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85" r:id="rId2"/>
    <p:sldId id="288" r:id="rId3"/>
    <p:sldId id="293" r:id="rId4"/>
    <p:sldId id="296" r:id="rId5"/>
    <p:sldId id="292" r:id="rId6"/>
    <p:sldId id="294" r:id="rId7"/>
    <p:sldId id="295" r:id="rId8"/>
    <p:sldId id="297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98" r:id="rId29"/>
    <p:sldId id="299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94F0"/>
    <a:srgbClr val="BC96EE"/>
    <a:srgbClr val="CF95EF"/>
    <a:srgbClr val="D297ED"/>
    <a:srgbClr val="FF66CC"/>
    <a:srgbClr val="4A7EC9"/>
    <a:srgbClr val="3D4DA9"/>
    <a:srgbClr val="33CCFF"/>
    <a:srgbClr val="99FFCC"/>
    <a:srgbClr val="CA878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>
      <p:cViewPr varScale="1">
        <p:scale>
          <a:sx n="78" d="100"/>
          <a:sy n="78" d="100"/>
        </p:scale>
        <p:origin x="83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B6CDE-8AD9-4F4F-8C2B-454689658B93}" type="datetimeFigureOut">
              <a:rPr lang="en-IN" smtClean="0"/>
              <a:t>20-10-2025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10CB8-08EE-47B6-B94C-C25461C7309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779231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B6CDE-8AD9-4F4F-8C2B-454689658B93}" type="datetimeFigureOut">
              <a:rPr lang="en-IN" smtClean="0"/>
              <a:t>20-10-2025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10CB8-08EE-47B6-B94C-C25461C7309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501078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B6CDE-8AD9-4F4F-8C2B-454689658B93}" type="datetimeFigureOut">
              <a:rPr lang="en-IN" smtClean="0"/>
              <a:t>20-10-2025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10CB8-08EE-47B6-B94C-C25461C7309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001390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B6CDE-8AD9-4F4F-8C2B-454689658B93}" type="datetimeFigureOut">
              <a:rPr lang="en-IN" smtClean="0"/>
              <a:t>20-10-2025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10CB8-08EE-47B6-B94C-C25461C7309C}" type="slidenum">
              <a:rPr lang="en-IN" smtClean="0"/>
              <a:t>‹#›</a:t>
            </a:fld>
            <a:endParaRPr lang="en-IN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995597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B6CDE-8AD9-4F4F-8C2B-454689658B93}" type="datetimeFigureOut">
              <a:rPr lang="en-IN" smtClean="0"/>
              <a:t>20-10-2025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10CB8-08EE-47B6-B94C-C25461C7309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443663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B6CDE-8AD9-4F4F-8C2B-454689658B93}" type="datetimeFigureOut">
              <a:rPr lang="en-IN" smtClean="0"/>
              <a:t>20-10-2025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10CB8-08EE-47B6-B94C-C25461C7309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575252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B6CDE-8AD9-4F4F-8C2B-454689658B93}" type="datetimeFigureOut">
              <a:rPr lang="en-IN" smtClean="0"/>
              <a:t>20-10-2025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10CB8-08EE-47B6-B94C-C25461C7309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1816560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B6CDE-8AD9-4F4F-8C2B-454689658B93}" type="datetimeFigureOut">
              <a:rPr lang="en-IN" smtClean="0"/>
              <a:t>20-10-2025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10CB8-08EE-47B6-B94C-C25461C7309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109452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B6CDE-8AD9-4F4F-8C2B-454689658B93}" type="datetimeFigureOut">
              <a:rPr lang="en-IN" smtClean="0"/>
              <a:t>20-10-2025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10CB8-08EE-47B6-B94C-C25461C7309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107132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B6CDE-8AD9-4F4F-8C2B-454689658B93}" type="datetimeFigureOut">
              <a:rPr lang="en-IN" smtClean="0"/>
              <a:t>20-10-2025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10CB8-08EE-47B6-B94C-C25461C7309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959805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B6CDE-8AD9-4F4F-8C2B-454689658B93}" type="datetimeFigureOut">
              <a:rPr lang="en-IN" smtClean="0"/>
              <a:t>20-10-2025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10CB8-08EE-47B6-B94C-C25461C7309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417894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B6CDE-8AD9-4F4F-8C2B-454689658B93}" type="datetimeFigureOut">
              <a:rPr lang="en-IN" smtClean="0"/>
              <a:t>20-10-2025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10CB8-08EE-47B6-B94C-C25461C7309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397033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B6CDE-8AD9-4F4F-8C2B-454689658B93}" type="datetimeFigureOut">
              <a:rPr lang="en-IN" smtClean="0"/>
              <a:t>20-10-2025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10CB8-08EE-47B6-B94C-C25461C7309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607572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B6CDE-8AD9-4F4F-8C2B-454689658B93}" type="datetimeFigureOut">
              <a:rPr lang="en-IN" smtClean="0"/>
              <a:t>20-10-2025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10CB8-08EE-47B6-B94C-C25461C7309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021951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B6CDE-8AD9-4F4F-8C2B-454689658B93}" type="datetimeFigureOut">
              <a:rPr lang="en-IN" smtClean="0"/>
              <a:t>20-10-2025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10CB8-08EE-47B6-B94C-C25461C7309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498038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B6CDE-8AD9-4F4F-8C2B-454689658B93}" type="datetimeFigureOut">
              <a:rPr lang="en-IN" smtClean="0"/>
              <a:t>20-10-2025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10CB8-08EE-47B6-B94C-C25461C7309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6353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B6CDE-8AD9-4F4F-8C2B-454689658B93}" type="datetimeFigureOut">
              <a:rPr lang="en-IN" smtClean="0"/>
              <a:t>20-10-2025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10CB8-08EE-47B6-B94C-C25461C7309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200761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10EB6CDE-8AD9-4F4F-8C2B-454689658B93}" type="datetimeFigureOut">
              <a:rPr lang="en-IN" smtClean="0"/>
              <a:t>20-10-2025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C1810CB8-08EE-47B6-B94C-C25461C7309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1684441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E067B-C4B5-04F0-83A0-D8DC805BD7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590827"/>
            <a:ext cx="12192000" cy="1795272"/>
          </a:xfrm>
        </p:spPr>
        <p:txBody>
          <a:bodyPr>
            <a:normAutofit/>
          </a:bodyPr>
          <a:lstStyle/>
          <a:p>
            <a:r>
              <a:rPr lang="en-IN" sz="6600" dirty="0"/>
              <a:t>Ad-Hoc Insights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0821A3-AEA8-72CD-D502-6F2A3F1E12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08261" y="3037223"/>
            <a:ext cx="3237581" cy="434679"/>
          </a:xfrm>
        </p:spPr>
        <p:txBody>
          <a:bodyPr>
            <a:normAutofit fontScale="92500" lnSpcReduction="20000"/>
          </a:bodyPr>
          <a:lstStyle/>
          <a:p>
            <a:pPr marL="36900" indent="0">
              <a:buNone/>
            </a:pPr>
            <a:r>
              <a:rPr lang="en-IN" sz="2800" dirty="0"/>
              <a:t>Consumer goods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256261D-B0CF-7618-1A85-257AB28C74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5022" y="4111761"/>
            <a:ext cx="4777787" cy="268750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D423891-C12D-D97E-DEEF-D6BFE35A68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9143" y="764958"/>
            <a:ext cx="1206608" cy="1180760"/>
          </a:xfrm>
          <a:prstGeom prst="rect">
            <a:avLst/>
          </a:prstGeom>
        </p:spPr>
      </p:pic>
      <p:grpSp>
        <p:nvGrpSpPr>
          <p:cNvPr id="480" name="Group 479">
            <a:extLst>
              <a:ext uri="{FF2B5EF4-FFF2-40B4-BE49-F238E27FC236}">
                <a16:creationId xmlns:a16="http://schemas.microsoft.com/office/drawing/2014/main" id="{35EDA47E-5AD1-5CB5-33E8-40E6EEA32AFD}"/>
              </a:ext>
            </a:extLst>
          </p:cNvPr>
          <p:cNvGrpSpPr/>
          <p:nvPr/>
        </p:nvGrpSpPr>
        <p:grpSpPr>
          <a:xfrm>
            <a:off x="340069" y="4211968"/>
            <a:ext cx="2671661" cy="2479461"/>
            <a:chOff x="167148" y="4208154"/>
            <a:chExt cx="2671661" cy="2479461"/>
          </a:xfrm>
        </p:grpSpPr>
        <p:grpSp>
          <p:nvGrpSpPr>
            <p:cNvPr id="334" name="Group 333">
              <a:extLst>
                <a:ext uri="{FF2B5EF4-FFF2-40B4-BE49-F238E27FC236}">
                  <a16:creationId xmlns:a16="http://schemas.microsoft.com/office/drawing/2014/main" id="{742DFACE-5B49-C834-8914-335CC4A708BE}"/>
                </a:ext>
              </a:extLst>
            </p:cNvPr>
            <p:cNvGrpSpPr/>
            <p:nvPr/>
          </p:nvGrpSpPr>
          <p:grpSpPr>
            <a:xfrm>
              <a:off x="167148" y="4208154"/>
              <a:ext cx="2671661" cy="2479461"/>
              <a:chOff x="4203965" y="1006972"/>
              <a:chExt cx="4019359" cy="4296749"/>
            </a:xfrm>
          </p:grpSpPr>
          <p:sp>
            <p:nvSpPr>
              <p:cNvPr id="335" name="Freeform: Shape 334">
                <a:extLst>
                  <a:ext uri="{FF2B5EF4-FFF2-40B4-BE49-F238E27FC236}">
                    <a16:creationId xmlns:a16="http://schemas.microsoft.com/office/drawing/2014/main" id="{683BEBCD-8B90-E8D9-1A00-8B3E03A76091}"/>
                  </a:ext>
                </a:extLst>
              </p:cNvPr>
              <p:cNvSpPr/>
              <p:nvPr/>
            </p:nvSpPr>
            <p:spPr>
              <a:xfrm flipV="1">
                <a:off x="7015504" y="5107459"/>
                <a:ext cx="110400" cy="3174"/>
              </a:xfrm>
              <a:custGeom>
                <a:avLst/>
                <a:gdLst>
                  <a:gd name="connsiteX0" fmla="*/ -2833 w 110400"/>
                  <a:gd name="connsiteY0" fmla="*/ 238 h 3174"/>
                  <a:gd name="connsiteX1" fmla="*/ 107568 w 110400"/>
                  <a:gd name="connsiteY1" fmla="*/ 238 h 3174"/>
                  <a:gd name="connsiteX2" fmla="*/ 107568 w 110400"/>
                  <a:gd name="connsiteY2" fmla="*/ 3413 h 3174"/>
                  <a:gd name="connsiteX3" fmla="*/ -2833 w 110400"/>
                  <a:gd name="connsiteY3" fmla="*/ 3413 h 3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0400" h="3174">
                    <a:moveTo>
                      <a:pt x="-2833" y="238"/>
                    </a:moveTo>
                    <a:lnTo>
                      <a:pt x="107568" y="238"/>
                    </a:lnTo>
                    <a:lnTo>
                      <a:pt x="107568" y="3413"/>
                    </a:lnTo>
                    <a:lnTo>
                      <a:pt x="-2833" y="3413"/>
                    </a:lnTo>
                    <a:close/>
                  </a:path>
                </a:pathLst>
              </a:custGeom>
              <a:solidFill>
                <a:srgbClr val="EEEEE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6" name="Freeform: Shape 335">
                <a:extLst>
                  <a:ext uri="{FF2B5EF4-FFF2-40B4-BE49-F238E27FC236}">
                    <a16:creationId xmlns:a16="http://schemas.microsoft.com/office/drawing/2014/main" id="{667A6DFC-FB0B-79EB-37ED-33BFDA4069B5}"/>
                  </a:ext>
                </a:extLst>
              </p:cNvPr>
              <p:cNvSpPr/>
              <p:nvPr/>
            </p:nvSpPr>
            <p:spPr>
              <a:xfrm flipV="1">
                <a:off x="7388046" y="3478341"/>
                <a:ext cx="394144" cy="31940"/>
              </a:xfrm>
              <a:custGeom>
                <a:avLst/>
                <a:gdLst>
                  <a:gd name="connsiteX0" fmla="*/ 374984 w 394144"/>
                  <a:gd name="connsiteY0" fmla="*/ 30738 h 31940"/>
                  <a:gd name="connsiteX1" fmla="*/ 12792 w 394144"/>
                  <a:gd name="connsiteY1" fmla="*/ 30738 h 31940"/>
                  <a:gd name="connsiteX2" fmla="*/ -3184 w 394144"/>
                  <a:gd name="connsiteY2" fmla="*/ 14774 h 31940"/>
                  <a:gd name="connsiteX3" fmla="*/ -3184 w 394144"/>
                  <a:gd name="connsiteY3" fmla="*/ 14761 h 31940"/>
                  <a:gd name="connsiteX4" fmla="*/ 12792 w 394144"/>
                  <a:gd name="connsiteY4" fmla="*/ -1203 h 31940"/>
                  <a:gd name="connsiteX5" fmla="*/ 374984 w 394144"/>
                  <a:gd name="connsiteY5" fmla="*/ -1203 h 31940"/>
                  <a:gd name="connsiteX6" fmla="*/ 390960 w 394144"/>
                  <a:gd name="connsiteY6" fmla="*/ 14761 h 31940"/>
                  <a:gd name="connsiteX7" fmla="*/ 374984 w 394144"/>
                  <a:gd name="connsiteY7" fmla="*/ 30738 h 31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94144" h="31940">
                    <a:moveTo>
                      <a:pt x="374984" y="30738"/>
                    </a:moveTo>
                    <a:lnTo>
                      <a:pt x="12792" y="30738"/>
                    </a:lnTo>
                    <a:cubicBezTo>
                      <a:pt x="3966" y="30738"/>
                      <a:pt x="-3184" y="23587"/>
                      <a:pt x="-3184" y="14774"/>
                    </a:cubicBezTo>
                    <a:lnTo>
                      <a:pt x="-3184" y="14761"/>
                    </a:lnTo>
                    <a:cubicBezTo>
                      <a:pt x="-3184" y="5947"/>
                      <a:pt x="3966" y="-1203"/>
                      <a:pt x="12792" y="-1203"/>
                    </a:cubicBezTo>
                    <a:lnTo>
                      <a:pt x="374984" y="-1203"/>
                    </a:lnTo>
                    <a:cubicBezTo>
                      <a:pt x="383810" y="-1203"/>
                      <a:pt x="390960" y="5947"/>
                      <a:pt x="390960" y="14761"/>
                    </a:cubicBezTo>
                    <a:cubicBezTo>
                      <a:pt x="390960" y="23587"/>
                      <a:pt x="383810" y="30738"/>
                      <a:pt x="374984" y="30738"/>
                    </a:cubicBezTo>
                  </a:path>
                </a:pathLst>
              </a:custGeom>
              <a:solidFill>
                <a:srgbClr val="E3E3E2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7" name="Freeform: Shape 336">
                <a:extLst>
                  <a:ext uri="{FF2B5EF4-FFF2-40B4-BE49-F238E27FC236}">
                    <a16:creationId xmlns:a16="http://schemas.microsoft.com/office/drawing/2014/main" id="{56460F7E-F84F-B75E-8AB0-D29A1CBE63AC}"/>
                  </a:ext>
                </a:extLst>
              </p:cNvPr>
              <p:cNvSpPr/>
              <p:nvPr/>
            </p:nvSpPr>
            <p:spPr>
              <a:xfrm flipV="1">
                <a:off x="4749596" y="3123212"/>
                <a:ext cx="52779" cy="442987"/>
              </a:xfrm>
              <a:custGeom>
                <a:avLst/>
                <a:gdLst>
                  <a:gd name="connsiteX0" fmla="*/ -1267 w 52779"/>
                  <a:gd name="connsiteY0" fmla="*/ -1336 h 442987"/>
                  <a:gd name="connsiteX1" fmla="*/ 51512 w 52779"/>
                  <a:gd name="connsiteY1" fmla="*/ -1336 h 442987"/>
                  <a:gd name="connsiteX2" fmla="*/ 51512 w 52779"/>
                  <a:gd name="connsiteY2" fmla="*/ 441651 h 442987"/>
                  <a:gd name="connsiteX3" fmla="*/ -1267 w 52779"/>
                  <a:gd name="connsiteY3" fmla="*/ 441651 h 4429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2779" h="442987">
                    <a:moveTo>
                      <a:pt x="-1267" y="-1336"/>
                    </a:moveTo>
                    <a:lnTo>
                      <a:pt x="51512" y="-1336"/>
                    </a:lnTo>
                    <a:lnTo>
                      <a:pt x="51512" y="441651"/>
                    </a:lnTo>
                    <a:lnTo>
                      <a:pt x="-1267" y="441651"/>
                    </a:lnTo>
                    <a:close/>
                  </a:path>
                </a:pathLst>
              </a:custGeom>
              <a:solidFill>
                <a:srgbClr val="E9E9E8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8" name="Freeform: Shape 337">
                <a:extLst>
                  <a:ext uri="{FF2B5EF4-FFF2-40B4-BE49-F238E27FC236}">
                    <a16:creationId xmlns:a16="http://schemas.microsoft.com/office/drawing/2014/main" id="{5D0E75E3-1BAA-9A7E-773B-DC342516ECE2}"/>
                  </a:ext>
                </a:extLst>
              </p:cNvPr>
              <p:cNvSpPr/>
              <p:nvPr/>
            </p:nvSpPr>
            <p:spPr>
              <a:xfrm flipV="1">
                <a:off x="4802377" y="3123211"/>
                <a:ext cx="52781" cy="442988"/>
              </a:xfrm>
              <a:custGeom>
                <a:avLst/>
                <a:gdLst>
                  <a:gd name="connsiteX0" fmla="*/ -1303 w 52781"/>
                  <a:gd name="connsiteY0" fmla="*/ -1336 h 442988"/>
                  <a:gd name="connsiteX1" fmla="*/ 51478 w 52781"/>
                  <a:gd name="connsiteY1" fmla="*/ -1336 h 442988"/>
                  <a:gd name="connsiteX2" fmla="*/ 51478 w 52781"/>
                  <a:gd name="connsiteY2" fmla="*/ 441652 h 442988"/>
                  <a:gd name="connsiteX3" fmla="*/ -1303 w 52781"/>
                  <a:gd name="connsiteY3" fmla="*/ 441652 h 442988"/>
                  <a:gd name="connsiteX4" fmla="*/ -1303 w 52781"/>
                  <a:gd name="connsiteY4" fmla="*/ -1336 h 4429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781" h="442988">
                    <a:moveTo>
                      <a:pt x="-1303" y="-1336"/>
                    </a:moveTo>
                    <a:lnTo>
                      <a:pt x="51478" y="-1336"/>
                    </a:lnTo>
                    <a:lnTo>
                      <a:pt x="51478" y="441652"/>
                    </a:lnTo>
                    <a:lnTo>
                      <a:pt x="-1303" y="441652"/>
                    </a:lnTo>
                    <a:lnTo>
                      <a:pt x="-1303" y="-1336"/>
                    </a:lnTo>
                  </a:path>
                </a:pathLst>
              </a:custGeom>
              <a:solidFill>
                <a:srgbClr val="E3E3E2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9" name="Freeform: Shape 338">
                <a:extLst>
                  <a:ext uri="{FF2B5EF4-FFF2-40B4-BE49-F238E27FC236}">
                    <a16:creationId xmlns:a16="http://schemas.microsoft.com/office/drawing/2014/main" id="{90CA9926-7560-5F96-1C96-FF61B187BE43}"/>
                  </a:ext>
                </a:extLst>
              </p:cNvPr>
              <p:cNvSpPr/>
              <p:nvPr/>
            </p:nvSpPr>
            <p:spPr>
              <a:xfrm flipV="1">
                <a:off x="4644021" y="3154352"/>
                <a:ext cx="105573" cy="411846"/>
              </a:xfrm>
              <a:custGeom>
                <a:avLst/>
                <a:gdLst>
                  <a:gd name="connsiteX0" fmla="*/ -1213 w 105573"/>
                  <a:gd name="connsiteY0" fmla="*/ -1323 h 411846"/>
                  <a:gd name="connsiteX1" fmla="*/ 104361 w 105573"/>
                  <a:gd name="connsiteY1" fmla="*/ -1323 h 411846"/>
                  <a:gd name="connsiteX2" fmla="*/ 104361 w 105573"/>
                  <a:gd name="connsiteY2" fmla="*/ 410524 h 411846"/>
                  <a:gd name="connsiteX3" fmla="*/ -1213 w 105573"/>
                  <a:gd name="connsiteY3" fmla="*/ 410524 h 411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5573" h="411846">
                    <a:moveTo>
                      <a:pt x="-1213" y="-1323"/>
                    </a:moveTo>
                    <a:lnTo>
                      <a:pt x="104361" y="-1323"/>
                    </a:lnTo>
                    <a:lnTo>
                      <a:pt x="104361" y="410524"/>
                    </a:lnTo>
                    <a:lnTo>
                      <a:pt x="-1213" y="410524"/>
                    </a:lnTo>
                    <a:close/>
                  </a:path>
                </a:pathLst>
              </a:custGeom>
              <a:solidFill>
                <a:srgbClr val="E9E9E8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40" name="Freeform: Shape 339">
                <a:extLst>
                  <a:ext uri="{FF2B5EF4-FFF2-40B4-BE49-F238E27FC236}">
                    <a16:creationId xmlns:a16="http://schemas.microsoft.com/office/drawing/2014/main" id="{9D464661-C8B0-F345-01C4-184069155689}"/>
                  </a:ext>
                </a:extLst>
              </p:cNvPr>
              <p:cNvSpPr/>
              <p:nvPr/>
            </p:nvSpPr>
            <p:spPr>
              <a:xfrm flipV="1">
                <a:off x="4523002" y="3123211"/>
                <a:ext cx="68224" cy="442988"/>
              </a:xfrm>
              <a:custGeom>
                <a:avLst/>
                <a:gdLst>
                  <a:gd name="connsiteX0" fmla="*/ -1118 w 68224"/>
                  <a:gd name="connsiteY0" fmla="*/ -1336 h 442988"/>
                  <a:gd name="connsiteX1" fmla="*/ 67107 w 68224"/>
                  <a:gd name="connsiteY1" fmla="*/ -1336 h 442988"/>
                  <a:gd name="connsiteX2" fmla="*/ 67107 w 68224"/>
                  <a:gd name="connsiteY2" fmla="*/ 441652 h 442988"/>
                  <a:gd name="connsiteX3" fmla="*/ -1118 w 68224"/>
                  <a:gd name="connsiteY3" fmla="*/ 441652 h 442988"/>
                  <a:gd name="connsiteX4" fmla="*/ -1118 w 68224"/>
                  <a:gd name="connsiteY4" fmla="*/ -1336 h 4429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8224" h="442988">
                    <a:moveTo>
                      <a:pt x="-1118" y="-1336"/>
                    </a:moveTo>
                    <a:lnTo>
                      <a:pt x="67107" y="-1336"/>
                    </a:lnTo>
                    <a:lnTo>
                      <a:pt x="67107" y="441652"/>
                    </a:lnTo>
                    <a:lnTo>
                      <a:pt x="-1118" y="441652"/>
                    </a:lnTo>
                    <a:lnTo>
                      <a:pt x="-1118" y="-1336"/>
                    </a:lnTo>
                  </a:path>
                </a:pathLst>
              </a:custGeom>
              <a:solidFill>
                <a:srgbClr val="F4F4F4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41" name="Freeform: Shape 340">
                <a:extLst>
                  <a:ext uri="{FF2B5EF4-FFF2-40B4-BE49-F238E27FC236}">
                    <a16:creationId xmlns:a16="http://schemas.microsoft.com/office/drawing/2014/main" id="{404DEC4D-BE75-A359-E2A9-8BB35D3197A8}"/>
                  </a:ext>
                </a:extLst>
              </p:cNvPr>
              <p:cNvSpPr/>
              <p:nvPr/>
            </p:nvSpPr>
            <p:spPr>
              <a:xfrm flipV="1">
                <a:off x="4591227" y="3123211"/>
                <a:ext cx="52793" cy="442988"/>
              </a:xfrm>
              <a:custGeom>
                <a:avLst/>
                <a:gdLst>
                  <a:gd name="connsiteX0" fmla="*/ -1159 w 52793"/>
                  <a:gd name="connsiteY0" fmla="*/ -1336 h 442988"/>
                  <a:gd name="connsiteX1" fmla="*/ 51635 w 52793"/>
                  <a:gd name="connsiteY1" fmla="*/ -1336 h 442988"/>
                  <a:gd name="connsiteX2" fmla="*/ 51635 w 52793"/>
                  <a:gd name="connsiteY2" fmla="*/ 441652 h 442988"/>
                  <a:gd name="connsiteX3" fmla="*/ -1159 w 52793"/>
                  <a:gd name="connsiteY3" fmla="*/ 441652 h 442988"/>
                  <a:gd name="connsiteX4" fmla="*/ -1159 w 52793"/>
                  <a:gd name="connsiteY4" fmla="*/ -1336 h 4429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793" h="442988">
                    <a:moveTo>
                      <a:pt x="-1159" y="-1336"/>
                    </a:moveTo>
                    <a:lnTo>
                      <a:pt x="51635" y="-1336"/>
                    </a:lnTo>
                    <a:lnTo>
                      <a:pt x="51635" y="441652"/>
                    </a:lnTo>
                    <a:lnTo>
                      <a:pt x="-1159" y="441652"/>
                    </a:lnTo>
                    <a:lnTo>
                      <a:pt x="-1159" y="-1336"/>
                    </a:lnTo>
                  </a:path>
                </a:pathLst>
              </a:custGeom>
              <a:solidFill>
                <a:srgbClr val="EEEEE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42" name="Freeform: Shape 341">
                <a:extLst>
                  <a:ext uri="{FF2B5EF4-FFF2-40B4-BE49-F238E27FC236}">
                    <a16:creationId xmlns:a16="http://schemas.microsoft.com/office/drawing/2014/main" id="{E45E37EA-98B0-B9CC-AEF8-346E3619817A}"/>
                  </a:ext>
                </a:extLst>
              </p:cNvPr>
              <p:cNvSpPr/>
              <p:nvPr/>
            </p:nvSpPr>
            <p:spPr>
              <a:xfrm flipV="1">
                <a:off x="4417440" y="3123211"/>
                <a:ext cx="52781" cy="442988"/>
              </a:xfrm>
              <a:custGeom>
                <a:avLst/>
                <a:gdLst>
                  <a:gd name="connsiteX0" fmla="*/ -1040 w 52781"/>
                  <a:gd name="connsiteY0" fmla="*/ -1336 h 442988"/>
                  <a:gd name="connsiteX1" fmla="*/ 51741 w 52781"/>
                  <a:gd name="connsiteY1" fmla="*/ -1336 h 442988"/>
                  <a:gd name="connsiteX2" fmla="*/ 51741 w 52781"/>
                  <a:gd name="connsiteY2" fmla="*/ 441652 h 442988"/>
                  <a:gd name="connsiteX3" fmla="*/ -1040 w 52781"/>
                  <a:gd name="connsiteY3" fmla="*/ 441652 h 442988"/>
                  <a:gd name="connsiteX4" fmla="*/ -1040 w 52781"/>
                  <a:gd name="connsiteY4" fmla="*/ -1336 h 4429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781" h="442988">
                    <a:moveTo>
                      <a:pt x="-1040" y="-1336"/>
                    </a:moveTo>
                    <a:lnTo>
                      <a:pt x="51741" y="-1336"/>
                    </a:lnTo>
                    <a:lnTo>
                      <a:pt x="51741" y="441652"/>
                    </a:lnTo>
                    <a:lnTo>
                      <a:pt x="-1040" y="441652"/>
                    </a:lnTo>
                    <a:lnTo>
                      <a:pt x="-1040" y="-1336"/>
                    </a:lnTo>
                  </a:path>
                </a:pathLst>
              </a:custGeom>
              <a:solidFill>
                <a:srgbClr val="E3E3E2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43" name="Freeform: Shape 342">
                <a:extLst>
                  <a:ext uri="{FF2B5EF4-FFF2-40B4-BE49-F238E27FC236}">
                    <a16:creationId xmlns:a16="http://schemas.microsoft.com/office/drawing/2014/main" id="{76E55C6B-03C9-4067-48D0-2712A11D9B09}"/>
                  </a:ext>
                </a:extLst>
              </p:cNvPr>
              <p:cNvSpPr/>
              <p:nvPr/>
            </p:nvSpPr>
            <p:spPr>
              <a:xfrm flipV="1">
                <a:off x="4417427" y="3154351"/>
                <a:ext cx="105575" cy="411848"/>
              </a:xfrm>
              <a:custGeom>
                <a:avLst/>
                <a:gdLst>
                  <a:gd name="connsiteX0" fmla="*/ -1058 w 105575"/>
                  <a:gd name="connsiteY0" fmla="*/ -1323 h 411848"/>
                  <a:gd name="connsiteX1" fmla="*/ 104517 w 105575"/>
                  <a:gd name="connsiteY1" fmla="*/ -1323 h 411848"/>
                  <a:gd name="connsiteX2" fmla="*/ 104517 w 105575"/>
                  <a:gd name="connsiteY2" fmla="*/ 410526 h 411848"/>
                  <a:gd name="connsiteX3" fmla="*/ -1058 w 105575"/>
                  <a:gd name="connsiteY3" fmla="*/ 410526 h 411848"/>
                  <a:gd name="connsiteX4" fmla="*/ -1058 w 105575"/>
                  <a:gd name="connsiteY4" fmla="*/ -1323 h 4118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5575" h="411848">
                    <a:moveTo>
                      <a:pt x="-1058" y="-1323"/>
                    </a:moveTo>
                    <a:lnTo>
                      <a:pt x="104517" y="-1323"/>
                    </a:lnTo>
                    <a:lnTo>
                      <a:pt x="104517" y="410526"/>
                    </a:lnTo>
                    <a:lnTo>
                      <a:pt x="-1058" y="410526"/>
                    </a:lnTo>
                    <a:lnTo>
                      <a:pt x="-1058" y="-1323"/>
                    </a:lnTo>
                  </a:path>
                </a:pathLst>
              </a:custGeom>
              <a:solidFill>
                <a:srgbClr val="F8F8F9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44" name="Freeform: Shape 343">
                <a:extLst>
                  <a:ext uri="{FF2B5EF4-FFF2-40B4-BE49-F238E27FC236}">
                    <a16:creationId xmlns:a16="http://schemas.microsoft.com/office/drawing/2014/main" id="{4EDE11E5-AF1B-1A98-FED7-C858EF729D70}"/>
                  </a:ext>
                </a:extLst>
              </p:cNvPr>
              <p:cNvSpPr/>
              <p:nvPr/>
            </p:nvSpPr>
            <p:spPr>
              <a:xfrm flipV="1">
                <a:off x="4855158" y="3133714"/>
                <a:ext cx="52781" cy="432485"/>
              </a:xfrm>
              <a:custGeom>
                <a:avLst/>
                <a:gdLst>
                  <a:gd name="connsiteX0" fmla="*/ -1339 w 52781"/>
                  <a:gd name="connsiteY0" fmla="*/ -1332 h 432485"/>
                  <a:gd name="connsiteX1" fmla="*/ 51442 w 52781"/>
                  <a:gd name="connsiteY1" fmla="*/ -1332 h 432485"/>
                  <a:gd name="connsiteX2" fmla="*/ 51442 w 52781"/>
                  <a:gd name="connsiteY2" fmla="*/ 431154 h 432485"/>
                  <a:gd name="connsiteX3" fmla="*/ -1339 w 52781"/>
                  <a:gd name="connsiteY3" fmla="*/ 431154 h 432485"/>
                  <a:gd name="connsiteX4" fmla="*/ -1339 w 52781"/>
                  <a:gd name="connsiteY4" fmla="*/ -1332 h 43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781" h="432485">
                    <a:moveTo>
                      <a:pt x="-1339" y="-1332"/>
                    </a:moveTo>
                    <a:lnTo>
                      <a:pt x="51442" y="-1332"/>
                    </a:lnTo>
                    <a:lnTo>
                      <a:pt x="51442" y="431154"/>
                    </a:lnTo>
                    <a:lnTo>
                      <a:pt x="-1339" y="431154"/>
                    </a:lnTo>
                    <a:lnTo>
                      <a:pt x="-1339" y="-1332"/>
                    </a:lnTo>
                  </a:path>
                </a:pathLst>
              </a:custGeom>
              <a:solidFill>
                <a:srgbClr val="EEEEE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45" name="Freeform: Shape 344">
                <a:extLst>
                  <a:ext uri="{FF2B5EF4-FFF2-40B4-BE49-F238E27FC236}">
                    <a16:creationId xmlns:a16="http://schemas.microsoft.com/office/drawing/2014/main" id="{BF121FF4-E47D-13E7-EBFD-66B3AC28C46C}"/>
                  </a:ext>
                </a:extLst>
              </p:cNvPr>
              <p:cNvSpPr/>
              <p:nvPr/>
            </p:nvSpPr>
            <p:spPr>
              <a:xfrm flipV="1">
                <a:off x="4613147" y="3754501"/>
                <a:ext cx="68212" cy="442977"/>
              </a:xfrm>
              <a:custGeom>
                <a:avLst/>
                <a:gdLst>
                  <a:gd name="connsiteX0" fmla="*/ -1179 w 68212"/>
                  <a:gd name="connsiteY0" fmla="*/ -773 h 442977"/>
                  <a:gd name="connsiteX1" fmla="*/ 67034 w 68212"/>
                  <a:gd name="connsiteY1" fmla="*/ -773 h 442977"/>
                  <a:gd name="connsiteX2" fmla="*/ 67034 w 68212"/>
                  <a:gd name="connsiteY2" fmla="*/ 442204 h 442977"/>
                  <a:gd name="connsiteX3" fmla="*/ -1179 w 68212"/>
                  <a:gd name="connsiteY3" fmla="*/ 442204 h 4429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12" h="442977">
                    <a:moveTo>
                      <a:pt x="-1179" y="-773"/>
                    </a:moveTo>
                    <a:lnTo>
                      <a:pt x="67034" y="-773"/>
                    </a:lnTo>
                    <a:lnTo>
                      <a:pt x="67034" y="442204"/>
                    </a:lnTo>
                    <a:lnTo>
                      <a:pt x="-1179" y="442204"/>
                    </a:lnTo>
                    <a:close/>
                  </a:path>
                </a:pathLst>
              </a:custGeom>
              <a:solidFill>
                <a:srgbClr val="F4F4F4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46" name="Freeform: Shape 345">
                <a:extLst>
                  <a:ext uri="{FF2B5EF4-FFF2-40B4-BE49-F238E27FC236}">
                    <a16:creationId xmlns:a16="http://schemas.microsoft.com/office/drawing/2014/main" id="{B47274C3-F58B-F04C-E02C-9B983368829E}"/>
                  </a:ext>
                </a:extLst>
              </p:cNvPr>
              <p:cNvSpPr/>
              <p:nvPr/>
            </p:nvSpPr>
            <p:spPr>
              <a:xfrm flipV="1">
                <a:off x="4560366" y="3754501"/>
                <a:ext cx="52779" cy="442977"/>
              </a:xfrm>
              <a:custGeom>
                <a:avLst/>
                <a:gdLst>
                  <a:gd name="connsiteX0" fmla="*/ -1138 w 52779"/>
                  <a:gd name="connsiteY0" fmla="*/ -773 h 442977"/>
                  <a:gd name="connsiteX1" fmla="*/ 51642 w 52779"/>
                  <a:gd name="connsiteY1" fmla="*/ -773 h 442977"/>
                  <a:gd name="connsiteX2" fmla="*/ 51642 w 52779"/>
                  <a:gd name="connsiteY2" fmla="*/ 442204 h 442977"/>
                  <a:gd name="connsiteX3" fmla="*/ -1138 w 52779"/>
                  <a:gd name="connsiteY3" fmla="*/ 442204 h 4429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2779" h="442977">
                    <a:moveTo>
                      <a:pt x="-1138" y="-773"/>
                    </a:moveTo>
                    <a:lnTo>
                      <a:pt x="51642" y="-773"/>
                    </a:lnTo>
                    <a:lnTo>
                      <a:pt x="51642" y="442204"/>
                    </a:lnTo>
                    <a:lnTo>
                      <a:pt x="-1138" y="442204"/>
                    </a:lnTo>
                    <a:close/>
                  </a:path>
                </a:pathLst>
              </a:custGeom>
              <a:solidFill>
                <a:srgbClr val="EEEEE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47" name="Freeform: Shape 346">
                <a:extLst>
                  <a:ext uri="{FF2B5EF4-FFF2-40B4-BE49-F238E27FC236}">
                    <a16:creationId xmlns:a16="http://schemas.microsoft.com/office/drawing/2014/main" id="{0DE06481-4FB2-4EDB-A2E5-CBDFABD44CAB}"/>
                  </a:ext>
                </a:extLst>
              </p:cNvPr>
              <p:cNvSpPr/>
              <p:nvPr/>
            </p:nvSpPr>
            <p:spPr>
              <a:xfrm flipV="1">
                <a:off x="4960733" y="3754501"/>
                <a:ext cx="52779" cy="442977"/>
              </a:xfrm>
              <a:custGeom>
                <a:avLst/>
                <a:gdLst>
                  <a:gd name="connsiteX0" fmla="*/ -1411 w 52779"/>
                  <a:gd name="connsiteY0" fmla="*/ -773 h 442977"/>
                  <a:gd name="connsiteX1" fmla="*/ 51368 w 52779"/>
                  <a:gd name="connsiteY1" fmla="*/ -773 h 442977"/>
                  <a:gd name="connsiteX2" fmla="*/ 51368 w 52779"/>
                  <a:gd name="connsiteY2" fmla="*/ 442204 h 442977"/>
                  <a:gd name="connsiteX3" fmla="*/ -1411 w 52779"/>
                  <a:gd name="connsiteY3" fmla="*/ 442204 h 4429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2779" h="442977">
                    <a:moveTo>
                      <a:pt x="-1411" y="-773"/>
                    </a:moveTo>
                    <a:lnTo>
                      <a:pt x="51368" y="-773"/>
                    </a:lnTo>
                    <a:lnTo>
                      <a:pt x="51368" y="442204"/>
                    </a:lnTo>
                    <a:lnTo>
                      <a:pt x="-1411" y="442204"/>
                    </a:lnTo>
                    <a:close/>
                  </a:path>
                </a:pathLst>
              </a:custGeom>
              <a:solidFill>
                <a:srgbClr val="EEEEE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48" name="Freeform: Shape 347">
                <a:extLst>
                  <a:ext uri="{FF2B5EF4-FFF2-40B4-BE49-F238E27FC236}">
                    <a16:creationId xmlns:a16="http://schemas.microsoft.com/office/drawing/2014/main" id="{2EB65F85-E079-B11B-AD32-22E46BF7083D}"/>
                  </a:ext>
                </a:extLst>
              </p:cNvPr>
              <p:cNvSpPr/>
              <p:nvPr/>
            </p:nvSpPr>
            <p:spPr>
              <a:xfrm flipV="1">
                <a:off x="4925542" y="3754501"/>
                <a:ext cx="35192" cy="432484"/>
              </a:xfrm>
              <a:custGeom>
                <a:avLst/>
                <a:gdLst>
                  <a:gd name="connsiteX0" fmla="*/ -1381 w 35192"/>
                  <a:gd name="connsiteY0" fmla="*/ -778 h 432484"/>
                  <a:gd name="connsiteX1" fmla="*/ 33812 w 35192"/>
                  <a:gd name="connsiteY1" fmla="*/ -778 h 432484"/>
                  <a:gd name="connsiteX2" fmla="*/ 33812 w 35192"/>
                  <a:gd name="connsiteY2" fmla="*/ 431707 h 432484"/>
                  <a:gd name="connsiteX3" fmla="*/ -1381 w 35192"/>
                  <a:gd name="connsiteY3" fmla="*/ 431707 h 4324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5192" h="432484">
                    <a:moveTo>
                      <a:pt x="-1381" y="-778"/>
                    </a:moveTo>
                    <a:lnTo>
                      <a:pt x="33812" y="-778"/>
                    </a:lnTo>
                    <a:lnTo>
                      <a:pt x="33812" y="431707"/>
                    </a:lnTo>
                    <a:lnTo>
                      <a:pt x="-1381" y="431707"/>
                    </a:lnTo>
                    <a:close/>
                  </a:path>
                </a:pathLst>
              </a:custGeom>
              <a:solidFill>
                <a:srgbClr val="F4F4F4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49" name="Freeform: Shape 348">
                <a:extLst>
                  <a:ext uri="{FF2B5EF4-FFF2-40B4-BE49-F238E27FC236}">
                    <a16:creationId xmlns:a16="http://schemas.microsoft.com/office/drawing/2014/main" id="{720CAA8B-6EF7-ED30-FB1D-5B5E3A2F4D99}"/>
                  </a:ext>
                </a:extLst>
              </p:cNvPr>
              <p:cNvSpPr/>
              <p:nvPr/>
            </p:nvSpPr>
            <p:spPr>
              <a:xfrm flipV="1">
                <a:off x="4591227" y="4385781"/>
                <a:ext cx="52793" cy="442976"/>
              </a:xfrm>
              <a:custGeom>
                <a:avLst/>
                <a:gdLst>
                  <a:gd name="connsiteX0" fmla="*/ -1159 w 52793"/>
                  <a:gd name="connsiteY0" fmla="*/ -210 h 442976"/>
                  <a:gd name="connsiteX1" fmla="*/ 51635 w 52793"/>
                  <a:gd name="connsiteY1" fmla="*/ -210 h 442976"/>
                  <a:gd name="connsiteX2" fmla="*/ 51635 w 52793"/>
                  <a:gd name="connsiteY2" fmla="*/ 442766 h 442976"/>
                  <a:gd name="connsiteX3" fmla="*/ -1159 w 52793"/>
                  <a:gd name="connsiteY3" fmla="*/ 442766 h 442976"/>
                  <a:gd name="connsiteX4" fmla="*/ -1159 w 52793"/>
                  <a:gd name="connsiteY4" fmla="*/ -210 h 4429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793" h="442976">
                    <a:moveTo>
                      <a:pt x="-1159" y="-210"/>
                    </a:moveTo>
                    <a:lnTo>
                      <a:pt x="51635" y="-210"/>
                    </a:lnTo>
                    <a:lnTo>
                      <a:pt x="51635" y="442766"/>
                    </a:lnTo>
                    <a:lnTo>
                      <a:pt x="-1159" y="442766"/>
                    </a:lnTo>
                    <a:lnTo>
                      <a:pt x="-1159" y="-210"/>
                    </a:lnTo>
                  </a:path>
                </a:pathLst>
              </a:custGeom>
              <a:solidFill>
                <a:srgbClr val="EEEEE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50" name="Freeform: Shape 349">
                <a:extLst>
                  <a:ext uri="{FF2B5EF4-FFF2-40B4-BE49-F238E27FC236}">
                    <a16:creationId xmlns:a16="http://schemas.microsoft.com/office/drawing/2014/main" id="{59BD1B4A-B8E5-7DBD-8ABF-5449A99FFAE6}"/>
                  </a:ext>
                </a:extLst>
              </p:cNvPr>
              <p:cNvSpPr/>
              <p:nvPr/>
            </p:nvSpPr>
            <p:spPr>
              <a:xfrm flipV="1">
                <a:off x="5081739" y="4385781"/>
                <a:ext cx="52793" cy="442976"/>
              </a:xfrm>
              <a:custGeom>
                <a:avLst/>
                <a:gdLst>
                  <a:gd name="connsiteX0" fmla="*/ -1494 w 52793"/>
                  <a:gd name="connsiteY0" fmla="*/ -210 h 442976"/>
                  <a:gd name="connsiteX1" fmla="*/ 51300 w 52793"/>
                  <a:gd name="connsiteY1" fmla="*/ -210 h 442976"/>
                  <a:gd name="connsiteX2" fmla="*/ 51300 w 52793"/>
                  <a:gd name="connsiteY2" fmla="*/ 442766 h 442976"/>
                  <a:gd name="connsiteX3" fmla="*/ -1494 w 52793"/>
                  <a:gd name="connsiteY3" fmla="*/ 442766 h 442976"/>
                  <a:gd name="connsiteX4" fmla="*/ -1494 w 52793"/>
                  <a:gd name="connsiteY4" fmla="*/ -210 h 4429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793" h="442976">
                    <a:moveTo>
                      <a:pt x="-1494" y="-210"/>
                    </a:moveTo>
                    <a:lnTo>
                      <a:pt x="51300" y="-210"/>
                    </a:lnTo>
                    <a:lnTo>
                      <a:pt x="51300" y="442766"/>
                    </a:lnTo>
                    <a:lnTo>
                      <a:pt x="-1494" y="442766"/>
                    </a:lnTo>
                    <a:lnTo>
                      <a:pt x="-1494" y="-210"/>
                    </a:lnTo>
                  </a:path>
                </a:pathLst>
              </a:custGeom>
              <a:solidFill>
                <a:srgbClr val="E9E9E8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51" name="Freeform: Shape 350">
                <a:extLst>
                  <a:ext uri="{FF2B5EF4-FFF2-40B4-BE49-F238E27FC236}">
                    <a16:creationId xmlns:a16="http://schemas.microsoft.com/office/drawing/2014/main" id="{18A601AE-AF0A-B3B2-04C2-6E7C6622BECB}"/>
                  </a:ext>
                </a:extLst>
              </p:cNvPr>
              <p:cNvSpPr/>
              <p:nvPr/>
            </p:nvSpPr>
            <p:spPr>
              <a:xfrm flipV="1">
                <a:off x="4427829" y="2042606"/>
                <a:ext cx="371081" cy="273723"/>
              </a:xfrm>
              <a:custGeom>
                <a:avLst/>
                <a:gdLst>
                  <a:gd name="connsiteX0" fmla="*/ 22796 w 371081"/>
                  <a:gd name="connsiteY0" fmla="*/ -2376 h 273723"/>
                  <a:gd name="connsiteX1" fmla="*/ -1156 w 371081"/>
                  <a:gd name="connsiteY1" fmla="*/ 271347 h 273723"/>
                  <a:gd name="connsiteX2" fmla="*/ 345986 w 371081"/>
                  <a:gd name="connsiteY2" fmla="*/ 271347 h 273723"/>
                  <a:gd name="connsiteX3" fmla="*/ 369925 w 371081"/>
                  <a:gd name="connsiteY3" fmla="*/ -2376 h 273723"/>
                  <a:gd name="connsiteX4" fmla="*/ 22796 w 371081"/>
                  <a:gd name="connsiteY4" fmla="*/ -2376 h 273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081" h="273723">
                    <a:moveTo>
                      <a:pt x="22796" y="-2376"/>
                    </a:moveTo>
                    <a:lnTo>
                      <a:pt x="-1156" y="271347"/>
                    </a:lnTo>
                    <a:lnTo>
                      <a:pt x="345986" y="271347"/>
                    </a:lnTo>
                    <a:lnTo>
                      <a:pt x="369925" y="-2376"/>
                    </a:lnTo>
                    <a:lnTo>
                      <a:pt x="22796" y="-2376"/>
                    </a:lnTo>
                  </a:path>
                </a:pathLst>
              </a:custGeom>
              <a:solidFill>
                <a:srgbClr val="F4F4F4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52" name="Freeform: Shape 351">
                <a:extLst>
                  <a:ext uri="{FF2B5EF4-FFF2-40B4-BE49-F238E27FC236}">
                    <a16:creationId xmlns:a16="http://schemas.microsoft.com/office/drawing/2014/main" id="{DAA81160-C44A-330C-48A3-5D74748958E9}"/>
                  </a:ext>
                </a:extLst>
              </p:cNvPr>
              <p:cNvSpPr/>
              <p:nvPr/>
            </p:nvSpPr>
            <p:spPr>
              <a:xfrm flipV="1">
                <a:off x="4409134" y="2042606"/>
                <a:ext cx="42646" cy="273723"/>
              </a:xfrm>
              <a:custGeom>
                <a:avLst/>
                <a:gdLst>
                  <a:gd name="connsiteX0" fmla="*/ 41615 w 42646"/>
                  <a:gd name="connsiteY0" fmla="*/ -2376 h 273723"/>
                  <a:gd name="connsiteX1" fmla="*/ 17663 w 42646"/>
                  <a:gd name="connsiteY1" fmla="*/ 271347 h 273723"/>
                  <a:gd name="connsiteX2" fmla="*/ -1031 w 42646"/>
                  <a:gd name="connsiteY2" fmla="*/ 271347 h 273723"/>
                  <a:gd name="connsiteX3" fmla="*/ 22921 w 42646"/>
                  <a:gd name="connsiteY3" fmla="*/ -2376 h 273723"/>
                  <a:gd name="connsiteX4" fmla="*/ 41615 w 42646"/>
                  <a:gd name="connsiteY4" fmla="*/ -2376 h 273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646" h="273723">
                    <a:moveTo>
                      <a:pt x="41615" y="-2376"/>
                    </a:moveTo>
                    <a:lnTo>
                      <a:pt x="17663" y="271347"/>
                    </a:lnTo>
                    <a:lnTo>
                      <a:pt x="-1031" y="271347"/>
                    </a:lnTo>
                    <a:lnTo>
                      <a:pt x="22921" y="-2376"/>
                    </a:lnTo>
                    <a:lnTo>
                      <a:pt x="41615" y="-2376"/>
                    </a:lnTo>
                  </a:path>
                </a:pathLst>
              </a:custGeom>
              <a:solidFill>
                <a:srgbClr val="E3E3E2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53" name="Freeform: Shape 352">
                <a:extLst>
                  <a:ext uri="{FF2B5EF4-FFF2-40B4-BE49-F238E27FC236}">
                    <a16:creationId xmlns:a16="http://schemas.microsoft.com/office/drawing/2014/main" id="{2508D499-6EC6-C3DC-891B-8BB4BB0E4C6C}"/>
                  </a:ext>
                </a:extLst>
              </p:cNvPr>
              <p:cNvSpPr/>
              <p:nvPr/>
            </p:nvSpPr>
            <p:spPr>
              <a:xfrm flipV="1">
                <a:off x="4465662" y="2070520"/>
                <a:ext cx="295414" cy="217906"/>
              </a:xfrm>
              <a:custGeom>
                <a:avLst/>
                <a:gdLst>
                  <a:gd name="connsiteX0" fmla="*/ 17907 w 295414"/>
                  <a:gd name="connsiteY0" fmla="*/ -2376 h 217906"/>
                  <a:gd name="connsiteX1" fmla="*/ -1156 w 295414"/>
                  <a:gd name="connsiteY1" fmla="*/ 215530 h 217906"/>
                  <a:gd name="connsiteX2" fmla="*/ 275196 w 295414"/>
                  <a:gd name="connsiteY2" fmla="*/ 215530 h 217906"/>
                  <a:gd name="connsiteX3" fmla="*/ 294259 w 295414"/>
                  <a:gd name="connsiteY3" fmla="*/ -2376 h 217906"/>
                  <a:gd name="connsiteX4" fmla="*/ 17907 w 295414"/>
                  <a:gd name="connsiteY4" fmla="*/ -2376 h 217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5414" h="217906">
                    <a:moveTo>
                      <a:pt x="17907" y="-2376"/>
                    </a:moveTo>
                    <a:lnTo>
                      <a:pt x="-1156" y="215530"/>
                    </a:lnTo>
                    <a:lnTo>
                      <a:pt x="275196" y="215530"/>
                    </a:lnTo>
                    <a:lnTo>
                      <a:pt x="294259" y="-2376"/>
                    </a:lnTo>
                    <a:lnTo>
                      <a:pt x="17907" y="-2376"/>
                    </a:lnTo>
                  </a:path>
                </a:pathLst>
              </a:custGeom>
              <a:solidFill>
                <a:srgbClr val="FCFDFD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54" name="Freeform: Shape 353">
                <a:extLst>
                  <a:ext uri="{FF2B5EF4-FFF2-40B4-BE49-F238E27FC236}">
                    <a16:creationId xmlns:a16="http://schemas.microsoft.com/office/drawing/2014/main" id="{ECCBF4BC-1B85-6EA3-DCB5-C00CFF3536D1}"/>
                  </a:ext>
                </a:extLst>
              </p:cNvPr>
              <p:cNvSpPr/>
              <p:nvPr/>
            </p:nvSpPr>
            <p:spPr>
              <a:xfrm flipV="1">
                <a:off x="4489982" y="2088453"/>
                <a:ext cx="246773" cy="182041"/>
              </a:xfrm>
              <a:custGeom>
                <a:avLst/>
                <a:gdLst>
                  <a:gd name="connsiteX0" fmla="*/ 14770 w 246773"/>
                  <a:gd name="connsiteY0" fmla="*/ -2376 h 182041"/>
                  <a:gd name="connsiteX1" fmla="*/ -1156 w 246773"/>
                  <a:gd name="connsiteY1" fmla="*/ 179666 h 182041"/>
                  <a:gd name="connsiteX2" fmla="*/ 229692 w 246773"/>
                  <a:gd name="connsiteY2" fmla="*/ 179666 h 182041"/>
                  <a:gd name="connsiteX3" fmla="*/ 245618 w 246773"/>
                  <a:gd name="connsiteY3" fmla="*/ -2376 h 182041"/>
                  <a:gd name="connsiteX4" fmla="*/ 14770 w 246773"/>
                  <a:gd name="connsiteY4" fmla="*/ -2376 h 1820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6773" h="182041">
                    <a:moveTo>
                      <a:pt x="14770" y="-2376"/>
                    </a:moveTo>
                    <a:lnTo>
                      <a:pt x="-1156" y="179666"/>
                    </a:lnTo>
                    <a:lnTo>
                      <a:pt x="229692" y="179666"/>
                    </a:lnTo>
                    <a:lnTo>
                      <a:pt x="245618" y="-2376"/>
                    </a:lnTo>
                    <a:lnTo>
                      <a:pt x="14770" y="-2376"/>
                    </a:lnTo>
                  </a:path>
                </a:pathLst>
              </a:custGeom>
              <a:solidFill>
                <a:srgbClr val="EEEEE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55" name="Freeform: Shape 354">
                <a:extLst>
                  <a:ext uri="{FF2B5EF4-FFF2-40B4-BE49-F238E27FC236}">
                    <a16:creationId xmlns:a16="http://schemas.microsoft.com/office/drawing/2014/main" id="{19A5DD8D-772E-93CA-B13D-9B13704AD033}"/>
                  </a:ext>
                </a:extLst>
              </p:cNvPr>
              <p:cNvSpPr/>
              <p:nvPr/>
            </p:nvSpPr>
            <p:spPr>
              <a:xfrm flipV="1">
                <a:off x="4645567" y="2786077"/>
                <a:ext cx="138814" cy="155816"/>
              </a:xfrm>
              <a:custGeom>
                <a:avLst/>
                <a:gdLst>
                  <a:gd name="connsiteX0" fmla="*/ 9166 w 138814"/>
                  <a:gd name="connsiteY0" fmla="*/ 19736 h 155816"/>
                  <a:gd name="connsiteX1" fmla="*/ 9166 w 138814"/>
                  <a:gd name="connsiteY1" fmla="*/ 132016 h 155816"/>
                  <a:gd name="connsiteX2" fmla="*/ 9166 w 138814"/>
                  <a:gd name="connsiteY2" fmla="*/ 153517 h 155816"/>
                  <a:gd name="connsiteX3" fmla="*/ 137589 w 138814"/>
                  <a:gd name="connsiteY3" fmla="*/ 154051 h 155816"/>
                  <a:gd name="connsiteX4" fmla="*/ 137589 w 138814"/>
                  <a:gd name="connsiteY4" fmla="*/ -1765 h 155816"/>
                  <a:gd name="connsiteX5" fmla="*/ 9166 w 138814"/>
                  <a:gd name="connsiteY5" fmla="*/ -1765 h 155816"/>
                  <a:gd name="connsiteX6" fmla="*/ 9166 w 138814"/>
                  <a:gd name="connsiteY6" fmla="*/ 19736 h 1558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8814" h="155816">
                    <a:moveTo>
                      <a:pt x="9166" y="19736"/>
                    </a:moveTo>
                    <a:lnTo>
                      <a:pt x="9166" y="132016"/>
                    </a:lnTo>
                    <a:cubicBezTo>
                      <a:pt x="-4677" y="132016"/>
                      <a:pt x="-4702" y="153517"/>
                      <a:pt x="9166" y="153517"/>
                    </a:cubicBezTo>
                    <a:cubicBezTo>
                      <a:pt x="51953" y="153517"/>
                      <a:pt x="94765" y="153810"/>
                      <a:pt x="137589" y="154051"/>
                    </a:cubicBezTo>
                    <a:lnTo>
                      <a:pt x="137589" y="-1765"/>
                    </a:lnTo>
                    <a:cubicBezTo>
                      <a:pt x="94777" y="-1765"/>
                      <a:pt x="51966" y="-1765"/>
                      <a:pt x="9166" y="-1765"/>
                    </a:cubicBezTo>
                    <a:cubicBezTo>
                      <a:pt x="-4677" y="-1765"/>
                      <a:pt x="-4702" y="19736"/>
                      <a:pt x="9166" y="19736"/>
                    </a:cubicBezTo>
                  </a:path>
                </a:pathLst>
              </a:custGeom>
              <a:solidFill>
                <a:srgbClr val="EEEEE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56" name="Freeform: Shape 355">
                <a:extLst>
                  <a:ext uri="{FF2B5EF4-FFF2-40B4-BE49-F238E27FC236}">
                    <a16:creationId xmlns:a16="http://schemas.microsoft.com/office/drawing/2014/main" id="{AD12397B-C2A2-EAE7-11B8-F64C99C0927E}"/>
                  </a:ext>
                </a:extLst>
              </p:cNvPr>
              <p:cNvSpPr/>
              <p:nvPr/>
            </p:nvSpPr>
            <p:spPr>
              <a:xfrm flipV="1">
                <a:off x="4655959" y="2808114"/>
                <a:ext cx="99759" cy="112112"/>
              </a:xfrm>
              <a:custGeom>
                <a:avLst/>
                <a:gdLst>
                  <a:gd name="connsiteX0" fmla="*/ -1219 w 99759"/>
                  <a:gd name="connsiteY0" fmla="*/ -1765 h 112112"/>
                  <a:gd name="connsiteX1" fmla="*/ 98540 w 99759"/>
                  <a:gd name="connsiteY1" fmla="*/ -1765 h 112112"/>
                  <a:gd name="connsiteX2" fmla="*/ 98540 w 99759"/>
                  <a:gd name="connsiteY2" fmla="*/ 110347 h 112112"/>
                  <a:gd name="connsiteX3" fmla="*/ -1219 w 99759"/>
                  <a:gd name="connsiteY3" fmla="*/ 110347 h 112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9759" h="112112">
                    <a:moveTo>
                      <a:pt x="-1219" y="-1765"/>
                    </a:moveTo>
                    <a:lnTo>
                      <a:pt x="98540" y="-1765"/>
                    </a:lnTo>
                    <a:lnTo>
                      <a:pt x="98540" y="110347"/>
                    </a:lnTo>
                    <a:lnTo>
                      <a:pt x="-1219" y="110347"/>
                    </a:lnTo>
                    <a:close/>
                  </a:path>
                </a:pathLst>
              </a:custGeom>
              <a:solidFill>
                <a:srgbClr val="F8F8F9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57" name="Freeform: Shape 356">
                <a:extLst>
                  <a:ext uri="{FF2B5EF4-FFF2-40B4-BE49-F238E27FC236}">
                    <a16:creationId xmlns:a16="http://schemas.microsoft.com/office/drawing/2014/main" id="{B28399E1-44D6-746D-364F-1F54EB44DCBE}"/>
                  </a:ext>
                </a:extLst>
              </p:cNvPr>
              <p:cNvSpPr/>
              <p:nvPr/>
            </p:nvSpPr>
            <p:spPr>
              <a:xfrm flipV="1">
                <a:off x="4645567" y="2631810"/>
                <a:ext cx="138814" cy="155816"/>
              </a:xfrm>
              <a:custGeom>
                <a:avLst/>
                <a:gdLst>
                  <a:gd name="connsiteX0" fmla="*/ 9166 w 138814"/>
                  <a:gd name="connsiteY0" fmla="*/ 19585 h 155816"/>
                  <a:gd name="connsiteX1" fmla="*/ 9166 w 138814"/>
                  <a:gd name="connsiteY1" fmla="*/ 131866 h 155816"/>
                  <a:gd name="connsiteX2" fmla="*/ 9166 w 138814"/>
                  <a:gd name="connsiteY2" fmla="*/ 153367 h 155816"/>
                  <a:gd name="connsiteX3" fmla="*/ 137589 w 138814"/>
                  <a:gd name="connsiteY3" fmla="*/ 153913 h 155816"/>
                  <a:gd name="connsiteX4" fmla="*/ 137589 w 138814"/>
                  <a:gd name="connsiteY4" fmla="*/ -1903 h 155816"/>
                  <a:gd name="connsiteX5" fmla="*/ 9166 w 138814"/>
                  <a:gd name="connsiteY5" fmla="*/ -1903 h 155816"/>
                  <a:gd name="connsiteX6" fmla="*/ 9166 w 138814"/>
                  <a:gd name="connsiteY6" fmla="*/ 19585 h 1558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8814" h="155816">
                    <a:moveTo>
                      <a:pt x="9166" y="19585"/>
                    </a:moveTo>
                    <a:lnTo>
                      <a:pt x="9166" y="131866"/>
                    </a:lnTo>
                    <a:cubicBezTo>
                      <a:pt x="-4677" y="131866"/>
                      <a:pt x="-4702" y="153367"/>
                      <a:pt x="9166" y="153367"/>
                    </a:cubicBezTo>
                    <a:cubicBezTo>
                      <a:pt x="51953" y="153367"/>
                      <a:pt x="94765" y="153659"/>
                      <a:pt x="137589" y="153913"/>
                    </a:cubicBezTo>
                    <a:lnTo>
                      <a:pt x="137589" y="-1903"/>
                    </a:lnTo>
                    <a:cubicBezTo>
                      <a:pt x="94777" y="-1903"/>
                      <a:pt x="51966" y="-1903"/>
                      <a:pt x="9166" y="-1903"/>
                    </a:cubicBezTo>
                    <a:cubicBezTo>
                      <a:pt x="-4677" y="-1903"/>
                      <a:pt x="-4702" y="19585"/>
                      <a:pt x="9166" y="19585"/>
                    </a:cubicBezTo>
                  </a:path>
                </a:pathLst>
              </a:custGeom>
              <a:solidFill>
                <a:srgbClr val="EEEEE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58" name="Freeform: Shape 357">
                <a:extLst>
                  <a:ext uri="{FF2B5EF4-FFF2-40B4-BE49-F238E27FC236}">
                    <a16:creationId xmlns:a16="http://schemas.microsoft.com/office/drawing/2014/main" id="{993CDFC1-B8F1-C12B-E410-ED8A285E587A}"/>
                  </a:ext>
                </a:extLst>
              </p:cNvPr>
              <p:cNvSpPr/>
              <p:nvPr/>
            </p:nvSpPr>
            <p:spPr>
              <a:xfrm flipV="1">
                <a:off x="4655959" y="2653860"/>
                <a:ext cx="99759" cy="112112"/>
              </a:xfrm>
              <a:custGeom>
                <a:avLst/>
                <a:gdLst>
                  <a:gd name="connsiteX0" fmla="*/ -1219 w 99759"/>
                  <a:gd name="connsiteY0" fmla="*/ -1903 h 112112"/>
                  <a:gd name="connsiteX1" fmla="*/ 98540 w 99759"/>
                  <a:gd name="connsiteY1" fmla="*/ -1903 h 112112"/>
                  <a:gd name="connsiteX2" fmla="*/ 98540 w 99759"/>
                  <a:gd name="connsiteY2" fmla="*/ 110209 h 112112"/>
                  <a:gd name="connsiteX3" fmla="*/ -1219 w 99759"/>
                  <a:gd name="connsiteY3" fmla="*/ 110209 h 112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9759" h="112112">
                    <a:moveTo>
                      <a:pt x="-1219" y="-1903"/>
                    </a:moveTo>
                    <a:lnTo>
                      <a:pt x="98540" y="-1903"/>
                    </a:lnTo>
                    <a:lnTo>
                      <a:pt x="98540" y="110209"/>
                    </a:lnTo>
                    <a:lnTo>
                      <a:pt x="-1219" y="110209"/>
                    </a:lnTo>
                    <a:close/>
                  </a:path>
                </a:pathLst>
              </a:custGeom>
              <a:solidFill>
                <a:srgbClr val="F8F8F9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59" name="Freeform: Shape 358">
                <a:extLst>
                  <a:ext uri="{FF2B5EF4-FFF2-40B4-BE49-F238E27FC236}">
                    <a16:creationId xmlns:a16="http://schemas.microsoft.com/office/drawing/2014/main" id="{374B1BD3-C81B-0769-4F88-59C5755FABB0}"/>
                  </a:ext>
                </a:extLst>
              </p:cNvPr>
              <p:cNvSpPr/>
              <p:nvPr/>
            </p:nvSpPr>
            <p:spPr>
              <a:xfrm flipV="1">
                <a:off x="6337705" y="4185871"/>
                <a:ext cx="469340" cy="387705"/>
              </a:xfrm>
              <a:custGeom>
                <a:avLst/>
                <a:gdLst>
                  <a:gd name="connsiteX0" fmla="*/ 466848 w 469340"/>
                  <a:gd name="connsiteY0" fmla="*/ 333790 h 387705"/>
                  <a:gd name="connsiteX1" fmla="*/ 196021 w 469340"/>
                  <a:gd name="connsiteY1" fmla="*/ 339058 h 387705"/>
                  <a:gd name="connsiteX2" fmla="*/ 245322 w 469340"/>
                  <a:gd name="connsiteY2" fmla="*/ 332529 h 387705"/>
                  <a:gd name="connsiteX3" fmla="*/ 171726 w 469340"/>
                  <a:gd name="connsiteY3" fmla="*/ 313301 h 387705"/>
                  <a:gd name="connsiteX4" fmla="*/ 143938 w 469340"/>
                  <a:gd name="connsiteY4" fmla="*/ 273718 h 387705"/>
                  <a:gd name="connsiteX5" fmla="*/ 114118 w 469340"/>
                  <a:gd name="connsiteY5" fmla="*/ 223106 h 387705"/>
                  <a:gd name="connsiteX6" fmla="*/ 163344 w 469340"/>
                  <a:gd name="connsiteY6" fmla="*/ 212896 h 387705"/>
                  <a:gd name="connsiteX7" fmla="*/ 87842 w 469340"/>
                  <a:gd name="connsiteY7" fmla="*/ 177435 h 387705"/>
                  <a:gd name="connsiteX8" fmla="*/ -2493 w 469340"/>
                  <a:gd name="connsiteY8" fmla="*/ -375 h 387705"/>
                  <a:gd name="connsiteX9" fmla="*/ 144243 w 469340"/>
                  <a:gd name="connsiteY9" fmla="*/ 15183 h 387705"/>
                  <a:gd name="connsiteX10" fmla="*/ 187753 w 469340"/>
                  <a:gd name="connsiteY10" fmla="*/ 128530 h 387705"/>
                  <a:gd name="connsiteX11" fmla="*/ 196643 w 469340"/>
                  <a:gd name="connsiteY11" fmla="*/ 28454 h 387705"/>
                  <a:gd name="connsiteX12" fmla="*/ 343404 w 469340"/>
                  <a:gd name="connsiteY12" fmla="*/ 99866 h 387705"/>
                  <a:gd name="connsiteX13" fmla="*/ 324164 w 469340"/>
                  <a:gd name="connsiteY13" fmla="*/ 201125 h 387705"/>
                  <a:gd name="connsiteX14" fmla="*/ 383028 w 469340"/>
                  <a:gd name="connsiteY14" fmla="*/ 134906 h 387705"/>
                  <a:gd name="connsiteX15" fmla="*/ 453881 w 469340"/>
                  <a:gd name="connsiteY15" fmla="*/ 259178 h 387705"/>
                  <a:gd name="connsiteX16" fmla="*/ 420531 w 469340"/>
                  <a:gd name="connsiteY16" fmla="*/ 291245 h 387705"/>
                  <a:gd name="connsiteX17" fmla="*/ 459800 w 469340"/>
                  <a:gd name="connsiteY17" fmla="*/ 283194 h 387705"/>
                  <a:gd name="connsiteX18" fmla="*/ 466848 w 469340"/>
                  <a:gd name="connsiteY18" fmla="*/ 333790 h 3877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469340" h="387705">
                    <a:moveTo>
                      <a:pt x="466848" y="333790"/>
                    </a:moveTo>
                    <a:cubicBezTo>
                      <a:pt x="466848" y="333790"/>
                      <a:pt x="318614" y="450577"/>
                      <a:pt x="196021" y="339058"/>
                    </a:cubicBezTo>
                    <a:lnTo>
                      <a:pt x="245322" y="332529"/>
                    </a:lnTo>
                    <a:lnTo>
                      <a:pt x="171726" y="313301"/>
                    </a:lnTo>
                    <a:cubicBezTo>
                      <a:pt x="162201" y="301747"/>
                      <a:pt x="152891" y="288714"/>
                      <a:pt x="143938" y="273718"/>
                    </a:cubicBezTo>
                    <a:cubicBezTo>
                      <a:pt x="133232" y="255759"/>
                      <a:pt x="123351" y="238957"/>
                      <a:pt x="114118" y="223106"/>
                    </a:cubicBezTo>
                    <a:lnTo>
                      <a:pt x="163344" y="212896"/>
                    </a:lnTo>
                    <a:lnTo>
                      <a:pt x="87842" y="177435"/>
                    </a:lnTo>
                    <a:cubicBezTo>
                      <a:pt x="10512" y="41079"/>
                      <a:pt x="-2493" y="-375"/>
                      <a:pt x="-2493" y="-375"/>
                    </a:cubicBezTo>
                    <a:cubicBezTo>
                      <a:pt x="-2493" y="-375"/>
                      <a:pt x="62569" y="-1952"/>
                      <a:pt x="144243" y="15183"/>
                    </a:cubicBezTo>
                    <a:lnTo>
                      <a:pt x="187753" y="128530"/>
                    </a:lnTo>
                    <a:lnTo>
                      <a:pt x="196643" y="28454"/>
                    </a:lnTo>
                    <a:cubicBezTo>
                      <a:pt x="246465" y="43312"/>
                      <a:pt x="298395" y="65829"/>
                      <a:pt x="343404" y="99866"/>
                    </a:cubicBezTo>
                    <a:lnTo>
                      <a:pt x="324164" y="201125"/>
                    </a:lnTo>
                    <a:lnTo>
                      <a:pt x="383028" y="134906"/>
                    </a:lnTo>
                    <a:cubicBezTo>
                      <a:pt x="414397" y="167683"/>
                      <a:pt x="439365" y="208615"/>
                      <a:pt x="453881" y="259178"/>
                    </a:cubicBezTo>
                    <a:lnTo>
                      <a:pt x="420531" y="291245"/>
                    </a:lnTo>
                    <a:lnTo>
                      <a:pt x="459800" y="283194"/>
                    </a:lnTo>
                    <a:cubicBezTo>
                      <a:pt x="463127" y="299207"/>
                      <a:pt x="465680" y="315906"/>
                      <a:pt x="466848" y="333790"/>
                    </a:cubicBezTo>
                  </a:path>
                </a:pathLst>
              </a:custGeom>
              <a:solidFill>
                <a:srgbClr val="4870C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60" name="Freeform: Shape 359">
                <a:extLst>
                  <a:ext uri="{FF2B5EF4-FFF2-40B4-BE49-F238E27FC236}">
                    <a16:creationId xmlns:a16="http://schemas.microsoft.com/office/drawing/2014/main" id="{4C943A1B-460C-4F42-F108-0FB3BD7F6D46}"/>
                  </a:ext>
                </a:extLst>
              </p:cNvPr>
              <p:cNvSpPr/>
              <p:nvPr/>
            </p:nvSpPr>
            <p:spPr>
              <a:xfrm flipV="1">
                <a:off x="6337705" y="4185870"/>
                <a:ext cx="469340" cy="387706"/>
              </a:xfrm>
              <a:custGeom>
                <a:avLst/>
                <a:gdLst>
                  <a:gd name="connsiteX0" fmla="*/ 2041 w 469340"/>
                  <a:gd name="connsiteY0" fmla="*/ -413 h 387706"/>
                  <a:gd name="connsiteX1" fmla="*/ -2493 w 469340"/>
                  <a:gd name="connsiteY1" fmla="*/ -373 h 387706"/>
                  <a:gd name="connsiteX2" fmla="*/ 87842 w 469340"/>
                  <a:gd name="connsiteY2" fmla="*/ 177437 h 387706"/>
                  <a:gd name="connsiteX3" fmla="*/ 163344 w 469340"/>
                  <a:gd name="connsiteY3" fmla="*/ 212898 h 387706"/>
                  <a:gd name="connsiteX4" fmla="*/ 114118 w 469340"/>
                  <a:gd name="connsiteY4" fmla="*/ 223107 h 387706"/>
                  <a:gd name="connsiteX5" fmla="*/ 143938 w 469340"/>
                  <a:gd name="connsiteY5" fmla="*/ 273719 h 387706"/>
                  <a:gd name="connsiteX6" fmla="*/ 171726 w 469340"/>
                  <a:gd name="connsiteY6" fmla="*/ 313303 h 387706"/>
                  <a:gd name="connsiteX7" fmla="*/ 245322 w 469340"/>
                  <a:gd name="connsiteY7" fmla="*/ 332530 h 387706"/>
                  <a:gd name="connsiteX8" fmla="*/ 196021 w 469340"/>
                  <a:gd name="connsiteY8" fmla="*/ 339059 h 387706"/>
                  <a:gd name="connsiteX9" fmla="*/ 317026 w 469340"/>
                  <a:gd name="connsiteY9" fmla="*/ 387294 h 387706"/>
                  <a:gd name="connsiteX10" fmla="*/ 393899 w 469340"/>
                  <a:gd name="connsiteY10" fmla="*/ 372844 h 387706"/>
                  <a:gd name="connsiteX11" fmla="*/ 213407 w 469340"/>
                  <a:gd name="connsiteY11" fmla="*/ 226362 h 387706"/>
                  <a:gd name="connsiteX12" fmla="*/ 419566 w 469340"/>
                  <a:gd name="connsiteY12" fmla="*/ 344725 h 387706"/>
                  <a:gd name="connsiteX13" fmla="*/ 448078 w 469340"/>
                  <a:gd name="connsiteY13" fmla="*/ 342120 h 387706"/>
                  <a:gd name="connsiteX14" fmla="*/ 459393 w 469340"/>
                  <a:gd name="connsiteY14" fmla="*/ 339174 h 387706"/>
                  <a:gd name="connsiteX15" fmla="*/ 466848 w 469340"/>
                  <a:gd name="connsiteY15" fmla="*/ 333792 h 387706"/>
                  <a:gd name="connsiteX16" fmla="*/ 459800 w 469340"/>
                  <a:gd name="connsiteY16" fmla="*/ 283195 h 387706"/>
                  <a:gd name="connsiteX17" fmla="*/ 420531 w 469340"/>
                  <a:gd name="connsiteY17" fmla="*/ 291247 h 387706"/>
                  <a:gd name="connsiteX18" fmla="*/ 453881 w 469340"/>
                  <a:gd name="connsiteY18" fmla="*/ 259179 h 387706"/>
                  <a:gd name="connsiteX19" fmla="*/ 418664 w 469340"/>
                  <a:gd name="connsiteY19" fmla="*/ 180309 h 387706"/>
                  <a:gd name="connsiteX20" fmla="*/ 383028 w 469340"/>
                  <a:gd name="connsiteY20" fmla="*/ 134907 h 387706"/>
                  <a:gd name="connsiteX21" fmla="*/ 359965 w 469340"/>
                  <a:gd name="connsiteY21" fmla="*/ 160853 h 387706"/>
                  <a:gd name="connsiteX22" fmla="*/ 350529 w 469340"/>
                  <a:gd name="connsiteY22" fmla="*/ 171469 h 387706"/>
                  <a:gd name="connsiteX23" fmla="*/ 324164 w 469340"/>
                  <a:gd name="connsiteY23" fmla="*/ 201126 h 387706"/>
                  <a:gd name="connsiteX24" fmla="*/ 343404 w 469340"/>
                  <a:gd name="connsiteY24" fmla="*/ 99868 h 387706"/>
                  <a:gd name="connsiteX25" fmla="*/ 196643 w 469340"/>
                  <a:gd name="connsiteY25" fmla="*/ 28456 h 387706"/>
                  <a:gd name="connsiteX26" fmla="*/ 187753 w 469340"/>
                  <a:gd name="connsiteY26" fmla="*/ 128532 h 387706"/>
                  <a:gd name="connsiteX27" fmla="*/ 144243 w 469340"/>
                  <a:gd name="connsiteY27" fmla="*/ 15184 h 387706"/>
                  <a:gd name="connsiteX28" fmla="*/ 2041 w 469340"/>
                  <a:gd name="connsiteY28" fmla="*/ -413 h 3877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469340" h="387706">
                    <a:moveTo>
                      <a:pt x="2041" y="-413"/>
                    </a:moveTo>
                    <a:cubicBezTo>
                      <a:pt x="-918" y="-413"/>
                      <a:pt x="-2493" y="-373"/>
                      <a:pt x="-2493" y="-373"/>
                    </a:cubicBezTo>
                    <a:cubicBezTo>
                      <a:pt x="-2493" y="-373"/>
                      <a:pt x="10512" y="41081"/>
                      <a:pt x="87842" y="177437"/>
                    </a:cubicBezTo>
                    <a:lnTo>
                      <a:pt x="163344" y="212898"/>
                    </a:lnTo>
                    <a:lnTo>
                      <a:pt x="114118" y="223107"/>
                    </a:lnTo>
                    <a:cubicBezTo>
                      <a:pt x="123351" y="238958"/>
                      <a:pt x="133232" y="255760"/>
                      <a:pt x="143938" y="273719"/>
                    </a:cubicBezTo>
                    <a:cubicBezTo>
                      <a:pt x="152891" y="288715"/>
                      <a:pt x="162201" y="301748"/>
                      <a:pt x="171726" y="313303"/>
                    </a:cubicBezTo>
                    <a:lnTo>
                      <a:pt x="245322" y="332530"/>
                    </a:lnTo>
                    <a:lnTo>
                      <a:pt x="196021" y="339059"/>
                    </a:lnTo>
                    <a:cubicBezTo>
                      <a:pt x="235645" y="375101"/>
                      <a:pt x="277923" y="387294"/>
                      <a:pt x="317026" y="387294"/>
                    </a:cubicBezTo>
                    <a:cubicBezTo>
                      <a:pt x="345004" y="387294"/>
                      <a:pt x="371344" y="381058"/>
                      <a:pt x="393899" y="372844"/>
                    </a:cubicBezTo>
                    <a:cubicBezTo>
                      <a:pt x="297354" y="344368"/>
                      <a:pt x="213407" y="226362"/>
                      <a:pt x="213407" y="226362"/>
                    </a:cubicBezTo>
                    <a:cubicBezTo>
                      <a:pt x="213407" y="226362"/>
                      <a:pt x="306993" y="344725"/>
                      <a:pt x="419566" y="344725"/>
                    </a:cubicBezTo>
                    <a:cubicBezTo>
                      <a:pt x="428952" y="344725"/>
                      <a:pt x="438477" y="343911"/>
                      <a:pt x="448078" y="342120"/>
                    </a:cubicBezTo>
                    <a:cubicBezTo>
                      <a:pt x="451926" y="341412"/>
                      <a:pt x="455711" y="340418"/>
                      <a:pt x="459393" y="339174"/>
                    </a:cubicBezTo>
                    <a:cubicBezTo>
                      <a:pt x="464219" y="335859"/>
                      <a:pt x="466848" y="333792"/>
                      <a:pt x="466848" y="333792"/>
                    </a:cubicBezTo>
                    <a:cubicBezTo>
                      <a:pt x="465680" y="315907"/>
                      <a:pt x="463127" y="299208"/>
                      <a:pt x="459800" y="283195"/>
                    </a:cubicBezTo>
                    <a:lnTo>
                      <a:pt x="420531" y="291247"/>
                    </a:lnTo>
                    <a:lnTo>
                      <a:pt x="453881" y="259179"/>
                    </a:lnTo>
                    <a:cubicBezTo>
                      <a:pt x="445423" y="229710"/>
                      <a:pt x="433409" y="203526"/>
                      <a:pt x="418664" y="180309"/>
                    </a:cubicBezTo>
                    <a:cubicBezTo>
                      <a:pt x="408098" y="163685"/>
                      <a:pt x="396122" y="148585"/>
                      <a:pt x="383028" y="134907"/>
                    </a:cubicBezTo>
                    <a:lnTo>
                      <a:pt x="359965" y="160853"/>
                    </a:lnTo>
                    <a:lnTo>
                      <a:pt x="350529" y="171469"/>
                    </a:lnTo>
                    <a:lnTo>
                      <a:pt x="324164" y="201126"/>
                    </a:lnTo>
                    <a:lnTo>
                      <a:pt x="343404" y="99868"/>
                    </a:lnTo>
                    <a:cubicBezTo>
                      <a:pt x="298395" y="65830"/>
                      <a:pt x="246465" y="43313"/>
                      <a:pt x="196643" y="28456"/>
                    </a:cubicBezTo>
                    <a:lnTo>
                      <a:pt x="187753" y="128532"/>
                    </a:lnTo>
                    <a:lnTo>
                      <a:pt x="144243" y="15184"/>
                    </a:lnTo>
                    <a:cubicBezTo>
                      <a:pt x="75257" y="704"/>
                      <a:pt x="18119" y="-413"/>
                      <a:pt x="2041" y="-413"/>
                    </a:cubicBezTo>
                  </a:path>
                </a:pathLst>
              </a:custGeom>
              <a:solidFill>
                <a:srgbClr val="658AC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61" name="Freeform: Shape 360">
                <a:extLst>
                  <a:ext uri="{FF2B5EF4-FFF2-40B4-BE49-F238E27FC236}">
                    <a16:creationId xmlns:a16="http://schemas.microsoft.com/office/drawing/2014/main" id="{5830A81E-4907-493B-5B9C-CD56CC8447BD}"/>
                  </a:ext>
                </a:extLst>
              </p:cNvPr>
              <p:cNvSpPr/>
              <p:nvPr/>
            </p:nvSpPr>
            <p:spPr>
              <a:xfrm flipV="1">
                <a:off x="7098511" y="4082709"/>
                <a:ext cx="606374" cy="500923"/>
              </a:xfrm>
              <a:custGeom>
                <a:avLst/>
                <a:gdLst>
                  <a:gd name="connsiteX0" fmla="*/ -3059 w 606374"/>
                  <a:gd name="connsiteY0" fmla="*/ 431345 h 500923"/>
                  <a:gd name="connsiteX1" fmla="*/ 346839 w 606374"/>
                  <a:gd name="connsiteY1" fmla="*/ 438152 h 500923"/>
                  <a:gd name="connsiteX2" fmla="*/ 283149 w 606374"/>
                  <a:gd name="connsiteY2" fmla="*/ 429718 h 500923"/>
                  <a:gd name="connsiteX3" fmla="*/ 378234 w 606374"/>
                  <a:gd name="connsiteY3" fmla="*/ 404864 h 500923"/>
                  <a:gd name="connsiteX4" fmla="*/ 414124 w 606374"/>
                  <a:gd name="connsiteY4" fmla="*/ 353706 h 500923"/>
                  <a:gd name="connsiteX5" fmla="*/ 452668 w 606374"/>
                  <a:gd name="connsiteY5" fmla="*/ 288342 h 500923"/>
                  <a:gd name="connsiteX6" fmla="*/ 389054 w 606374"/>
                  <a:gd name="connsiteY6" fmla="*/ 275135 h 500923"/>
                  <a:gd name="connsiteX7" fmla="*/ 486615 w 606374"/>
                  <a:gd name="connsiteY7" fmla="*/ 229336 h 500923"/>
                  <a:gd name="connsiteX8" fmla="*/ 603316 w 606374"/>
                  <a:gd name="connsiteY8" fmla="*/ -405 h 500923"/>
                  <a:gd name="connsiteX9" fmla="*/ 413743 w 606374"/>
                  <a:gd name="connsiteY9" fmla="*/ 19711 h 500923"/>
                  <a:gd name="connsiteX10" fmla="*/ 357533 w 606374"/>
                  <a:gd name="connsiteY10" fmla="*/ 166144 h 500923"/>
                  <a:gd name="connsiteX11" fmla="*/ 346026 w 606374"/>
                  <a:gd name="connsiteY11" fmla="*/ 36841 h 500923"/>
                  <a:gd name="connsiteX12" fmla="*/ 156415 w 606374"/>
                  <a:gd name="connsiteY12" fmla="*/ 129110 h 500923"/>
                  <a:gd name="connsiteX13" fmla="*/ 181269 w 606374"/>
                  <a:gd name="connsiteY13" fmla="*/ 259931 h 500923"/>
                  <a:gd name="connsiteX14" fmla="*/ 105221 w 606374"/>
                  <a:gd name="connsiteY14" fmla="*/ 174359 h 500923"/>
                  <a:gd name="connsiteX15" fmla="*/ 13693 w 606374"/>
                  <a:gd name="connsiteY15" fmla="*/ 334939 h 500923"/>
                  <a:gd name="connsiteX16" fmla="*/ 56771 w 606374"/>
                  <a:gd name="connsiteY16" fmla="*/ 376363 h 500923"/>
                  <a:gd name="connsiteX17" fmla="*/ 6035 w 606374"/>
                  <a:gd name="connsiteY17" fmla="*/ 365950 h 500923"/>
                  <a:gd name="connsiteX18" fmla="*/ -3059 w 606374"/>
                  <a:gd name="connsiteY18" fmla="*/ 431345 h 5009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606374" h="500923">
                    <a:moveTo>
                      <a:pt x="-3059" y="431345"/>
                    </a:moveTo>
                    <a:cubicBezTo>
                      <a:pt x="-3059" y="431345"/>
                      <a:pt x="188445" y="582232"/>
                      <a:pt x="346839" y="438152"/>
                    </a:cubicBezTo>
                    <a:lnTo>
                      <a:pt x="283149" y="429718"/>
                    </a:lnTo>
                    <a:lnTo>
                      <a:pt x="378234" y="404864"/>
                    </a:lnTo>
                    <a:cubicBezTo>
                      <a:pt x="390540" y="389916"/>
                      <a:pt x="402567" y="373104"/>
                      <a:pt x="414124" y="353706"/>
                    </a:cubicBezTo>
                    <a:cubicBezTo>
                      <a:pt x="427967" y="330505"/>
                      <a:pt x="440743" y="308815"/>
                      <a:pt x="452668" y="288342"/>
                    </a:cubicBezTo>
                    <a:lnTo>
                      <a:pt x="389054" y="275135"/>
                    </a:lnTo>
                    <a:lnTo>
                      <a:pt x="486615" y="229336"/>
                    </a:lnTo>
                    <a:cubicBezTo>
                      <a:pt x="586526" y="53163"/>
                      <a:pt x="603316" y="-405"/>
                      <a:pt x="603316" y="-405"/>
                    </a:cubicBezTo>
                    <a:cubicBezTo>
                      <a:pt x="603316" y="-405"/>
                      <a:pt x="519254" y="-2439"/>
                      <a:pt x="413743" y="19711"/>
                    </a:cubicBezTo>
                    <a:lnTo>
                      <a:pt x="357533" y="166144"/>
                    </a:lnTo>
                    <a:lnTo>
                      <a:pt x="346026" y="36841"/>
                    </a:lnTo>
                    <a:cubicBezTo>
                      <a:pt x="281663" y="56046"/>
                      <a:pt x="214556" y="85142"/>
                      <a:pt x="156415" y="129110"/>
                    </a:cubicBezTo>
                    <a:lnTo>
                      <a:pt x="181269" y="259931"/>
                    </a:lnTo>
                    <a:lnTo>
                      <a:pt x="105221" y="174359"/>
                    </a:lnTo>
                    <a:cubicBezTo>
                      <a:pt x="64696" y="216725"/>
                      <a:pt x="32438" y="269599"/>
                      <a:pt x="13693" y="334939"/>
                    </a:cubicBezTo>
                    <a:lnTo>
                      <a:pt x="56771" y="376363"/>
                    </a:lnTo>
                    <a:lnTo>
                      <a:pt x="6035" y="365950"/>
                    </a:lnTo>
                    <a:cubicBezTo>
                      <a:pt x="1742" y="386652"/>
                      <a:pt x="-1560" y="408227"/>
                      <a:pt x="-3059" y="431345"/>
                    </a:cubicBezTo>
                  </a:path>
                </a:pathLst>
              </a:custGeom>
              <a:solidFill>
                <a:srgbClr val="4870C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62" name="Freeform: Shape 361">
                <a:extLst>
                  <a:ext uri="{FF2B5EF4-FFF2-40B4-BE49-F238E27FC236}">
                    <a16:creationId xmlns:a16="http://schemas.microsoft.com/office/drawing/2014/main" id="{0F62502D-262D-B058-A30C-89590F3BA99A}"/>
                  </a:ext>
                </a:extLst>
              </p:cNvPr>
              <p:cNvSpPr/>
              <p:nvPr/>
            </p:nvSpPr>
            <p:spPr>
              <a:xfrm flipV="1">
                <a:off x="7098511" y="4082708"/>
                <a:ext cx="606374" cy="500924"/>
              </a:xfrm>
              <a:custGeom>
                <a:avLst/>
                <a:gdLst>
                  <a:gd name="connsiteX0" fmla="*/ 597486 w 606374"/>
                  <a:gd name="connsiteY0" fmla="*/ -454 h 500924"/>
                  <a:gd name="connsiteX1" fmla="*/ 413743 w 606374"/>
                  <a:gd name="connsiteY1" fmla="*/ 19712 h 500924"/>
                  <a:gd name="connsiteX2" fmla="*/ 357533 w 606374"/>
                  <a:gd name="connsiteY2" fmla="*/ 166144 h 500924"/>
                  <a:gd name="connsiteX3" fmla="*/ 346026 w 606374"/>
                  <a:gd name="connsiteY3" fmla="*/ 36842 h 500924"/>
                  <a:gd name="connsiteX4" fmla="*/ 156415 w 606374"/>
                  <a:gd name="connsiteY4" fmla="*/ 129111 h 500924"/>
                  <a:gd name="connsiteX5" fmla="*/ 181269 w 606374"/>
                  <a:gd name="connsiteY5" fmla="*/ 259931 h 500924"/>
                  <a:gd name="connsiteX6" fmla="*/ 105221 w 606374"/>
                  <a:gd name="connsiteY6" fmla="*/ 174360 h 500924"/>
                  <a:gd name="connsiteX7" fmla="*/ 13693 w 606374"/>
                  <a:gd name="connsiteY7" fmla="*/ 334940 h 500924"/>
                  <a:gd name="connsiteX8" fmla="*/ 56771 w 606374"/>
                  <a:gd name="connsiteY8" fmla="*/ 376363 h 500924"/>
                  <a:gd name="connsiteX9" fmla="*/ 6035 w 606374"/>
                  <a:gd name="connsiteY9" fmla="*/ 365951 h 500924"/>
                  <a:gd name="connsiteX10" fmla="*/ -3059 w 606374"/>
                  <a:gd name="connsiteY10" fmla="*/ 431346 h 500924"/>
                  <a:gd name="connsiteX11" fmla="*/ 91544 w 606374"/>
                  <a:gd name="connsiteY11" fmla="*/ 481916 h 500924"/>
                  <a:gd name="connsiteX12" fmla="*/ 264518 w 606374"/>
                  <a:gd name="connsiteY12" fmla="*/ 320816 h 500924"/>
                  <a:gd name="connsiteX13" fmla="*/ 264518 w 606374"/>
                  <a:gd name="connsiteY13" fmla="*/ 320816 h 500924"/>
                  <a:gd name="connsiteX14" fmla="*/ 264518 w 606374"/>
                  <a:gd name="connsiteY14" fmla="*/ 320816 h 500924"/>
                  <a:gd name="connsiteX15" fmla="*/ 136222 w 606374"/>
                  <a:gd name="connsiteY15" fmla="*/ 494705 h 500924"/>
                  <a:gd name="connsiteX16" fmla="*/ 190489 w 606374"/>
                  <a:gd name="connsiteY16" fmla="*/ 500470 h 500924"/>
                  <a:gd name="connsiteX17" fmla="*/ 346839 w 606374"/>
                  <a:gd name="connsiteY17" fmla="*/ 438153 h 500924"/>
                  <a:gd name="connsiteX18" fmla="*/ 283149 w 606374"/>
                  <a:gd name="connsiteY18" fmla="*/ 429719 h 500924"/>
                  <a:gd name="connsiteX19" fmla="*/ 378234 w 606374"/>
                  <a:gd name="connsiteY19" fmla="*/ 404865 h 500924"/>
                  <a:gd name="connsiteX20" fmla="*/ 414124 w 606374"/>
                  <a:gd name="connsiteY20" fmla="*/ 353707 h 500924"/>
                  <a:gd name="connsiteX21" fmla="*/ 452668 w 606374"/>
                  <a:gd name="connsiteY21" fmla="*/ 288342 h 500924"/>
                  <a:gd name="connsiteX22" fmla="*/ 432602 w 606374"/>
                  <a:gd name="connsiteY22" fmla="*/ 284174 h 500924"/>
                  <a:gd name="connsiteX23" fmla="*/ 417311 w 606374"/>
                  <a:gd name="connsiteY23" fmla="*/ 280999 h 500924"/>
                  <a:gd name="connsiteX24" fmla="*/ 389054 w 606374"/>
                  <a:gd name="connsiteY24" fmla="*/ 275136 h 500924"/>
                  <a:gd name="connsiteX25" fmla="*/ 486615 w 606374"/>
                  <a:gd name="connsiteY25" fmla="*/ 229337 h 500924"/>
                  <a:gd name="connsiteX26" fmla="*/ 603316 w 606374"/>
                  <a:gd name="connsiteY26" fmla="*/ -405 h 500924"/>
                  <a:gd name="connsiteX27" fmla="*/ 597486 w 606374"/>
                  <a:gd name="connsiteY27" fmla="*/ -454 h 5009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06374" h="500924">
                    <a:moveTo>
                      <a:pt x="597486" y="-454"/>
                    </a:moveTo>
                    <a:cubicBezTo>
                      <a:pt x="576722" y="-454"/>
                      <a:pt x="502897" y="995"/>
                      <a:pt x="413743" y="19712"/>
                    </a:cubicBezTo>
                    <a:lnTo>
                      <a:pt x="357533" y="166144"/>
                    </a:lnTo>
                    <a:lnTo>
                      <a:pt x="346026" y="36842"/>
                    </a:lnTo>
                    <a:cubicBezTo>
                      <a:pt x="281663" y="56047"/>
                      <a:pt x="214556" y="85142"/>
                      <a:pt x="156415" y="129111"/>
                    </a:cubicBezTo>
                    <a:lnTo>
                      <a:pt x="181269" y="259931"/>
                    </a:lnTo>
                    <a:lnTo>
                      <a:pt x="105221" y="174360"/>
                    </a:lnTo>
                    <a:cubicBezTo>
                      <a:pt x="64696" y="216726"/>
                      <a:pt x="32438" y="269600"/>
                      <a:pt x="13693" y="334940"/>
                    </a:cubicBezTo>
                    <a:lnTo>
                      <a:pt x="56771" y="376363"/>
                    </a:lnTo>
                    <a:lnTo>
                      <a:pt x="6035" y="365951"/>
                    </a:lnTo>
                    <a:cubicBezTo>
                      <a:pt x="1742" y="386653"/>
                      <a:pt x="-1560" y="408228"/>
                      <a:pt x="-3059" y="431346"/>
                    </a:cubicBezTo>
                    <a:cubicBezTo>
                      <a:pt x="-3059" y="431346"/>
                      <a:pt x="35143" y="461443"/>
                      <a:pt x="91544" y="481916"/>
                    </a:cubicBezTo>
                    <a:cubicBezTo>
                      <a:pt x="188229" y="459579"/>
                      <a:pt x="264518" y="320816"/>
                      <a:pt x="264518" y="320816"/>
                    </a:cubicBezTo>
                    <a:lnTo>
                      <a:pt x="264518" y="320816"/>
                    </a:lnTo>
                    <a:lnTo>
                      <a:pt x="264518" y="320816"/>
                    </a:lnTo>
                    <a:cubicBezTo>
                      <a:pt x="264518" y="320816"/>
                      <a:pt x="208561" y="433872"/>
                      <a:pt x="136222" y="494705"/>
                    </a:cubicBezTo>
                    <a:cubicBezTo>
                      <a:pt x="153469" y="498286"/>
                      <a:pt x="171706" y="500470"/>
                      <a:pt x="190489" y="500470"/>
                    </a:cubicBezTo>
                    <a:cubicBezTo>
                      <a:pt x="241023" y="500470"/>
                      <a:pt x="295658" y="484710"/>
                      <a:pt x="346839" y="438153"/>
                    </a:cubicBezTo>
                    <a:lnTo>
                      <a:pt x="283149" y="429719"/>
                    </a:lnTo>
                    <a:lnTo>
                      <a:pt x="378234" y="404865"/>
                    </a:lnTo>
                    <a:cubicBezTo>
                      <a:pt x="390540" y="389917"/>
                      <a:pt x="402567" y="373105"/>
                      <a:pt x="414124" y="353707"/>
                    </a:cubicBezTo>
                    <a:cubicBezTo>
                      <a:pt x="427967" y="330505"/>
                      <a:pt x="440743" y="308816"/>
                      <a:pt x="452668" y="288342"/>
                    </a:cubicBezTo>
                    <a:lnTo>
                      <a:pt x="432602" y="284174"/>
                    </a:lnTo>
                    <a:lnTo>
                      <a:pt x="417311" y="280999"/>
                    </a:lnTo>
                    <a:lnTo>
                      <a:pt x="389054" y="275136"/>
                    </a:lnTo>
                    <a:lnTo>
                      <a:pt x="486615" y="229337"/>
                    </a:lnTo>
                    <a:cubicBezTo>
                      <a:pt x="586526" y="53164"/>
                      <a:pt x="603316" y="-405"/>
                      <a:pt x="603316" y="-405"/>
                    </a:cubicBezTo>
                    <a:cubicBezTo>
                      <a:pt x="603316" y="-405"/>
                      <a:pt x="601296" y="-454"/>
                      <a:pt x="597486" y="-454"/>
                    </a:cubicBezTo>
                  </a:path>
                </a:pathLst>
              </a:custGeom>
              <a:solidFill>
                <a:srgbClr val="799BD7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63" name="Freeform: Shape 362">
                <a:extLst>
                  <a:ext uri="{FF2B5EF4-FFF2-40B4-BE49-F238E27FC236}">
                    <a16:creationId xmlns:a16="http://schemas.microsoft.com/office/drawing/2014/main" id="{11460AF9-D97D-1D73-311D-27CCEF9F52C2}"/>
                  </a:ext>
                </a:extLst>
              </p:cNvPr>
              <p:cNvSpPr/>
              <p:nvPr/>
            </p:nvSpPr>
            <p:spPr>
              <a:xfrm flipV="1">
                <a:off x="6286067" y="3770479"/>
                <a:ext cx="734059" cy="357393"/>
              </a:xfrm>
              <a:custGeom>
                <a:avLst/>
                <a:gdLst>
                  <a:gd name="connsiteX0" fmla="*/ 731512 w 734059"/>
                  <a:gd name="connsiteY0" fmla="*/ 251466 h 357393"/>
                  <a:gd name="connsiteX1" fmla="*/ 488917 w 734059"/>
                  <a:gd name="connsiteY1" fmla="*/ -797 h 357393"/>
                  <a:gd name="connsiteX2" fmla="*/ 527995 w 734059"/>
                  <a:gd name="connsiteY2" fmla="*/ 50221 h 357393"/>
                  <a:gd name="connsiteX3" fmla="*/ 443184 w 734059"/>
                  <a:gd name="connsiteY3" fmla="*/ 553 h 357393"/>
                  <a:gd name="connsiteX4" fmla="*/ 381640 w 734059"/>
                  <a:gd name="connsiteY4" fmla="*/ 11334 h 357393"/>
                  <a:gd name="connsiteX5" fmla="*/ 308158 w 734059"/>
                  <a:gd name="connsiteY5" fmla="*/ 30321 h 357393"/>
                  <a:gd name="connsiteX6" fmla="*/ 343794 w 734059"/>
                  <a:gd name="connsiteY6" fmla="*/ 84638 h 357393"/>
                  <a:gd name="connsiteX7" fmla="*/ 242423 w 734059"/>
                  <a:gd name="connsiteY7" fmla="*/ 48037 h 357393"/>
                  <a:gd name="connsiteX8" fmla="*/ -2548 w 734059"/>
                  <a:gd name="connsiteY8" fmla="*/ 127971 h 357393"/>
                  <a:gd name="connsiteX9" fmla="*/ 145725 w 734059"/>
                  <a:gd name="connsiteY9" fmla="*/ 247808 h 357393"/>
                  <a:gd name="connsiteX10" fmla="*/ 289031 w 734059"/>
                  <a:gd name="connsiteY10" fmla="*/ 183991 h 357393"/>
                  <a:gd name="connsiteX11" fmla="*/ 205719 w 734059"/>
                  <a:gd name="connsiteY11" fmla="*/ 283546 h 357393"/>
                  <a:gd name="connsiteX12" fmla="*/ 405033 w 734059"/>
                  <a:gd name="connsiteY12" fmla="*/ 352392 h 357393"/>
                  <a:gd name="connsiteX13" fmla="*/ 479963 w 734059"/>
                  <a:gd name="connsiteY13" fmla="*/ 242309 h 357393"/>
                  <a:gd name="connsiteX14" fmla="*/ 473245 w 734059"/>
                  <a:gd name="connsiteY14" fmla="*/ 356596 h 357393"/>
                  <a:gd name="connsiteX15" fmla="*/ 651502 w 734059"/>
                  <a:gd name="connsiteY15" fmla="*/ 307777 h 357393"/>
                  <a:gd name="connsiteX16" fmla="*/ 650334 w 734059"/>
                  <a:gd name="connsiteY16" fmla="*/ 248024 h 357393"/>
                  <a:gd name="connsiteX17" fmla="*/ 678845 w 734059"/>
                  <a:gd name="connsiteY17" fmla="*/ 291255 h 357393"/>
                  <a:gd name="connsiteX18" fmla="*/ 731512 w 734059"/>
                  <a:gd name="connsiteY18" fmla="*/ 251466 h 3573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34059" h="357393">
                    <a:moveTo>
                      <a:pt x="731512" y="251466"/>
                    </a:moveTo>
                    <a:cubicBezTo>
                      <a:pt x="731512" y="251466"/>
                      <a:pt x="702798" y="9340"/>
                      <a:pt x="488917" y="-797"/>
                    </a:cubicBezTo>
                    <a:lnTo>
                      <a:pt x="527995" y="50221"/>
                    </a:lnTo>
                    <a:lnTo>
                      <a:pt x="443184" y="553"/>
                    </a:lnTo>
                    <a:cubicBezTo>
                      <a:pt x="423918" y="2419"/>
                      <a:pt x="403522" y="5809"/>
                      <a:pt x="381640" y="11334"/>
                    </a:cubicBezTo>
                    <a:cubicBezTo>
                      <a:pt x="355440" y="17963"/>
                      <a:pt x="331069" y="24275"/>
                      <a:pt x="308158" y="30321"/>
                    </a:cubicBezTo>
                    <a:lnTo>
                      <a:pt x="343794" y="84638"/>
                    </a:lnTo>
                    <a:lnTo>
                      <a:pt x="242423" y="48037"/>
                    </a:lnTo>
                    <a:cubicBezTo>
                      <a:pt x="47198" y="101961"/>
                      <a:pt x="-2548" y="127971"/>
                      <a:pt x="-2548" y="127971"/>
                    </a:cubicBezTo>
                    <a:cubicBezTo>
                      <a:pt x="-2548" y="127971"/>
                      <a:pt x="55453" y="188855"/>
                      <a:pt x="145725" y="247808"/>
                    </a:cubicBezTo>
                    <a:lnTo>
                      <a:pt x="289031" y="183991"/>
                    </a:lnTo>
                    <a:lnTo>
                      <a:pt x="205719" y="283546"/>
                    </a:lnTo>
                    <a:cubicBezTo>
                      <a:pt x="264813" y="315499"/>
                      <a:pt x="332834" y="342359"/>
                      <a:pt x="405033" y="352392"/>
                    </a:cubicBezTo>
                    <a:lnTo>
                      <a:pt x="479963" y="242309"/>
                    </a:lnTo>
                    <a:lnTo>
                      <a:pt x="473245" y="356596"/>
                    </a:lnTo>
                    <a:cubicBezTo>
                      <a:pt x="531855" y="355288"/>
                      <a:pt x="592054" y="340721"/>
                      <a:pt x="651502" y="307777"/>
                    </a:cubicBezTo>
                    <a:lnTo>
                      <a:pt x="650334" y="248024"/>
                    </a:lnTo>
                    <a:lnTo>
                      <a:pt x="678845" y="291255"/>
                    </a:lnTo>
                    <a:cubicBezTo>
                      <a:pt x="696511" y="279647"/>
                      <a:pt x="714113" y="266731"/>
                      <a:pt x="731512" y="251466"/>
                    </a:cubicBezTo>
                  </a:path>
                </a:pathLst>
              </a:custGeom>
              <a:solidFill>
                <a:srgbClr val="4870C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64" name="Freeform: Shape 363">
                <a:extLst>
                  <a:ext uri="{FF2B5EF4-FFF2-40B4-BE49-F238E27FC236}">
                    <a16:creationId xmlns:a16="http://schemas.microsoft.com/office/drawing/2014/main" id="{14D7E49A-AF21-3353-F893-94BC74B0C1D8}"/>
                  </a:ext>
                </a:extLst>
              </p:cNvPr>
              <p:cNvSpPr/>
              <p:nvPr/>
            </p:nvSpPr>
            <p:spPr>
              <a:xfrm flipV="1">
                <a:off x="6286067" y="3770479"/>
                <a:ext cx="734059" cy="357393"/>
              </a:xfrm>
              <a:custGeom>
                <a:avLst/>
                <a:gdLst>
                  <a:gd name="connsiteX0" fmla="*/ 488917 w 734059"/>
                  <a:gd name="connsiteY0" fmla="*/ -797 h 357393"/>
                  <a:gd name="connsiteX1" fmla="*/ 527995 w 734059"/>
                  <a:gd name="connsiteY1" fmla="*/ 50221 h 357393"/>
                  <a:gd name="connsiteX2" fmla="*/ 470248 w 734059"/>
                  <a:gd name="connsiteY2" fmla="*/ 16401 h 357393"/>
                  <a:gd name="connsiteX3" fmla="*/ 443184 w 734059"/>
                  <a:gd name="connsiteY3" fmla="*/ 553 h 357393"/>
                  <a:gd name="connsiteX4" fmla="*/ 411548 w 734059"/>
                  <a:gd name="connsiteY4" fmla="*/ 4895 h 357393"/>
                  <a:gd name="connsiteX5" fmla="*/ 381640 w 734059"/>
                  <a:gd name="connsiteY5" fmla="*/ 11334 h 357393"/>
                  <a:gd name="connsiteX6" fmla="*/ 308158 w 734059"/>
                  <a:gd name="connsiteY6" fmla="*/ 30321 h 357393"/>
                  <a:gd name="connsiteX7" fmla="*/ 343794 w 734059"/>
                  <a:gd name="connsiteY7" fmla="*/ 84638 h 357393"/>
                  <a:gd name="connsiteX8" fmla="*/ 334891 w 734059"/>
                  <a:gd name="connsiteY8" fmla="*/ 81425 h 357393"/>
                  <a:gd name="connsiteX9" fmla="*/ 242423 w 734059"/>
                  <a:gd name="connsiteY9" fmla="*/ 48037 h 357393"/>
                  <a:gd name="connsiteX10" fmla="*/ -2548 w 734059"/>
                  <a:gd name="connsiteY10" fmla="*/ 127971 h 357393"/>
                  <a:gd name="connsiteX11" fmla="*/ 145725 w 734059"/>
                  <a:gd name="connsiteY11" fmla="*/ 247808 h 357393"/>
                  <a:gd name="connsiteX12" fmla="*/ 289031 w 734059"/>
                  <a:gd name="connsiteY12" fmla="*/ 183991 h 357393"/>
                  <a:gd name="connsiteX13" fmla="*/ 205719 w 734059"/>
                  <a:gd name="connsiteY13" fmla="*/ 283546 h 357393"/>
                  <a:gd name="connsiteX14" fmla="*/ 405033 w 734059"/>
                  <a:gd name="connsiteY14" fmla="*/ 352392 h 357393"/>
                  <a:gd name="connsiteX15" fmla="*/ 479963 w 734059"/>
                  <a:gd name="connsiteY15" fmla="*/ 242309 h 357393"/>
                  <a:gd name="connsiteX16" fmla="*/ 473245 w 734059"/>
                  <a:gd name="connsiteY16" fmla="*/ 356596 h 357393"/>
                  <a:gd name="connsiteX17" fmla="*/ 651502 w 734059"/>
                  <a:gd name="connsiteY17" fmla="*/ 307777 h 357393"/>
                  <a:gd name="connsiteX18" fmla="*/ 650334 w 734059"/>
                  <a:gd name="connsiteY18" fmla="*/ 248024 h 357393"/>
                  <a:gd name="connsiteX19" fmla="*/ 678845 w 734059"/>
                  <a:gd name="connsiteY19" fmla="*/ 291255 h 357393"/>
                  <a:gd name="connsiteX20" fmla="*/ 731512 w 734059"/>
                  <a:gd name="connsiteY20" fmla="*/ 251466 h 357393"/>
                  <a:gd name="connsiteX21" fmla="*/ 643832 w 734059"/>
                  <a:gd name="connsiteY21" fmla="*/ 66007 h 357393"/>
                  <a:gd name="connsiteX22" fmla="*/ 403954 w 734059"/>
                  <a:gd name="connsiteY22" fmla="*/ 153561 h 357393"/>
                  <a:gd name="connsiteX23" fmla="*/ 330624 w 734059"/>
                  <a:gd name="connsiteY23" fmla="*/ 148659 h 357393"/>
                  <a:gd name="connsiteX24" fmla="*/ 327322 w 734059"/>
                  <a:gd name="connsiteY24" fmla="*/ 148227 h 357393"/>
                  <a:gd name="connsiteX25" fmla="*/ 330624 w 734059"/>
                  <a:gd name="connsiteY25" fmla="*/ 148659 h 357393"/>
                  <a:gd name="connsiteX26" fmla="*/ 368203 w 734059"/>
                  <a:gd name="connsiteY26" fmla="*/ 150640 h 357393"/>
                  <a:gd name="connsiteX27" fmla="*/ 624476 w 734059"/>
                  <a:gd name="connsiteY27" fmla="*/ 48609 h 357393"/>
                  <a:gd name="connsiteX28" fmla="*/ 488917 w 734059"/>
                  <a:gd name="connsiteY28" fmla="*/ -797 h 3573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734059" h="357393">
                    <a:moveTo>
                      <a:pt x="488917" y="-797"/>
                    </a:moveTo>
                    <a:lnTo>
                      <a:pt x="527995" y="50221"/>
                    </a:lnTo>
                    <a:lnTo>
                      <a:pt x="470248" y="16401"/>
                    </a:lnTo>
                    <a:lnTo>
                      <a:pt x="443184" y="553"/>
                    </a:lnTo>
                    <a:cubicBezTo>
                      <a:pt x="432973" y="1540"/>
                      <a:pt x="422445" y="2963"/>
                      <a:pt x="411548" y="4895"/>
                    </a:cubicBezTo>
                    <a:cubicBezTo>
                      <a:pt x="401884" y="6610"/>
                      <a:pt x="391927" y="8743"/>
                      <a:pt x="381640" y="11334"/>
                    </a:cubicBezTo>
                    <a:cubicBezTo>
                      <a:pt x="355440" y="17963"/>
                      <a:pt x="331069" y="24275"/>
                      <a:pt x="308158" y="30321"/>
                    </a:cubicBezTo>
                    <a:lnTo>
                      <a:pt x="343794" y="84638"/>
                    </a:lnTo>
                    <a:lnTo>
                      <a:pt x="334891" y="81425"/>
                    </a:lnTo>
                    <a:lnTo>
                      <a:pt x="242423" y="48037"/>
                    </a:lnTo>
                    <a:cubicBezTo>
                      <a:pt x="47198" y="101961"/>
                      <a:pt x="-2548" y="127971"/>
                      <a:pt x="-2548" y="127971"/>
                    </a:cubicBezTo>
                    <a:cubicBezTo>
                      <a:pt x="-2548" y="127971"/>
                      <a:pt x="55453" y="188855"/>
                      <a:pt x="145725" y="247808"/>
                    </a:cubicBezTo>
                    <a:lnTo>
                      <a:pt x="289031" y="183991"/>
                    </a:lnTo>
                    <a:lnTo>
                      <a:pt x="205719" y="283546"/>
                    </a:lnTo>
                    <a:cubicBezTo>
                      <a:pt x="264813" y="315499"/>
                      <a:pt x="332834" y="342359"/>
                      <a:pt x="405033" y="352392"/>
                    </a:cubicBezTo>
                    <a:lnTo>
                      <a:pt x="479963" y="242309"/>
                    </a:lnTo>
                    <a:lnTo>
                      <a:pt x="473245" y="356596"/>
                    </a:lnTo>
                    <a:cubicBezTo>
                      <a:pt x="531855" y="355288"/>
                      <a:pt x="592054" y="340721"/>
                      <a:pt x="651502" y="307777"/>
                    </a:cubicBezTo>
                    <a:lnTo>
                      <a:pt x="650334" y="248024"/>
                    </a:lnTo>
                    <a:lnTo>
                      <a:pt x="678845" y="291255"/>
                    </a:lnTo>
                    <a:cubicBezTo>
                      <a:pt x="696511" y="279647"/>
                      <a:pt x="714113" y="266731"/>
                      <a:pt x="731512" y="251466"/>
                    </a:cubicBezTo>
                    <a:cubicBezTo>
                      <a:pt x="731512" y="251466"/>
                      <a:pt x="718393" y="140836"/>
                      <a:pt x="643832" y="66007"/>
                    </a:cubicBezTo>
                    <a:cubicBezTo>
                      <a:pt x="588942" y="118814"/>
                      <a:pt x="511840" y="153561"/>
                      <a:pt x="403954" y="153561"/>
                    </a:cubicBezTo>
                    <a:cubicBezTo>
                      <a:pt x="380929" y="153561"/>
                      <a:pt x="356532" y="151986"/>
                      <a:pt x="330624" y="148659"/>
                    </a:cubicBezTo>
                    <a:cubicBezTo>
                      <a:pt x="328465" y="148405"/>
                      <a:pt x="327322" y="148227"/>
                      <a:pt x="327322" y="148227"/>
                    </a:cubicBezTo>
                    <a:cubicBezTo>
                      <a:pt x="328427" y="148367"/>
                      <a:pt x="329519" y="148519"/>
                      <a:pt x="330624" y="148659"/>
                    </a:cubicBezTo>
                    <a:cubicBezTo>
                      <a:pt x="336466" y="149358"/>
                      <a:pt x="349801" y="150640"/>
                      <a:pt x="368203" y="150640"/>
                    </a:cubicBezTo>
                    <a:cubicBezTo>
                      <a:pt x="427322" y="150640"/>
                      <a:pt x="538968" y="137394"/>
                      <a:pt x="624476" y="48609"/>
                    </a:cubicBezTo>
                    <a:cubicBezTo>
                      <a:pt x="590682" y="21494"/>
                      <a:pt x="546511" y="1937"/>
                      <a:pt x="488917" y="-797"/>
                    </a:cubicBezTo>
                  </a:path>
                </a:pathLst>
              </a:custGeom>
              <a:solidFill>
                <a:srgbClr val="A1BCE6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65" name="Freeform: Shape 364">
                <a:extLst>
                  <a:ext uri="{FF2B5EF4-FFF2-40B4-BE49-F238E27FC236}">
                    <a16:creationId xmlns:a16="http://schemas.microsoft.com/office/drawing/2014/main" id="{0B67FA1A-3C69-945F-B67A-34B9A5241287}"/>
                  </a:ext>
                </a:extLst>
              </p:cNvPr>
              <p:cNvSpPr/>
              <p:nvPr/>
            </p:nvSpPr>
            <p:spPr>
              <a:xfrm flipV="1">
                <a:off x="6553605" y="4194205"/>
                <a:ext cx="432727" cy="371026"/>
              </a:xfrm>
              <a:custGeom>
                <a:avLst/>
                <a:gdLst>
                  <a:gd name="connsiteX0" fmla="*/ -2628 w 432727"/>
                  <a:gd name="connsiteY0" fmla="*/ 218017 h 371026"/>
                  <a:gd name="connsiteX1" fmla="*/ 430099 w 432727"/>
                  <a:gd name="connsiteY1" fmla="*/ -413 h 371026"/>
                  <a:gd name="connsiteX2" fmla="*/ 392558 w 432727"/>
                  <a:gd name="connsiteY2" fmla="*/ -413 h 371026"/>
                  <a:gd name="connsiteX3" fmla="*/ 232043 w 432727"/>
                  <a:gd name="connsiteY3" fmla="*/ 333775 h 371026"/>
                  <a:gd name="connsiteX4" fmla="*/ -2628 w 432727"/>
                  <a:gd name="connsiteY4" fmla="*/ 218017 h 3710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32727" h="371026">
                    <a:moveTo>
                      <a:pt x="-2628" y="218017"/>
                    </a:moveTo>
                    <a:cubicBezTo>
                      <a:pt x="-2628" y="218017"/>
                      <a:pt x="324969" y="678516"/>
                      <a:pt x="430099" y="-413"/>
                    </a:cubicBezTo>
                    <a:lnTo>
                      <a:pt x="392558" y="-413"/>
                    </a:lnTo>
                    <a:cubicBezTo>
                      <a:pt x="392558" y="-413"/>
                      <a:pt x="356871" y="310637"/>
                      <a:pt x="232043" y="333775"/>
                    </a:cubicBezTo>
                    <a:cubicBezTo>
                      <a:pt x="107202" y="356937"/>
                      <a:pt x="-2628" y="218017"/>
                      <a:pt x="-2628" y="218017"/>
                    </a:cubicBezTo>
                  </a:path>
                </a:pathLst>
              </a:custGeom>
              <a:solidFill>
                <a:srgbClr val="4870C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66" name="Freeform: Shape 365">
                <a:extLst>
                  <a:ext uri="{FF2B5EF4-FFF2-40B4-BE49-F238E27FC236}">
                    <a16:creationId xmlns:a16="http://schemas.microsoft.com/office/drawing/2014/main" id="{43BEB88D-4E3A-4CA2-75AF-568B427DCD32}"/>
                  </a:ext>
                </a:extLst>
              </p:cNvPr>
              <p:cNvSpPr/>
              <p:nvPr/>
            </p:nvSpPr>
            <p:spPr>
              <a:xfrm flipV="1">
                <a:off x="6948791" y="4050787"/>
                <a:ext cx="417296" cy="514454"/>
              </a:xfrm>
              <a:custGeom>
                <a:avLst/>
                <a:gdLst>
                  <a:gd name="connsiteX0" fmla="*/ 414405 w 417296"/>
                  <a:gd name="connsiteY0" fmla="*/ 302403 h 514454"/>
                  <a:gd name="connsiteX1" fmla="*/ -2892 w 417296"/>
                  <a:gd name="connsiteY1" fmla="*/ -477 h 514454"/>
                  <a:gd name="connsiteX2" fmla="*/ 33316 w 417296"/>
                  <a:gd name="connsiteY2" fmla="*/ -477 h 514454"/>
                  <a:gd name="connsiteX3" fmla="*/ 188116 w 417296"/>
                  <a:gd name="connsiteY3" fmla="*/ 462918 h 514454"/>
                  <a:gd name="connsiteX4" fmla="*/ 414405 w 417296"/>
                  <a:gd name="connsiteY4" fmla="*/ 302403 h 514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17296" h="514454">
                    <a:moveTo>
                      <a:pt x="414405" y="302403"/>
                    </a:moveTo>
                    <a:cubicBezTo>
                      <a:pt x="414405" y="302403"/>
                      <a:pt x="98492" y="940895"/>
                      <a:pt x="-2892" y="-477"/>
                    </a:cubicBezTo>
                    <a:lnTo>
                      <a:pt x="33316" y="-477"/>
                    </a:lnTo>
                    <a:cubicBezTo>
                      <a:pt x="33316" y="-477"/>
                      <a:pt x="67733" y="430811"/>
                      <a:pt x="188116" y="462918"/>
                    </a:cubicBezTo>
                    <a:cubicBezTo>
                      <a:pt x="308486" y="495024"/>
                      <a:pt x="414405" y="302403"/>
                      <a:pt x="414405" y="302403"/>
                    </a:cubicBezTo>
                  </a:path>
                </a:pathLst>
              </a:custGeom>
              <a:solidFill>
                <a:srgbClr val="4870C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67" name="Freeform: Shape 366">
                <a:extLst>
                  <a:ext uri="{FF2B5EF4-FFF2-40B4-BE49-F238E27FC236}">
                    <a16:creationId xmlns:a16="http://schemas.microsoft.com/office/drawing/2014/main" id="{7C5219E1-C760-B315-5D4A-799A43359FE5}"/>
                  </a:ext>
                </a:extLst>
              </p:cNvPr>
              <p:cNvSpPr/>
              <p:nvPr/>
            </p:nvSpPr>
            <p:spPr>
              <a:xfrm flipV="1">
                <a:off x="6615937" y="3973508"/>
                <a:ext cx="447886" cy="601060"/>
              </a:xfrm>
              <a:custGeom>
                <a:avLst/>
                <a:gdLst>
                  <a:gd name="connsiteX0" fmla="*/ -2675 w 447886"/>
                  <a:gd name="connsiteY0" fmla="*/ 595214 h 601060"/>
                  <a:gd name="connsiteX1" fmla="*/ 401515 w 447886"/>
                  <a:gd name="connsiteY1" fmla="*/ -507 h 601060"/>
                  <a:gd name="connsiteX2" fmla="*/ 439056 w 447886"/>
                  <a:gd name="connsiteY2" fmla="*/ -507 h 601060"/>
                  <a:gd name="connsiteX3" fmla="*/ -2675 w 447886"/>
                  <a:gd name="connsiteY3" fmla="*/ 595214 h 6010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47886" h="601060">
                    <a:moveTo>
                      <a:pt x="-2675" y="595214"/>
                    </a:moveTo>
                    <a:cubicBezTo>
                      <a:pt x="-2675" y="595214"/>
                      <a:pt x="476610" y="669090"/>
                      <a:pt x="401515" y="-507"/>
                    </a:cubicBezTo>
                    <a:lnTo>
                      <a:pt x="439056" y="-507"/>
                    </a:lnTo>
                    <a:cubicBezTo>
                      <a:pt x="439056" y="-507"/>
                      <a:pt x="531792" y="666550"/>
                      <a:pt x="-2675" y="595214"/>
                    </a:cubicBezTo>
                  </a:path>
                </a:pathLst>
              </a:custGeom>
              <a:solidFill>
                <a:srgbClr val="4870C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68" name="Freeform: Shape 367">
                <a:extLst>
                  <a:ext uri="{FF2B5EF4-FFF2-40B4-BE49-F238E27FC236}">
                    <a16:creationId xmlns:a16="http://schemas.microsoft.com/office/drawing/2014/main" id="{738EA902-3C1C-2D34-5C06-E0BFBE55D9E3}"/>
                  </a:ext>
                </a:extLst>
              </p:cNvPr>
              <p:cNvSpPr/>
              <p:nvPr/>
            </p:nvSpPr>
            <p:spPr>
              <a:xfrm flipV="1">
                <a:off x="6674522" y="4520620"/>
                <a:ext cx="664463" cy="713953"/>
              </a:xfrm>
              <a:custGeom>
                <a:avLst/>
                <a:gdLst>
                  <a:gd name="connsiteX0" fmla="*/ -2789 w 664463"/>
                  <a:gd name="connsiteY0" fmla="*/ 713985 h 713953"/>
                  <a:gd name="connsiteX1" fmla="*/ 124211 w 664463"/>
                  <a:gd name="connsiteY1" fmla="*/ 31 h 713953"/>
                  <a:gd name="connsiteX2" fmla="*/ 534675 w 664463"/>
                  <a:gd name="connsiteY2" fmla="*/ 31 h 713953"/>
                  <a:gd name="connsiteX3" fmla="*/ 661675 w 664463"/>
                  <a:gd name="connsiteY3" fmla="*/ 713985 h 713953"/>
                  <a:gd name="connsiteX4" fmla="*/ -2789 w 664463"/>
                  <a:gd name="connsiteY4" fmla="*/ 713985 h 7139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4463" h="713953">
                    <a:moveTo>
                      <a:pt x="-2789" y="713985"/>
                    </a:moveTo>
                    <a:lnTo>
                      <a:pt x="124211" y="31"/>
                    </a:lnTo>
                    <a:lnTo>
                      <a:pt x="534675" y="31"/>
                    </a:lnTo>
                    <a:lnTo>
                      <a:pt x="661675" y="713985"/>
                    </a:lnTo>
                    <a:lnTo>
                      <a:pt x="-2789" y="713985"/>
                    </a:lnTo>
                  </a:path>
                </a:pathLst>
              </a:custGeom>
              <a:solidFill>
                <a:srgbClr val="1D2A3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69" name="Freeform: Shape 368">
                <a:extLst>
                  <a:ext uri="{FF2B5EF4-FFF2-40B4-BE49-F238E27FC236}">
                    <a16:creationId xmlns:a16="http://schemas.microsoft.com/office/drawing/2014/main" id="{75F6D42C-C84D-23F0-5A59-0BC291B54F8C}"/>
                  </a:ext>
                </a:extLst>
              </p:cNvPr>
              <p:cNvSpPr/>
              <p:nvPr/>
            </p:nvSpPr>
            <p:spPr>
              <a:xfrm flipV="1">
                <a:off x="6674522" y="4520620"/>
                <a:ext cx="664463" cy="713953"/>
              </a:xfrm>
              <a:custGeom>
                <a:avLst/>
                <a:gdLst>
                  <a:gd name="connsiteX0" fmla="*/ 534675 w 664463"/>
                  <a:gd name="connsiteY0" fmla="*/ 31 h 713953"/>
                  <a:gd name="connsiteX1" fmla="*/ 124211 w 664463"/>
                  <a:gd name="connsiteY1" fmla="*/ 31 h 713953"/>
                  <a:gd name="connsiteX2" fmla="*/ 22852 w 664463"/>
                  <a:gd name="connsiteY2" fmla="*/ 569870 h 713953"/>
                  <a:gd name="connsiteX3" fmla="*/ -2789 w 664463"/>
                  <a:gd name="connsiteY3" fmla="*/ 713985 h 713953"/>
                  <a:gd name="connsiteX4" fmla="*/ 661675 w 664463"/>
                  <a:gd name="connsiteY4" fmla="*/ 713985 h 713953"/>
                  <a:gd name="connsiteX5" fmla="*/ 599775 w 664463"/>
                  <a:gd name="connsiteY5" fmla="*/ 366020 h 713953"/>
                  <a:gd name="connsiteX6" fmla="*/ 599216 w 664463"/>
                  <a:gd name="connsiteY6" fmla="*/ 362845 h 713953"/>
                  <a:gd name="connsiteX7" fmla="*/ 534675 w 664463"/>
                  <a:gd name="connsiteY7" fmla="*/ 31 h 7139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4463" h="713953">
                    <a:moveTo>
                      <a:pt x="534675" y="31"/>
                    </a:moveTo>
                    <a:lnTo>
                      <a:pt x="124211" y="31"/>
                    </a:lnTo>
                    <a:lnTo>
                      <a:pt x="22852" y="569870"/>
                    </a:lnTo>
                    <a:lnTo>
                      <a:pt x="-2789" y="713985"/>
                    </a:lnTo>
                    <a:lnTo>
                      <a:pt x="661675" y="713985"/>
                    </a:lnTo>
                    <a:lnTo>
                      <a:pt x="599775" y="366020"/>
                    </a:lnTo>
                    <a:lnTo>
                      <a:pt x="599216" y="362845"/>
                    </a:lnTo>
                    <a:lnTo>
                      <a:pt x="534675" y="31"/>
                    </a:lnTo>
                  </a:path>
                </a:pathLst>
              </a:custGeom>
              <a:solidFill>
                <a:srgbClr val="8E989B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70" name="Freeform: Shape 369">
                <a:extLst>
                  <a:ext uri="{FF2B5EF4-FFF2-40B4-BE49-F238E27FC236}">
                    <a16:creationId xmlns:a16="http://schemas.microsoft.com/office/drawing/2014/main" id="{D75D38B7-E9F3-C53D-DC5D-AAE10060213C}"/>
                  </a:ext>
                </a:extLst>
              </p:cNvPr>
              <p:cNvSpPr/>
              <p:nvPr/>
            </p:nvSpPr>
            <p:spPr>
              <a:xfrm flipV="1">
                <a:off x="5187670" y="3261666"/>
                <a:ext cx="2108199" cy="326999"/>
              </a:xfrm>
              <a:custGeom>
                <a:avLst/>
                <a:gdLst>
                  <a:gd name="connsiteX0" fmla="*/ -2267 w 2108199"/>
                  <a:gd name="connsiteY0" fmla="*/ 325735 h 326999"/>
                  <a:gd name="connsiteX1" fmla="*/ -2267 w 2108199"/>
                  <a:gd name="connsiteY1" fmla="*/ 133635 h 326999"/>
                  <a:gd name="connsiteX2" fmla="*/ 132619 w 2108199"/>
                  <a:gd name="connsiteY2" fmla="*/ -1265 h 326999"/>
                  <a:gd name="connsiteX3" fmla="*/ 1971033 w 2108199"/>
                  <a:gd name="connsiteY3" fmla="*/ -1265 h 326999"/>
                  <a:gd name="connsiteX4" fmla="*/ 2105933 w 2108199"/>
                  <a:gd name="connsiteY4" fmla="*/ 133635 h 326999"/>
                  <a:gd name="connsiteX5" fmla="*/ 2105933 w 2108199"/>
                  <a:gd name="connsiteY5" fmla="*/ 325735 h 326999"/>
                  <a:gd name="connsiteX6" fmla="*/ -2267 w 2108199"/>
                  <a:gd name="connsiteY6" fmla="*/ 325735 h 3269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08199" h="326999">
                    <a:moveTo>
                      <a:pt x="-2267" y="325735"/>
                    </a:moveTo>
                    <a:lnTo>
                      <a:pt x="-2267" y="133635"/>
                    </a:lnTo>
                    <a:cubicBezTo>
                      <a:pt x="-2267" y="59124"/>
                      <a:pt x="58121" y="-1265"/>
                      <a:pt x="132619" y="-1265"/>
                    </a:cubicBezTo>
                    <a:lnTo>
                      <a:pt x="1971033" y="-1265"/>
                    </a:lnTo>
                    <a:cubicBezTo>
                      <a:pt x="2045532" y="-1265"/>
                      <a:pt x="2105933" y="59124"/>
                      <a:pt x="2105933" y="133635"/>
                    </a:cubicBezTo>
                    <a:lnTo>
                      <a:pt x="2105933" y="325735"/>
                    </a:lnTo>
                    <a:lnTo>
                      <a:pt x="-2267" y="325735"/>
                    </a:lnTo>
                  </a:path>
                </a:pathLst>
              </a:custGeom>
              <a:solidFill>
                <a:srgbClr val="4870C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71" name="Freeform: Shape 370">
                <a:extLst>
                  <a:ext uri="{FF2B5EF4-FFF2-40B4-BE49-F238E27FC236}">
                    <a16:creationId xmlns:a16="http://schemas.microsoft.com/office/drawing/2014/main" id="{26EFEA8C-0D59-1D89-6623-0839A9CD5CB4}"/>
                  </a:ext>
                </a:extLst>
              </p:cNvPr>
              <p:cNvSpPr/>
              <p:nvPr/>
            </p:nvSpPr>
            <p:spPr>
              <a:xfrm flipV="1">
                <a:off x="5187670" y="2030985"/>
                <a:ext cx="2108199" cy="1532280"/>
              </a:xfrm>
              <a:custGeom>
                <a:avLst/>
                <a:gdLst>
                  <a:gd name="connsiteX0" fmla="*/ 1971046 w 2108199"/>
                  <a:gd name="connsiteY0" fmla="*/ -1825 h 1532280"/>
                  <a:gd name="connsiteX1" fmla="*/ 132619 w 2108199"/>
                  <a:gd name="connsiteY1" fmla="*/ -1825 h 1532280"/>
                  <a:gd name="connsiteX2" fmla="*/ -2267 w 2108199"/>
                  <a:gd name="connsiteY2" fmla="*/ 133062 h 1532280"/>
                  <a:gd name="connsiteX3" fmla="*/ -2267 w 2108199"/>
                  <a:gd name="connsiteY3" fmla="*/ 1395569 h 1532280"/>
                  <a:gd name="connsiteX4" fmla="*/ 132619 w 2108199"/>
                  <a:gd name="connsiteY4" fmla="*/ 1530455 h 1532280"/>
                  <a:gd name="connsiteX5" fmla="*/ 1971046 w 2108199"/>
                  <a:gd name="connsiteY5" fmla="*/ 1530455 h 1532280"/>
                  <a:gd name="connsiteX6" fmla="*/ 2105933 w 2108199"/>
                  <a:gd name="connsiteY6" fmla="*/ 1395569 h 1532280"/>
                  <a:gd name="connsiteX7" fmla="*/ 2105933 w 2108199"/>
                  <a:gd name="connsiteY7" fmla="*/ 133062 h 1532280"/>
                  <a:gd name="connsiteX8" fmla="*/ 1971046 w 2108199"/>
                  <a:gd name="connsiteY8" fmla="*/ -1825 h 15322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08199" h="1532280">
                    <a:moveTo>
                      <a:pt x="1971046" y="-1825"/>
                    </a:moveTo>
                    <a:lnTo>
                      <a:pt x="132619" y="-1825"/>
                    </a:lnTo>
                    <a:cubicBezTo>
                      <a:pt x="58121" y="-1825"/>
                      <a:pt x="-2267" y="58563"/>
                      <a:pt x="-2267" y="133062"/>
                    </a:cubicBezTo>
                    <a:lnTo>
                      <a:pt x="-2267" y="1395569"/>
                    </a:lnTo>
                    <a:cubicBezTo>
                      <a:pt x="-2267" y="1470067"/>
                      <a:pt x="58121" y="1530455"/>
                      <a:pt x="132619" y="1530455"/>
                    </a:cubicBezTo>
                    <a:lnTo>
                      <a:pt x="1971046" y="1530455"/>
                    </a:lnTo>
                    <a:cubicBezTo>
                      <a:pt x="2045532" y="1530455"/>
                      <a:pt x="2105933" y="1470067"/>
                      <a:pt x="2105933" y="1395569"/>
                    </a:cubicBezTo>
                    <a:lnTo>
                      <a:pt x="2105933" y="133062"/>
                    </a:lnTo>
                    <a:cubicBezTo>
                      <a:pt x="2105933" y="58563"/>
                      <a:pt x="2045532" y="-1825"/>
                      <a:pt x="1971046" y="-1825"/>
                    </a:cubicBezTo>
                  </a:path>
                </a:pathLst>
              </a:custGeom>
              <a:solidFill>
                <a:srgbClr val="4870C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72" name="Freeform: Shape 371">
                <a:extLst>
                  <a:ext uri="{FF2B5EF4-FFF2-40B4-BE49-F238E27FC236}">
                    <a16:creationId xmlns:a16="http://schemas.microsoft.com/office/drawing/2014/main" id="{4DCC3D10-A310-87A8-E94A-166B6D0ACBE8}"/>
                  </a:ext>
                </a:extLst>
              </p:cNvPr>
              <p:cNvSpPr/>
              <p:nvPr/>
            </p:nvSpPr>
            <p:spPr>
              <a:xfrm flipV="1">
                <a:off x="5187670" y="2030985"/>
                <a:ext cx="2108199" cy="1532280"/>
              </a:xfrm>
              <a:custGeom>
                <a:avLst/>
                <a:gdLst>
                  <a:gd name="connsiteX0" fmla="*/ 1971046 w 2108199"/>
                  <a:gd name="connsiteY0" fmla="*/ -1825 h 1532280"/>
                  <a:gd name="connsiteX1" fmla="*/ 132619 w 2108199"/>
                  <a:gd name="connsiteY1" fmla="*/ -1825 h 1532280"/>
                  <a:gd name="connsiteX2" fmla="*/ -2267 w 2108199"/>
                  <a:gd name="connsiteY2" fmla="*/ 133062 h 1532280"/>
                  <a:gd name="connsiteX3" fmla="*/ -2267 w 2108199"/>
                  <a:gd name="connsiteY3" fmla="*/ 1187123 h 1532280"/>
                  <a:gd name="connsiteX4" fmla="*/ 1378 w 2108199"/>
                  <a:gd name="connsiteY4" fmla="*/ 1204548 h 1532280"/>
                  <a:gd name="connsiteX5" fmla="*/ 49180 w 2108199"/>
                  <a:gd name="connsiteY5" fmla="*/ 1268289 h 1532280"/>
                  <a:gd name="connsiteX6" fmla="*/ 54248 w 2108199"/>
                  <a:gd name="connsiteY6" fmla="*/ 1299188 h 1532280"/>
                  <a:gd name="connsiteX7" fmla="*/ 39617 w 2108199"/>
                  <a:gd name="connsiteY7" fmla="*/ 1343626 h 1532280"/>
                  <a:gd name="connsiteX8" fmla="*/ 12541 w 2108199"/>
                  <a:gd name="connsiteY8" fmla="*/ 1366511 h 1532280"/>
                  <a:gd name="connsiteX9" fmla="*/ 7423 w 2108199"/>
                  <a:gd name="connsiteY9" fmla="*/ 1366905 h 1532280"/>
                  <a:gd name="connsiteX10" fmla="*/ -2267 w 2108199"/>
                  <a:gd name="connsiteY10" fmla="*/ 1365482 h 1532280"/>
                  <a:gd name="connsiteX11" fmla="*/ -2267 w 2108199"/>
                  <a:gd name="connsiteY11" fmla="*/ 1395569 h 1532280"/>
                  <a:gd name="connsiteX12" fmla="*/ 132619 w 2108199"/>
                  <a:gd name="connsiteY12" fmla="*/ 1530455 h 1532280"/>
                  <a:gd name="connsiteX13" fmla="*/ 346449 w 2108199"/>
                  <a:gd name="connsiteY13" fmla="*/ 1530455 h 1532280"/>
                  <a:gd name="connsiteX14" fmla="*/ 595090 w 2108199"/>
                  <a:gd name="connsiteY14" fmla="*/ 1450496 h 1532280"/>
                  <a:gd name="connsiteX15" fmla="*/ 843730 w 2108199"/>
                  <a:gd name="connsiteY15" fmla="*/ 1530455 h 1532280"/>
                  <a:gd name="connsiteX16" fmla="*/ 1971046 w 2108199"/>
                  <a:gd name="connsiteY16" fmla="*/ 1530455 h 1532280"/>
                  <a:gd name="connsiteX17" fmla="*/ 2105933 w 2108199"/>
                  <a:gd name="connsiteY17" fmla="*/ 1395569 h 1532280"/>
                  <a:gd name="connsiteX18" fmla="*/ 2105933 w 2108199"/>
                  <a:gd name="connsiteY18" fmla="*/ 1067185 h 1532280"/>
                  <a:gd name="connsiteX19" fmla="*/ 2105933 w 2108199"/>
                  <a:gd name="connsiteY19" fmla="*/ 389665 h 1532280"/>
                  <a:gd name="connsiteX20" fmla="*/ 2105933 w 2108199"/>
                  <a:gd name="connsiteY20" fmla="*/ 317936 h 1532280"/>
                  <a:gd name="connsiteX21" fmla="*/ 2105933 w 2108199"/>
                  <a:gd name="connsiteY21" fmla="*/ 133062 h 1532280"/>
                  <a:gd name="connsiteX22" fmla="*/ 1971046 w 2108199"/>
                  <a:gd name="connsiteY22" fmla="*/ -1825 h 15322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8199" h="1532280">
                    <a:moveTo>
                      <a:pt x="1971046" y="-1825"/>
                    </a:moveTo>
                    <a:lnTo>
                      <a:pt x="132619" y="-1825"/>
                    </a:lnTo>
                    <a:cubicBezTo>
                      <a:pt x="58121" y="-1825"/>
                      <a:pt x="-2267" y="58563"/>
                      <a:pt x="-2267" y="133062"/>
                    </a:cubicBezTo>
                    <a:lnTo>
                      <a:pt x="-2267" y="1187123"/>
                    </a:lnTo>
                    <a:lnTo>
                      <a:pt x="1378" y="1204548"/>
                    </a:lnTo>
                    <a:lnTo>
                      <a:pt x="49180" y="1268289"/>
                    </a:lnTo>
                    <a:cubicBezTo>
                      <a:pt x="55810" y="1277141"/>
                      <a:pt x="57702" y="1288686"/>
                      <a:pt x="54248" y="1299188"/>
                    </a:cubicBezTo>
                    <a:lnTo>
                      <a:pt x="39617" y="1343626"/>
                    </a:lnTo>
                    <a:cubicBezTo>
                      <a:pt x="35617" y="1355741"/>
                      <a:pt x="25152" y="1364593"/>
                      <a:pt x="12541" y="1366511"/>
                    </a:cubicBezTo>
                    <a:cubicBezTo>
                      <a:pt x="10826" y="1366778"/>
                      <a:pt x="9112" y="1366905"/>
                      <a:pt x="7423" y="1366905"/>
                    </a:cubicBezTo>
                    <a:cubicBezTo>
                      <a:pt x="4095" y="1366905"/>
                      <a:pt x="831" y="1366410"/>
                      <a:pt x="-2267" y="1365482"/>
                    </a:cubicBezTo>
                    <a:lnTo>
                      <a:pt x="-2267" y="1395569"/>
                    </a:lnTo>
                    <a:cubicBezTo>
                      <a:pt x="-2267" y="1470067"/>
                      <a:pt x="58121" y="1530455"/>
                      <a:pt x="132619" y="1530455"/>
                    </a:cubicBezTo>
                    <a:lnTo>
                      <a:pt x="346449" y="1530455"/>
                    </a:lnTo>
                    <a:cubicBezTo>
                      <a:pt x="416439" y="1480138"/>
                      <a:pt x="502304" y="1450496"/>
                      <a:pt x="595090" y="1450496"/>
                    </a:cubicBezTo>
                    <a:cubicBezTo>
                      <a:pt x="687863" y="1450496"/>
                      <a:pt x="773741" y="1480138"/>
                      <a:pt x="843730" y="1530455"/>
                    </a:cubicBezTo>
                    <a:lnTo>
                      <a:pt x="1971046" y="1530455"/>
                    </a:lnTo>
                    <a:cubicBezTo>
                      <a:pt x="2045532" y="1530455"/>
                      <a:pt x="2105933" y="1470067"/>
                      <a:pt x="2105933" y="1395569"/>
                    </a:cubicBezTo>
                    <a:lnTo>
                      <a:pt x="2105933" y="1067185"/>
                    </a:lnTo>
                    <a:lnTo>
                      <a:pt x="2105933" y="389665"/>
                    </a:lnTo>
                    <a:lnTo>
                      <a:pt x="2105933" y="317936"/>
                    </a:lnTo>
                    <a:lnTo>
                      <a:pt x="2105933" y="133062"/>
                    </a:lnTo>
                    <a:cubicBezTo>
                      <a:pt x="2105933" y="58563"/>
                      <a:pt x="2045532" y="-1825"/>
                      <a:pt x="1971046" y="-1825"/>
                    </a:cubicBezTo>
                  </a:path>
                </a:pathLst>
              </a:custGeom>
              <a:solidFill>
                <a:srgbClr val="DBE8F7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73" name="Freeform: Shape 372">
                <a:extLst>
                  <a:ext uri="{FF2B5EF4-FFF2-40B4-BE49-F238E27FC236}">
                    <a16:creationId xmlns:a16="http://schemas.microsoft.com/office/drawing/2014/main" id="{28C6B816-88DB-D365-EF1B-970F47CCC64E}"/>
                  </a:ext>
                </a:extLst>
              </p:cNvPr>
              <p:cNvSpPr/>
              <p:nvPr/>
            </p:nvSpPr>
            <p:spPr>
              <a:xfrm flipV="1">
                <a:off x="5984671" y="3251112"/>
                <a:ext cx="86766" cy="99568"/>
              </a:xfrm>
              <a:custGeom>
                <a:avLst/>
                <a:gdLst>
                  <a:gd name="connsiteX0" fmla="*/ 29730 w 86766"/>
                  <a:gd name="connsiteY0" fmla="*/ 79409 h 99568"/>
                  <a:gd name="connsiteX1" fmla="*/ -2121 w 86766"/>
                  <a:gd name="connsiteY1" fmla="*/ 79409 h 99568"/>
                  <a:gd name="connsiteX2" fmla="*/ -2121 w 86766"/>
                  <a:gd name="connsiteY2" fmla="*/ 98192 h 99568"/>
                  <a:gd name="connsiteX3" fmla="*/ 84645 w 86766"/>
                  <a:gd name="connsiteY3" fmla="*/ 98192 h 99568"/>
                  <a:gd name="connsiteX4" fmla="*/ 84645 w 86766"/>
                  <a:gd name="connsiteY4" fmla="*/ 79409 h 99568"/>
                  <a:gd name="connsiteX5" fmla="*/ 52781 w 86766"/>
                  <a:gd name="connsiteY5" fmla="*/ 79409 h 99568"/>
                  <a:gd name="connsiteX6" fmla="*/ 52781 w 86766"/>
                  <a:gd name="connsiteY6" fmla="*/ -1376 h 99568"/>
                  <a:gd name="connsiteX7" fmla="*/ 29730 w 86766"/>
                  <a:gd name="connsiteY7" fmla="*/ -1376 h 99568"/>
                  <a:gd name="connsiteX8" fmla="*/ 29730 w 86766"/>
                  <a:gd name="connsiteY8" fmla="*/ 79409 h 995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6766" h="99568">
                    <a:moveTo>
                      <a:pt x="29730" y="79409"/>
                    </a:moveTo>
                    <a:lnTo>
                      <a:pt x="-2121" y="79409"/>
                    </a:lnTo>
                    <a:lnTo>
                      <a:pt x="-2121" y="98192"/>
                    </a:lnTo>
                    <a:lnTo>
                      <a:pt x="84645" y="98192"/>
                    </a:lnTo>
                    <a:lnTo>
                      <a:pt x="84645" y="79409"/>
                    </a:lnTo>
                    <a:lnTo>
                      <a:pt x="52781" y="79409"/>
                    </a:lnTo>
                    <a:lnTo>
                      <a:pt x="52781" y="-1376"/>
                    </a:lnTo>
                    <a:lnTo>
                      <a:pt x="29730" y="-1376"/>
                    </a:lnTo>
                    <a:lnTo>
                      <a:pt x="29730" y="79409"/>
                    </a:lnTo>
                  </a:path>
                </a:pathLst>
              </a:custGeom>
              <a:solidFill>
                <a:srgbClr val="1D2A3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74" name="Freeform: Shape 373">
                <a:extLst>
                  <a:ext uri="{FF2B5EF4-FFF2-40B4-BE49-F238E27FC236}">
                    <a16:creationId xmlns:a16="http://schemas.microsoft.com/office/drawing/2014/main" id="{D2CD61E0-2CEC-81D3-7270-A4E879DADF76}"/>
                  </a:ext>
                </a:extLst>
              </p:cNvPr>
              <p:cNvSpPr/>
              <p:nvPr/>
            </p:nvSpPr>
            <p:spPr>
              <a:xfrm flipV="1">
                <a:off x="6083807" y="3251112"/>
                <a:ext cx="88189" cy="99568"/>
              </a:xfrm>
              <a:custGeom>
                <a:avLst/>
                <a:gdLst>
                  <a:gd name="connsiteX0" fmla="*/ 55418 w 88189"/>
                  <a:gd name="connsiteY0" fmla="*/ 74926 h 99568"/>
                  <a:gd name="connsiteX1" fmla="*/ 39632 w 88189"/>
                  <a:gd name="connsiteY1" fmla="*/ 79409 h 99568"/>
                  <a:gd name="connsiteX2" fmla="*/ 20861 w 88189"/>
                  <a:gd name="connsiteY2" fmla="*/ 79409 h 99568"/>
                  <a:gd name="connsiteX3" fmla="*/ 20861 w 88189"/>
                  <a:gd name="connsiteY3" fmla="*/ 44713 h 99568"/>
                  <a:gd name="connsiteX4" fmla="*/ 39632 w 88189"/>
                  <a:gd name="connsiteY4" fmla="*/ 44713 h 99568"/>
                  <a:gd name="connsiteX5" fmla="*/ 55418 w 88189"/>
                  <a:gd name="connsiteY5" fmla="*/ 49259 h 99568"/>
                  <a:gd name="connsiteX6" fmla="*/ 60828 w 88189"/>
                  <a:gd name="connsiteY6" fmla="*/ 62061 h 99568"/>
                  <a:gd name="connsiteX7" fmla="*/ 55418 w 88189"/>
                  <a:gd name="connsiteY7" fmla="*/ 74926 h 99568"/>
                  <a:gd name="connsiteX8" fmla="*/ 61247 w 88189"/>
                  <a:gd name="connsiteY8" fmla="*/ -1376 h 99568"/>
                  <a:gd name="connsiteX9" fmla="*/ 42045 w 88189"/>
                  <a:gd name="connsiteY9" fmla="*/ 26361 h 99568"/>
                  <a:gd name="connsiteX10" fmla="*/ 20861 w 88189"/>
                  <a:gd name="connsiteY10" fmla="*/ 26361 h 99568"/>
                  <a:gd name="connsiteX11" fmla="*/ 20861 w 88189"/>
                  <a:gd name="connsiteY11" fmla="*/ -1376 h 99568"/>
                  <a:gd name="connsiteX12" fmla="*/ -2190 w 88189"/>
                  <a:gd name="connsiteY12" fmla="*/ -1376 h 99568"/>
                  <a:gd name="connsiteX13" fmla="*/ -2190 w 88189"/>
                  <a:gd name="connsiteY13" fmla="*/ 98192 h 99568"/>
                  <a:gd name="connsiteX14" fmla="*/ 40902 w 88189"/>
                  <a:gd name="connsiteY14" fmla="*/ 98192 h 99568"/>
                  <a:gd name="connsiteX15" fmla="*/ 63876 w 88189"/>
                  <a:gd name="connsiteY15" fmla="*/ 93786 h 99568"/>
                  <a:gd name="connsiteX16" fmla="*/ 78887 w 88189"/>
                  <a:gd name="connsiteY16" fmla="*/ 81263 h 99568"/>
                  <a:gd name="connsiteX17" fmla="*/ 84158 w 88189"/>
                  <a:gd name="connsiteY17" fmla="*/ 62061 h 99568"/>
                  <a:gd name="connsiteX18" fmla="*/ 78811 w 88189"/>
                  <a:gd name="connsiteY18" fmla="*/ 42935 h 99568"/>
                  <a:gd name="connsiteX19" fmla="*/ 63673 w 88189"/>
                  <a:gd name="connsiteY19" fmla="*/ 30629 h 99568"/>
                  <a:gd name="connsiteX20" fmla="*/ 86000 w 88189"/>
                  <a:gd name="connsiteY20" fmla="*/ -1376 h 99568"/>
                  <a:gd name="connsiteX21" fmla="*/ 61247 w 88189"/>
                  <a:gd name="connsiteY21" fmla="*/ -1376 h 995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88189" h="99568">
                    <a:moveTo>
                      <a:pt x="55418" y="74926"/>
                    </a:moveTo>
                    <a:cubicBezTo>
                      <a:pt x="51811" y="77923"/>
                      <a:pt x="46553" y="79409"/>
                      <a:pt x="39632" y="79409"/>
                    </a:cubicBezTo>
                    <a:lnTo>
                      <a:pt x="20861" y="79409"/>
                    </a:lnTo>
                    <a:lnTo>
                      <a:pt x="20861" y="44713"/>
                    </a:lnTo>
                    <a:lnTo>
                      <a:pt x="39632" y="44713"/>
                    </a:lnTo>
                    <a:cubicBezTo>
                      <a:pt x="46553" y="44713"/>
                      <a:pt x="51811" y="46224"/>
                      <a:pt x="55418" y="49259"/>
                    </a:cubicBezTo>
                    <a:cubicBezTo>
                      <a:pt x="59025" y="52295"/>
                      <a:pt x="60828" y="56562"/>
                      <a:pt x="60828" y="62061"/>
                    </a:cubicBezTo>
                    <a:cubicBezTo>
                      <a:pt x="60828" y="67649"/>
                      <a:pt x="59025" y="71942"/>
                      <a:pt x="55418" y="74926"/>
                    </a:cubicBezTo>
                    <a:close/>
                    <a:moveTo>
                      <a:pt x="61247" y="-1376"/>
                    </a:moveTo>
                    <a:lnTo>
                      <a:pt x="42045" y="26361"/>
                    </a:lnTo>
                    <a:lnTo>
                      <a:pt x="20861" y="26361"/>
                    </a:lnTo>
                    <a:lnTo>
                      <a:pt x="20861" y="-1376"/>
                    </a:lnTo>
                    <a:lnTo>
                      <a:pt x="-2190" y="-1376"/>
                    </a:lnTo>
                    <a:lnTo>
                      <a:pt x="-2190" y="98192"/>
                    </a:lnTo>
                    <a:lnTo>
                      <a:pt x="40902" y="98192"/>
                    </a:lnTo>
                    <a:cubicBezTo>
                      <a:pt x="49728" y="98192"/>
                      <a:pt x="57386" y="96707"/>
                      <a:pt x="63876" y="93786"/>
                    </a:cubicBezTo>
                    <a:cubicBezTo>
                      <a:pt x="70378" y="90839"/>
                      <a:pt x="75382" y="86661"/>
                      <a:pt x="78887" y="81263"/>
                    </a:cubicBezTo>
                    <a:cubicBezTo>
                      <a:pt x="82393" y="75866"/>
                      <a:pt x="84158" y="69465"/>
                      <a:pt x="84158" y="62061"/>
                    </a:cubicBezTo>
                    <a:cubicBezTo>
                      <a:pt x="84158" y="54670"/>
                      <a:pt x="82367" y="48294"/>
                      <a:pt x="78811" y="42935"/>
                    </a:cubicBezTo>
                    <a:cubicBezTo>
                      <a:pt x="75255" y="37575"/>
                      <a:pt x="70213" y="33473"/>
                      <a:pt x="63673" y="30629"/>
                    </a:cubicBezTo>
                    <a:lnTo>
                      <a:pt x="86000" y="-1376"/>
                    </a:lnTo>
                    <a:lnTo>
                      <a:pt x="61247" y="-1376"/>
                    </a:lnTo>
                  </a:path>
                </a:pathLst>
              </a:custGeom>
              <a:solidFill>
                <a:srgbClr val="1D2A3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75" name="Freeform: Shape 374">
                <a:extLst>
                  <a:ext uri="{FF2B5EF4-FFF2-40B4-BE49-F238E27FC236}">
                    <a16:creationId xmlns:a16="http://schemas.microsoft.com/office/drawing/2014/main" id="{595FAA53-3B6D-17E1-4E31-BABFD811C411}"/>
                  </a:ext>
                </a:extLst>
              </p:cNvPr>
              <p:cNvSpPr/>
              <p:nvPr/>
            </p:nvSpPr>
            <p:spPr>
              <a:xfrm flipV="1">
                <a:off x="6188353" y="3251112"/>
                <a:ext cx="77088" cy="99568"/>
              </a:xfrm>
              <a:custGeom>
                <a:avLst/>
                <a:gdLst>
                  <a:gd name="connsiteX0" fmla="*/ 74832 w 77088"/>
                  <a:gd name="connsiteY0" fmla="*/ 17116 h 99568"/>
                  <a:gd name="connsiteX1" fmla="*/ 74832 w 77088"/>
                  <a:gd name="connsiteY1" fmla="*/ -1376 h 99568"/>
                  <a:gd name="connsiteX2" fmla="*/ -2257 w 77088"/>
                  <a:gd name="connsiteY2" fmla="*/ -1376 h 99568"/>
                  <a:gd name="connsiteX3" fmla="*/ -2257 w 77088"/>
                  <a:gd name="connsiteY3" fmla="*/ 98192 h 99568"/>
                  <a:gd name="connsiteX4" fmla="*/ 72978 w 77088"/>
                  <a:gd name="connsiteY4" fmla="*/ 98192 h 99568"/>
                  <a:gd name="connsiteX5" fmla="*/ 72978 w 77088"/>
                  <a:gd name="connsiteY5" fmla="*/ 79688 h 99568"/>
                  <a:gd name="connsiteX6" fmla="*/ 20641 w 77088"/>
                  <a:gd name="connsiteY6" fmla="*/ 79688 h 99568"/>
                  <a:gd name="connsiteX7" fmla="*/ 20641 w 77088"/>
                  <a:gd name="connsiteY7" fmla="*/ 58073 h 99568"/>
                  <a:gd name="connsiteX8" fmla="*/ 66869 w 77088"/>
                  <a:gd name="connsiteY8" fmla="*/ 58073 h 99568"/>
                  <a:gd name="connsiteX9" fmla="*/ 66869 w 77088"/>
                  <a:gd name="connsiteY9" fmla="*/ 40154 h 99568"/>
                  <a:gd name="connsiteX10" fmla="*/ 20641 w 77088"/>
                  <a:gd name="connsiteY10" fmla="*/ 40154 h 99568"/>
                  <a:gd name="connsiteX11" fmla="*/ 20641 w 77088"/>
                  <a:gd name="connsiteY11" fmla="*/ 17116 h 99568"/>
                  <a:gd name="connsiteX12" fmla="*/ 74832 w 77088"/>
                  <a:gd name="connsiteY12" fmla="*/ 17116 h 995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7088" h="99568">
                    <a:moveTo>
                      <a:pt x="74832" y="17116"/>
                    </a:moveTo>
                    <a:lnTo>
                      <a:pt x="74832" y="-1376"/>
                    </a:lnTo>
                    <a:lnTo>
                      <a:pt x="-2257" y="-1376"/>
                    </a:lnTo>
                    <a:lnTo>
                      <a:pt x="-2257" y="98192"/>
                    </a:lnTo>
                    <a:lnTo>
                      <a:pt x="72978" y="98192"/>
                    </a:lnTo>
                    <a:lnTo>
                      <a:pt x="72978" y="79688"/>
                    </a:lnTo>
                    <a:lnTo>
                      <a:pt x="20641" y="79688"/>
                    </a:lnTo>
                    <a:lnTo>
                      <a:pt x="20641" y="58073"/>
                    </a:lnTo>
                    <a:lnTo>
                      <a:pt x="66869" y="58073"/>
                    </a:lnTo>
                    <a:lnTo>
                      <a:pt x="66869" y="40154"/>
                    </a:lnTo>
                    <a:lnTo>
                      <a:pt x="20641" y="40154"/>
                    </a:lnTo>
                    <a:lnTo>
                      <a:pt x="20641" y="17116"/>
                    </a:lnTo>
                    <a:lnTo>
                      <a:pt x="74832" y="17116"/>
                    </a:lnTo>
                  </a:path>
                </a:pathLst>
              </a:custGeom>
              <a:solidFill>
                <a:srgbClr val="1D2A3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76" name="Freeform: Shape 375">
                <a:extLst>
                  <a:ext uri="{FF2B5EF4-FFF2-40B4-BE49-F238E27FC236}">
                    <a16:creationId xmlns:a16="http://schemas.microsoft.com/office/drawing/2014/main" id="{AE5BE6B0-D63B-2276-A2AC-571D72FB7EEE}"/>
                  </a:ext>
                </a:extLst>
              </p:cNvPr>
              <p:cNvSpPr/>
              <p:nvPr/>
            </p:nvSpPr>
            <p:spPr>
              <a:xfrm flipV="1">
                <a:off x="6283794" y="3251112"/>
                <a:ext cx="91312" cy="99568"/>
              </a:xfrm>
              <a:custGeom>
                <a:avLst/>
                <a:gdLst>
                  <a:gd name="connsiteX0" fmla="*/ 88986 w 91312"/>
                  <a:gd name="connsiteY0" fmla="*/ 98192 h 99568"/>
                  <a:gd name="connsiteX1" fmla="*/ 88986 w 91312"/>
                  <a:gd name="connsiteY1" fmla="*/ -1376 h 99568"/>
                  <a:gd name="connsiteX2" fmla="*/ 70075 w 91312"/>
                  <a:gd name="connsiteY2" fmla="*/ -1376 h 99568"/>
                  <a:gd name="connsiteX3" fmla="*/ 20431 w 91312"/>
                  <a:gd name="connsiteY3" fmla="*/ 59064 h 99568"/>
                  <a:gd name="connsiteX4" fmla="*/ 20431 w 91312"/>
                  <a:gd name="connsiteY4" fmla="*/ -1376 h 99568"/>
                  <a:gd name="connsiteX5" fmla="*/ -2327 w 91312"/>
                  <a:gd name="connsiteY5" fmla="*/ -1376 h 99568"/>
                  <a:gd name="connsiteX6" fmla="*/ -2327 w 91312"/>
                  <a:gd name="connsiteY6" fmla="*/ 98192 h 99568"/>
                  <a:gd name="connsiteX7" fmla="*/ 16735 w 91312"/>
                  <a:gd name="connsiteY7" fmla="*/ 98192 h 99568"/>
                  <a:gd name="connsiteX8" fmla="*/ 66228 w 91312"/>
                  <a:gd name="connsiteY8" fmla="*/ 37741 h 99568"/>
                  <a:gd name="connsiteX9" fmla="*/ 66228 w 91312"/>
                  <a:gd name="connsiteY9" fmla="*/ 98192 h 99568"/>
                  <a:gd name="connsiteX10" fmla="*/ 88986 w 91312"/>
                  <a:gd name="connsiteY10" fmla="*/ 98192 h 995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91312" h="99568">
                    <a:moveTo>
                      <a:pt x="88986" y="98192"/>
                    </a:moveTo>
                    <a:lnTo>
                      <a:pt x="88986" y="-1376"/>
                    </a:lnTo>
                    <a:lnTo>
                      <a:pt x="70075" y="-1376"/>
                    </a:lnTo>
                    <a:lnTo>
                      <a:pt x="20431" y="59064"/>
                    </a:lnTo>
                    <a:lnTo>
                      <a:pt x="20431" y="-1376"/>
                    </a:lnTo>
                    <a:lnTo>
                      <a:pt x="-2327" y="-1376"/>
                    </a:lnTo>
                    <a:lnTo>
                      <a:pt x="-2327" y="98192"/>
                    </a:lnTo>
                    <a:lnTo>
                      <a:pt x="16735" y="98192"/>
                    </a:lnTo>
                    <a:lnTo>
                      <a:pt x="66228" y="37741"/>
                    </a:lnTo>
                    <a:lnTo>
                      <a:pt x="66228" y="98192"/>
                    </a:lnTo>
                    <a:lnTo>
                      <a:pt x="88986" y="98192"/>
                    </a:lnTo>
                  </a:path>
                </a:pathLst>
              </a:custGeom>
              <a:solidFill>
                <a:srgbClr val="1D2A3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77" name="Freeform: Shape 376">
                <a:extLst>
                  <a:ext uri="{FF2B5EF4-FFF2-40B4-BE49-F238E27FC236}">
                    <a16:creationId xmlns:a16="http://schemas.microsoft.com/office/drawing/2014/main" id="{FF4B3D71-0C09-6A8E-4C3B-7DE2B5690356}"/>
                  </a:ext>
                </a:extLst>
              </p:cNvPr>
              <p:cNvSpPr/>
              <p:nvPr/>
            </p:nvSpPr>
            <p:spPr>
              <a:xfrm flipV="1">
                <a:off x="6398729" y="3251112"/>
                <a:ext cx="100126" cy="99568"/>
              </a:xfrm>
              <a:custGeom>
                <a:avLst/>
                <a:gdLst>
                  <a:gd name="connsiteX0" fmla="*/ 41673 w 100126"/>
                  <a:gd name="connsiteY0" fmla="*/ 17535 h 99568"/>
                  <a:gd name="connsiteX1" fmla="*/ 65511 w 100126"/>
                  <a:gd name="connsiteY1" fmla="*/ 25866 h 99568"/>
                  <a:gd name="connsiteX2" fmla="*/ 74388 w 100126"/>
                  <a:gd name="connsiteY2" fmla="*/ 48409 h 99568"/>
                  <a:gd name="connsiteX3" fmla="*/ 65511 w 100126"/>
                  <a:gd name="connsiteY3" fmla="*/ 70951 h 99568"/>
                  <a:gd name="connsiteX4" fmla="*/ 41673 w 100126"/>
                  <a:gd name="connsiteY4" fmla="*/ 79269 h 99568"/>
                  <a:gd name="connsiteX5" fmla="*/ 20629 w 100126"/>
                  <a:gd name="connsiteY5" fmla="*/ 79269 h 99568"/>
                  <a:gd name="connsiteX6" fmla="*/ 20629 w 100126"/>
                  <a:gd name="connsiteY6" fmla="*/ 17535 h 99568"/>
                  <a:gd name="connsiteX7" fmla="*/ -2409 w 100126"/>
                  <a:gd name="connsiteY7" fmla="*/ 98192 h 99568"/>
                  <a:gd name="connsiteX8" fmla="*/ 42816 w 100126"/>
                  <a:gd name="connsiteY8" fmla="*/ 98192 h 99568"/>
                  <a:gd name="connsiteX9" fmla="*/ 71480 w 100126"/>
                  <a:gd name="connsiteY9" fmla="*/ 91995 h 99568"/>
                  <a:gd name="connsiteX10" fmla="*/ 90822 w 100126"/>
                  <a:gd name="connsiteY10" fmla="*/ 74583 h 99568"/>
                  <a:gd name="connsiteX11" fmla="*/ 97718 w 100126"/>
                  <a:gd name="connsiteY11" fmla="*/ 48409 h 99568"/>
                  <a:gd name="connsiteX12" fmla="*/ 90822 w 100126"/>
                  <a:gd name="connsiteY12" fmla="*/ 22234 h 99568"/>
                  <a:gd name="connsiteX13" fmla="*/ 71480 w 100126"/>
                  <a:gd name="connsiteY13" fmla="*/ 4809 h 99568"/>
                  <a:gd name="connsiteX14" fmla="*/ 42816 w 100126"/>
                  <a:gd name="connsiteY14" fmla="*/ -1376 h 99568"/>
                  <a:gd name="connsiteX15" fmla="*/ -2409 w 100126"/>
                  <a:gd name="connsiteY15" fmla="*/ -1376 h 99568"/>
                  <a:gd name="connsiteX16" fmla="*/ -2409 w 100126"/>
                  <a:gd name="connsiteY16" fmla="*/ 98192 h 995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00126" h="99568">
                    <a:moveTo>
                      <a:pt x="41673" y="17535"/>
                    </a:moveTo>
                    <a:cubicBezTo>
                      <a:pt x="51630" y="17535"/>
                      <a:pt x="59580" y="20316"/>
                      <a:pt x="65511" y="25866"/>
                    </a:cubicBezTo>
                    <a:cubicBezTo>
                      <a:pt x="71429" y="31416"/>
                      <a:pt x="74388" y="38922"/>
                      <a:pt x="74388" y="48409"/>
                    </a:cubicBezTo>
                    <a:cubicBezTo>
                      <a:pt x="74388" y="57883"/>
                      <a:pt x="71429" y="65401"/>
                      <a:pt x="65511" y="70951"/>
                    </a:cubicBezTo>
                    <a:cubicBezTo>
                      <a:pt x="59580" y="76501"/>
                      <a:pt x="51630" y="79269"/>
                      <a:pt x="41673" y="79269"/>
                    </a:cubicBezTo>
                    <a:lnTo>
                      <a:pt x="20629" y="79269"/>
                    </a:lnTo>
                    <a:lnTo>
                      <a:pt x="20629" y="17535"/>
                    </a:lnTo>
                    <a:close/>
                    <a:moveTo>
                      <a:pt x="-2409" y="98192"/>
                    </a:moveTo>
                    <a:lnTo>
                      <a:pt x="42816" y="98192"/>
                    </a:lnTo>
                    <a:cubicBezTo>
                      <a:pt x="53636" y="98192"/>
                      <a:pt x="63187" y="96122"/>
                      <a:pt x="71480" y="91995"/>
                    </a:cubicBezTo>
                    <a:cubicBezTo>
                      <a:pt x="79773" y="87880"/>
                      <a:pt x="86225" y="82076"/>
                      <a:pt x="90822" y="74583"/>
                    </a:cubicBezTo>
                    <a:cubicBezTo>
                      <a:pt x="95419" y="67090"/>
                      <a:pt x="97718" y="58365"/>
                      <a:pt x="97718" y="48409"/>
                    </a:cubicBezTo>
                    <a:cubicBezTo>
                      <a:pt x="97718" y="38439"/>
                      <a:pt x="95419" y="29727"/>
                      <a:pt x="90822" y="22234"/>
                    </a:cubicBezTo>
                    <a:cubicBezTo>
                      <a:pt x="86225" y="14741"/>
                      <a:pt x="79773" y="8937"/>
                      <a:pt x="71480" y="4809"/>
                    </a:cubicBezTo>
                    <a:cubicBezTo>
                      <a:pt x="63187" y="682"/>
                      <a:pt x="53636" y="-1376"/>
                      <a:pt x="42816" y="-1376"/>
                    </a:cubicBezTo>
                    <a:lnTo>
                      <a:pt x="-2409" y="-1376"/>
                    </a:lnTo>
                    <a:lnTo>
                      <a:pt x="-2409" y="98192"/>
                    </a:lnTo>
                  </a:path>
                </a:pathLst>
              </a:custGeom>
              <a:solidFill>
                <a:srgbClr val="1D2A3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78" name="Freeform: Shape 377">
                <a:extLst>
                  <a:ext uri="{FF2B5EF4-FFF2-40B4-BE49-F238E27FC236}">
                    <a16:creationId xmlns:a16="http://schemas.microsoft.com/office/drawing/2014/main" id="{FACA2262-94C9-1D93-5407-23237523970F}"/>
                  </a:ext>
                </a:extLst>
              </p:cNvPr>
              <p:cNvSpPr/>
              <p:nvPr/>
            </p:nvSpPr>
            <p:spPr>
              <a:xfrm flipV="1">
                <a:off x="5421121" y="3006841"/>
                <a:ext cx="189458" cy="88684"/>
              </a:xfrm>
              <a:custGeom>
                <a:avLst/>
                <a:gdLst>
                  <a:gd name="connsiteX0" fmla="*/ 187687 w 189458"/>
                  <a:gd name="connsiteY0" fmla="*/ -1598 h 88684"/>
                  <a:gd name="connsiteX1" fmla="*/ -1772 w 189458"/>
                  <a:gd name="connsiteY1" fmla="*/ -1598 h 88684"/>
                  <a:gd name="connsiteX2" fmla="*/ -1772 w 189458"/>
                  <a:gd name="connsiteY2" fmla="*/ 87086 h 88684"/>
                  <a:gd name="connsiteX3" fmla="*/ 187687 w 189458"/>
                  <a:gd name="connsiteY3" fmla="*/ 87086 h 88684"/>
                  <a:gd name="connsiteX4" fmla="*/ 187687 w 189458"/>
                  <a:gd name="connsiteY4" fmla="*/ -1598 h 886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9458" h="88684">
                    <a:moveTo>
                      <a:pt x="187687" y="-1598"/>
                    </a:moveTo>
                    <a:lnTo>
                      <a:pt x="-1772" y="-1598"/>
                    </a:lnTo>
                    <a:lnTo>
                      <a:pt x="-1772" y="87086"/>
                    </a:lnTo>
                    <a:lnTo>
                      <a:pt x="187687" y="87086"/>
                    </a:lnTo>
                    <a:lnTo>
                      <a:pt x="187687" y="-1598"/>
                    </a:lnTo>
                  </a:path>
                </a:pathLst>
              </a:custGeom>
              <a:solidFill>
                <a:srgbClr val="4870C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79" name="Freeform: Shape 378">
                <a:extLst>
                  <a:ext uri="{FF2B5EF4-FFF2-40B4-BE49-F238E27FC236}">
                    <a16:creationId xmlns:a16="http://schemas.microsoft.com/office/drawing/2014/main" id="{7977600A-9FB4-408B-2CEC-F0257404CB1F}"/>
                  </a:ext>
                </a:extLst>
              </p:cNvPr>
              <p:cNvSpPr/>
              <p:nvPr/>
            </p:nvSpPr>
            <p:spPr>
              <a:xfrm flipV="1">
                <a:off x="5711481" y="2927262"/>
                <a:ext cx="189458" cy="168262"/>
              </a:xfrm>
              <a:custGeom>
                <a:avLst/>
                <a:gdLst>
                  <a:gd name="connsiteX0" fmla="*/ 187489 w 189458"/>
                  <a:gd name="connsiteY0" fmla="*/ -1634 h 168262"/>
                  <a:gd name="connsiteX1" fmla="*/ -1970 w 189458"/>
                  <a:gd name="connsiteY1" fmla="*/ -1634 h 168262"/>
                  <a:gd name="connsiteX2" fmla="*/ -1970 w 189458"/>
                  <a:gd name="connsiteY2" fmla="*/ 166628 h 168262"/>
                  <a:gd name="connsiteX3" fmla="*/ 187489 w 189458"/>
                  <a:gd name="connsiteY3" fmla="*/ 166628 h 168262"/>
                  <a:gd name="connsiteX4" fmla="*/ 187489 w 189458"/>
                  <a:gd name="connsiteY4" fmla="*/ -1634 h 1682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9458" h="168262">
                    <a:moveTo>
                      <a:pt x="187489" y="-1634"/>
                    </a:moveTo>
                    <a:lnTo>
                      <a:pt x="-1970" y="-1634"/>
                    </a:lnTo>
                    <a:lnTo>
                      <a:pt x="-1970" y="166628"/>
                    </a:lnTo>
                    <a:lnTo>
                      <a:pt x="187489" y="166628"/>
                    </a:lnTo>
                    <a:lnTo>
                      <a:pt x="187489" y="-1634"/>
                    </a:lnTo>
                  </a:path>
                </a:pathLst>
              </a:custGeom>
              <a:solidFill>
                <a:srgbClr val="1D2A3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80" name="Freeform: Shape 379">
                <a:extLst>
                  <a:ext uri="{FF2B5EF4-FFF2-40B4-BE49-F238E27FC236}">
                    <a16:creationId xmlns:a16="http://schemas.microsoft.com/office/drawing/2014/main" id="{91128321-F525-4B4D-10F2-76C72E4E26EF}"/>
                  </a:ext>
                </a:extLst>
              </p:cNvPr>
              <p:cNvSpPr/>
              <p:nvPr/>
            </p:nvSpPr>
            <p:spPr>
              <a:xfrm flipV="1">
                <a:off x="6001854" y="2904263"/>
                <a:ext cx="189458" cy="191261"/>
              </a:xfrm>
              <a:custGeom>
                <a:avLst/>
                <a:gdLst>
                  <a:gd name="connsiteX0" fmla="*/ 187290 w 189458"/>
                  <a:gd name="connsiteY0" fmla="*/ -1644 h 191261"/>
                  <a:gd name="connsiteX1" fmla="*/ -2168 w 189458"/>
                  <a:gd name="connsiteY1" fmla="*/ -1644 h 191261"/>
                  <a:gd name="connsiteX2" fmla="*/ -2168 w 189458"/>
                  <a:gd name="connsiteY2" fmla="*/ 189618 h 191261"/>
                  <a:gd name="connsiteX3" fmla="*/ 187290 w 189458"/>
                  <a:gd name="connsiteY3" fmla="*/ 189618 h 191261"/>
                  <a:gd name="connsiteX4" fmla="*/ 187290 w 189458"/>
                  <a:gd name="connsiteY4" fmla="*/ -1644 h 1912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9458" h="191261">
                    <a:moveTo>
                      <a:pt x="187290" y="-1644"/>
                    </a:moveTo>
                    <a:lnTo>
                      <a:pt x="-2168" y="-1644"/>
                    </a:lnTo>
                    <a:lnTo>
                      <a:pt x="-2168" y="189618"/>
                    </a:lnTo>
                    <a:lnTo>
                      <a:pt x="187290" y="189618"/>
                    </a:lnTo>
                    <a:lnTo>
                      <a:pt x="187290" y="-1644"/>
                    </a:lnTo>
                  </a:path>
                </a:pathLst>
              </a:custGeom>
              <a:solidFill>
                <a:srgbClr val="4870C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81" name="Freeform: Shape 380">
                <a:extLst>
                  <a:ext uri="{FF2B5EF4-FFF2-40B4-BE49-F238E27FC236}">
                    <a16:creationId xmlns:a16="http://schemas.microsoft.com/office/drawing/2014/main" id="{811D878F-DA62-C005-FF97-6ACA27713770}"/>
                  </a:ext>
                </a:extLst>
              </p:cNvPr>
              <p:cNvSpPr/>
              <p:nvPr/>
            </p:nvSpPr>
            <p:spPr>
              <a:xfrm flipV="1">
                <a:off x="6292214" y="2756981"/>
                <a:ext cx="189458" cy="338543"/>
              </a:xfrm>
              <a:custGeom>
                <a:avLst/>
                <a:gdLst>
                  <a:gd name="connsiteX0" fmla="*/ 187092 w 189458"/>
                  <a:gd name="connsiteY0" fmla="*/ -1710 h 338543"/>
                  <a:gd name="connsiteX1" fmla="*/ -2366 w 189458"/>
                  <a:gd name="connsiteY1" fmla="*/ -1710 h 338543"/>
                  <a:gd name="connsiteX2" fmla="*/ -2366 w 189458"/>
                  <a:gd name="connsiteY2" fmla="*/ 336834 h 338543"/>
                  <a:gd name="connsiteX3" fmla="*/ 187092 w 189458"/>
                  <a:gd name="connsiteY3" fmla="*/ 336834 h 338543"/>
                  <a:gd name="connsiteX4" fmla="*/ 187092 w 189458"/>
                  <a:gd name="connsiteY4" fmla="*/ -1710 h 3385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9458" h="338543">
                    <a:moveTo>
                      <a:pt x="187092" y="-1710"/>
                    </a:moveTo>
                    <a:lnTo>
                      <a:pt x="-2366" y="-1710"/>
                    </a:lnTo>
                    <a:lnTo>
                      <a:pt x="-2366" y="336834"/>
                    </a:lnTo>
                    <a:lnTo>
                      <a:pt x="187092" y="336834"/>
                    </a:lnTo>
                    <a:lnTo>
                      <a:pt x="187092" y="-1710"/>
                    </a:lnTo>
                  </a:path>
                </a:pathLst>
              </a:custGeom>
              <a:solidFill>
                <a:srgbClr val="1D2A3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82" name="Freeform: Shape 381">
                <a:extLst>
                  <a:ext uri="{FF2B5EF4-FFF2-40B4-BE49-F238E27FC236}">
                    <a16:creationId xmlns:a16="http://schemas.microsoft.com/office/drawing/2014/main" id="{8E0B2ED6-C00B-5796-82DD-FDD8E5C6E47C}"/>
                  </a:ext>
                </a:extLst>
              </p:cNvPr>
              <p:cNvSpPr/>
              <p:nvPr/>
            </p:nvSpPr>
            <p:spPr>
              <a:xfrm flipV="1">
                <a:off x="6582587" y="2533626"/>
                <a:ext cx="189458" cy="561898"/>
              </a:xfrm>
              <a:custGeom>
                <a:avLst/>
                <a:gdLst>
                  <a:gd name="connsiteX0" fmla="*/ 186894 w 189458"/>
                  <a:gd name="connsiteY0" fmla="*/ -1810 h 561898"/>
                  <a:gd name="connsiteX1" fmla="*/ -2564 w 189458"/>
                  <a:gd name="connsiteY1" fmla="*/ -1810 h 561898"/>
                  <a:gd name="connsiteX2" fmla="*/ -2564 w 189458"/>
                  <a:gd name="connsiteY2" fmla="*/ 560089 h 561898"/>
                  <a:gd name="connsiteX3" fmla="*/ 186894 w 189458"/>
                  <a:gd name="connsiteY3" fmla="*/ 560089 h 561898"/>
                  <a:gd name="connsiteX4" fmla="*/ 186894 w 189458"/>
                  <a:gd name="connsiteY4" fmla="*/ -1810 h 5618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9458" h="561898">
                    <a:moveTo>
                      <a:pt x="186894" y="-1810"/>
                    </a:moveTo>
                    <a:lnTo>
                      <a:pt x="-2564" y="-1810"/>
                    </a:lnTo>
                    <a:lnTo>
                      <a:pt x="-2564" y="560089"/>
                    </a:lnTo>
                    <a:lnTo>
                      <a:pt x="186894" y="560089"/>
                    </a:lnTo>
                    <a:lnTo>
                      <a:pt x="186894" y="-1810"/>
                    </a:lnTo>
                  </a:path>
                </a:pathLst>
              </a:custGeom>
              <a:solidFill>
                <a:srgbClr val="4870C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83" name="Freeform: Shape 382">
                <a:extLst>
                  <a:ext uri="{FF2B5EF4-FFF2-40B4-BE49-F238E27FC236}">
                    <a16:creationId xmlns:a16="http://schemas.microsoft.com/office/drawing/2014/main" id="{DAB4A54A-50C3-BFA2-BC72-D4B86E9E8E53}"/>
                  </a:ext>
                </a:extLst>
              </p:cNvPr>
              <p:cNvSpPr/>
              <p:nvPr/>
            </p:nvSpPr>
            <p:spPr>
              <a:xfrm flipV="1">
                <a:off x="6872947" y="2342529"/>
                <a:ext cx="189458" cy="752995"/>
              </a:xfrm>
              <a:custGeom>
                <a:avLst/>
                <a:gdLst>
                  <a:gd name="connsiteX0" fmla="*/ 186696 w 189458"/>
                  <a:gd name="connsiteY0" fmla="*/ -1895 h 752995"/>
                  <a:gd name="connsiteX1" fmla="*/ -2763 w 189458"/>
                  <a:gd name="connsiteY1" fmla="*/ -1895 h 752995"/>
                  <a:gd name="connsiteX2" fmla="*/ -2763 w 189458"/>
                  <a:gd name="connsiteY2" fmla="*/ 751101 h 752995"/>
                  <a:gd name="connsiteX3" fmla="*/ 186696 w 189458"/>
                  <a:gd name="connsiteY3" fmla="*/ 751101 h 752995"/>
                  <a:gd name="connsiteX4" fmla="*/ 186696 w 189458"/>
                  <a:gd name="connsiteY4" fmla="*/ -1895 h 7529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9458" h="752995">
                    <a:moveTo>
                      <a:pt x="186696" y="-1895"/>
                    </a:moveTo>
                    <a:lnTo>
                      <a:pt x="-2763" y="-1895"/>
                    </a:lnTo>
                    <a:lnTo>
                      <a:pt x="-2763" y="751101"/>
                    </a:lnTo>
                    <a:lnTo>
                      <a:pt x="186696" y="751101"/>
                    </a:lnTo>
                    <a:lnTo>
                      <a:pt x="186696" y="-1895"/>
                    </a:lnTo>
                  </a:path>
                </a:pathLst>
              </a:custGeom>
              <a:solidFill>
                <a:srgbClr val="1D2A3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84" name="Freeform: Shape 383">
                <a:extLst>
                  <a:ext uri="{FF2B5EF4-FFF2-40B4-BE49-F238E27FC236}">
                    <a16:creationId xmlns:a16="http://schemas.microsoft.com/office/drawing/2014/main" id="{DF1D0CDA-2597-C026-4FE2-E545BB912B85}"/>
                  </a:ext>
                </a:extLst>
              </p:cNvPr>
              <p:cNvSpPr/>
              <p:nvPr/>
            </p:nvSpPr>
            <p:spPr>
              <a:xfrm flipV="1">
                <a:off x="5810427" y="1105739"/>
                <a:ext cx="306844" cy="341426"/>
              </a:xfrm>
              <a:custGeom>
                <a:avLst/>
                <a:gdLst>
                  <a:gd name="connsiteX0" fmla="*/ 304767 w 306844"/>
                  <a:gd name="connsiteY0" fmla="*/ 207752 h 341426"/>
                  <a:gd name="connsiteX1" fmla="*/ -2078 w 306844"/>
                  <a:gd name="connsiteY1" fmla="*/ 338245 h 341426"/>
                  <a:gd name="connsiteX2" fmla="*/ -2078 w 306844"/>
                  <a:gd name="connsiteY2" fmla="*/ 262045 h 341426"/>
                  <a:gd name="connsiteX3" fmla="*/ -2078 w 306844"/>
                  <a:gd name="connsiteY3" fmla="*/ 147884 h 341426"/>
                  <a:gd name="connsiteX4" fmla="*/ -2078 w 306844"/>
                  <a:gd name="connsiteY4" fmla="*/ 71684 h 341426"/>
                  <a:gd name="connsiteX5" fmla="*/ 170046 w 306844"/>
                  <a:gd name="connsiteY5" fmla="*/ -3182 h 341426"/>
                  <a:gd name="connsiteX6" fmla="*/ 304767 w 306844"/>
                  <a:gd name="connsiteY6" fmla="*/ 131552 h 341426"/>
                  <a:gd name="connsiteX7" fmla="*/ 304767 w 306844"/>
                  <a:gd name="connsiteY7" fmla="*/ 207752 h 3414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06844" h="341426">
                    <a:moveTo>
                      <a:pt x="304767" y="207752"/>
                    </a:moveTo>
                    <a:cubicBezTo>
                      <a:pt x="227221" y="288156"/>
                      <a:pt x="118458" y="338245"/>
                      <a:pt x="-2078" y="338245"/>
                    </a:cubicBezTo>
                    <a:lnTo>
                      <a:pt x="-2078" y="262045"/>
                    </a:lnTo>
                    <a:lnTo>
                      <a:pt x="-2078" y="147884"/>
                    </a:lnTo>
                    <a:lnTo>
                      <a:pt x="-2078" y="71684"/>
                    </a:lnTo>
                    <a:cubicBezTo>
                      <a:pt x="65893" y="71684"/>
                      <a:pt x="126967" y="42792"/>
                      <a:pt x="170046" y="-3182"/>
                    </a:cubicBezTo>
                    <a:lnTo>
                      <a:pt x="304767" y="131552"/>
                    </a:lnTo>
                    <a:lnTo>
                      <a:pt x="304767" y="207752"/>
                    </a:lnTo>
                  </a:path>
                </a:pathLst>
              </a:custGeom>
              <a:solidFill>
                <a:srgbClr val="4870C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85" name="Freeform: Shape 384">
                <a:extLst>
                  <a:ext uri="{FF2B5EF4-FFF2-40B4-BE49-F238E27FC236}">
                    <a16:creationId xmlns:a16="http://schemas.microsoft.com/office/drawing/2014/main" id="{02221373-E122-6FE8-6462-855D7D5EF028}"/>
                  </a:ext>
                </a:extLst>
              </p:cNvPr>
              <p:cNvSpPr/>
              <p:nvPr/>
            </p:nvSpPr>
            <p:spPr>
              <a:xfrm flipV="1">
                <a:off x="5810427" y="1105739"/>
                <a:ext cx="306844" cy="328790"/>
              </a:xfrm>
              <a:custGeom>
                <a:avLst/>
                <a:gdLst>
                  <a:gd name="connsiteX0" fmla="*/ 157282 w 306844"/>
                  <a:gd name="connsiteY0" fmla="*/ -3188 h 328790"/>
                  <a:gd name="connsiteX1" fmla="*/ -2078 w 306844"/>
                  <a:gd name="connsiteY1" fmla="*/ 59042 h 328790"/>
                  <a:gd name="connsiteX2" fmla="*/ -2078 w 306844"/>
                  <a:gd name="connsiteY2" fmla="*/ 135242 h 328790"/>
                  <a:gd name="connsiteX3" fmla="*/ -2078 w 306844"/>
                  <a:gd name="connsiteY3" fmla="*/ 249403 h 328790"/>
                  <a:gd name="connsiteX4" fmla="*/ -2078 w 306844"/>
                  <a:gd name="connsiteY4" fmla="*/ 325603 h 328790"/>
                  <a:gd name="connsiteX5" fmla="*/ 304767 w 306844"/>
                  <a:gd name="connsiteY5" fmla="*/ 195110 h 328790"/>
                  <a:gd name="connsiteX6" fmla="*/ 304767 w 306844"/>
                  <a:gd name="connsiteY6" fmla="*/ 118910 h 328790"/>
                  <a:gd name="connsiteX7" fmla="*/ 291585 w 306844"/>
                  <a:gd name="connsiteY7" fmla="*/ 105715 h 328790"/>
                  <a:gd name="connsiteX8" fmla="*/ 279380 w 306844"/>
                  <a:gd name="connsiteY8" fmla="*/ 118910 h 328790"/>
                  <a:gd name="connsiteX9" fmla="*/ 157282 w 306844"/>
                  <a:gd name="connsiteY9" fmla="*/ -3188 h 3287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06844" h="328790">
                    <a:moveTo>
                      <a:pt x="157282" y="-3188"/>
                    </a:moveTo>
                    <a:cubicBezTo>
                      <a:pt x="115296" y="35382"/>
                      <a:pt x="59429" y="59042"/>
                      <a:pt x="-2078" y="59042"/>
                    </a:cubicBezTo>
                    <a:lnTo>
                      <a:pt x="-2078" y="135242"/>
                    </a:lnTo>
                    <a:lnTo>
                      <a:pt x="-2078" y="249403"/>
                    </a:lnTo>
                    <a:lnTo>
                      <a:pt x="-2078" y="325603"/>
                    </a:lnTo>
                    <a:cubicBezTo>
                      <a:pt x="118458" y="325603"/>
                      <a:pt x="227221" y="275514"/>
                      <a:pt x="304767" y="195110"/>
                    </a:cubicBezTo>
                    <a:lnTo>
                      <a:pt x="304767" y="118910"/>
                    </a:lnTo>
                    <a:lnTo>
                      <a:pt x="291585" y="105715"/>
                    </a:lnTo>
                    <a:cubicBezTo>
                      <a:pt x="287610" y="110198"/>
                      <a:pt x="283533" y="114605"/>
                      <a:pt x="279380" y="118910"/>
                    </a:cubicBezTo>
                    <a:lnTo>
                      <a:pt x="157282" y="-3188"/>
                    </a:lnTo>
                  </a:path>
                </a:pathLst>
              </a:custGeom>
              <a:solidFill>
                <a:srgbClr val="799BD7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86" name="Freeform: Shape 385">
                <a:extLst>
                  <a:ext uri="{FF2B5EF4-FFF2-40B4-BE49-F238E27FC236}">
                    <a16:creationId xmlns:a16="http://schemas.microsoft.com/office/drawing/2014/main" id="{8C3B5E51-C0DC-AA17-8D95-64C6DBE9D423}"/>
                  </a:ext>
                </a:extLst>
              </p:cNvPr>
              <p:cNvSpPr/>
              <p:nvPr/>
            </p:nvSpPr>
            <p:spPr>
              <a:xfrm flipV="1">
                <a:off x="5810427" y="1105739"/>
                <a:ext cx="306844" cy="265226"/>
              </a:xfrm>
              <a:custGeom>
                <a:avLst/>
                <a:gdLst>
                  <a:gd name="connsiteX0" fmla="*/ 170046 w 306844"/>
                  <a:gd name="connsiteY0" fmla="*/ -3216 h 265226"/>
                  <a:gd name="connsiteX1" fmla="*/ 304767 w 306844"/>
                  <a:gd name="connsiteY1" fmla="*/ 131518 h 265226"/>
                  <a:gd name="connsiteX2" fmla="*/ -2078 w 306844"/>
                  <a:gd name="connsiteY2" fmla="*/ 262011 h 265226"/>
                  <a:gd name="connsiteX3" fmla="*/ -2078 w 306844"/>
                  <a:gd name="connsiteY3" fmla="*/ 71650 h 265226"/>
                  <a:gd name="connsiteX4" fmla="*/ 170046 w 306844"/>
                  <a:gd name="connsiteY4" fmla="*/ -3216 h 2652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6844" h="265226">
                    <a:moveTo>
                      <a:pt x="170046" y="-3216"/>
                    </a:moveTo>
                    <a:lnTo>
                      <a:pt x="304767" y="131518"/>
                    </a:lnTo>
                    <a:cubicBezTo>
                      <a:pt x="227221" y="211922"/>
                      <a:pt x="118458" y="262011"/>
                      <a:pt x="-2078" y="262011"/>
                    </a:cubicBezTo>
                    <a:lnTo>
                      <a:pt x="-2078" y="71650"/>
                    </a:lnTo>
                    <a:cubicBezTo>
                      <a:pt x="65893" y="71650"/>
                      <a:pt x="126967" y="42758"/>
                      <a:pt x="170046" y="-3216"/>
                    </a:cubicBezTo>
                  </a:path>
                </a:pathLst>
              </a:custGeom>
              <a:solidFill>
                <a:srgbClr val="4870C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87" name="Freeform: Shape 386">
                <a:extLst>
                  <a:ext uri="{FF2B5EF4-FFF2-40B4-BE49-F238E27FC236}">
                    <a16:creationId xmlns:a16="http://schemas.microsoft.com/office/drawing/2014/main" id="{D3551C16-C446-1F5B-8560-FB0CDDD5AEEB}"/>
                  </a:ext>
                </a:extLst>
              </p:cNvPr>
              <p:cNvSpPr/>
              <p:nvPr/>
            </p:nvSpPr>
            <p:spPr>
              <a:xfrm flipV="1">
                <a:off x="5358624" y="1181939"/>
                <a:ext cx="852804" cy="929004"/>
              </a:xfrm>
              <a:custGeom>
                <a:avLst/>
                <a:gdLst>
                  <a:gd name="connsiteX0" fmla="*/ 596570 w 852804"/>
                  <a:gd name="connsiteY0" fmla="*/ 584726 h 929004"/>
                  <a:gd name="connsiteX1" fmla="*/ 657149 w 852804"/>
                  <a:gd name="connsiteY1" fmla="*/ 461727 h 929004"/>
                  <a:gd name="connsiteX2" fmla="*/ 424447 w 852804"/>
                  <a:gd name="connsiteY2" fmla="*/ 263708 h 929004"/>
                  <a:gd name="connsiteX3" fmla="*/ 191757 w 852804"/>
                  <a:gd name="connsiteY3" fmla="*/ 461651 h 929004"/>
                  <a:gd name="connsiteX4" fmla="*/ 424447 w 852804"/>
                  <a:gd name="connsiteY4" fmla="*/ 659593 h 929004"/>
                  <a:gd name="connsiteX5" fmla="*/ 424447 w 852804"/>
                  <a:gd name="connsiteY5" fmla="*/ 735793 h 929004"/>
                  <a:gd name="connsiteX6" fmla="*/ 424447 w 852804"/>
                  <a:gd name="connsiteY6" fmla="*/ 849953 h 929004"/>
                  <a:gd name="connsiteX7" fmla="*/ 424447 w 852804"/>
                  <a:gd name="connsiteY7" fmla="*/ 926153 h 929004"/>
                  <a:gd name="connsiteX8" fmla="*/ -1956 w 852804"/>
                  <a:gd name="connsiteY8" fmla="*/ 499751 h 929004"/>
                  <a:gd name="connsiteX9" fmla="*/ -165 w 852804"/>
                  <a:gd name="connsiteY9" fmla="*/ 461651 h 929004"/>
                  <a:gd name="connsiteX10" fmla="*/ -1956 w 852804"/>
                  <a:gd name="connsiteY10" fmla="*/ 423551 h 929004"/>
                  <a:gd name="connsiteX11" fmla="*/ 424447 w 852804"/>
                  <a:gd name="connsiteY11" fmla="*/ -2852 h 929004"/>
                  <a:gd name="connsiteX12" fmla="*/ 850849 w 852804"/>
                  <a:gd name="connsiteY12" fmla="*/ 423551 h 929004"/>
                  <a:gd name="connsiteX13" fmla="*/ 849071 w 852804"/>
                  <a:gd name="connsiteY13" fmla="*/ 461740 h 929004"/>
                  <a:gd name="connsiteX14" fmla="*/ 850849 w 852804"/>
                  <a:gd name="connsiteY14" fmla="*/ 499751 h 929004"/>
                  <a:gd name="connsiteX15" fmla="*/ 731304 w 852804"/>
                  <a:gd name="connsiteY15" fmla="*/ 795661 h 929004"/>
                  <a:gd name="connsiteX16" fmla="*/ 596570 w 852804"/>
                  <a:gd name="connsiteY16" fmla="*/ 660926 h 929004"/>
                  <a:gd name="connsiteX17" fmla="*/ 596570 w 852804"/>
                  <a:gd name="connsiteY17" fmla="*/ 584726 h 9290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852804" h="929004">
                    <a:moveTo>
                      <a:pt x="596570" y="584726"/>
                    </a:moveTo>
                    <a:cubicBezTo>
                      <a:pt x="627838" y="551325"/>
                      <a:pt x="649402" y="508869"/>
                      <a:pt x="657149" y="461727"/>
                    </a:cubicBezTo>
                    <a:cubicBezTo>
                      <a:pt x="638925" y="349484"/>
                      <a:pt x="541833" y="263708"/>
                      <a:pt x="424447" y="263708"/>
                    </a:cubicBezTo>
                    <a:cubicBezTo>
                      <a:pt x="307086" y="263708"/>
                      <a:pt x="210007" y="349446"/>
                      <a:pt x="191757" y="461651"/>
                    </a:cubicBezTo>
                    <a:cubicBezTo>
                      <a:pt x="210007" y="573855"/>
                      <a:pt x="307086" y="659593"/>
                      <a:pt x="424447" y="659593"/>
                    </a:cubicBezTo>
                    <a:lnTo>
                      <a:pt x="424447" y="735793"/>
                    </a:lnTo>
                    <a:lnTo>
                      <a:pt x="424447" y="849953"/>
                    </a:lnTo>
                    <a:lnTo>
                      <a:pt x="424447" y="926153"/>
                    </a:lnTo>
                    <a:cubicBezTo>
                      <a:pt x="188951" y="926153"/>
                      <a:pt x="-1956" y="735247"/>
                      <a:pt x="-1956" y="499751"/>
                    </a:cubicBezTo>
                    <a:cubicBezTo>
                      <a:pt x="-1956" y="486898"/>
                      <a:pt x="-1282" y="474211"/>
                      <a:pt x="-165" y="461651"/>
                    </a:cubicBezTo>
                    <a:cubicBezTo>
                      <a:pt x="-1282" y="449090"/>
                      <a:pt x="-1956" y="436403"/>
                      <a:pt x="-1956" y="423551"/>
                    </a:cubicBezTo>
                    <a:cubicBezTo>
                      <a:pt x="-1956" y="188055"/>
                      <a:pt x="188951" y="-2852"/>
                      <a:pt x="424447" y="-2852"/>
                    </a:cubicBezTo>
                    <a:cubicBezTo>
                      <a:pt x="659943" y="-2852"/>
                      <a:pt x="850849" y="188055"/>
                      <a:pt x="850849" y="423551"/>
                    </a:cubicBezTo>
                    <a:cubicBezTo>
                      <a:pt x="850849" y="436428"/>
                      <a:pt x="850189" y="449154"/>
                      <a:pt x="849071" y="461740"/>
                    </a:cubicBezTo>
                    <a:cubicBezTo>
                      <a:pt x="850176" y="474274"/>
                      <a:pt x="850849" y="486936"/>
                      <a:pt x="850849" y="499751"/>
                    </a:cubicBezTo>
                    <a:cubicBezTo>
                      <a:pt x="850849" y="614711"/>
                      <a:pt x="805269" y="718978"/>
                      <a:pt x="731304" y="795661"/>
                    </a:cubicBezTo>
                    <a:lnTo>
                      <a:pt x="596570" y="660926"/>
                    </a:lnTo>
                    <a:lnTo>
                      <a:pt x="596570" y="584726"/>
                    </a:lnTo>
                  </a:path>
                </a:pathLst>
              </a:custGeom>
              <a:solidFill>
                <a:srgbClr val="4870C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88" name="Freeform: Shape 387">
                <a:extLst>
                  <a:ext uri="{FF2B5EF4-FFF2-40B4-BE49-F238E27FC236}">
                    <a16:creationId xmlns:a16="http://schemas.microsoft.com/office/drawing/2014/main" id="{D7536638-E860-240E-4285-99F97D82F471}"/>
                  </a:ext>
                </a:extLst>
              </p:cNvPr>
              <p:cNvSpPr/>
              <p:nvPr/>
            </p:nvSpPr>
            <p:spPr>
              <a:xfrm flipV="1">
                <a:off x="5358624" y="1312432"/>
                <a:ext cx="852804" cy="798512"/>
              </a:xfrm>
              <a:custGeom>
                <a:avLst/>
                <a:gdLst>
                  <a:gd name="connsiteX0" fmla="*/ 424447 w 852804"/>
                  <a:gd name="connsiteY0" fmla="*/ -2794 h 798512"/>
                  <a:gd name="connsiteX1" fmla="*/ 140043 w 852804"/>
                  <a:gd name="connsiteY1" fmla="*/ 105906 h 798512"/>
                  <a:gd name="connsiteX2" fmla="*/ -1956 w 852804"/>
                  <a:gd name="connsiteY2" fmla="*/ 423609 h 798512"/>
                  <a:gd name="connsiteX3" fmla="*/ -216 w 852804"/>
                  <a:gd name="connsiteY3" fmla="*/ 461112 h 798512"/>
                  <a:gd name="connsiteX4" fmla="*/ 424447 w 852804"/>
                  <a:gd name="connsiteY4" fmla="*/ 73406 h 798512"/>
                  <a:gd name="connsiteX5" fmla="*/ 849122 w 852804"/>
                  <a:gd name="connsiteY5" fmla="*/ 461188 h 798512"/>
                  <a:gd name="connsiteX6" fmla="*/ 850849 w 852804"/>
                  <a:gd name="connsiteY6" fmla="*/ 423609 h 798512"/>
                  <a:gd name="connsiteX7" fmla="*/ 794220 w 852804"/>
                  <a:gd name="connsiteY7" fmla="*/ 211138 h 798512"/>
                  <a:gd name="connsiteX8" fmla="*/ 791045 w 852804"/>
                  <a:gd name="connsiteY8" fmla="*/ 205715 h 798512"/>
                  <a:gd name="connsiteX9" fmla="*/ 424447 w 852804"/>
                  <a:gd name="connsiteY9" fmla="*/ -2794 h 798512"/>
                  <a:gd name="connsiteX10" fmla="*/ 424079 w 852804"/>
                  <a:gd name="connsiteY10" fmla="*/ 263766 h 798512"/>
                  <a:gd name="connsiteX11" fmla="*/ 423952 w 852804"/>
                  <a:gd name="connsiteY11" fmla="*/ 263766 h 798512"/>
                  <a:gd name="connsiteX12" fmla="*/ 424079 w 852804"/>
                  <a:gd name="connsiteY12" fmla="*/ 263766 h 798512"/>
                  <a:gd name="connsiteX13" fmla="*/ 424802 w 852804"/>
                  <a:gd name="connsiteY13" fmla="*/ 263766 h 798512"/>
                  <a:gd name="connsiteX14" fmla="*/ 424942 w 852804"/>
                  <a:gd name="connsiteY14" fmla="*/ 263766 h 798512"/>
                  <a:gd name="connsiteX15" fmla="*/ 424802 w 852804"/>
                  <a:gd name="connsiteY15" fmla="*/ 263766 h 798512"/>
                  <a:gd name="connsiteX16" fmla="*/ 423723 w 852804"/>
                  <a:gd name="connsiteY16" fmla="*/ 263766 h 798512"/>
                  <a:gd name="connsiteX17" fmla="*/ 423558 w 852804"/>
                  <a:gd name="connsiteY17" fmla="*/ 263766 h 798512"/>
                  <a:gd name="connsiteX18" fmla="*/ 423723 w 852804"/>
                  <a:gd name="connsiteY18" fmla="*/ 263766 h 798512"/>
                  <a:gd name="connsiteX19" fmla="*/ 425171 w 852804"/>
                  <a:gd name="connsiteY19" fmla="*/ 263766 h 798512"/>
                  <a:gd name="connsiteX20" fmla="*/ 425323 w 852804"/>
                  <a:gd name="connsiteY20" fmla="*/ 263766 h 798512"/>
                  <a:gd name="connsiteX21" fmla="*/ 425171 w 852804"/>
                  <a:gd name="connsiteY21" fmla="*/ 263766 h 798512"/>
                  <a:gd name="connsiteX22" fmla="*/ 423355 w 852804"/>
                  <a:gd name="connsiteY22" fmla="*/ 263779 h 798512"/>
                  <a:gd name="connsiteX23" fmla="*/ 423202 w 852804"/>
                  <a:gd name="connsiteY23" fmla="*/ 263779 h 798512"/>
                  <a:gd name="connsiteX24" fmla="*/ 423355 w 852804"/>
                  <a:gd name="connsiteY24" fmla="*/ 263779 h 798512"/>
                  <a:gd name="connsiteX25" fmla="*/ 425539 w 852804"/>
                  <a:gd name="connsiteY25" fmla="*/ 263779 h 798512"/>
                  <a:gd name="connsiteX26" fmla="*/ 425692 w 852804"/>
                  <a:gd name="connsiteY26" fmla="*/ 263779 h 798512"/>
                  <a:gd name="connsiteX27" fmla="*/ 425539 w 852804"/>
                  <a:gd name="connsiteY27" fmla="*/ 263779 h 798512"/>
                  <a:gd name="connsiteX28" fmla="*/ 425895 w 852804"/>
                  <a:gd name="connsiteY28" fmla="*/ 263779 h 798512"/>
                  <a:gd name="connsiteX29" fmla="*/ 426072 w 852804"/>
                  <a:gd name="connsiteY29" fmla="*/ 263779 h 798512"/>
                  <a:gd name="connsiteX30" fmla="*/ 425895 w 852804"/>
                  <a:gd name="connsiteY30" fmla="*/ 263779 h 798512"/>
                  <a:gd name="connsiteX31" fmla="*/ 422999 w 852804"/>
                  <a:gd name="connsiteY31" fmla="*/ 263779 h 798512"/>
                  <a:gd name="connsiteX32" fmla="*/ 422821 w 852804"/>
                  <a:gd name="connsiteY32" fmla="*/ 263779 h 798512"/>
                  <a:gd name="connsiteX33" fmla="*/ 422999 w 852804"/>
                  <a:gd name="connsiteY33" fmla="*/ 263779 h 798512"/>
                  <a:gd name="connsiteX34" fmla="*/ 426250 w 852804"/>
                  <a:gd name="connsiteY34" fmla="*/ 263779 h 798512"/>
                  <a:gd name="connsiteX35" fmla="*/ 426441 w 852804"/>
                  <a:gd name="connsiteY35" fmla="*/ 263779 h 798512"/>
                  <a:gd name="connsiteX36" fmla="*/ 426250 w 852804"/>
                  <a:gd name="connsiteY36" fmla="*/ 263779 h 798512"/>
                  <a:gd name="connsiteX37" fmla="*/ 422631 w 852804"/>
                  <a:gd name="connsiteY37" fmla="*/ 263779 h 798512"/>
                  <a:gd name="connsiteX38" fmla="*/ 422453 w 852804"/>
                  <a:gd name="connsiteY38" fmla="*/ 263779 h 798512"/>
                  <a:gd name="connsiteX39" fmla="*/ 422631 w 852804"/>
                  <a:gd name="connsiteY39" fmla="*/ 263779 h 798512"/>
                  <a:gd name="connsiteX40" fmla="*/ 426619 w 852804"/>
                  <a:gd name="connsiteY40" fmla="*/ 263779 h 798512"/>
                  <a:gd name="connsiteX41" fmla="*/ 426809 w 852804"/>
                  <a:gd name="connsiteY41" fmla="*/ 263779 h 798512"/>
                  <a:gd name="connsiteX42" fmla="*/ 426619 w 852804"/>
                  <a:gd name="connsiteY42" fmla="*/ 263779 h 798512"/>
                  <a:gd name="connsiteX43" fmla="*/ 422275 w 852804"/>
                  <a:gd name="connsiteY43" fmla="*/ 263779 h 798512"/>
                  <a:gd name="connsiteX44" fmla="*/ 422085 w 852804"/>
                  <a:gd name="connsiteY44" fmla="*/ 263779 h 798512"/>
                  <a:gd name="connsiteX45" fmla="*/ 422275 w 852804"/>
                  <a:gd name="connsiteY45" fmla="*/ 263779 h 798512"/>
                  <a:gd name="connsiteX46" fmla="*/ 426974 w 852804"/>
                  <a:gd name="connsiteY46" fmla="*/ 263779 h 798512"/>
                  <a:gd name="connsiteX47" fmla="*/ 427165 w 852804"/>
                  <a:gd name="connsiteY47" fmla="*/ 263779 h 798512"/>
                  <a:gd name="connsiteX48" fmla="*/ 426974 w 852804"/>
                  <a:gd name="connsiteY48" fmla="*/ 263779 h 798512"/>
                  <a:gd name="connsiteX49" fmla="*/ 421907 w 852804"/>
                  <a:gd name="connsiteY49" fmla="*/ 263779 h 798512"/>
                  <a:gd name="connsiteX50" fmla="*/ 421729 w 852804"/>
                  <a:gd name="connsiteY50" fmla="*/ 263779 h 798512"/>
                  <a:gd name="connsiteX51" fmla="*/ 421907 w 852804"/>
                  <a:gd name="connsiteY51" fmla="*/ 263779 h 798512"/>
                  <a:gd name="connsiteX52" fmla="*/ 427304 w 852804"/>
                  <a:gd name="connsiteY52" fmla="*/ 263779 h 798512"/>
                  <a:gd name="connsiteX53" fmla="*/ 428511 w 852804"/>
                  <a:gd name="connsiteY53" fmla="*/ 263805 h 798512"/>
                  <a:gd name="connsiteX54" fmla="*/ 427304 w 852804"/>
                  <a:gd name="connsiteY54" fmla="*/ 263779 h 798512"/>
                  <a:gd name="connsiteX55" fmla="*/ 421564 w 852804"/>
                  <a:gd name="connsiteY55" fmla="*/ 263792 h 798512"/>
                  <a:gd name="connsiteX56" fmla="*/ 420408 w 852804"/>
                  <a:gd name="connsiteY56" fmla="*/ 263805 h 798512"/>
                  <a:gd name="connsiteX57" fmla="*/ 421564 w 852804"/>
                  <a:gd name="connsiteY57" fmla="*/ 263792 h 798512"/>
                  <a:gd name="connsiteX58" fmla="*/ 428574 w 852804"/>
                  <a:gd name="connsiteY58" fmla="*/ 263805 h 798512"/>
                  <a:gd name="connsiteX59" fmla="*/ 428867 w 852804"/>
                  <a:gd name="connsiteY59" fmla="*/ 263805 h 798512"/>
                  <a:gd name="connsiteX60" fmla="*/ 428574 w 852804"/>
                  <a:gd name="connsiteY60" fmla="*/ 263805 h 798512"/>
                  <a:gd name="connsiteX61" fmla="*/ 420307 w 852804"/>
                  <a:gd name="connsiteY61" fmla="*/ 263805 h 798512"/>
                  <a:gd name="connsiteX62" fmla="*/ 420053 w 852804"/>
                  <a:gd name="connsiteY62" fmla="*/ 263805 h 798512"/>
                  <a:gd name="connsiteX63" fmla="*/ 420307 w 852804"/>
                  <a:gd name="connsiteY63" fmla="*/ 263805 h 798512"/>
                  <a:gd name="connsiteX64" fmla="*/ 428917 w 852804"/>
                  <a:gd name="connsiteY64" fmla="*/ 263805 h 798512"/>
                  <a:gd name="connsiteX65" fmla="*/ 429222 w 852804"/>
                  <a:gd name="connsiteY65" fmla="*/ 263817 h 798512"/>
                  <a:gd name="connsiteX66" fmla="*/ 428917 w 852804"/>
                  <a:gd name="connsiteY66" fmla="*/ 263805 h 798512"/>
                  <a:gd name="connsiteX67" fmla="*/ 419964 w 852804"/>
                  <a:gd name="connsiteY67" fmla="*/ 263805 h 798512"/>
                  <a:gd name="connsiteX68" fmla="*/ 419684 w 852804"/>
                  <a:gd name="connsiteY68" fmla="*/ 263817 h 798512"/>
                  <a:gd name="connsiteX69" fmla="*/ 419964 w 852804"/>
                  <a:gd name="connsiteY69" fmla="*/ 263805 h 798512"/>
                  <a:gd name="connsiteX70" fmla="*/ 429260 w 852804"/>
                  <a:gd name="connsiteY70" fmla="*/ 263817 h 798512"/>
                  <a:gd name="connsiteX71" fmla="*/ 429578 w 852804"/>
                  <a:gd name="connsiteY71" fmla="*/ 263817 h 798512"/>
                  <a:gd name="connsiteX72" fmla="*/ 429260 w 852804"/>
                  <a:gd name="connsiteY72" fmla="*/ 263817 h 798512"/>
                  <a:gd name="connsiteX73" fmla="*/ 419621 w 852804"/>
                  <a:gd name="connsiteY73" fmla="*/ 263817 h 798512"/>
                  <a:gd name="connsiteX74" fmla="*/ 419329 w 852804"/>
                  <a:gd name="connsiteY74" fmla="*/ 263817 h 798512"/>
                  <a:gd name="connsiteX75" fmla="*/ 419621 w 852804"/>
                  <a:gd name="connsiteY75" fmla="*/ 263817 h 798512"/>
                  <a:gd name="connsiteX76" fmla="*/ 429603 w 852804"/>
                  <a:gd name="connsiteY76" fmla="*/ 263817 h 798512"/>
                  <a:gd name="connsiteX77" fmla="*/ 429933 w 852804"/>
                  <a:gd name="connsiteY77" fmla="*/ 263830 h 798512"/>
                  <a:gd name="connsiteX78" fmla="*/ 429603 w 852804"/>
                  <a:gd name="connsiteY78" fmla="*/ 263817 h 798512"/>
                  <a:gd name="connsiteX79" fmla="*/ 419278 w 852804"/>
                  <a:gd name="connsiteY79" fmla="*/ 263817 h 798512"/>
                  <a:gd name="connsiteX80" fmla="*/ 418973 w 852804"/>
                  <a:gd name="connsiteY80" fmla="*/ 263830 h 798512"/>
                  <a:gd name="connsiteX81" fmla="*/ 419278 w 852804"/>
                  <a:gd name="connsiteY81" fmla="*/ 263817 h 798512"/>
                  <a:gd name="connsiteX82" fmla="*/ 429933 w 852804"/>
                  <a:gd name="connsiteY82" fmla="*/ 263830 h 798512"/>
                  <a:gd name="connsiteX83" fmla="*/ 657149 w 852804"/>
                  <a:gd name="connsiteY83" fmla="*/ 461785 h 798512"/>
                  <a:gd name="connsiteX84" fmla="*/ 657149 w 852804"/>
                  <a:gd name="connsiteY84" fmla="*/ 461785 h 798512"/>
                  <a:gd name="connsiteX85" fmla="*/ 657149 w 852804"/>
                  <a:gd name="connsiteY85" fmla="*/ 461785 h 798512"/>
                  <a:gd name="connsiteX86" fmla="*/ 641388 w 852804"/>
                  <a:gd name="connsiteY86" fmla="*/ 516052 h 798512"/>
                  <a:gd name="connsiteX87" fmla="*/ 638213 w 852804"/>
                  <a:gd name="connsiteY87" fmla="*/ 523177 h 798512"/>
                  <a:gd name="connsiteX88" fmla="*/ 596570 w 852804"/>
                  <a:gd name="connsiteY88" fmla="*/ 584784 h 798512"/>
                  <a:gd name="connsiteX89" fmla="*/ 596570 w 852804"/>
                  <a:gd name="connsiteY89" fmla="*/ 660984 h 798512"/>
                  <a:gd name="connsiteX90" fmla="*/ 731304 w 852804"/>
                  <a:gd name="connsiteY90" fmla="*/ 795719 h 798512"/>
                  <a:gd name="connsiteX91" fmla="*/ 850849 w 852804"/>
                  <a:gd name="connsiteY91" fmla="*/ 499809 h 798512"/>
                  <a:gd name="connsiteX92" fmla="*/ 850849 w 852804"/>
                  <a:gd name="connsiteY92" fmla="*/ 499809 h 798512"/>
                  <a:gd name="connsiteX93" fmla="*/ 731304 w 852804"/>
                  <a:gd name="connsiteY93" fmla="*/ 795719 h 798512"/>
                  <a:gd name="connsiteX94" fmla="*/ 596570 w 852804"/>
                  <a:gd name="connsiteY94" fmla="*/ 660984 h 798512"/>
                  <a:gd name="connsiteX95" fmla="*/ 660489 w 852804"/>
                  <a:gd name="connsiteY95" fmla="*/ 499809 h 798512"/>
                  <a:gd name="connsiteX96" fmla="*/ 429933 w 852804"/>
                  <a:gd name="connsiteY96" fmla="*/ 263830 h 798512"/>
                  <a:gd name="connsiteX97" fmla="*/ 418948 w 852804"/>
                  <a:gd name="connsiteY97" fmla="*/ 263830 h 798512"/>
                  <a:gd name="connsiteX98" fmla="*/ 188405 w 852804"/>
                  <a:gd name="connsiteY98" fmla="*/ 499809 h 798512"/>
                  <a:gd name="connsiteX99" fmla="*/ 424447 w 852804"/>
                  <a:gd name="connsiteY99" fmla="*/ 735851 h 798512"/>
                  <a:gd name="connsiteX100" fmla="*/ 424447 w 852804"/>
                  <a:gd name="connsiteY100" fmla="*/ 659651 h 798512"/>
                  <a:gd name="connsiteX101" fmla="*/ 191757 w 852804"/>
                  <a:gd name="connsiteY101" fmla="*/ 461709 h 798512"/>
                  <a:gd name="connsiteX102" fmla="*/ 191757 w 852804"/>
                  <a:gd name="connsiteY102" fmla="*/ 461709 h 798512"/>
                  <a:gd name="connsiteX103" fmla="*/ 191757 w 852804"/>
                  <a:gd name="connsiteY103" fmla="*/ 461709 h 798512"/>
                  <a:gd name="connsiteX104" fmla="*/ 418948 w 852804"/>
                  <a:gd name="connsiteY104" fmla="*/ 263830 h 7985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</a:cxnLst>
                <a:rect l="l" t="t" r="r" b="b"/>
                <a:pathLst>
                  <a:path w="852804" h="798512">
                    <a:moveTo>
                      <a:pt x="424447" y="-2794"/>
                    </a:moveTo>
                    <a:cubicBezTo>
                      <a:pt x="315176" y="-2794"/>
                      <a:pt x="215494" y="38316"/>
                      <a:pt x="140043" y="105906"/>
                    </a:cubicBezTo>
                    <a:cubicBezTo>
                      <a:pt x="52883" y="183973"/>
                      <a:pt x="-1956" y="297383"/>
                      <a:pt x="-1956" y="423609"/>
                    </a:cubicBezTo>
                    <a:cubicBezTo>
                      <a:pt x="-1956" y="436258"/>
                      <a:pt x="-1308" y="448742"/>
                      <a:pt x="-216" y="461112"/>
                    </a:cubicBezTo>
                    <a:cubicBezTo>
                      <a:pt x="19342" y="243764"/>
                      <a:pt x="201994" y="73406"/>
                      <a:pt x="424447" y="73406"/>
                    </a:cubicBezTo>
                    <a:cubicBezTo>
                      <a:pt x="646913" y="73406"/>
                      <a:pt x="829602" y="243789"/>
                      <a:pt x="849122" y="461188"/>
                    </a:cubicBezTo>
                    <a:cubicBezTo>
                      <a:pt x="850214" y="448793"/>
                      <a:pt x="850849" y="436283"/>
                      <a:pt x="850849" y="423609"/>
                    </a:cubicBezTo>
                    <a:cubicBezTo>
                      <a:pt x="850849" y="346240"/>
                      <a:pt x="830250" y="273685"/>
                      <a:pt x="794220" y="211138"/>
                    </a:cubicBezTo>
                    <a:cubicBezTo>
                      <a:pt x="793179" y="209322"/>
                      <a:pt x="792112" y="207506"/>
                      <a:pt x="791045" y="205715"/>
                    </a:cubicBezTo>
                    <a:cubicBezTo>
                      <a:pt x="716674" y="80861"/>
                      <a:pt x="580327" y="-2794"/>
                      <a:pt x="424447" y="-2794"/>
                    </a:cubicBezTo>
                    <a:moveTo>
                      <a:pt x="424079" y="263766"/>
                    </a:moveTo>
                    <a:cubicBezTo>
                      <a:pt x="424041" y="263766"/>
                      <a:pt x="424002" y="263766"/>
                      <a:pt x="423952" y="263766"/>
                    </a:cubicBezTo>
                    <a:cubicBezTo>
                      <a:pt x="423990" y="263766"/>
                      <a:pt x="424041" y="263766"/>
                      <a:pt x="424079" y="263766"/>
                    </a:cubicBezTo>
                    <a:moveTo>
                      <a:pt x="424802" y="263766"/>
                    </a:moveTo>
                    <a:cubicBezTo>
                      <a:pt x="424853" y="263766"/>
                      <a:pt x="424891" y="263766"/>
                      <a:pt x="424942" y="263766"/>
                    </a:cubicBezTo>
                    <a:cubicBezTo>
                      <a:pt x="424891" y="263766"/>
                      <a:pt x="424853" y="263766"/>
                      <a:pt x="424802" y="263766"/>
                    </a:cubicBezTo>
                    <a:moveTo>
                      <a:pt x="423723" y="263766"/>
                    </a:moveTo>
                    <a:cubicBezTo>
                      <a:pt x="423672" y="263766"/>
                      <a:pt x="423621" y="263766"/>
                      <a:pt x="423558" y="263766"/>
                    </a:cubicBezTo>
                    <a:cubicBezTo>
                      <a:pt x="423609" y="263766"/>
                      <a:pt x="423672" y="263766"/>
                      <a:pt x="423723" y="263766"/>
                    </a:cubicBezTo>
                    <a:moveTo>
                      <a:pt x="425171" y="263766"/>
                    </a:moveTo>
                    <a:cubicBezTo>
                      <a:pt x="425222" y="263766"/>
                      <a:pt x="425272" y="263766"/>
                      <a:pt x="425323" y="263766"/>
                    </a:cubicBezTo>
                    <a:cubicBezTo>
                      <a:pt x="425272" y="263766"/>
                      <a:pt x="425222" y="263766"/>
                      <a:pt x="425171" y="263766"/>
                    </a:cubicBezTo>
                    <a:moveTo>
                      <a:pt x="423355" y="263779"/>
                    </a:moveTo>
                    <a:cubicBezTo>
                      <a:pt x="423304" y="263779"/>
                      <a:pt x="423253" y="263779"/>
                      <a:pt x="423202" y="263779"/>
                    </a:cubicBezTo>
                    <a:cubicBezTo>
                      <a:pt x="423253" y="263779"/>
                      <a:pt x="423304" y="263779"/>
                      <a:pt x="423355" y="263779"/>
                    </a:cubicBezTo>
                    <a:moveTo>
                      <a:pt x="425539" y="263779"/>
                    </a:moveTo>
                    <a:cubicBezTo>
                      <a:pt x="425590" y="263779"/>
                      <a:pt x="425641" y="263779"/>
                      <a:pt x="425692" y="263779"/>
                    </a:cubicBezTo>
                    <a:cubicBezTo>
                      <a:pt x="425641" y="263779"/>
                      <a:pt x="425590" y="263779"/>
                      <a:pt x="425539" y="263779"/>
                    </a:cubicBezTo>
                    <a:moveTo>
                      <a:pt x="425895" y="263779"/>
                    </a:moveTo>
                    <a:cubicBezTo>
                      <a:pt x="425958" y="263779"/>
                      <a:pt x="426009" y="263779"/>
                      <a:pt x="426072" y="263779"/>
                    </a:cubicBezTo>
                    <a:cubicBezTo>
                      <a:pt x="426022" y="263779"/>
                      <a:pt x="425946" y="263779"/>
                      <a:pt x="425895" y="263779"/>
                    </a:cubicBezTo>
                    <a:moveTo>
                      <a:pt x="422999" y="263779"/>
                    </a:moveTo>
                    <a:cubicBezTo>
                      <a:pt x="422936" y="263779"/>
                      <a:pt x="422872" y="263779"/>
                      <a:pt x="422821" y="263779"/>
                    </a:cubicBezTo>
                    <a:cubicBezTo>
                      <a:pt x="422872" y="263779"/>
                      <a:pt x="422936" y="263779"/>
                      <a:pt x="422999" y="263779"/>
                    </a:cubicBezTo>
                    <a:moveTo>
                      <a:pt x="426250" y="263779"/>
                    </a:moveTo>
                    <a:cubicBezTo>
                      <a:pt x="426314" y="263779"/>
                      <a:pt x="426365" y="263779"/>
                      <a:pt x="426441" y="263779"/>
                    </a:cubicBezTo>
                    <a:cubicBezTo>
                      <a:pt x="426377" y="263779"/>
                      <a:pt x="426301" y="263779"/>
                      <a:pt x="426250" y="263779"/>
                    </a:cubicBezTo>
                    <a:moveTo>
                      <a:pt x="422631" y="263779"/>
                    </a:moveTo>
                    <a:cubicBezTo>
                      <a:pt x="422580" y="263779"/>
                      <a:pt x="422517" y="263779"/>
                      <a:pt x="422453" y="263779"/>
                    </a:cubicBezTo>
                    <a:cubicBezTo>
                      <a:pt x="422529" y="263779"/>
                      <a:pt x="422567" y="263779"/>
                      <a:pt x="422631" y="263779"/>
                    </a:cubicBezTo>
                    <a:moveTo>
                      <a:pt x="426619" y="263779"/>
                    </a:moveTo>
                    <a:cubicBezTo>
                      <a:pt x="426682" y="263779"/>
                      <a:pt x="426746" y="263779"/>
                      <a:pt x="426809" y="263779"/>
                    </a:cubicBezTo>
                    <a:cubicBezTo>
                      <a:pt x="426746" y="263779"/>
                      <a:pt x="426682" y="263779"/>
                      <a:pt x="426619" y="263779"/>
                    </a:cubicBezTo>
                    <a:moveTo>
                      <a:pt x="422275" y="263779"/>
                    </a:moveTo>
                    <a:cubicBezTo>
                      <a:pt x="422212" y="263779"/>
                      <a:pt x="422148" y="263779"/>
                      <a:pt x="422085" y="263779"/>
                    </a:cubicBezTo>
                    <a:cubicBezTo>
                      <a:pt x="422148" y="263779"/>
                      <a:pt x="422212" y="263779"/>
                      <a:pt x="422275" y="263779"/>
                    </a:cubicBezTo>
                    <a:moveTo>
                      <a:pt x="426974" y="263779"/>
                    </a:moveTo>
                    <a:cubicBezTo>
                      <a:pt x="427038" y="263779"/>
                      <a:pt x="427101" y="263779"/>
                      <a:pt x="427165" y="263779"/>
                    </a:cubicBezTo>
                    <a:cubicBezTo>
                      <a:pt x="427101" y="263779"/>
                      <a:pt x="427038" y="263779"/>
                      <a:pt x="426974" y="263779"/>
                    </a:cubicBezTo>
                    <a:moveTo>
                      <a:pt x="421907" y="263779"/>
                    </a:moveTo>
                    <a:cubicBezTo>
                      <a:pt x="421844" y="263779"/>
                      <a:pt x="421793" y="263779"/>
                      <a:pt x="421729" y="263779"/>
                    </a:cubicBezTo>
                    <a:cubicBezTo>
                      <a:pt x="421793" y="263779"/>
                      <a:pt x="421856" y="263779"/>
                      <a:pt x="421907" y="263779"/>
                    </a:cubicBezTo>
                    <a:moveTo>
                      <a:pt x="427304" y="263779"/>
                    </a:moveTo>
                    <a:cubicBezTo>
                      <a:pt x="427711" y="263792"/>
                      <a:pt x="428105" y="263805"/>
                      <a:pt x="428511" y="263805"/>
                    </a:cubicBezTo>
                    <a:cubicBezTo>
                      <a:pt x="428105" y="263805"/>
                      <a:pt x="427711" y="263792"/>
                      <a:pt x="427304" y="263779"/>
                    </a:cubicBezTo>
                    <a:moveTo>
                      <a:pt x="421564" y="263792"/>
                    </a:moveTo>
                    <a:cubicBezTo>
                      <a:pt x="421183" y="263792"/>
                      <a:pt x="420789" y="263805"/>
                      <a:pt x="420408" y="263805"/>
                    </a:cubicBezTo>
                    <a:cubicBezTo>
                      <a:pt x="420802" y="263805"/>
                      <a:pt x="421183" y="263792"/>
                      <a:pt x="421564" y="263792"/>
                    </a:cubicBezTo>
                    <a:moveTo>
                      <a:pt x="428574" y="263805"/>
                    </a:moveTo>
                    <a:cubicBezTo>
                      <a:pt x="428676" y="263805"/>
                      <a:pt x="428765" y="263805"/>
                      <a:pt x="428867" y="263805"/>
                    </a:cubicBezTo>
                    <a:cubicBezTo>
                      <a:pt x="428765" y="263805"/>
                      <a:pt x="428676" y="263805"/>
                      <a:pt x="428574" y="263805"/>
                    </a:cubicBezTo>
                    <a:moveTo>
                      <a:pt x="420307" y="263805"/>
                    </a:moveTo>
                    <a:cubicBezTo>
                      <a:pt x="420218" y="263805"/>
                      <a:pt x="420142" y="263805"/>
                      <a:pt x="420053" y="263805"/>
                    </a:cubicBezTo>
                    <a:cubicBezTo>
                      <a:pt x="420129" y="263805"/>
                      <a:pt x="420218" y="263805"/>
                      <a:pt x="420307" y="263805"/>
                    </a:cubicBezTo>
                    <a:moveTo>
                      <a:pt x="428917" y="263805"/>
                    </a:moveTo>
                    <a:cubicBezTo>
                      <a:pt x="429019" y="263817"/>
                      <a:pt x="429121" y="263817"/>
                      <a:pt x="429222" y="263817"/>
                    </a:cubicBezTo>
                    <a:cubicBezTo>
                      <a:pt x="429121" y="263817"/>
                      <a:pt x="429019" y="263817"/>
                      <a:pt x="428917" y="263805"/>
                    </a:cubicBezTo>
                    <a:moveTo>
                      <a:pt x="419964" y="263805"/>
                    </a:moveTo>
                    <a:cubicBezTo>
                      <a:pt x="419875" y="263817"/>
                      <a:pt x="419773" y="263817"/>
                      <a:pt x="419684" y="263817"/>
                    </a:cubicBezTo>
                    <a:cubicBezTo>
                      <a:pt x="419773" y="263817"/>
                      <a:pt x="419875" y="263817"/>
                      <a:pt x="419964" y="263805"/>
                    </a:cubicBezTo>
                    <a:moveTo>
                      <a:pt x="429260" y="263817"/>
                    </a:moveTo>
                    <a:cubicBezTo>
                      <a:pt x="429362" y="263817"/>
                      <a:pt x="429476" y="263817"/>
                      <a:pt x="429578" y="263817"/>
                    </a:cubicBezTo>
                    <a:cubicBezTo>
                      <a:pt x="429476" y="263817"/>
                      <a:pt x="429362" y="263817"/>
                      <a:pt x="429260" y="263817"/>
                    </a:cubicBezTo>
                    <a:moveTo>
                      <a:pt x="419621" y="263817"/>
                    </a:moveTo>
                    <a:cubicBezTo>
                      <a:pt x="419532" y="263817"/>
                      <a:pt x="419418" y="263817"/>
                      <a:pt x="419329" y="263817"/>
                    </a:cubicBezTo>
                    <a:cubicBezTo>
                      <a:pt x="419418" y="263817"/>
                      <a:pt x="419519" y="263817"/>
                      <a:pt x="419621" y="263817"/>
                    </a:cubicBezTo>
                    <a:moveTo>
                      <a:pt x="429603" y="263817"/>
                    </a:moveTo>
                    <a:cubicBezTo>
                      <a:pt x="429717" y="263830"/>
                      <a:pt x="429819" y="263830"/>
                      <a:pt x="429933" y="263830"/>
                    </a:cubicBezTo>
                    <a:cubicBezTo>
                      <a:pt x="429819" y="263830"/>
                      <a:pt x="429705" y="263830"/>
                      <a:pt x="429603" y="263817"/>
                    </a:cubicBezTo>
                    <a:moveTo>
                      <a:pt x="419278" y="263817"/>
                    </a:moveTo>
                    <a:cubicBezTo>
                      <a:pt x="419176" y="263830"/>
                      <a:pt x="419075" y="263830"/>
                      <a:pt x="418973" y="263830"/>
                    </a:cubicBezTo>
                    <a:cubicBezTo>
                      <a:pt x="419075" y="263830"/>
                      <a:pt x="419176" y="263830"/>
                      <a:pt x="419278" y="263817"/>
                    </a:cubicBezTo>
                    <a:moveTo>
                      <a:pt x="429933" y="263830"/>
                    </a:moveTo>
                    <a:cubicBezTo>
                      <a:pt x="544843" y="266459"/>
                      <a:pt x="639204" y="351295"/>
                      <a:pt x="657149" y="461785"/>
                    </a:cubicBezTo>
                    <a:lnTo>
                      <a:pt x="657149" y="461785"/>
                    </a:lnTo>
                    <a:lnTo>
                      <a:pt x="657149" y="461785"/>
                    </a:lnTo>
                    <a:cubicBezTo>
                      <a:pt x="654037" y="480721"/>
                      <a:pt x="648691" y="498907"/>
                      <a:pt x="641388" y="516052"/>
                    </a:cubicBezTo>
                    <a:cubicBezTo>
                      <a:pt x="640372" y="518452"/>
                      <a:pt x="639306" y="520827"/>
                      <a:pt x="638213" y="523177"/>
                    </a:cubicBezTo>
                    <a:cubicBezTo>
                      <a:pt x="627622" y="545923"/>
                      <a:pt x="613525" y="566674"/>
                      <a:pt x="596570" y="584784"/>
                    </a:cubicBezTo>
                    <a:lnTo>
                      <a:pt x="596570" y="660984"/>
                    </a:lnTo>
                    <a:lnTo>
                      <a:pt x="731304" y="795719"/>
                    </a:lnTo>
                    <a:cubicBezTo>
                      <a:pt x="805269" y="719036"/>
                      <a:pt x="850849" y="614769"/>
                      <a:pt x="850849" y="499809"/>
                    </a:cubicBezTo>
                    <a:lnTo>
                      <a:pt x="850849" y="499809"/>
                    </a:lnTo>
                    <a:cubicBezTo>
                      <a:pt x="850849" y="614769"/>
                      <a:pt x="805269" y="719036"/>
                      <a:pt x="731304" y="795719"/>
                    </a:cubicBezTo>
                    <a:lnTo>
                      <a:pt x="596570" y="660984"/>
                    </a:lnTo>
                    <a:cubicBezTo>
                      <a:pt x="636093" y="618782"/>
                      <a:pt x="660489" y="562204"/>
                      <a:pt x="660489" y="499809"/>
                    </a:cubicBezTo>
                    <a:cubicBezTo>
                      <a:pt x="660489" y="371285"/>
                      <a:pt x="557759" y="266751"/>
                      <a:pt x="429933" y="263830"/>
                    </a:cubicBezTo>
                    <a:moveTo>
                      <a:pt x="418948" y="263830"/>
                    </a:moveTo>
                    <a:cubicBezTo>
                      <a:pt x="291122" y="266751"/>
                      <a:pt x="188405" y="371285"/>
                      <a:pt x="188405" y="499809"/>
                    </a:cubicBezTo>
                    <a:cubicBezTo>
                      <a:pt x="188405" y="630174"/>
                      <a:pt x="294081" y="735851"/>
                      <a:pt x="424447" y="735851"/>
                    </a:cubicBezTo>
                    <a:lnTo>
                      <a:pt x="424447" y="659651"/>
                    </a:lnTo>
                    <a:cubicBezTo>
                      <a:pt x="307086" y="659651"/>
                      <a:pt x="210007" y="573913"/>
                      <a:pt x="191757" y="461709"/>
                    </a:cubicBezTo>
                    <a:lnTo>
                      <a:pt x="191757" y="461709"/>
                    </a:lnTo>
                    <a:lnTo>
                      <a:pt x="191757" y="461709"/>
                    </a:lnTo>
                    <a:cubicBezTo>
                      <a:pt x="209728" y="351270"/>
                      <a:pt x="304064" y="266472"/>
                      <a:pt x="418948" y="263830"/>
                    </a:cubicBezTo>
                  </a:path>
                </a:pathLst>
              </a:custGeom>
              <a:solidFill>
                <a:srgbClr val="799BD7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89" name="Freeform: Shape 388">
                <a:extLst>
                  <a:ext uri="{FF2B5EF4-FFF2-40B4-BE49-F238E27FC236}">
                    <a16:creationId xmlns:a16="http://schemas.microsoft.com/office/drawing/2014/main" id="{ABBED7D1-65E1-3C0B-377A-0896C88242A5}"/>
                  </a:ext>
                </a:extLst>
              </p:cNvPr>
              <p:cNvSpPr/>
              <p:nvPr/>
            </p:nvSpPr>
            <p:spPr>
              <a:xfrm flipV="1">
                <a:off x="5358624" y="1608342"/>
                <a:ext cx="852804" cy="236042"/>
              </a:xfrm>
              <a:custGeom>
                <a:avLst/>
                <a:gdLst>
                  <a:gd name="connsiteX0" fmla="*/ 424447 w 852804"/>
                  <a:gd name="connsiteY0" fmla="*/ -2781 h 236042"/>
                  <a:gd name="connsiteX1" fmla="*/ 424802 w 852804"/>
                  <a:gd name="connsiteY1" fmla="*/ -2781 h 236042"/>
                  <a:gd name="connsiteX2" fmla="*/ 424447 w 852804"/>
                  <a:gd name="connsiteY2" fmla="*/ -2781 h 236042"/>
                  <a:gd name="connsiteX3" fmla="*/ 424447 w 852804"/>
                  <a:gd name="connsiteY3" fmla="*/ -2781 h 236042"/>
                  <a:gd name="connsiteX4" fmla="*/ 424079 w 852804"/>
                  <a:gd name="connsiteY4" fmla="*/ -2781 h 236042"/>
                  <a:gd name="connsiteX5" fmla="*/ 424447 w 852804"/>
                  <a:gd name="connsiteY5" fmla="*/ -2781 h 236042"/>
                  <a:gd name="connsiteX6" fmla="*/ 424942 w 852804"/>
                  <a:gd name="connsiteY6" fmla="*/ -2781 h 236042"/>
                  <a:gd name="connsiteX7" fmla="*/ 425171 w 852804"/>
                  <a:gd name="connsiteY7" fmla="*/ -2781 h 236042"/>
                  <a:gd name="connsiteX8" fmla="*/ 424942 w 852804"/>
                  <a:gd name="connsiteY8" fmla="*/ -2781 h 236042"/>
                  <a:gd name="connsiteX9" fmla="*/ 423952 w 852804"/>
                  <a:gd name="connsiteY9" fmla="*/ -2781 h 236042"/>
                  <a:gd name="connsiteX10" fmla="*/ 423723 w 852804"/>
                  <a:gd name="connsiteY10" fmla="*/ -2781 h 236042"/>
                  <a:gd name="connsiteX11" fmla="*/ 423952 w 852804"/>
                  <a:gd name="connsiteY11" fmla="*/ -2781 h 236042"/>
                  <a:gd name="connsiteX12" fmla="*/ 425323 w 852804"/>
                  <a:gd name="connsiteY12" fmla="*/ -2781 h 236042"/>
                  <a:gd name="connsiteX13" fmla="*/ 425539 w 852804"/>
                  <a:gd name="connsiteY13" fmla="*/ -2768 h 236042"/>
                  <a:gd name="connsiteX14" fmla="*/ 425323 w 852804"/>
                  <a:gd name="connsiteY14" fmla="*/ -2781 h 236042"/>
                  <a:gd name="connsiteX15" fmla="*/ 423558 w 852804"/>
                  <a:gd name="connsiteY15" fmla="*/ -2781 h 236042"/>
                  <a:gd name="connsiteX16" fmla="*/ 423355 w 852804"/>
                  <a:gd name="connsiteY16" fmla="*/ -2768 h 236042"/>
                  <a:gd name="connsiteX17" fmla="*/ 423558 w 852804"/>
                  <a:gd name="connsiteY17" fmla="*/ -2781 h 236042"/>
                  <a:gd name="connsiteX18" fmla="*/ 423202 w 852804"/>
                  <a:gd name="connsiteY18" fmla="*/ -2768 h 236042"/>
                  <a:gd name="connsiteX19" fmla="*/ 422999 w 852804"/>
                  <a:gd name="connsiteY19" fmla="*/ -2768 h 236042"/>
                  <a:gd name="connsiteX20" fmla="*/ 423202 w 852804"/>
                  <a:gd name="connsiteY20" fmla="*/ -2768 h 236042"/>
                  <a:gd name="connsiteX21" fmla="*/ 425692 w 852804"/>
                  <a:gd name="connsiteY21" fmla="*/ -2768 h 236042"/>
                  <a:gd name="connsiteX22" fmla="*/ 425895 w 852804"/>
                  <a:gd name="connsiteY22" fmla="*/ -2768 h 236042"/>
                  <a:gd name="connsiteX23" fmla="*/ 425692 w 852804"/>
                  <a:gd name="connsiteY23" fmla="*/ -2768 h 236042"/>
                  <a:gd name="connsiteX24" fmla="*/ 422821 w 852804"/>
                  <a:gd name="connsiteY24" fmla="*/ -2768 h 236042"/>
                  <a:gd name="connsiteX25" fmla="*/ 422631 w 852804"/>
                  <a:gd name="connsiteY25" fmla="*/ -2768 h 236042"/>
                  <a:gd name="connsiteX26" fmla="*/ 422821 w 852804"/>
                  <a:gd name="connsiteY26" fmla="*/ -2768 h 236042"/>
                  <a:gd name="connsiteX27" fmla="*/ 426072 w 852804"/>
                  <a:gd name="connsiteY27" fmla="*/ -2768 h 236042"/>
                  <a:gd name="connsiteX28" fmla="*/ 426250 w 852804"/>
                  <a:gd name="connsiteY28" fmla="*/ -2768 h 236042"/>
                  <a:gd name="connsiteX29" fmla="*/ 426072 w 852804"/>
                  <a:gd name="connsiteY29" fmla="*/ -2768 h 236042"/>
                  <a:gd name="connsiteX30" fmla="*/ 422453 w 852804"/>
                  <a:gd name="connsiteY30" fmla="*/ -2768 h 236042"/>
                  <a:gd name="connsiteX31" fmla="*/ 422275 w 852804"/>
                  <a:gd name="connsiteY31" fmla="*/ -2768 h 236042"/>
                  <a:gd name="connsiteX32" fmla="*/ 422453 w 852804"/>
                  <a:gd name="connsiteY32" fmla="*/ -2768 h 236042"/>
                  <a:gd name="connsiteX33" fmla="*/ 426441 w 852804"/>
                  <a:gd name="connsiteY33" fmla="*/ -2768 h 236042"/>
                  <a:gd name="connsiteX34" fmla="*/ 426619 w 852804"/>
                  <a:gd name="connsiteY34" fmla="*/ -2768 h 236042"/>
                  <a:gd name="connsiteX35" fmla="*/ 426441 w 852804"/>
                  <a:gd name="connsiteY35" fmla="*/ -2768 h 236042"/>
                  <a:gd name="connsiteX36" fmla="*/ 422085 w 852804"/>
                  <a:gd name="connsiteY36" fmla="*/ -2768 h 236042"/>
                  <a:gd name="connsiteX37" fmla="*/ 421907 w 852804"/>
                  <a:gd name="connsiteY37" fmla="*/ -2768 h 236042"/>
                  <a:gd name="connsiteX38" fmla="*/ 422085 w 852804"/>
                  <a:gd name="connsiteY38" fmla="*/ -2768 h 236042"/>
                  <a:gd name="connsiteX39" fmla="*/ 426809 w 852804"/>
                  <a:gd name="connsiteY39" fmla="*/ -2768 h 236042"/>
                  <a:gd name="connsiteX40" fmla="*/ 426974 w 852804"/>
                  <a:gd name="connsiteY40" fmla="*/ -2768 h 236042"/>
                  <a:gd name="connsiteX41" fmla="*/ 426809 w 852804"/>
                  <a:gd name="connsiteY41" fmla="*/ -2768 h 236042"/>
                  <a:gd name="connsiteX42" fmla="*/ 421729 w 852804"/>
                  <a:gd name="connsiteY42" fmla="*/ -2768 h 236042"/>
                  <a:gd name="connsiteX43" fmla="*/ 421564 w 852804"/>
                  <a:gd name="connsiteY43" fmla="*/ -2755 h 236042"/>
                  <a:gd name="connsiteX44" fmla="*/ 421729 w 852804"/>
                  <a:gd name="connsiteY44" fmla="*/ -2768 h 236042"/>
                  <a:gd name="connsiteX45" fmla="*/ 427165 w 852804"/>
                  <a:gd name="connsiteY45" fmla="*/ -2768 h 236042"/>
                  <a:gd name="connsiteX46" fmla="*/ 427304 w 852804"/>
                  <a:gd name="connsiteY46" fmla="*/ -2768 h 236042"/>
                  <a:gd name="connsiteX47" fmla="*/ 427165 w 852804"/>
                  <a:gd name="connsiteY47" fmla="*/ -2768 h 236042"/>
                  <a:gd name="connsiteX48" fmla="*/ 420408 w 852804"/>
                  <a:gd name="connsiteY48" fmla="*/ -2743 h 236042"/>
                  <a:gd name="connsiteX49" fmla="*/ 420307 w 852804"/>
                  <a:gd name="connsiteY49" fmla="*/ -2743 h 236042"/>
                  <a:gd name="connsiteX50" fmla="*/ 420408 w 852804"/>
                  <a:gd name="connsiteY50" fmla="*/ -2743 h 236042"/>
                  <a:gd name="connsiteX51" fmla="*/ 428511 w 852804"/>
                  <a:gd name="connsiteY51" fmla="*/ -2743 h 236042"/>
                  <a:gd name="connsiteX52" fmla="*/ 428574 w 852804"/>
                  <a:gd name="connsiteY52" fmla="*/ -2743 h 236042"/>
                  <a:gd name="connsiteX53" fmla="*/ 428511 w 852804"/>
                  <a:gd name="connsiteY53" fmla="*/ -2743 h 236042"/>
                  <a:gd name="connsiteX54" fmla="*/ 420053 w 852804"/>
                  <a:gd name="connsiteY54" fmla="*/ -2743 h 236042"/>
                  <a:gd name="connsiteX55" fmla="*/ 419964 w 852804"/>
                  <a:gd name="connsiteY55" fmla="*/ -2743 h 236042"/>
                  <a:gd name="connsiteX56" fmla="*/ 420053 w 852804"/>
                  <a:gd name="connsiteY56" fmla="*/ -2743 h 236042"/>
                  <a:gd name="connsiteX57" fmla="*/ 428867 w 852804"/>
                  <a:gd name="connsiteY57" fmla="*/ -2743 h 236042"/>
                  <a:gd name="connsiteX58" fmla="*/ 428917 w 852804"/>
                  <a:gd name="connsiteY58" fmla="*/ -2743 h 236042"/>
                  <a:gd name="connsiteX59" fmla="*/ 428867 w 852804"/>
                  <a:gd name="connsiteY59" fmla="*/ -2743 h 236042"/>
                  <a:gd name="connsiteX60" fmla="*/ 419684 w 852804"/>
                  <a:gd name="connsiteY60" fmla="*/ -2730 h 236042"/>
                  <a:gd name="connsiteX61" fmla="*/ 419621 w 852804"/>
                  <a:gd name="connsiteY61" fmla="*/ -2730 h 236042"/>
                  <a:gd name="connsiteX62" fmla="*/ 419684 w 852804"/>
                  <a:gd name="connsiteY62" fmla="*/ -2730 h 236042"/>
                  <a:gd name="connsiteX63" fmla="*/ 429222 w 852804"/>
                  <a:gd name="connsiteY63" fmla="*/ -2730 h 236042"/>
                  <a:gd name="connsiteX64" fmla="*/ 429260 w 852804"/>
                  <a:gd name="connsiteY64" fmla="*/ -2730 h 236042"/>
                  <a:gd name="connsiteX65" fmla="*/ 429222 w 852804"/>
                  <a:gd name="connsiteY65" fmla="*/ -2730 h 236042"/>
                  <a:gd name="connsiteX66" fmla="*/ 419329 w 852804"/>
                  <a:gd name="connsiteY66" fmla="*/ -2730 h 236042"/>
                  <a:gd name="connsiteX67" fmla="*/ 419278 w 852804"/>
                  <a:gd name="connsiteY67" fmla="*/ -2730 h 236042"/>
                  <a:gd name="connsiteX68" fmla="*/ 419329 w 852804"/>
                  <a:gd name="connsiteY68" fmla="*/ -2730 h 236042"/>
                  <a:gd name="connsiteX69" fmla="*/ 429578 w 852804"/>
                  <a:gd name="connsiteY69" fmla="*/ -2730 h 236042"/>
                  <a:gd name="connsiteX70" fmla="*/ 429603 w 852804"/>
                  <a:gd name="connsiteY70" fmla="*/ -2730 h 236042"/>
                  <a:gd name="connsiteX71" fmla="*/ 429578 w 852804"/>
                  <a:gd name="connsiteY71" fmla="*/ -2730 h 236042"/>
                  <a:gd name="connsiteX72" fmla="*/ 418973 w 852804"/>
                  <a:gd name="connsiteY72" fmla="*/ -2717 h 236042"/>
                  <a:gd name="connsiteX73" fmla="*/ 418948 w 852804"/>
                  <a:gd name="connsiteY73" fmla="*/ -2717 h 236042"/>
                  <a:gd name="connsiteX74" fmla="*/ 418973 w 852804"/>
                  <a:gd name="connsiteY74" fmla="*/ -2717 h 236042"/>
                  <a:gd name="connsiteX75" fmla="*/ 429933 w 852804"/>
                  <a:gd name="connsiteY75" fmla="*/ -2717 h 236042"/>
                  <a:gd name="connsiteX76" fmla="*/ 429933 w 852804"/>
                  <a:gd name="connsiteY76" fmla="*/ -2717 h 236042"/>
                  <a:gd name="connsiteX77" fmla="*/ 429933 w 852804"/>
                  <a:gd name="connsiteY77" fmla="*/ -2717 h 236042"/>
                  <a:gd name="connsiteX78" fmla="*/ -216 w 852804"/>
                  <a:gd name="connsiteY78" fmla="*/ 194565 h 236042"/>
                  <a:gd name="connsiteX79" fmla="*/ -1956 w 852804"/>
                  <a:gd name="connsiteY79" fmla="*/ 233262 h 236042"/>
                  <a:gd name="connsiteX80" fmla="*/ -1956 w 852804"/>
                  <a:gd name="connsiteY80" fmla="*/ 233262 h 236042"/>
                  <a:gd name="connsiteX81" fmla="*/ -165 w 852804"/>
                  <a:gd name="connsiteY81" fmla="*/ 195162 h 236042"/>
                  <a:gd name="connsiteX82" fmla="*/ -216 w 852804"/>
                  <a:gd name="connsiteY82" fmla="*/ 194565 h 236042"/>
                  <a:gd name="connsiteX83" fmla="*/ 849122 w 852804"/>
                  <a:gd name="connsiteY83" fmla="*/ 194641 h 236042"/>
                  <a:gd name="connsiteX84" fmla="*/ 849071 w 852804"/>
                  <a:gd name="connsiteY84" fmla="*/ 195251 h 236042"/>
                  <a:gd name="connsiteX85" fmla="*/ 850849 w 852804"/>
                  <a:gd name="connsiteY85" fmla="*/ 233262 h 236042"/>
                  <a:gd name="connsiteX86" fmla="*/ 850849 w 852804"/>
                  <a:gd name="connsiteY86" fmla="*/ 233262 h 236042"/>
                  <a:gd name="connsiteX87" fmla="*/ 849122 w 852804"/>
                  <a:gd name="connsiteY87" fmla="*/ 194641 h 236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</a:cxnLst>
                <a:rect l="l" t="t" r="r" b="b"/>
                <a:pathLst>
                  <a:path w="852804" h="236042">
                    <a:moveTo>
                      <a:pt x="424447" y="-2781"/>
                    </a:moveTo>
                    <a:cubicBezTo>
                      <a:pt x="424561" y="-2781"/>
                      <a:pt x="424688" y="-2781"/>
                      <a:pt x="424802" y="-2781"/>
                    </a:cubicBezTo>
                    <a:cubicBezTo>
                      <a:pt x="424688" y="-2781"/>
                      <a:pt x="424561" y="-2781"/>
                      <a:pt x="424447" y="-2781"/>
                    </a:cubicBezTo>
                    <a:moveTo>
                      <a:pt x="424447" y="-2781"/>
                    </a:moveTo>
                    <a:cubicBezTo>
                      <a:pt x="424320" y="-2781"/>
                      <a:pt x="424206" y="-2781"/>
                      <a:pt x="424079" y="-2781"/>
                    </a:cubicBezTo>
                    <a:cubicBezTo>
                      <a:pt x="424206" y="-2781"/>
                      <a:pt x="424320" y="-2781"/>
                      <a:pt x="424447" y="-2781"/>
                    </a:cubicBezTo>
                    <a:moveTo>
                      <a:pt x="424942" y="-2781"/>
                    </a:moveTo>
                    <a:cubicBezTo>
                      <a:pt x="425006" y="-2781"/>
                      <a:pt x="425095" y="-2781"/>
                      <a:pt x="425171" y="-2781"/>
                    </a:cubicBezTo>
                    <a:cubicBezTo>
                      <a:pt x="425095" y="-2781"/>
                      <a:pt x="425019" y="-2781"/>
                      <a:pt x="424942" y="-2781"/>
                    </a:cubicBezTo>
                    <a:moveTo>
                      <a:pt x="423952" y="-2781"/>
                    </a:moveTo>
                    <a:cubicBezTo>
                      <a:pt x="423875" y="-2781"/>
                      <a:pt x="423799" y="-2781"/>
                      <a:pt x="423723" y="-2781"/>
                    </a:cubicBezTo>
                    <a:cubicBezTo>
                      <a:pt x="423799" y="-2781"/>
                      <a:pt x="423875" y="-2781"/>
                      <a:pt x="423952" y="-2781"/>
                    </a:cubicBezTo>
                    <a:moveTo>
                      <a:pt x="425323" y="-2781"/>
                    </a:moveTo>
                    <a:cubicBezTo>
                      <a:pt x="425399" y="-2768"/>
                      <a:pt x="425463" y="-2768"/>
                      <a:pt x="425539" y="-2768"/>
                    </a:cubicBezTo>
                    <a:cubicBezTo>
                      <a:pt x="425463" y="-2768"/>
                      <a:pt x="425399" y="-2768"/>
                      <a:pt x="425323" y="-2781"/>
                    </a:cubicBezTo>
                    <a:moveTo>
                      <a:pt x="423558" y="-2781"/>
                    </a:moveTo>
                    <a:cubicBezTo>
                      <a:pt x="423494" y="-2768"/>
                      <a:pt x="423431" y="-2768"/>
                      <a:pt x="423355" y="-2768"/>
                    </a:cubicBezTo>
                    <a:cubicBezTo>
                      <a:pt x="423431" y="-2768"/>
                      <a:pt x="423494" y="-2768"/>
                      <a:pt x="423558" y="-2781"/>
                    </a:cubicBezTo>
                    <a:moveTo>
                      <a:pt x="423202" y="-2768"/>
                    </a:moveTo>
                    <a:cubicBezTo>
                      <a:pt x="423139" y="-2768"/>
                      <a:pt x="423063" y="-2768"/>
                      <a:pt x="422999" y="-2768"/>
                    </a:cubicBezTo>
                    <a:cubicBezTo>
                      <a:pt x="423063" y="-2768"/>
                      <a:pt x="423139" y="-2768"/>
                      <a:pt x="423202" y="-2768"/>
                    </a:cubicBezTo>
                    <a:moveTo>
                      <a:pt x="425692" y="-2768"/>
                    </a:moveTo>
                    <a:cubicBezTo>
                      <a:pt x="425768" y="-2768"/>
                      <a:pt x="425819" y="-2768"/>
                      <a:pt x="425895" y="-2768"/>
                    </a:cubicBezTo>
                    <a:cubicBezTo>
                      <a:pt x="425831" y="-2768"/>
                      <a:pt x="425755" y="-2768"/>
                      <a:pt x="425692" y="-2768"/>
                    </a:cubicBezTo>
                    <a:moveTo>
                      <a:pt x="422821" y="-2768"/>
                    </a:moveTo>
                    <a:cubicBezTo>
                      <a:pt x="422758" y="-2768"/>
                      <a:pt x="422694" y="-2768"/>
                      <a:pt x="422631" y="-2768"/>
                    </a:cubicBezTo>
                    <a:cubicBezTo>
                      <a:pt x="422694" y="-2768"/>
                      <a:pt x="422758" y="-2768"/>
                      <a:pt x="422821" y="-2768"/>
                    </a:cubicBezTo>
                    <a:moveTo>
                      <a:pt x="426072" y="-2768"/>
                    </a:moveTo>
                    <a:cubicBezTo>
                      <a:pt x="426136" y="-2768"/>
                      <a:pt x="426187" y="-2768"/>
                      <a:pt x="426250" y="-2768"/>
                    </a:cubicBezTo>
                    <a:cubicBezTo>
                      <a:pt x="426187" y="-2768"/>
                      <a:pt x="426136" y="-2768"/>
                      <a:pt x="426072" y="-2768"/>
                    </a:cubicBezTo>
                    <a:moveTo>
                      <a:pt x="422453" y="-2768"/>
                    </a:moveTo>
                    <a:cubicBezTo>
                      <a:pt x="422402" y="-2768"/>
                      <a:pt x="422326" y="-2768"/>
                      <a:pt x="422275" y="-2768"/>
                    </a:cubicBezTo>
                    <a:cubicBezTo>
                      <a:pt x="422339" y="-2768"/>
                      <a:pt x="422390" y="-2768"/>
                      <a:pt x="422453" y="-2768"/>
                    </a:cubicBezTo>
                    <a:moveTo>
                      <a:pt x="426441" y="-2768"/>
                    </a:moveTo>
                    <a:cubicBezTo>
                      <a:pt x="426504" y="-2768"/>
                      <a:pt x="426555" y="-2768"/>
                      <a:pt x="426619" y="-2768"/>
                    </a:cubicBezTo>
                    <a:cubicBezTo>
                      <a:pt x="426555" y="-2768"/>
                      <a:pt x="426492" y="-2768"/>
                      <a:pt x="426441" y="-2768"/>
                    </a:cubicBezTo>
                    <a:moveTo>
                      <a:pt x="422085" y="-2768"/>
                    </a:moveTo>
                    <a:cubicBezTo>
                      <a:pt x="422034" y="-2768"/>
                      <a:pt x="421970" y="-2768"/>
                      <a:pt x="421907" y="-2768"/>
                    </a:cubicBezTo>
                    <a:cubicBezTo>
                      <a:pt x="421970" y="-2768"/>
                      <a:pt x="422034" y="-2768"/>
                      <a:pt x="422085" y="-2768"/>
                    </a:cubicBezTo>
                    <a:moveTo>
                      <a:pt x="426809" y="-2768"/>
                    </a:moveTo>
                    <a:cubicBezTo>
                      <a:pt x="426860" y="-2768"/>
                      <a:pt x="426911" y="-2768"/>
                      <a:pt x="426974" y="-2768"/>
                    </a:cubicBezTo>
                    <a:cubicBezTo>
                      <a:pt x="426911" y="-2768"/>
                      <a:pt x="426860" y="-2768"/>
                      <a:pt x="426809" y="-2768"/>
                    </a:cubicBezTo>
                    <a:moveTo>
                      <a:pt x="421729" y="-2768"/>
                    </a:moveTo>
                    <a:cubicBezTo>
                      <a:pt x="421678" y="-2768"/>
                      <a:pt x="421627" y="-2768"/>
                      <a:pt x="421564" y="-2755"/>
                    </a:cubicBezTo>
                    <a:cubicBezTo>
                      <a:pt x="421627" y="-2768"/>
                      <a:pt x="421678" y="-2768"/>
                      <a:pt x="421729" y="-2768"/>
                    </a:cubicBezTo>
                    <a:moveTo>
                      <a:pt x="427165" y="-2768"/>
                    </a:moveTo>
                    <a:cubicBezTo>
                      <a:pt x="427216" y="-2768"/>
                      <a:pt x="427254" y="-2768"/>
                      <a:pt x="427304" y="-2768"/>
                    </a:cubicBezTo>
                    <a:cubicBezTo>
                      <a:pt x="427266" y="-2768"/>
                      <a:pt x="427203" y="-2768"/>
                      <a:pt x="427165" y="-2768"/>
                    </a:cubicBezTo>
                    <a:moveTo>
                      <a:pt x="420408" y="-2743"/>
                    </a:moveTo>
                    <a:cubicBezTo>
                      <a:pt x="420383" y="-2743"/>
                      <a:pt x="420345" y="-2743"/>
                      <a:pt x="420307" y="-2743"/>
                    </a:cubicBezTo>
                    <a:cubicBezTo>
                      <a:pt x="420345" y="-2743"/>
                      <a:pt x="420370" y="-2743"/>
                      <a:pt x="420408" y="-2743"/>
                    </a:cubicBezTo>
                    <a:moveTo>
                      <a:pt x="428511" y="-2743"/>
                    </a:moveTo>
                    <a:cubicBezTo>
                      <a:pt x="428536" y="-2743"/>
                      <a:pt x="428562" y="-2743"/>
                      <a:pt x="428574" y="-2743"/>
                    </a:cubicBezTo>
                    <a:cubicBezTo>
                      <a:pt x="428562" y="-2743"/>
                      <a:pt x="428524" y="-2743"/>
                      <a:pt x="428511" y="-2743"/>
                    </a:cubicBezTo>
                    <a:moveTo>
                      <a:pt x="420053" y="-2743"/>
                    </a:moveTo>
                    <a:cubicBezTo>
                      <a:pt x="420027" y="-2743"/>
                      <a:pt x="419989" y="-2743"/>
                      <a:pt x="419964" y="-2743"/>
                    </a:cubicBezTo>
                    <a:cubicBezTo>
                      <a:pt x="419989" y="-2743"/>
                      <a:pt x="420027" y="-2743"/>
                      <a:pt x="420053" y="-2743"/>
                    </a:cubicBezTo>
                    <a:moveTo>
                      <a:pt x="428867" y="-2743"/>
                    </a:moveTo>
                    <a:cubicBezTo>
                      <a:pt x="428879" y="-2743"/>
                      <a:pt x="428905" y="-2743"/>
                      <a:pt x="428917" y="-2743"/>
                    </a:cubicBezTo>
                    <a:cubicBezTo>
                      <a:pt x="428892" y="-2743"/>
                      <a:pt x="428892" y="-2743"/>
                      <a:pt x="428867" y="-2743"/>
                    </a:cubicBezTo>
                    <a:moveTo>
                      <a:pt x="419684" y="-2730"/>
                    </a:moveTo>
                    <a:cubicBezTo>
                      <a:pt x="419659" y="-2730"/>
                      <a:pt x="419646" y="-2730"/>
                      <a:pt x="419621" y="-2730"/>
                    </a:cubicBezTo>
                    <a:cubicBezTo>
                      <a:pt x="419646" y="-2730"/>
                      <a:pt x="419659" y="-2730"/>
                      <a:pt x="419684" y="-2730"/>
                    </a:cubicBezTo>
                    <a:moveTo>
                      <a:pt x="429222" y="-2730"/>
                    </a:moveTo>
                    <a:cubicBezTo>
                      <a:pt x="429235" y="-2730"/>
                      <a:pt x="429260" y="-2730"/>
                      <a:pt x="429260" y="-2730"/>
                    </a:cubicBezTo>
                    <a:cubicBezTo>
                      <a:pt x="429247" y="-2730"/>
                      <a:pt x="429235" y="-2730"/>
                      <a:pt x="429222" y="-2730"/>
                    </a:cubicBezTo>
                    <a:moveTo>
                      <a:pt x="419329" y="-2730"/>
                    </a:moveTo>
                    <a:cubicBezTo>
                      <a:pt x="419304" y="-2730"/>
                      <a:pt x="419291" y="-2730"/>
                      <a:pt x="419278" y="-2730"/>
                    </a:cubicBezTo>
                    <a:cubicBezTo>
                      <a:pt x="419291" y="-2730"/>
                      <a:pt x="419304" y="-2730"/>
                      <a:pt x="419329" y="-2730"/>
                    </a:cubicBezTo>
                    <a:moveTo>
                      <a:pt x="429578" y="-2730"/>
                    </a:moveTo>
                    <a:cubicBezTo>
                      <a:pt x="429590" y="-2730"/>
                      <a:pt x="429590" y="-2730"/>
                      <a:pt x="429603" y="-2730"/>
                    </a:cubicBezTo>
                    <a:cubicBezTo>
                      <a:pt x="429590" y="-2730"/>
                      <a:pt x="429590" y="-2730"/>
                      <a:pt x="429578" y="-2730"/>
                    </a:cubicBezTo>
                    <a:moveTo>
                      <a:pt x="418973" y="-2717"/>
                    </a:moveTo>
                    <a:cubicBezTo>
                      <a:pt x="418961" y="-2717"/>
                      <a:pt x="418961" y="-2717"/>
                      <a:pt x="418948" y="-2717"/>
                    </a:cubicBezTo>
                    <a:cubicBezTo>
                      <a:pt x="418948" y="-2717"/>
                      <a:pt x="418961" y="-2717"/>
                      <a:pt x="418973" y="-2717"/>
                    </a:cubicBezTo>
                    <a:moveTo>
                      <a:pt x="429933" y="-2717"/>
                    </a:moveTo>
                    <a:lnTo>
                      <a:pt x="429933" y="-2717"/>
                    </a:lnTo>
                    <a:lnTo>
                      <a:pt x="429933" y="-2717"/>
                    </a:lnTo>
                    <a:moveTo>
                      <a:pt x="-216" y="194565"/>
                    </a:moveTo>
                    <a:cubicBezTo>
                      <a:pt x="-1371" y="207316"/>
                      <a:pt x="-1956" y="220206"/>
                      <a:pt x="-1956" y="233262"/>
                    </a:cubicBezTo>
                    <a:lnTo>
                      <a:pt x="-1956" y="233262"/>
                    </a:lnTo>
                    <a:cubicBezTo>
                      <a:pt x="-1956" y="220409"/>
                      <a:pt x="-1282" y="207722"/>
                      <a:pt x="-165" y="195162"/>
                    </a:cubicBezTo>
                    <a:cubicBezTo>
                      <a:pt x="-190" y="194971"/>
                      <a:pt x="-203" y="194768"/>
                      <a:pt x="-216" y="194565"/>
                    </a:cubicBezTo>
                    <a:moveTo>
                      <a:pt x="849122" y="194641"/>
                    </a:moveTo>
                    <a:cubicBezTo>
                      <a:pt x="849110" y="194844"/>
                      <a:pt x="849084" y="195047"/>
                      <a:pt x="849071" y="195251"/>
                    </a:cubicBezTo>
                    <a:cubicBezTo>
                      <a:pt x="850176" y="207785"/>
                      <a:pt x="850849" y="220447"/>
                      <a:pt x="850849" y="233262"/>
                    </a:cubicBezTo>
                    <a:lnTo>
                      <a:pt x="850849" y="233262"/>
                    </a:lnTo>
                    <a:cubicBezTo>
                      <a:pt x="850849" y="220244"/>
                      <a:pt x="850265" y="207366"/>
                      <a:pt x="849122" y="194641"/>
                    </a:cubicBezTo>
                  </a:path>
                </a:pathLst>
              </a:custGeom>
              <a:solidFill>
                <a:srgbClr val="FFFFF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90" name="Freeform: Shape 389">
                <a:extLst>
                  <a:ext uri="{FF2B5EF4-FFF2-40B4-BE49-F238E27FC236}">
                    <a16:creationId xmlns:a16="http://schemas.microsoft.com/office/drawing/2014/main" id="{F79EB2D5-937F-5F2B-F010-DD1B4394B332}"/>
                  </a:ext>
                </a:extLst>
              </p:cNvPr>
              <p:cNvSpPr/>
              <p:nvPr/>
            </p:nvSpPr>
            <p:spPr>
              <a:xfrm flipV="1">
                <a:off x="5358624" y="1181939"/>
                <a:ext cx="852804" cy="852804"/>
              </a:xfrm>
              <a:custGeom>
                <a:avLst/>
                <a:gdLst>
                  <a:gd name="connsiteX0" fmla="*/ 424447 w 852804"/>
                  <a:gd name="connsiteY0" fmla="*/ -2886 h 852804"/>
                  <a:gd name="connsiteX1" fmla="*/ -216 w 852804"/>
                  <a:gd name="connsiteY1" fmla="*/ 384820 h 852804"/>
                  <a:gd name="connsiteX2" fmla="*/ -165 w 852804"/>
                  <a:gd name="connsiteY2" fmla="*/ 385417 h 852804"/>
                  <a:gd name="connsiteX3" fmla="*/ -165 w 852804"/>
                  <a:gd name="connsiteY3" fmla="*/ 385417 h 852804"/>
                  <a:gd name="connsiteX4" fmla="*/ -165 w 852804"/>
                  <a:gd name="connsiteY4" fmla="*/ 385417 h 852804"/>
                  <a:gd name="connsiteX5" fmla="*/ -1956 w 852804"/>
                  <a:gd name="connsiteY5" fmla="*/ 423517 h 852804"/>
                  <a:gd name="connsiteX6" fmla="*/ 424447 w 852804"/>
                  <a:gd name="connsiteY6" fmla="*/ 849919 h 852804"/>
                  <a:gd name="connsiteX7" fmla="*/ 424447 w 852804"/>
                  <a:gd name="connsiteY7" fmla="*/ 773719 h 852804"/>
                  <a:gd name="connsiteX8" fmla="*/ 424447 w 852804"/>
                  <a:gd name="connsiteY8" fmla="*/ 659559 h 852804"/>
                  <a:gd name="connsiteX9" fmla="*/ 188405 w 852804"/>
                  <a:gd name="connsiteY9" fmla="*/ 423517 h 852804"/>
                  <a:gd name="connsiteX10" fmla="*/ 418948 w 852804"/>
                  <a:gd name="connsiteY10" fmla="*/ 187538 h 852804"/>
                  <a:gd name="connsiteX11" fmla="*/ 418973 w 852804"/>
                  <a:gd name="connsiteY11" fmla="*/ 187538 h 852804"/>
                  <a:gd name="connsiteX12" fmla="*/ 419278 w 852804"/>
                  <a:gd name="connsiteY12" fmla="*/ 187525 h 852804"/>
                  <a:gd name="connsiteX13" fmla="*/ 419329 w 852804"/>
                  <a:gd name="connsiteY13" fmla="*/ 187525 h 852804"/>
                  <a:gd name="connsiteX14" fmla="*/ 419621 w 852804"/>
                  <a:gd name="connsiteY14" fmla="*/ 187525 h 852804"/>
                  <a:gd name="connsiteX15" fmla="*/ 419684 w 852804"/>
                  <a:gd name="connsiteY15" fmla="*/ 187525 h 852804"/>
                  <a:gd name="connsiteX16" fmla="*/ 419964 w 852804"/>
                  <a:gd name="connsiteY16" fmla="*/ 187512 h 852804"/>
                  <a:gd name="connsiteX17" fmla="*/ 420053 w 852804"/>
                  <a:gd name="connsiteY17" fmla="*/ 187512 h 852804"/>
                  <a:gd name="connsiteX18" fmla="*/ 420307 w 852804"/>
                  <a:gd name="connsiteY18" fmla="*/ 187512 h 852804"/>
                  <a:gd name="connsiteX19" fmla="*/ 420408 w 852804"/>
                  <a:gd name="connsiteY19" fmla="*/ 187512 h 852804"/>
                  <a:gd name="connsiteX20" fmla="*/ 421564 w 852804"/>
                  <a:gd name="connsiteY20" fmla="*/ 187500 h 852804"/>
                  <a:gd name="connsiteX21" fmla="*/ 421729 w 852804"/>
                  <a:gd name="connsiteY21" fmla="*/ 187487 h 852804"/>
                  <a:gd name="connsiteX22" fmla="*/ 421907 w 852804"/>
                  <a:gd name="connsiteY22" fmla="*/ 187487 h 852804"/>
                  <a:gd name="connsiteX23" fmla="*/ 422085 w 852804"/>
                  <a:gd name="connsiteY23" fmla="*/ 187487 h 852804"/>
                  <a:gd name="connsiteX24" fmla="*/ 422275 w 852804"/>
                  <a:gd name="connsiteY24" fmla="*/ 187487 h 852804"/>
                  <a:gd name="connsiteX25" fmla="*/ 422453 w 852804"/>
                  <a:gd name="connsiteY25" fmla="*/ 187487 h 852804"/>
                  <a:gd name="connsiteX26" fmla="*/ 422631 w 852804"/>
                  <a:gd name="connsiteY26" fmla="*/ 187487 h 852804"/>
                  <a:gd name="connsiteX27" fmla="*/ 422821 w 852804"/>
                  <a:gd name="connsiteY27" fmla="*/ 187487 h 852804"/>
                  <a:gd name="connsiteX28" fmla="*/ 422999 w 852804"/>
                  <a:gd name="connsiteY28" fmla="*/ 187487 h 852804"/>
                  <a:gd name="connsiteX29" fmla="*/ 423202 w 852804"/>
                  <a:gd name="connsiteY29" fmla="*/ 187487 h 852804"/>
                  <a:gd name="connsiteX30" fmla="*/ 423355 w 852804"/>
                  <a:gd name="connsiteY30" fmla="*/ 187487 h 852804"/>
                  <a:gd name="connsiteX31" fmla="*/ 423558 w 852804"/>
                  <a:gd name="connsiteY31" fmla="*/ 187474 h 852804"/>
                  <a:gd name="connsiteX32" fmla="*/ 423723 w 852804"/>
                  <a:gd name="connsiteY32" fmla="*/ 187474 h 852804"/>
                  <a:gd name="connsiteX33" fmla="*/ 423952 w 852804"/>
                  <a:gd name="connsiteY33" fmla="*/ 187474 h 852804"/>
                  <a:gd name="connsiteX34" fmla="*/ 424079 w 852804"/>
                  <a:gd name="connsiteY34" fmla="*/ 187474 h 852804"/>
                  <a:gd name="connsiteX35" fmla="*/ 424447 w 852804"/>
                  <a:gd name="connsiteY35" fmla="*/ 187474 h 852804"/>
                  <a:gd name="connsiteX36" fmla="*/ 424447 w 852804"/>
                  <a:gd name="connsiteY36" fmla="*/ 187474 h 852804"/>
                  <a:gd name="connsiteX37" fmla="*/ 424447 w 852804"/>
                  <a:gd name="connsiteY37" fmla="*/ 187474 h 852804"/>
                  <a:gd name="connsiteX38" fmla="*/ 424802 w 852804"/>
                  <a:gd name="connsiteY38" fmla="*/ 187474 h 852804"/>
                  <a:gd name="connsiteX39" fmla="*/ 424942 w 852804"/>
                  <a:gd name="connsiteY39" fmla="*/ 187474 h 852804"/>
                  <a:gd name="connsiteX40" fmla="*/ 425171 w 852804"/>
                  <a:gd name="connsiteY40" fmla="*/ 187474 h 852804"/>
                  <a:gd name="connsiteX41" fmla="*/ 425323 w 852804"/>
                  <a:gd name="connsiteY41" fmla="*/ 187474 h 852804"/>
                  <a:gd name="connsiteX42" fmla="*/ 425539 w 852804"/>
                  <a:gd name="connsiteY42" fmla="*/ 187487 h 852804"/>
                  <a:gd name="connsiteX43" fmla="*/ 425692 w 852804"/>
                  <a:gd name="connsiteY43" fmla="*/ 187487 h 852804"/>
                  <a:gd name="connsiteX44" fmla="*/ 425895 w 852804"/>
                  <a:gd name="connsiteY44" fmla="*/ 187487 h 852804"/>
                  <a:gd name="connsiteX45" fmla="*/ 426072 w 852804"/>
                  <a:gd name="connsiteY45" fmla="*/ 187487 h 852804"/>
                  <a:gd name="connsiteX46" fmla="*/ 426250 w 852804"/>
                  <a:gd name="connsiteY46" fmla="*/ 187487 h 852804"/>
                  <a:gd name="connsiteX47" fmla="*/ 426441 w 852804"/>
                  <a:gd name="connsiteY47" fmla="*/ 187487 h 852804"/>
                  <a:gd name="connsiteX48" fmla="*/ 426619 w 852804"/>
                  <a:gd name="connsiteY48" fmla="*/ 187487 h 852804"/>
                  <a:gd name="connsiteX49" fmla="*/ 426809 w 852804"/>
                  <a:gd name="connsiteY49" fmla="*/ 187487 h 852804"/>
                  <a:gd name="connsiteX50" fmla="*/ 426974 w 852804"/>
                  <a:gd name="connsiteY50" fmla="*/ 187487 h 852804"/>
                  <a:gd name="connsiteX51" fmla="*/ 427165 w 852804"/>
                  <a:gd name="connsiteY51" fmla="*/ 187487 h 852804"/>
                  <a:gd name="connsiteX52" fmla="*/ 427304 w 852804"/>
                  <a:gd name="connsiteY52" fmla="*/ 187487 h 852804"/>
                  <a:gd name="connsiteX53" fmla="*/ 428511 w 852804"/>
                  <a:gd name="connsiteY53" fmla="*/ 187512 h 852804"/>
                  <a:gd name="connsiteX54" fmla="*/ 428574 w 852804"/>
                  <a:gd name="connsiteY54" fmla="*/ 187512 h 852804"/>
                  <a:gd name="connsiteX55" fmla="*/ 428867 w 852804"/>
                  <a:gd name="connsiteY55" fmla="*/ 187512 h 852804"/>
                  <a:gd name="connsiteX56" fmla="*/ 428917 w 852804"/>
                  <a:gd name="connsiteY56" fmla="*/ 187512 h 852804"/>
                  <a:gd name="connsiteX57" fmla="*/ 429222 w 852804"/>
                  <a:gd name="connsiteY57" fmla="*/ 187525 h 852804"/>
                  <a:gd name="connsiteX58" fmla="*/ 429260 w 852804"/>
                  <a:gd name="connsiteY58" fmla="*/ 187525 h 852804"/>
                  <a:gd name="connsiteX59" fmla="*/ 429578 w 852804"/>
                  <a:gd name="connsiteY59" fmla="*/ 187525 h 852804"/>
                  <a:gd name="connsiteX60" fmla="*/ 429603 w 852804"/>
                  <a:gd name="connsiteY60" fmla="*/ 187525 h 852804"/>
                  <a:gd name="connsiteX61" fmla="*/ 429933 w 852804"/>
                  <a:gd name="connsiteY61" fmla="*/ 187538 h 852804"/>
                  <a:gd name="connsiteX62" fmla="*/ 429933 w 852804"/>
                  <a:gd name="connsiteY62" fmla="*/ 187538 h 852804"/>
                  <a:gd name="connsiteX63" fmla="*/ 660489 w 852804"/>
                  <a:gd name="connsiteY63" fmla="*/ 423517 h 852804"/>
                  <a:gd name="connsiteX64" fmla="*/ 596570 w 852804"/>
                  <a:gd name="connsiteY64" fmla="*/ 584692 h 852804"/>
                  <a:gd name="connsiteX65" fmla="*/ 731304 w 852804"/>
                  <a:gd name="connsiteY65" fmla="*/ 719427 h 852804"/>
                  <a:gd name="connsiteX66" fmla="*/ 850849 w 852804"/>
                  <a:gd name="connsiteY66" fmla="*/ 423517 h 852804"/>
                  <a:gd name="connsiteX67" fmla="*/ 849071 w 852804"/>
                  <a:gd name="connsiteY67" fmla="*/ 385506 h 852804"/>
                  <a:gd name="connsiteX68" fmla="*/ 849071 w 852804"/>
                  <a:gd name="connsiteY68" fmla="*/ 385506 h 852804"/>
                  <a:gd name="connsiteX69" fmla="*/ 849071 w 852804"/>
                  <a:gd name="connsiteY69" fmla="*/ 385506 h 852804"/>
                  <a:gd name="connsiteX70" fmla="*/ 849122 w 852804"/>
                  <a:gd name="connsiteY70" fmla="*/ 384896 h 852804"/>
                  <a:gd name="connsiteX71" fmla="*/ 424447 w 852804"/>
                  <a:gd name="connsiteY71" fmla="*/ -2886 h 8528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</a:cxnLst>
                <a:rect l="l" t="t" r="r" b="b"/>
                <a:pathLst>
                  <a:path w="852804" h="852804">
                    <a:moveTo>
                      <a:pt x="424447" y="-2886"/>
                    </a:moveTo>
                    <a:cubicBezTo>
                      <a:pt x="201994" y="-2886"/>
                      <a:pt x="19342" y="167472"/>
                      <a:pt x="-216" y="384820"/>
                    </a:cubicBezTo>
                    <a:cubicBezTo>
                      <a:pt x="-203" y="385023"/>
                      <a:pt x="-190" y="385226"/>
                      <a:pt x="-165" y="385417"/>
                    </a:cubicBezTo>
                    <a:lnTo>
                      <a:pt x="-165" y="385417"/>
                    </a:lnTo>
                    <a:lnTo>
                      <a:pt x="-165" y="385417"/>
                    </a:lnTo>
                    <a:cubicBezTo>
                      <a:pt x="-1282" y="397977"/>
                      <a:pt x="-1956" y="410664"/>
                      <a:pt x="-1956" y="423517"/>
                    </a:cubicBezTo>
                    <a:cubicBezTo>
                      <a:pt x="-1956" y="659013"/>
                      <a:pt x="188951" y="849919"/>
                      <a:pt x="424447" y="849919"/>
                    </a:cubicBezTo>
                    <a:lnTo>
                      <a:pt x="424447" y="773719"/>
                    </a:lnTo>
                    <a:lnTo>
                      <a:pt x="424447" y="659559"/>
                    </a:lnTo>
                    <a:cubicBezTo>
                      <a:pt x="294081" y="659559"/>
                      <a:pt x="188405" y="553882"/>
                      <a:pt x="188405" y="423517"/>
                    </a:cubicBezTo>
                    <a:cubicBezTo>
                      <a:pt x="188405" y="294993"/>
                      <a:pt x="291122" y="190459"/>
                      <a:pt x="418948" y="187538"/>
                    </a:cubicBezTo>
                    <a:cubicBezTo>
                      <a:pt x="418961" y="187538"/>
                      <a:pt x="418961" y="187538"/>
                      <a:pt x="418973" y="187538"/>
                    </a:cubicBezTo>
                    <a:cubicBezTo>
                      <a:pt x="419075" y="187538"/>
                      <a:pt x="419176" y="187538"/>
                      <a:pt x="419278" y="187525"/>
                    </a:cubicBezTo>
                    <a:cubicBezTo>
                      <a:pt x="419291" y="187525"/>
                      <a:pt x="419304" y="187525"/>
                      <a:pt x="419329" y="187525"/>
                    </a:cubicBezTo>
                    <a:cubicBezTo>
                      <a:pt x="419418" y="187525"/>
                      <a:pt x="419532" y="187525"/>
                      <a:pt x="419621" y="187525"/>
                    </a:cubicBezTo>
                    <a:cubicBezTo>
                      <a:pt x="419646" y="187525"/>
                      <a:pt x="419659" y="187525"/>
                      <a:pt x="419684" y="187525"/>
                    </a:cubicBezTo>
                    <a:cubicBezTo>
                      <a:pt x="419773" y="187525"/>
                      <a:pt x="419875" y="187525"/>
                      <a:pt x="419964" y="187512"/>
                    </a:cubicBezTo>
                    <a:cubicBezTo>
                      <a:pt x="419989" y="187512"/>
                      <a:pt x="420027" y="187512"/>
                      <a:pt x="420053" y="187512"/>
                    </a:cubicBezTo>
                    <a:cubicBezTo>
                      <a:pt x="420142" y="187512"/>
                      <a:pt x="420218" y="187512"/>
                      <a:pt x="420307" y="187512"/>
                    </a:cubicBezTo>
                    <a:cubicBezTo>
                      <a:pt x="420345" y="187512"/>
                      <a:pt x="420383" y="187512"/>
                      <a:pt x="420408" y="187512"/>
                    </a:cubicBezTo>
                    <a:cubicBezTo>
                      <a:pt x="420789" y="187512"/>
                      <a:pt x="421183" y="187500"/>
                      <a:pt x="421564" y="187500"/>
                    </a:cubicBezTo>
                    <a:cubicBezTo>
                      <a:pt x="421627" y="187487"/>
                      <a:pt x="421678" y="187487"/>
                      <a:pt x="421729" y="187487"/>
                    </a:cubicBezTo>
                    <a:cubicBezTo>
                      <a:pt x="421793" y="187487"/>
                      <a:pt x="421844" y="187487"/>
                      <a:pt x="421907" y="187487"/>
                    </a:cubicBezTo>
                    <a:cubicBezTo>
                      <a:pt x="421970" y="187487"/>
                      <a:pt x="422034" y="187487"/>
                      <a:pt x="422085" y="187487"/>
                    </a:cubicBezTo>
                    <a:cubicBezTo>
                      <a:pt x="422148" y="187487"/>
                      <a:pt x="422212" y="187487"/>
                      <a:pt x="422275" y="187487"/>
                    </a:cubicBezTo>
                    <a:cubicBezTo>
                      <a:pt x="422326" y="187487"/>
                      <a:pt x="422402" y="187487"/>
                      <a:pt x="422453" y="187487"/>
                    </a:cubicBezTo>
                    <a:cubicBezTo>
                      <a:pt x="422517" y="187487"/>
                      <a:pt x="422580" y="187487"/>
                      <a:pt x="422631" y="187487"/>
                    </a:cubicBezTo>
                    <a:cubicBezTo>
                      <a:pt x="422694" y="187487"/>
                      <a:pt x="422758" y="187487"/>
                      <a:pt x="422821" y="187487"/>
                    </a:cubicBezTo>
                    <a:cubicBezTo>
                      <a:pt x="422872" y="187487"/>
                      <a:pt x="422936" y="187487"/>
                      <a:pt x="422999" y="187487"/>
                    </a:cubicBezTo>
                    <a:cubicBezTo>
                      <a:pt x="423063" y="187487"/>
                      <a:pt x="423139" y="187487"/>
                      <a:pt x="423202" y="187487"/>
                    </a:cubicBezTo>
                    <a:cubicBezTo>
                      <a:pt x="423253" y="187487"/>
                      <a:pt x="423304" y="187487"/>
                      <a:pt x="423355" y="187487"/>
                    </a:cubicBezTo>
                    <a:cubicBezTo>
                      <a:pt x="423431" y="187487"/>
                      <a:pt x="423494" y="187487"/>
                      <a:pt x="423558" y="187474"/>
                    </a:cubicBezTo>
                    <a:cubicBezTo>
                      <a:pt x="423621" y="187474"/>
                      <a:pt x="423672" y="187474"/>
                      <a:pt x="423723" y="187474"/>
                    </a:cubicBezTo>
                    <a:cubicBezTo>
                      <a:pt x="423799" y="187474"/>
                      <a:pt x="423875" y="187474"/>
                      <a:pt x="423952" y="187474"/>
                    </a:cubicBezTo>
                    <a:cubicBezTo>
                      <a:pt x="424002" y="187474"/>
                      <a:pt x="424041" y="187474"/>
                      <a:pt x="424079" y="187474"/>
                    </a:cubicBezTo>
                    <a:cubicBezTo>
                      <a:pt x="424206" y="187474"/>
                      <a:pt x="424320" y="187474"/>
                      <a:pt x="424447" y="187474"/>
                    </a:cubicBezTo>
                    <a:lnTo>
                      <a:pt x="424447" y="187474"/>
                    </a:lnTo>
                    <a:lnTo>
                      <a:pt x="424447" y="187474"/>
                    </a:lnTo>
                    <a:cubicBezTo>
                      <a:pt x="424561" y="187474"/>
                      <a:pt x="424688" y="187474"/>
                      <a:pt x="424802" y="187474"/>
                    </a:cubicBezTo>
                    <a:cubicBezTo>
                      <a:pt x="424853" y="187474"/>
                      <a:pt x="424891" y="187474"/>
                      <a:pt x="424942" y="187474"/>
                    </a:cubicBezTo>
                    <a:cubicBezTo>
                      <a:pt x="425019" y="187474"/>
                      <a:pt x="425095" y="187474"/>
                      <a:pt x="425171" y="187474"/>
                    </a:cubicBezTo>
                    <a:cubicBezTo>
                      <a:pt x="425222" y="187474"/>
                      <a:pt x="425272" y="187474"/>
                      <a:pt x="425323" y="187474"/>
                    </a:cubicBezTo>
                    <a:cubicBezTo>
                      <a:pt x="425399" y="187487"/>
                      <a:pt x="425463" y="187487"/>
                      <a:pt x="425539" y="187487"/>
                    </a:cubicBezTo>
                    <a:cubicBezTo>
                      <a:pt x="425590" y="187487"/>
                      <a:pt x="425641" y="187487"/>
                      <a:pt x="425692" y="187487"/>
                    </a:cubicBezTo>
                    <a:cubicBezTo>
                      <a:pt x="425755" y="187487"/>
                      <a:pt x="425831" y="187487"/>
                      <a:pt x="425895" y="187487"/>
                    </a:cubicBezTo>
                    <a:cubicBezTo>
                      <a:pt x="425946" y="187487"/>
                      <a:pt x="426022" y="187487"/>
                      <a:pt x="426072" y="187487"/>
                    </a:cubicBezTo>
                    <a:cubicBezTo>
                      <a:pt x="426136" y="187487"/>
                      <a:pt x="426187" y="187487"/>
                      <a:pt x="426250" y="187487"/>
                    </a:cubicBezTo>
                    <a:cubicBezTo>
                      <a:pt x="426301" y="187487"/>
                      <a:pt x="426377" y="187487"/>
                      <a:pt x="426441" y="187487"/>
                    </a:cubicBezTo>
                    <a:cubicBezTo>
                      <a:pt x="426492" y="187487"/>
                      <a:pt x="426555" y="187487"/>
                      <a:pt x="426619" y="187487"/>
                    </a:cubicBezTo>
                    <a:cubicBezTo>
                      <a:pt x="426682" y="187487"/>
                      <a:pt x="426746" y="187487"/>
                      <a:pt x="426809" y="187487"/>
                    </a:cubicBezTo>
                    <a:cubicBezTo>
                      <a:pt x="426860" y="187487"/>
                      <a:pt x="426911" y="187487"/>
                      <a:pt x="426974" y="187487"/>
                    </a:cubicBezTo>
                    <a:cubicBezTo>
                      <a:pt x="427038" y="187487"/>
                      <a:pt x="427101" y="187487"/>
                      <a:pt x="427165" y="187487"/>
                    </a:cubicBezTo>
                    <a:cubicBezTo>
                      <a:pt x="427203" y="187487"/>
                      <a:pt x="427266" y="187487"/>
                      <a:pt x="427304" y="187487"/>
                    </a:cubicBezTo>
                    <a:cubicBezTo>
                      <a:pt x="427711" y="187500"/>
                      <a:pt x="428105" y="187512"/>
                      <a:pt x="428511" y="187512"/>
                    </a:cubicBezTo>
                    <a:cubicBezTo>
                      <a:pt x="428524" y="187512"/>
                      <a:pt x="428562" y="187512"/>
                      <a:pt x="428574" y="187512"/>
                    </a:cubicBezTo>
                    <a:cubicBezTo>
                      <a:pt x="428676" y="187512"/>
                      <a:pt x="428765" y="187512"/>
                      <a:pt x="428867" y="187512"/>
                    </a:cubicBezTo>
                    <a:cubicBezTo>
                      <a:pt x="428892" y="187512"/>
                      <a:pt x="428892" y="187512"/>
                      <a:pt x="428917" y="187512"/>
                    </a:cubicBezTo>
                    <a:cubicBezTo>
                      <a:pt x="429019" y="187525"/>
                      <a:pt x="429121" y="187525"/>
                      <a:pt x="429222" y="187525"/>
                    </a:cubicBezTo>
                    <a:cubicBezTo>
                      <a:pt x="429235" y="187525"/>
                      <a:pt x="429247" y="187525"/>
                      <a:pt x="429260" y="187525"/>
                    </a:cubicBezTo>
                    <a:cubicBezTo>
                      <a:pt x="429362" y="187525"/>
                      <a:pt x="429476" y="187525"/>
                      <a:pt x="429578" y="187525"/>
                    </a:cubicBezTo>
                    <a:cubicBezTo>
                      <a:pt x="429590" y="187525"/>
                      <a:pt x="429590" y="187525"/>
                      <a:pt x="429603" y="187525"/>
                    </a:cubicBezTo>
                    <a:cubicBezTo>
                      <a:pt x="429705" y="187538"/>
                      <a:pt x="429819" y="187538"/>
                      <a:pt x="429933" y="187538"/>
                    </a:cubicBezTo>
                    <a:lnTo>
                      <a:pt x="429933" y="187538"/>
                    </a:lnTo>
                    <a:cubicBezTo>
                      <a:pt x="557759" y="190459"/>
                      <a:pt x="660489" y="294993"/>
                      <a:pt x="660489" y="423517"/>
                    </a:cubicBezTo>
                    <a:cubicBezTo>
                      <a:pt x="660489" y="485911"/>
                      <a:pt x="636093" y="542490"/>
                      <a:pt x="596570" y="584692"/>
                    </a:cubicBezTo>
                    <a:lnTo>
                      <a:pt x="731304" y="719427"/>
                    </a:lnTo>
                    <a:cubicBezTo>
                      <a:pt x="805269" y="642744"/>
                      <a:pt x="850849" y="538477"/>
                      <a:pt x="850849" y="423517"/>
                    </a:cubicBezTo>
                    <a:cubicBezTo>
                      <a:pt x="850849" y="410702"/>
                      <a:pt x="850176" y="398040"/>
                      <a:pt x="849071" y="385506"/>
                    </a:cubicBezTo>
                    <a:lnTo>
                      <a:pt x="849071" y="385506"/>
                    </a:lnTo>
                    <a:lnTo>
                      <a:pt x="849071" y="385506"/>
                    </a:lnTo>
                    <a:cubicBezTo>
                      <a:pt x="849084" y="385302"/>
                      <a:pt x="849110" y="385099"/>
                      <a:pt x="849122" y="384896"/>
                    </a:cubicBezTo>
                    <a:cubicBezTo>
                      <a:pt x="829602" y="167497"/>
                      <a:pt x="646913" y="-2886"/>
                      <a:pt x="424447" y="-2886"/>
                    </a:cubicBezTo>
                  </a:path>
                </a:pathLst>
              </a:custGeom>
              <a:solidFill>
                <a:srgbClr val="CCDCF3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91" name="Freeform: Shape 390">
                <a:extLst>
                  <a:ext uri="{FF2B5EF4-FFF2-40B4-BE49-F238E27FC236}">
                    <a16:creationId xmlns:a16="http://schemas.microsoft.com/office/drawing/2014/main" id="{B7D82EA1-2495-57EF-5390-D0CB6D2C06B7}"/>
                  </a:ext>
                </a:extLst>
              </p:cNvPr>
              <p:cNvSpPr/>
              <p:nvPr/>
            </p:nvSpPr>
            <p:spPr>
              <a:xfrm flipV="1">
                <a:off x="5587211" y="1567778"/>
                <a:ext cx="99745" cy="126593"/>
              </a:xfrm>
              <a:custGeom>
                <a:avLst/>
                <a:gdLst>
                  <a:gd name="connsiteX0" fmla="*/ 97891 w 99745"/>
                  <a:gd name="connsiteY0" fmla="*/ 20604 h 126593"/>
                  <a:gd name="connsiteX1" fmla="*/ 97891 w 99745"/>
                  <a:gd name="connsiteY1" fmla="*/ -2866 h 126593"/>
                  <a:gd name="connsiteX2" fmla="*/ 3823 w 99745"/>
                  <a:gd name="connsiteY2" fmla="*/ -2866 h 126593"/>
                  <a:gd name="connsiteX3" fmla="*/ 3823 w 99745"/>
                  <a:gd name="connsiteY3" fmla="*/ 15803 h 126593"/>
                  <a:gd name="connsiteX4" fmla="*/ 51841 w 99745"/>
                  <a:gd name="connsiteY4" fmla="*/ 61142 h 126593"/>
                  <a:gd name="connsiteX5" fmla="*/ 62154 w 99745"/>
                  <a:gd name="connsiteY5" fmla="*/ 73677 h 126593"/>
                  <a:gd name="connsiteX6" fmla="*/ 64820 w 99745"/>
                  <a:gd name="connsiteY6" fmla="*/ 84078 h 126593"/>
                  <a:gd name="connsiteX7" fmla="*/ 59753 w 99745"/>
                  <a:gd name="connsiteY7" fmla="*/ 95547 h 126593"/>
                  <a:gd name="connsiteX8" fmla="*/ 44894 w 99745"/>
                  <a:gd name="connsiteY8" fmla="*/ 99547 h 126593"/>
                  <a:gd name="connsiteX9" fmla="*/ 30150 w 99745"/>
                  <a:gd name="connsiteY9" fmla="*/ 96436 h 126593"/>
                  <a:gd name="connsiteX10" fmla="*/ 19126 w 99745"/>
                  <a:gd name="connsiteY10" fmla="*/ 87101 h 126593"/>
                  <a:gd name="connsiteX11" fmla="*/ -1855 w 99745"/>
                  <a:gd name="connsiteY11" fmla="*/ 100614 h 126593"/>
                  <a:gd name="connsiteX12" fmla="*/ 18237 w 99745"/>
                  <a:gd name="connsiteY12" fmla="*/ 117594 h 126593"/>
                  <a:gd name="connsiteX13" fmla="*/ 47561 w 99745"/>
                  <a:gd name="connsiteY13" fmla="*/ 123728 h 126593"/>
                  <a:gd name="connsiteX14" fmla="*/ 71831 w 99745"/>
                  <a:gd name="connsiteY14" fmla="*/ 119194 h 126593"/>
                  <a:gd name="connsiteX15" fmla="*/ 88011 w 99745"/>
                  <a:gd name="connsiteY15" fmla="*/ 106392 h 126593"/>
                  <a:gd name="connsiteX16" fmla="*/ 93789 w 99745"/>
                  <a:gd name="connsiteY16" fmla="*/ 86923 h 126593"/>
                  <a:gd name="connsiteX17" fmla="*/ 89522 w 99745"/>
                  <a:gd name="connsiteY17" fmla="*/ 67899 h 126593"/>
                  <a:gd name="connsiteX18" fmla="*/ 72999 w 99745"/>
                  <a:gd name="connsiteY18" fmla="*/ 47630 h 126593"/>
                  <a:gd name="connsiteX19" fmla="*/ 44361 w 99745"/>
                  <a:gd name="connsiteY19" fmla="*/ 20604 h 126593"/>
                  <a:gd name="connsiteX20" fmla="*/ 97891 w 99745"/>
                  <a:gd name="connsiteY20" fmla="*/ 20604 h 126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99745" h="126593">
                    <a:moveTo>
                      <a:pt x="97891" y="20604"/>
                    </a:moveTo>
                    <a:lnTo>
                      <a:pt x="97891" y="-2866"/>
                    </a:lnTo>
                    <a:lnTo>
                      <a:pt x="3823" y="-2866"/>
                    </a:lnTo>
                    <a:lnTo>
                      <a:pt x="3823" y="15803"/>
                    </a:lnTo>
                    <a:lnTo>
                      <a:pt x="51841" y="61142"/>
                    </a:lnTo>
                    <a:cubicBezTo>
                      <a:pt x="56934" y="66006"/>
                      <a:pt x="60375" y="70172"/>
                      <a:pt x="62154" y="73677"/>
                    </a:cubicBezTo>
                    <a:cubicBezTo>
                      <a:pt x="63919" y="77170"/>
                      <a:pt x="64820" y="80637"/>
                      <a:pt x="64820" y="84078"/>
                    </a:cubicBezTo>
                    <a:cubicBezTo>
                      <a:pt x="64820" y="89057"/>
                      <a:pt x="63119" y="92879"/>
                      <a:pt x="59753" y="95547"/>
                    </a:cubicBezTo>
                    <a:cubicBezTo>
                      <a:pt x="56375" y="98213"/>
                      <a:pt x="51422" y="99547"/>
                      <a:pt x="44894" y="99547"/>
                    </a:cubicBezTo>
                    <a:cubicBezTo>
                      <a:pt x="39446" y="99547"/>
                      <a:pt x="34531" y="98519"/>
                      <a:pt x="30150" y="96436"/>
                    </a:cubicBezTo>
                    <a:cubicBezTo>
                      <a:pt x="25756" y="94366"/>
                      <a:pt x="22085" y="91254"/>
                      <a:pt x="19126" y="87101"/>
                    </a:cubicBezTo>
                    <a:lnTo>
                      <a:pt x="-1855" y="100614"/>
                    </a:lnTo>
                    <a:cubicBezTo>
                      <a:pt x="2997" y="107840"/>
                      <a:pt x="9690" y="113504"/>
                      <a:pt x="18237" y="117594"/>
                    </a:cubicBezTo>
                    <a:cubicBezTo>
                      <a:pt x="26771" y="121683"/>
                      <a:pt x="36551" y="123728"/>
                      <a:pt x="47561" y="123728"/>
                    </a:cubicBezTo>
                    <a:cubicBezTo>
                      <a:pt x="56807" y="123728"/>
                      <a:pt x="64909" y="122217"/>
                      <a:pt x="71831" y="119194"/>
                    </a:cubicBezTo>
                    <a:cubicBezTo>
                      <a:pt x="78765" y="116171"/>
                      <a:pt x="84163" y="111904"/>
                      <a:pt x="88011" y="106392"/>
                    </a:cubicBezTo>
                    <a:cubicBezTo>
                      <a:pt x="91871" y="100881"/>
                      <a:pt x="93789" y="94403"/>
                      <a:pt x="93789" y="86923"/>
                    </a:cubicBezTo>
                    <a:cubicBezTo>
                      <a:pt x="93789" y="80167"/>
                      <a:pt x="92380" y="73829"/>
                      <a:pt x="89522" y="67899"/>
                    </a:cubicBezTo>
                    <a:cubicBezTo>
                      <a:pt x="86677" y="61968"/>
                      <a:pt x="81165" y="55211"/>
                      <a:pt x="72999" y="47630"/>
                    </a:cubicBezTo>
                    <a:lnTo>
                      <a:pt x="44361" y="20604"/>
                    </a:lnTo>
                    <a:lnTo>
                      <a:pt x="97891" y="20604"/>
                    </a:lnTo>
                  </a:path>
                </a:pathLst>
              </a:custGeom>
              <a:solidFill>
                <a:schemeClr val="tx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>
                  <a:solidFill>
                    <a:schemeClr val="bg1"/>
                  </a:solidFill>
                </a:endParaRPr>
              </a:p>
            </p:txBody>
          </p:sp>
          <p:sp>
            <p:nvSpPr>
              <p:cNvPr id="392" name="Freeform: Shape 391">
                <a:extLst>
                  <a:ext uri="{FF2B5EF4-FFF2-40B4-BE49-F238E27FC236}">
                    <a16:creationId xmlns:a16="http://schemas.microsoft.com/office/drawing/2014/main" id="{382744F9-8028-AED1-AE58-65372B61DC68}"/>
                  </a:ext>
                </a:extLst>
              </p:cNvPr>
              <p:cNvSpPr/>
              <p:nvPr/>
            </p:nvSpPr>
            <p:spPr>
              <a:xfrm flipV="1">
                <a:off x="5698502" y="1567778"/>
                <a:ext cx="106679" cy="128727"/>
              </a:xfrm>
              <a:custGeom>
                <a:avLst/>
                <a:gdLst>
                  <a:gd name="connsiteX0" fmla="*/ 69276 w 106679"/>
                  <a:gd name="connsiteY0" fmla="*/ 31273 h 128727"/>
                  <a:gd name="connsiteX1" fmla="*/ 75778 w 106679"/>
                  <a:gd name="connsiteY1" fmla="*/ 61499 h 128727"/>
                  <a:gd name="connsiteX2" fmla="*/ 69276 w 106679"/>
                  <a:gd name="connsiteY2" fmla="*/ 91725 h 128727"/>
                  <a:gd name="connsiteX3" fmla="*/ 51420 w 106679"/>
                  <a:gd name="connsiteY3" fmla="*/ 101504 h 128727"/>
                  <a:gd name="connsiteX4" fmla="*/ 33716 w 106679"/>
                  <a:gd name="connsiteY4" fmla="*/ 91725 h 128727"/>
                  <a:gd name="connsiteX5" fmla="*/ 27226 w 106679"/>
                  <a:gd name="connsiteY5" fmla="*/ 61499 h 128727"/>
                  <a:gd name="connsiteX6" fmla="*/ 33716 w 106679"/>
                  <a:gd name="connsiteY6" fmla="*/ 31273 h 128727"/>
                  <a:gd name="connsiteX7" fmla="*/ 51420 w 106679"/>
                  <a:gd name="connsiteY7" fmla="*/ 21494 h 128727"/>
                  <a:gd name="connsiteX8" fmla="*/ 69276 w 106679"/>
                  <a:gd name="connsiteY8" fmla="*/ 31273 h 128727"/>
                  <a:gd name="connsiteX9" fmla="*/ 23861 w 106679"/>
                  <a:gd name="connsiteY9" fmla="*/ 4780 h 128727"/>
                  <a:gd name="connsiteX10" fmla="*/ 4912 w 106679"/>
                  <a:gd name="connsiteY10" fmla="*/ 26917 h 128727"/>
                  <a:gd name="connsiteX11" fmla="*/ -1933 w 106679"/>
                  <a:gd name="connsiteY11" fmla="*/ 61499 h 128727"/>
                  <a:gd name="connsiteX12" fmla="*/ 4912 w 106679"/>
                  <a:gd name="connsiteY12" fmla="*/ 96081 h 128727"/>
                  <a:gd name="connsiteX13" fmla="*/ 23861 w 106679"/>
                  <a:gd name="connsiteY13" fmla="*/ 118217 h 128727"/>
                  <a:gd name="connsiteX14" fmla="*/ 51420 w 106679"/>
                  <a:gd name="connsiteY14" fmla="*/ 125862 h 128727"/>
                  <a:gd name="connsiteX15" fmla="*/ 78966 w 106679"/>
                  <a:gd name="connsiteY15" fmla="*/ 118217 h 128727"/>
                  <a:gd name="connsiteX16" fmla="*/ 97914 w 106679"/>
                  <a:gd name="connsiteY16" fmla="*/ 96081 h 128727"/>
                  <a:gd name="connsiteX17" fmla="*/ 104747 w 106679"/>
                  <a:gd name="connsiteY17" fmla="*/ 61499 h 128727"/>
                  <a:gd name="connsiteX18" fmla="*/ 97914 w 106679"/>
                  <a:gd name="connsiteY18" fmla="*/ 26917 h 128727"/>
                  <a:gd name="connsiteX19" fmla="*/ 78966 w 106679"/>
                  <a:gd name="connsiteY19" fmla="*/ 4780 h 128727"/>
                  <a:gd name="connsiteX20" fmla="*/ 51420 w 106679"/>
                  <a:gd name="connsiteY20" fmla="*/ -2865 h 128727"/>
                  <a:gd name="connsiteX21" fmla="*/ 23861 w 106679"/>
                  <a:gd name="connsiteY21" fmla="*/ 4780 h 1287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06679" h="128727">
                    <a:moveTo>
                      <a:pt x="69276" y="31273"/>
                    </a:moveTo>
                    <a:cubicBezTo>
                      <a:pt x="73607" y="37800"/>
                      <a:pt x="75778" y="47872"/>
                      <a:pt x="75778" y="61499"/>
                    </a:cubicBezTo>
                    <a:cubicBezTo>
                      <a:pt x="75778" y="75126"/>
                      <a:pt x="73607" y="85210"/>
                      <a:pt x="69276" y="91725"/>
                    </a:cubicBezTo>
                    <a:cubicBezTo>
                      <a:pt x="64945" y="98240"/>
                      <a:pt x="59002" y="101504"/>
                      <a:pt x="51420" y="101504"/>
                    </a:cubicBezTo>
                    <a:cubicBezTo>
                      <a:pt x="43952" y="101504"/>
                      <a:pt x="38047" y="98240"/>
                      <a:pt x="33716" y="91725"/>
                    </a:cubicBezTo>
                    <a:cubicBezTo>
                      <a:pt x="29398" y="85210"/>
                      <a:pt x="27226" y="75126"/>
                      <a:pt x="27226" y="61499"/>
                    </a:cubicBezTo>
                    <a:cubicBezTo>
                      <a:pt x="27226" y="47872"/>
                      <a:pt x="29398" y="37800"/>
                      <a:pt x="33716" y="31273"/>
                    </a:cubicBezTo>
                    <a:cubicBezTo>
                      <a:pt x="38047" y="24758"/>
                      <a:pt x="43952" y="21494"/>
                      <a:pt x="51420" y="21494"/>
                    </a:cubicBezTo>
                    <a:cubicBezTo>
                      <a:pt x="59002" y="21494"/>
                      <a:pt x="64945" y="24758"/>
                      <a:pt x="69276" y="31273"/>
                    </a:cubicBezTo>
                    <a:close/>
                    <a:moveTo>
                      <a:pt x="23861" y="4780"/>
                    </a:moveTo>
                    <a:cubicBezTo>
                      <a:pt x="15796" y="9873"/>
                      <a:pt x="9484" y="17252"/>
                      <a:pt x="4912" y="26917"/>
                    </a:cubicBezTo>
                    <a:cubicBezTo>
                      <a:pt x="353" y="36581"/>
                      <a:pt x="-1933" y="48100"/>
                      <a:pt x="-1933" y="61499"/>
                    </a:cubicBezTo>
                    <a:cubicBezTo>
                      <a:pt x="-1933" y="74897"/>
                      <a:pt x="353" y="86416"/>
                      <a:pt x="4912" y="96081"/>
                    </a:cubicBezTo>
                    <a:cubicBezTo>
                      <a:pt x="9484" y="105745"/>
                      <a:pt x="15796" y="113111"/>
                      <a:pt x="23861" y="118217"/>
                    </a:cubicBezTo>
                    <a:cubicBezTo>
                      <a:pt x="31912" y="123310"/>
                      <a:pt x="41107" y="125862"/>
                      <a:pt x="51420" y="125862"/>
                    </a:cubicBezTo>
                    <a:cubicBezTo>
                      <a:pt x="61732" y="125862"/>
                      <a:pt x="70914" y="123310"/>
                      <a:pt x="78966" y="118217"/>
                    </a:cubicBezTo>
                    <a:cubicBezTo>
                      <a:pt x="87031" y="113111"/>
                      <a:pt x="93343" y="105745"/>
                      <a:pt x="97914" y="96081"/>
                    </a:cubicBezTo>
                    <a:cubicBezTo>
                      <a:pt x="102474" y="86416"/>
                      <a:pt x="104747" y="74897"/>
                      <a:pt x="104747" y="61499"/>
                    </a:cubicBezTo>
                    <a:cubicBezTo>
                      <a:pt x="104747" y="48100"/>
                      <a:pt x="102474" y="36581"/>
                      <a:pt x="97914" y="26917"/>
                    </a:cubicBezTo>
                    <a:cubicBezTo>
                      <a:pt x="93343" y="17252"/>
                      <a:pt x="87031" y="9873"/>
                      <a:pt x="78966" y="4780"/>
                    </a:cubicBezTo>
                    <a:cubicBezTo>
                      <a:pt x="70914" y="-312"/>
                      <a:pt x="61732" y="-2865"/>
                      <a:pt x="51420" y="-2865"/>
                    </a:cubicBezTo>
                    <a:cubicBezTo>
                      <a:pt x="41107" y="-2865"/>
                      <a:pt x="31912" y="-312"/>
                      <a:pt x="23861" y="4780"/>
                    </a:cubicBezTo>
                  </a:path>
                </a:pathLst>
              </a:custGeom>
              <a:solidFill>
                <a:schemeClr val="tx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93" name="Freeform: Shape 392">
                <a:extLst>
                  <a:ext uri="{FF2B5EF4-FFF2-40B4-BE49-F238E27FC236}">
                    <a16:creationId xmlns:a16="http://schemas.microsoft.com/office/drawing/2014/main" id="{8B47578D-EB6F-94EF-D946-49649AC65897}"/>
                  </a:ext>
                </a:extLst>
              </p:cNvPr>
              <p:cNvSpPr/>
              <p:nvPr/>
            </p:nvSpPr>
            <p:spPr>
              <a:xfrm flipV="1">
                <a:off x="5817094" y="1568490"/>
                <a:ext cx="146329" cy="127304"/>
              </a:xfrm>
              <a:custGeom>
                <a:avLst/>
                <a:gdLst>
                  <a:gd name="connsiteX0" fmla="*/ 122877 w 146329"/>
                  <a:gd name="connsiteY0" fmla="*/ 16782 h 127304"/>
                  <a:gd name="connsiteX1" fmla="*/ 126344 w 146329"/>
                  <a:gd name="connsiteY1" fmla="*/ 31451 h 127304"/>
                  <a:gd name="connsiteX2" fmla="*/ 122877 w 146329"/>
                  <a:gd name="connsiteY2" fmla="*/ 46119 h 127304"/>
                  <a:gd name="connsiteX3" fmla="*/ 113365 w 146329"/>
                  <a:gd name="connsiteY3" fmla="*/ 51187 h 127304"/>
                  <a:gd name="connsiteX4" fmla="*/ 103942 w 146329"/>
                  <a:gd name="connsiteY4" fmla="*/ 46208 h 127304"/>
                  <a:gd name="connsiteX5" fmla="*/ 100386 w 146329"/>
                  <a:gd name="connsiteY5" fmla="*/ 31451 h 127304"/>
                  <a:gd name="connsiteX6" fmla="*/ 103942 w 146329"/>
                  <a:gd name="connsiteY6" fmla="*/ 16693 h 127304"/>
                  <a:gd name="connsiteX7" fmla="*/ 113365 w 146329"/>
                  <a:gd name="connsiteY7" fmla="*/ 11715 h 127304"/>
                  <a:gd name="connsiteX8" fmla="*/ 122877 w 146329"/>
                  <a:gd name="connsiteY8" fmla="*/ 16782 h 127304"/>
                  <a:gd name="connsiteX9" fmla="*/ 97452 w 146329"/>
                  <a:gd name="connsiteY9" fmla="*/ 1314 h 127304"/>
                  <a:gd name="connsiteX10" fmla="*/ 86517 w 146329"/>
                  <a:gd name="connsiteY10" fmla="*/ 13315 h 127304"/>
                  <a:gd name="connsiteX11" fmla="*/ 82606 w 146329"/>
                  <a:gd name="connsiteY11" fmla="*/ 31451 h 127304"/>
                  <a:gd name="connsiteX12" fmla="*/ 86517 w 146329"/>
                  <a:gd name="connsiteY12" fmla="*/ 49586 h 127304"/>
                  <a:gd name="connsiteX13" fmla="*/ 97452 w 146329"/>
                  <a:gd name="connsiteY13" fmla="*/ 61588 h 127304"/>
                  <a:gd name="connsiteX14" fmla="*/ 113365 w 146329"/>
                  <a:gd name="connsiteY14" fmla="*/ 65766 h 127304"/>
                  <a:gd name="connsiteX15" fmla="*/ 135692 w 146329"/>
                  <a:gd name="connsiteY15" fmla="*/ 56432 h 127304"/>
                  <a:gd name="connsiteX16" fmla="*/ 144302 w 146329"/>
                  <a:gd name="connsiteY16" fmla="*/ 31451 h 127304"/>
                  <a:gd name="connsiteX17" fmla="*/ 135692 w 146329"/>
                  <a:gd name="connsiteY17" fmla="*/ 6470 h 127304"/>
                  <a:gd name="connsiteX18" fmla="*/ 113365 w 146329"/>
                  <a:gd name="connsiteY18" fmla="*/ -2865 h 127304"/>
                  <a:gd name="connsiteX19" fmla="*/ 97452 w 146329"/>
                  <a:gd name="connsiteY19" fmla="*/ 1314 h 127304"/>
                  <a:gd name="connsiteX20" fmla="*/ 103052 w 146329"/>
                  <a:gd name="connsiteY20" fmla="*/ 123018 h 127304"/>
                  <a:gd name="connsiteX21" fmla="*/ 124211 w 146329"/>
                  <a:gd name="connsiteY21" fmla="*/ 123018 h 127304"/>
                  <a:gd name="connsiteX22" fmla="*/ 39223 w 146329"/>
                  <a:gd name="connsiteY22" fmla="*/ -1442 h 127304"/>
                  <a:gd name="connsiteX23" fmla="*/ 18064 w 146329"/>
                  <a:gd name="connsiteY23" fmla="*/ -1442 h 127304"/>
                  <a:gd name="connsiteX24" fmla="*/ 38422 w 146329"/>
                  <a:gd name="connsiteY24" fmla="*/ 75367 h 127304"/>
                  <a:gd name="connsiteX25" fmla="*/ 41889 w 146329"/>
                  <a:gd name="connsiteY25" fmla="*/ 90125 h 127304"/>
                  <a:gd name="connsiteX26" fmla="*/ 38422 w 146329"/>
                  <a:gd name="connsiteY26" fmla="*/ 104882 h 127304"/>
                  <a:gd name="connsiteX27" fmla="*/ 28910 w 146329"/>
                  <a:gd name="connsiteY27" fmla="*/ 109860 h 127304"/>
                  <a:gd name="connsiteX28" fmla="*/ 19487 w 146329"/>
                  <a:gd name="connsiteY28" fmla="*/ 104806 h 127304"/>
                  <a:gd name="connsiteX29" fmla="*/ 15931 w 146329"/>
                  <a:gd name="connsiteY29" fmla="*/ 90125 h 127304"/>
                  <a:gd name="connsiteX30" fmla="*/ 19487 w 146329"/>
                  <a:gd name="connsiteY30" fmla="*/ 75456 h 127304"/>
                  <a:gd name="connsiteX31" fmla="*/ 28910 w 146329"/>
                  <a:gd name="connsiteY31" fmla="*/ 70389 h 127304"/>
                  <a:gd name="connsiteX32" fmla="*/ 38422 w 146329"/>
                  <a:gd name="connsiteY32" fmla="*/ 75367 h 127304"/>
                  <a:gd name="connsiteX33" fmla="*/ 6596 w 146329"/>
                  <a:gd name="connsiteY33" fmla="*/ 65144 h 127304"/>
                  <a:gd name="connsiteX34" fmla="*/ -2027 w 146329"/>
                  <a:gd name="connsiteY34" fmla="*/ 90125 h 127304"/>
                  <a:gd name="connsiteX35" fmla="*/ 6596 w 146329"/>
                  <a:gd name="connsiteY35" fmla="*/ 115106 h 127304"/>
                  <a:gd name="connsiteX36" fmla="*/ 28910 w 146329"/>
                  <a:gd name="connsiteY36" fmla="*/ 124440 h 127304"/>
                  <a:gd name="connsiteX37" fmla="*/ 51135 w 146329"/>
                  <a:gd name="connsiteY37" fmla="*/ 115106 h 127304"/>
                  <a:gd name="connsiteX38" fmla="*/ 59669 w 146329"/>
                  <a:gd name="connsiteY38" fmla="*/ 90125 h 127304"/>
                  <a:gd name="connsiteX39" fmla="*/ 51135 w 146329"/>
                  <a:gd name="connsiteY39" fmla="*/ 65144 h 127304"/>
                  <a:gd name="connsiteX40" fmla="*/ 28910 w 146329"/>
                  <a:gd name="connsiteY40" fmla="*/ 55810 h 127304"/>
                  <a:gd name="connsiteX41" fmla="*/ 6596 w 146329"/>
                  <a:gd name="connsiteY41" fmla="*/ 65144 h 127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146329" h="127304">
                    <a:moveTo>
                      <a:pt x="122877" y="16782"/>
                    </a:moveTo>
                    <a:cubicBezTo>
                      <a:pt x="125189" y="20161"/>
                      <a:pt x="126344" y="25050"/>
                      <a:pt x="126344" y="31451"/>
                    </a:cubicBezTo>
                    <a:cubicBezTo>
                      <a:pt x="126344" y="37852"/>
                      <a:pt x="125189" y="42741"/>
                      <a:pt x="122877" y="46119"/>
                    </a:cubicBezTo>
                    <a:cubicBezTo>
                      <a:pt x="120566" y="49497"/>
                      <a:pt x="117404" y="51187"/>
                      <a:pt x="113365" y="51187"/>
                    </a:cubicBezTo>
                    <a:cubicBezTo>
                      <a:pt x="109453" y="51187"/>
                      <a:pt x="106316" y="49523"/>
                      <a:pt x="103942" y="46208"/>
                    </a:cubicBezTo>
                    <a:cubicBezTo>
                      <a:pt x="101567" y="42893"/>
                      <a:pt x="100386" y="37966"/>
                      <a:pt x="100386" y="31451"/>
                    </a:cubicBezTo>
                    <a:cubicBezTo>
                      <a:pt x="100386" y="24936"/>
                      <a:pt x="101567" y="20008"/>
                      <a:pt x="103942" y="16693"/>
                    </a:cubicBezTo>
                    <a:cubicBezTo>
                      <a:pt x="106316" y="13379"/>
                      <a:pt x="109453" y="11715"/>
                      <a:pt x="113365" y="11715"/>
                    </a:cubicBezTo>
                    <a:cubicBezTo>
                      <a:pt x="117404" y="11715"/>
                      <a:pt x="120566" y="13404"/>
                      <a:pt x="122877" y="16782"/>
                    </a:cubicBezTo>
                    <a:close/>
                    <a:moveTo>
                      <a:pt x="97452" y="1314"/>
                    </a:moveTo>
                    <a:cubicBezTo>
                      <a:pt x="92778" y="4095"/>
                      <a:pt x="89121" y="8096"/>
                      <a:pt x="86517" y="13315"/>
                    </a:cubicBezTo>
                    <a:cubicBezTo>
                      <a:pt x="83914" y="18535"/>
                      <a:pt x="82606" y="24580"/>
                      <a:pt x="82606" y="31451"/>
                    </a:cubicBezTo>
                    <a:cubicBezTo>
                      <a:pt x="82606" y="38334"/>
                      <a:pt x="83914" y="44380"/>
                      <a:pt x="86517" y="49586"/>
                    </a:cubicBezTo>
                    <a:cubicBezTo>
                      <a:pt x="89121" y="54806"/>
                      <a:pt x="92778" y="58807"/>
                      <a:pt x="97452" y="61588"/>
                    </a:cubicBezTo>
                    <a:cubicBezTo>
                      <a:pt x="102138" y="64369"/>
                      <a:pt x="107434" y="65766"/>
                      <a:pt x="113365" y="65766"/>
                    </a:cubicBezTo>
                    <a:cubicBezTo>
                      <a:pt x="122496" y="65766"/>
                      <a:pt x="129926" y="62655"/>
                      <a:pt x="135692" y="56432"/>
                    </a:cubicBezTo>
                    <a:cubicBezTo>
                      <a:pt x="141432" y="50209"/>
                      <a:pt x="144302" y="41877"/>
                      <a:pt x="144302" y="31451"/>
                    </a:cubicBezTo>
                    <a:cubicBezTo>
                      <a:pt x="144302" y="21024"/>
                      <a:pt x="141432" y="12693"/>
                      <a:pt x="135692" y="6470"/>
                    </a:cubicBezTo>
                    <a:cubicBezTo>
                      <a:pt x="129926" y="247"/>
                      <a:pt x="122496" y="-2865"/>
                      <a:pt x="113365" y="-2865"/>
                    </a:cubicBezTo>
                    <a:cubicBezTo>
                      <a:pt x="107434" y="-2865"/>
                      <a:pt x="102138" y="-1468"/>
                      <a:pt x="97452" y="1314"/>
                    </a:cubicBezTo>
                    <a:close/>
                    <a:moveTo>
                      <a:pt x="103052" y="123018"/>
                    </a:moveTo>
                    <a:lnTo>
                      <a:pt x="124211" y="123018"/>
                    </a:lnTo>
                    <a:lnTo>
                      <a:pt x="39223" y="-1442"/>
                    </a:lnTo>
                    <a:lnTo>
                      <a:pt x="18064" y="-1442"/>
                    </a:lnTo>
                    <a:close/>
                    <a:moveTo>
                      <a:pt x="38422" y="75367"/>
                    </a:moveTo>
                    <a:cubicBezTo>
                      <a:pt x="40734" y="78682"/>
                      <a:pt x="41889" y="83610"/>
                      <a:pt x="41889" y="90125"/>
                    </a:cubicBezTo>
                    <a:cubicBezTo>
                      <a:pt x="41889" y="96640"/>
                      <a:pt x="40734" y="101555"/>
                      <a:pt x="38422" y="104882"/>
                    </a:cubicBezTo>
                    <a:cubicBezTo>
                      <a:pt x="36111" y="108209"/>
                      <a:pt x="32949" y="109860"/>
                      <a:pt x="28910" y="109860"/>
                    </a:cubicBezTo>
                    <a:cubicBezTo>
                      <a:pt x="24998" y="109860"/>
                      <a:pt x="21861" y="108172"/>
                      <a:pt x="19487" y="104806"/>
                    </a:cubicBezTo>
                    <a:cubicBezTo>
                      <a:pt x="17124" y="101415"/>
                      <a:pt x="15931" y="96525"/>
                      <a:pt x="15931" y="90125"/>
                    </a:cubicBezTo>
                    <a:cubicBezTo>
                      <a:pt x="15931" y="83724"/>
                      <a:pt x="17124" y="78834"/>
                      <a:pt x="19487" y="75456"/>
                    </a:cubicBezTo>
                    <a:cubicBezTo>
                      <a:pt x="21861" y="72078"/>
                      <a:pt x="24998" y="70389"/>
                      <a:pt x="28910" y="70389"/>
                    </a:cubicBezTo>
                    <a:cubicBezTo>
                      <a:pt x="32949" y="70389"/>
                      <a:pt x="36111" y="72053"/>
                      <a:pt x="38422" y="75367"/>
                    </a:cubicBezTo>
                    <a:close/>
                    <a:moveTo>
                      <a:pt x="6596" y="65144"/>
                    </a:moveTo>
                    <a:cubicBezTo>
                      <a:pt x="843" y="71367"/>
                      <a:pt x="-2027" y="79698"/>
                      <a:pt x="-2027" y="90125"/>
                    </a:cubicBezTo>
                    <a:cubicBezTo>
                      <a:pt x="-2027" y="100564"/>
                      <a:pt x="843" y="108883"/>
                      <a:pt x="6596" y="115106"/>
                    </a:cubicBezTo>
                    <a:cubicBezTo>
                      <a:pt x="12349" y="121329"/>
                      <a:pt x="19791" y="124440"/>
                      <a:pt x="28910" y="124440"/>
                    </a:cubicBezTo>
                    <a:cubicBezTo>
                      <a:pt x="38041" y="124440"/>
                      <a:pt x="45458" y="121329"/>
                      <a:pt x="51135" y="115106"/>
                    </a:cubicBezTo>
                    <a:cubicBezTo>
                      <a:pt x="56837" y="108883"/>
                      <a:pt x="59669" y="100564"/>
                      <a:pt x="59669" y="90125"/>
                    </a:cubicBezTo>
                    <a:cubicBezTo>
                      <a:pt x="59669" y="79698"/>
                      <a:pt x="56837" y="71367"/>
                      <a:pt x="51135" y="65144"/>
                    </a:cubicBezTo>
                    <a:cubicBezTo>
                      <a:pt x="45458" y="58921"/>
                      <a:pt x="38041" y="55810"/>
                      <a:pt x="28910" y="55810"/>
                    </a:cubicBezTo>
                    <a:cubicBezTo>
                      <a:pt x="19791" y="55810"/>
                      <a:pt x="12349" y="58921"/>
                      <a:pt x="6596" y="65144"/>
                    </a:cubicBezTo>
                  </a:path>
                </a:pathLst>
              </a:custGeom>
              <a:solidFill>
                <a:schemeClr val="tx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94" name="Freeform: Shape 393">
                <a:extLst>
                  <a:ext uri="{FF2B5EF4-FFF2-40B4-BE49-F238E27FC236}">
                    <a16:creationId xmlns:a16="http://schemas.microsoft.com/office/drawing/2014/main" id="{A178D582-D86D-08A2-2FE1-C0C4F4F7B021}"/>
                  </a:ext>
                </a:extLst>
              </p:cNvPr>
              <p:cNvSpPr/>
              <p:nvPr/>
            </p:nvSpPr>
            <p:spPr>
              <a:xfrm flipV="1">
                <a:off x="5776696" y="2174965"/>
                <a:ext cx="324688" cy="678459"/>
              </a:xfrm>
              <a:custGeom>
                <a:avLst/>
                <a:gdLst>
                  <a:gd name="connsiteX0" fmla="*/ 313102 w 324688"/>
                  <a:gd name="connsiteY0" fmla="*/ -2078 h 678459"/>
                  <a:gd name="connsiteX1" fmla="*/ 313102 w 324688"/>
                  <a:gd name="connsiteY1" fmla="*/ -2078 h 678459"/>
                  <a:gd name="connsiteX2" fmla="*/ 303577 w 324688"/>
                  <a:gd name="connsiteY2" fmla="*/ 7447 h 678459"/>
                  <a:gd name="connsiteX3" fmla="*/ 303577 w 324688"/>
                  <a:gd name="connsiteY3" fmla="*/ 157612 h 678459"/>
                  <a:gd name="connsiteX4" fmla="*/ 285493 w 324688"/>
                  <a:gd name="connsiteY4" fmla="*/ 201275 h 678459"/>
                  <a:gd name="connsiteX5" fmla="*/ 21599 w 324688"/>
                  <a:gd name="connsiteY5" fmla="*/ 465168 h 678459"/>
                  <a:gd name="connsiteX6" fmla="*/ -2061 w 324688"/>
                  <a:gd name="connsiteY6" fmla="*/ 522293 h 678459"/>
                  <a:gd name="connsiteX7" fmla="*/ -2061 w 324688"/>
                  <a:gd name="connsiteY7" fmla="*/ 666857 h 678459"/>
                  <a:gd name="connsiteX8" fmla="*/ 7464 w 324688"/>
                  <a:gd name="connsiteY8" fmla="*/ 676382 h 678459"/>
                  <a:gd name="connsiteX9" fmla="*/ 16989 w 324688"/>
                  <a:gd name="connsiteY9" fmla="*/ 666857 h 678459"/>
                  <a:gd name="connsiteX10" fmla="*/ 16989 w 324688"/>
                  <a:gd name="connsiteY10" fmla="*/ 522293 h 678459"/>
                  <a:gd name="connsiteX11" fmla="*/ 35074 w 324688"/>
                  <a:gd name="connsiteY11" fmla="*/ 478630 h 678459"/>
                  <a:gd name="connsiteX12" fmla="*/ 298968 w 324688"/>
                  <a:gd name="connsiteY12" fmla="*/ 214737 h 678459"/>
                  <a:gd name="connsiteX13" fmla="*/ 322627 w 324688"/>
                  <a:gd name="connsiteY13" fmla="*/ 157612 h 678459"/>
                  <a:gd name="connsiteX14" fmla="*/ 322627 w 324688"/>
                  <a:gd name="connsiteY14" fmla="*/ 7447 h 678459"/>
                  <a:gd name="connsiteX15" fmla="*/ 313102 w 324688"/>
                  <a:gd name="connsiteY15" fmla="*/ -2078 h 678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24688" h="678459">
                    <a:moveTo>
                      <a:pt x="313102" y="-2078"/>
                    </a:moveTo>
                    <a:lnTo>
                      <a:pt x="313102" y="-2078"/>
                    </a:lnTo>
                    <a:cubicBezTo>
                      <a:pt x="307845" y="-2078"/>
                      <a:pt x="303577" y="2177"/>
                      <a:pt x="303577" y="7447"/>
                    </a:cubicBezTo>
                    <a:lnTo>
                      <a:pt x="303577" y="157612"/>
                    </a:lnTo>
                    <a:cubicBezTo>
                      <a:pt x="303577" y="173983"/>
                      <a:pt x="297075" y="189692"/>
                      <a:pt x="285493" y="201275"/>
                    </a:cubicBezTo>
                    <a:lnTo>
                      <a:pt x="21599" y="465168"/>
                    </a:lnTo>
                    <a:cubicBezTo>
                      <a:pt x="6448" y="480306"/>
                      <a:pt x="-2061" y="500868"/>
                      <a:pt x="-2061" y="522293"/>
                    </a:cubicBezTo>
                    <a:lnTo>
                      <a:pt x="-2061" y="666857"/>
                    </a:lnTo>
                    <a:cubicBezTo>
                      <a:pt x="-2061" y="672115"/>
                      <a:pt x="2206" y="676382"/>
                      <a:pt x="7464" y="676382"/>
                    </a:cubicBezTo>
                    <a:cubicBezTo>
                      <a:pt x="12722" y="676382"/>
                      <a:pt x="16989" y="672115"/>
                      <a:pt x="16989" y="666857"/>
                    </a:cubicBezTo>
                    <a:lnTo>
                      <a:pt x="16989" y="522293"/>
                    </a:lnTo>
                    <a:cubicBezTo>
                      <a:pt x="16989" y="505795"/>
                      <a:pt x="23415" y="490301"/>
                      <a:pt x="35074" y="478630"/>
                    </a:cubicBezTo>
                    <a:lnTo>
                      <a:pt x="298968" y="214737"/>
                    </a:lnTo>
                    <a:cubicBezTo>
                      <a:pt x="314220" y="199497"/>
                      <a:pt x="322627" y="179202"/>
                      <a:pt x="322627" y="157612"/>
                    </a:cubicBezTo>
                    <a:lnTo>
                      <a:pt x="322627" y="7447"/>
                    </a:lnTo>
                    <a:cubicBezTo>
                      <a:pt x="322627" y="2177"/>
                      <a:pt x="318360" y="-2078"/>
                      <a:pt x="313102" y="-2078"/>
                    </a:cubicBezTo>
                  </a:path>
                </a:pathLst>
              </a:custGeom>
              <a:solidFill>
                <a:srgbClr val="1D2A3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95" name="Freeform: Shape 394">
                <a:extLst>
                  <a:ext uri="{FF2B5EF4-FFF2-40B4-BE49-F238E27FC236}">
                    <a16:creationId xmlns:a16="http://schemas.microsoft.com/office/drawing/2014/main" id="{3E4BFB76-C80D-77E7-A0F6-31A7E124C6DB}"/>
                  </a:ext>
                </a:extLst>
              </p:cNvPr>
              <p:cNvSpPr/>
              <p:nvPr/>
            </p:nvSpPr>
            <p:spPr>
              <a:xfrm flipV="1">
                <a:off x="6574497" y="1440842"/>
                <a:ext cx="115392" cy="124459"/>
              </a:xfrm>
              <a:custGeom>
                <a:avLst/>
                <a:gdLst>
                  <a:gd name="connsiteX0" fmla="*/ 112858 w 115392"/>
                  <a:gd name="connsiteY0" fmla="*/ 23157 h 124459"/>
                  <a:gd name="connsiteX1" fmla="*/ 92589 w 115392"/>
                  <a:gd name="connsiteY1" fmla="*/ 23157 h 124459"/>
                  <a:gd name="connsiteX2" fmla="*/ 92589 w 115392"/>
                  <a:gd name="connsiteY2" fmla="*/ -2980 h 124459"/>
                  <a:gd name="connsiteX3" fmla="*/ 64497 w 115392"/>
                  <a:gd name="connsiteY3" fmla="*/ -2980 h 124459"/>
                  <a:gd name="connsiteX4" fmla="*/ 64497 w 115392"/>
                  <a:gd name="connsiteY4" fmla="*/ 23157 h 124459"/>
                  <a:gd name="connsiteX5" fmla="*/ -2534 w 115392"/>
                  <a:gd name="connsiteY5" fmla="*/ 23157 h 124459"/>
                  <a:gd name="connsiteX6" fmla="*/ -2534 w 115392"/>
                  <a:gd name="connsiteY6" fmla="*/ 42537 h 124459"/>
                  <a:gd name="connsiteX7" fmla="*/ 56153 w 115392"/>
                  <a:gd name="connsiteY7" fmla="*/ 121480 h 124459"/>
                  <a:gd name="connsiteX8" fmla="*/ 86366 w 115392"/>
                  <a:gd name="connsiteY8" fmla="*/ 121480 h 124459"/>
                  <a:gd name="connsiteX9" fmla="*/ 31959 w 115392"/>
                  <a:gd name="connsiteY9" fmla="*/ 46626 h 124459"/>
                  <a:gd name="connsiteX10" fmla="*/ 65399 w 115392"/>
                  <a:gd name="connsiteY10" fmla="*/ 46626 h 124459"/>
                  <a:gd name="connsiteX11" fmla="*/ 65399 w 115392"/>
                  <a:gd name="connsiteY11" fmla="*/ 69918 h 124459"/>
                  <a:gd name="connsiteX12" fmla="*/ 92589 w 115392"/>
                  <a:gd name="connsiteY12" fmla="*/ 69918 h 124459"/>
                  <a:gd name="connsiteX13" fmla="*/ 92589 w 115392"/>
                  <a:gd name="connsiteY13" fmla="*/ 46626 h 124459"/>
                  <a:gd name="connsiteX14" fmla="*/ 112858 w 115392"/>
                  <a:gd name="connsiteY14" fmla="*/ 46626 h 124459"/>
                  <a:gd name="connsiteX15" fmla="*/ 112858 w 115392"/>
                  <a:gd name="connsiteY15" fmla="*/ 23157 h 124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15392" h="124459">
                    <a:moveTo>
                      <a:pt x="112858" y="23157"/>
                    </a:moveTo>
                    <a:lnTo>
                      <a:pt x="92589" y="23157"/>
                    </a:lnTo>
                    <a:lnTo>
                      <a:pt x="92589" y="-2980"/>
                    </a:lnTo>
                    <a:lnTo>
                      <a:pt x="64497" y="-2980"/>
                    </a:lnTo>
                    <a:lnTo>
                      <a:pt x="64497" y="23157"/>
                    </a:lnTo>
                    <a:lnTo>
                      <a:pt x="-2534" y="23157"/>
                    </a:lnTo>
                    <a:lnTo>
                      <a:pt x="-2534" y="42537"/>
                    </a:lnTo>
                    <a:lnTo>
                      <a:pt x="56153" y="121480"/>
                    </a:lnTo>
                    <a:lnTo>
                      <a:pt x="86366" y="121480"/>
                    </a:lnTo>
                    <a:lnTo>
                      <a:pt x="31959" y="46626"/>
                    </a:lnTo>
                    <a:lnTo>
                      <a:pt x="65399" y="46626"/>
                    </a:lnTo>
                    <a:lnTo>
                      <a:pt x="65399" y="69918"/>
                    </a:lnTo>
                    <a:lnTo>
                      <a:pt x="92589" y="69918"/>
                    </a:lnTo>
                    <a:lnTo>
                      <a:pt x="92589" y="46626"/>
                    </a:lnTo>
                    <a:lnTo>
                      <a:pt x="112858" y="46626"/>
                    </a:lnTo>
                    <a:lnTo>
                      <a:pt x="112858" y="23157"/>
                    </a:lnTo>
                  </a:path>
                </a:pathLst>
              </a:custGeom>
              <a:solidFill>
                <a:schemeClr val="tx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96" name="Freeform: Shape 395">
                <a:extLst>
                  <a:ext uri="{FF2B5EF4-FFF2-40B4-BE49-F238E27FC236}">
                    <a16:creationId xmlns:a16="http://schemas.microsoft.com/office/drawing/2014/main" id="{DFA4FD1C-3280-7158-4D88-EF97C9516DBE}"/>
                  </a:ext>
                </a:extLst>
              </p:cNvPr>
              <p:cNvSpPr/>
              <p:nvPr/>
            </p:nvSpPr>
            <p:spPr>
              <a:xfrm flipV="1">
                <a:off x="6692924" y="1440842"/>
                <a:ext cx="99212" cy="126593"/>
              </a:xfrm>
              <a:custGeom>
                <a:avLst/>
                <a:gdLst>
                  <a:gd name="connsiteX0" fmla="*/ 84056 w 99212"/>
                  <a:gd name="connsiteY0" fmla="*/ 66363 h 126593"/>
                  <a:gd name="connsiteX1" fmla="*/ 96603 w 99212"/>
                  <a:gd name="connsiteY1" fmla="*/ 38271 h 126593"/>
                  <a:gd name="connsiteX2" fmla="*/ 90901 w 99212"/>
                  <a:gd name="connsiteY2" fmla="*/ 17557 h 126593"/>
                  <a:gd name="connsiteX3" fmla="*/ 73578 w 99212"/>
                  <a:gd name="connsiteY3" fmla="*/ 2622 h 126593"/>
                  <a:gd name="connsiteX4" fmla="*/ 44851 w 99212"/>
                  <a:gd name="connsiteY4" fmla="*/ -2979 h 126593"/>
                  <a:gd name="connsiteX5" fmla="*/ 18981 w 99212"/>
                  <a:gd name="connsiteY5" fmla="*/ 488 h 126593"/>
                  <a:gd name="connsiteX6" fmla="*/ -2609 w 99212"/>
                  <a:gd name="connsiteY6" fmla="*/ 10343 h 126593"/>
                  <a:gd name="connsiteX7" fmla="*/ 8770 w 99212"/>
                  <a:gd name="connsiteY7" fmla="*/ 32403 h 126593"/>
                  <a:gd name="connsiteX8" fmla="*/ 25128 w 99212"/>
                  <a:gd name="connsiteY8" fmla="*/ 24136 h 126593"/>
                  <a:gd name="connsiteX9" fmla="*/ 44140 w 99212"/>
                  <a:gd name="connsiteY9" fmla="*/ 21202 h 126593"/>
                  <a:gd name="connsiteX10" fmla="*/ 61221 w 99212"/>
                  <a:gd name="connsiteY10" fmla="*/ 25469 h 126593"/>
                  <a:gd name="connsiteX11" fmla="*/ 67431 w 99212"/>
                  <a:gd name="connsiteY11" fmla="*/ 37382 h 126593"/>
                  <a:gd name="connsiteX12" fmla="*/ 60955 w 99212"/>
                  <a:gd name="connsiteY12" fmla="*/ 49472 h 126593"/>
                  <a:gd name="connsiteX13" fmla="*/ 38463 w 99212"/>
                  <a:gd name="connsiteY13" fmla="*/ 53561 h 126593"/>
                  <a:gd name="connsiteX14" fmla="*/ 6637 w 99212"/>
                  <a:gd name="connsiteY14" fmla="*/ 53561 h 126593"/>
                  <a:gd name="connsiteX15" fmla="*/ 13038 w 99212"/>
                  <a:gd name="connsiteY15" fmla="*/ 123615 h 126593"/>
                  <a:gd name="connsiteX16" fmla="*/ 88958 w 99212"/>
                  <a:gd name="connsiteY16" fmla="*/ 123615 h 126593"/>
                  <a:gd name="connsiteX17" fmla="*/ 88958 w 99212"/>
                  <a:gd name="connsiteY17" fmla="*/ 100501 h 126593"/>
                  <a:gd name="connsiteX18" fmla="*/ 37040 w 99212"/>
                  <a:gd name="connsiteY18" fmla="*/ 100501 h 126593"/>
                  <a:gd name="connsiteX19" fmla="*/ 35072 w 99212"/>
                  <a:gd name="connsiteY19" fmla="*/ 76853 h 126593"/>
                  <a:gd name="connsiteX20" fmla="*/ 45206 w 99212"/>
                  <a:gd name="connsiteY20" fmla="*/ 76853 h 126593"/>
                  <a:gd name="connsiteX21" fmla="*/ 84056 w 99212"/>
                  <a:gd name="connsiteY21" fmla="*/ 66363 h 126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9212" h="126593">
                    <a:moveTo>
                      <a:pt x="84056" y="66363"/>
                    </a:moveTo>
                    <a:cubicBezTo>
                      <a:pt x="92425" y="59365"/>
                      <a:pt x="96603" y="50005"/>
                      <a:pt x="96603" y="38271"/>
                    </a:cubicBezTo>
                    <a:cubicBezTo>
                      <a:pt x="96603" y="30676"/>
                      <a:pt x="94698" y="23780"/>
                      <a:pt x="90901" y="17557"/>
                    </a:cubicBezTo>
                    <a:cubicBezTo>
                      <a:pt x="87116" y="11334"/>
                      <a:pt x="81338" y="6356"/>
                      <a:pt x="73578" y="2622"/>
                    </a:cubicBezTo>
                    <a:cubicBezTo>
                      <a:pt x="65806" y="-1112"/>
                      <a:pt x="56230" y="-2979"/>
                      <a:pt x="44851" y="-2979"/>
                    </a:cubicBezTo>
                    <a:cubicBezTo>
                      <a:pt x="36088" y="-2979"/>
                      <a:pt x="27465" y="-1836"/>
                      <a:pt x="18981" y="488"/>
                    </a:cubicBezTo>
                    <a:cubicBezTo>
                      <a:pt x="10510" y="2800"/>
                      <a:pt x="3309" y="6089"/>
                      <a:pt x="-2609" y="10343"/>
                    </a:cubicBezTo>
                    <a:lnTo>
                      <a:pt x="8770" y="32403"/>
                    </a:lnTo>
                    <a:cubicBezTo>
                      <a:pt x="13507" y="28847"/>
                      <a:pt x="18956" y="26091"/>
                      <a:pt x="25128" y="24136"/>
                    </a:cubicBezTo>
                    <a:cubicBezTo>
                      <a:pt x="31287" y="22180"/>
                      <a:pt x="37625" y="21202"/>
                      <a:pt x="44140" y="21202"/>
                    </a:cubicBezTo>
                    <a:cubicBezTo>
                      <a:pt x="51379" y="21202"/>
                      <a:pt x="57068" y="22624"/>
                      <a:pt x="61221" y="25469"/>
                    </a:cubicBezTo>
                    <a:cubicBezTo>
                      <a:pt x="65361" y="28314"/>
                      <a:pt x="67431" y="32276"/>
                      <a:pt x="67431" y="37382"/>
                    </a:cubicBezTo>
                    <a:cubicBezTo>
                      <a:pt x="67431" y="42716"/>
                      <a:pt x="65272" y="46741"/>
                      <a:pt x="60955" y="49472"/>
                    </a:cubicBezTo>
                    <a:cubicBezTo>
                      <a:pt x="56624" y="52190"/>
                      <a:pt x="49118" y="53561"/>
                      <a:pt x="38463" y="53561"/>
                    </a:cubicBezTo>
                    <a:lnTo>
                      <a:pt x="6637" y="53561"/>
                    </a:lnTo>
                    <a:lnTo>
                      <a:pt x="13038" y="123615"/>
                    </a:lnTo>
                    <a:lnTo>
                      <a:pt x="88958" y="123615"/>
                    </a:lnTo>
                    <a:lnTo>
                      <a:pt x="88958" y="100501"/>
                    </a:lnTo>
                    <a:lnTo>
                      <a:pt x="37040" y="100501"/>
                    </a:lnTo>
                    <a:lnTo>
                      <a:pt x="35072" y="76853"/>
                    </a:lnTo>
                    <a:lnTo>
                      <a:pt x="45206" y="76853"/>
                    </a:lnTo>
                    <a:cubicBezTo>
                      <a:pt x="62758" y="76853"/>
                      <a:pt x="75712" y="73348"/>
                      <a:pt x="84056" y="66363"/>
                    </a:cubicBezTo>
                  </a:path>
                </a:pathLst>
              </a:custGeom>
              <a:solidFill>
                <a:schemeClr val="tx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97" name="Freeform: Shape 396">
                <a:extLst>
                  <a:ext uri="{FF2B5EF4-FFF2-40B4-BE49-F238E27FC236}">
                    <a16:creationId xmlns:a16="http://schemas.microsoft.com/office/drawing/2014/main" id="{BB7FC4B4-8A46-9FD2-4376-C3F922D7B4EC}"/>
                  </a:ext>
                </a:extLst>
              </p:cNvPr>
              <p:cNvSpPr/>
              <p:nvPr/>
            </p:nvSpPr>
            <p:spPr>
              <a:xfrm flipV="1">
                <a:off x="6799947" y="1439419"/>
                <a:ext cx="146329" cy="127304"/>
              </a:xfrm>
              <a:custGeom>
                <a:avLst/>
                <a:gdLst>
                  <a:gd name="connsiteX0" fmla="*/ 122206 w 146329"/>
                  <a:gd name="connsiteY0" fmla="*/ 16667 h 127304"/>
                  <a:gd name="connsiteX1" fmla="*/ 125674 w 146329"/>
                  <a:gd name="connsiteY1" fmla="*/ 31336 h 127304"/>
                  <a:gd name="connsiteX2" fmla="*/ 122206 w 146329"/>
                  <a:gd name="connsiteY2" fmla="*/ 46004 h 127304"/>
                  <a:gd name="connsiteX3" fmla="*/ 112694 w 146329"/>
                  <a:gd name="connsiteY3" fmla="*/ 51071 h 127304"/>
                  <a:gd name="connsiteX4" fmla="*/ 103271 w 146329"/>
                  <a:gd name="connsiteY4" fmla="*/ 46093 h 127304"/>
                  <a:gd name="connsiteX5" fmla="*/ 99715 w 146329"/>
                  <a:gd name="connsiteY5" fmla="*/ 31336 h 127304"/>
                  <a:gd name="connsiteX6" fmla="*/ 103271 w 146329"/>
                  <a:gd name="connsiteY6" fmla="*/ 16578 h 127304"/>
                  <a:gd name="connsiteX7" fmla="*/ 112694 w 146329"/>
                  <a:gd name="connsiteY7" fmla="*/ 11600 h 127304"/>
                  <a:gd name="connsiteX8" fmla="*/ 122206 w 146329"/>
                  <a:gd name="connsiteY8" fmla="*/ 16667 h 127304"/>
                  <a:gd name="connsiteX9" fmla="*/ 96781 w 146329"/>
                  <a:gd name="connsiteY9" fmla="*/ 1198 h 127304"/>
                  <a:gd name="connsiteX10" fmla="*/ 85846 w 146329"/>
                  <a:gd name="connsiteY10" fmla="*/ 13200 h 127304"/>
                  <a:gd name="connsiteX11" fmla="*/ 81935 w 146329"/>
                  <a:gd name="connsiteY11" fmla="*/ 31336 h 127304"/>
                  <a:gd name="connsiteX12" fmla="*/ 85846 w 146329"/>
                  <a:gd name="connsiteY12" fmla="*/ 49471 h 127304"/>
                  <a:gd name="connsiteX13" fmla="*/ 96781 w 146329"/>
                  <a:gd name="connsiteY13" fmla="*/ 61473 h 127304"/>
                  <a:gd name="connsiteX14" fmla="*/ 112694 w 146329"/>
                  <a:gd name="connsiteY14" fmla="*/ 65651 h 127304"/>
                  <a:gd name="connsiteX15" fmla="*/ 135008 w 146329"/>
                  <a:gd name="connsiteY15" fmla="*/ 56316 h 127304"/>
                  <a:gd name="connsiteX16" fmla="*/ 143631 w 146329"/>
                  <a:gd name="connsiteY16" fmla="*/ 31336 h 127304"/>
                  <a:gd name="connsiteX17" fmla="*/ 135008 w 146329"/>
                  <a:gd name="connsiteY17" fmla="*/ 6354 h 127304"/>
                  <a:gd name="connsiteX18" fmla="*/ 112694 w 146329"/>
                  <a:gd name="connsiteY18" fmla="*/ -2980 h 127304"/>
                  <a:gd name="connsiteX19" fmla="*/ 96781 w 146329"/>
                  <a:gd name="connsiteY19" fmla="*/ 1198 h 127304"/>
                  <a:gd name="connsiteX20" fmla="*/ 102382 w 146329"/>
                  <a:gd name="connsiteY20" fmla="*/ 122902 h 127304"/>
                  <a:gd name="connsiteX21" fmla="*/ 123540 w 146329"/>
                  <a:gd name="connsiteY21" fmla="*/ 122902 h 127304"/>
                  <a:gd name="connsiteX22" fmla="*/ 38552 w 146329"/>
                  <a:gd name="connsiteY22" fmla="*/ -1558 h 127304"/>
                  <a:gd name="connsiteX23" fmla="*/ 17393 w 146329"/>
                  <a:gd name="connsiteY23" fmla="*/ -1558 h 127304"/>
                  <a:gd name="connsiteX24" fmla="*/ 37751 w 146329"/>
                  <a:gd name="connsiteY24" fmla="*/ 75239 h 127304"/>
                  <a:gd name="connsiteX25" fmla="*/ 41219 w 146329"/>
                  <a:gd name="connsiteY25" fmla="*/ 90009 h 127304"/>
                  <a:gd name="connsiteX26" fmla="*/ 37751 w 146329"/>
                  <a:gd name="connsiteY26" fmla="*/ 104767 h 127304"/>
                  <a:gd name="connsiteX27" fmla="*/ 28239 w 146329"/>
                  <a:gd name="connsiteY27" fmla="*/ 109745 h 127304"/>
                  <a:gd name="connsiteX28" fmla="*/ 18816 w 146329"/>
                  <a:gd name="connsiteY28" fmla="*/ 104678 h 127304"/>
                  <a:gd name="connsiteX29" fmla="*/ 15260 w 146329"/>
                  <a:gd name="connsiteY29" fmla="*/ 90009 h 127304"/>
                  <a:gd name="connsiteX30" fmla="*/ 18816 w 146329"/>
                  <a:gd name="connsiteY30" fmla="*/ 75341 h 127304"/>
                  <a:gd name="connsiteX31" fmla="*/ 28239 w 146329"/>
                  <a:gd name="connsiteY31" fmla="*/ 70274 h 127304"/>
                  <a:gd name="connsiteX32" fmla="*/ 37751 w 146329"/>
                  <a:gd name="connsiteY32" fmla="*/ 75239 h 127304"/>
                  <a:gd name="connsiteX33" fmla="*/ 5925 w 146329"/>
                  <a:gd name="connsiteY33" fmla="*/ 65029 h 127304"/>
                  <a:gd name="connsiteX34" fmla="*/ -2698 w 146329"/>
                  <a:gd name="connsiteY34" fmla="*/ 90009 h 127304"/>
                  <a:gd name="connsiteX35" fmla="*/ 5925 w 146329"/>
                  <a:gd name="connsiteY35" fmla="*/ 114978 h 127304"/>
                  <a:gd name="connsiteX36" fmla="*/ 28239 w 146329"/>
                  <a:gd name="connsiteY36" fmla="*/ 124325 h 127304"/>
                  <a:gd name="connsiteX37" fmla="*/ 50464 w 146329"/>
                  <a:gd name="connsiteY37" fmla="*/ 114978 h 127304"/>
                  <a:gd name="connsiteX38" fmla="*/ 58999 w 146329"/>
                  <a:gd name="connsiteY38" fmla="*/ 90009 h 127304"/>
                  <a:gd name="connsiteX39" fmla="*/ 50464 w 146329"/>
                  <a:gd name="connsiteY39" fmla="*/ 65029 h 127304"/>
                  <a:gd name="connsiteX40" fmla="*/ 28239 w 146329"/>
                  <a:gd name="connsiteY40" fmla="*/ 55694 h 127304"/>
                  <a:gd name="connsiteX41" fmla="*/ 5925 w 146329"/>
                  <a:gd name="connsiteY41" fmla="*/ 65029 h 127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146329" h="127304">
                    <a:moveTo>
                      <a:pt x="122206" y="16667"/>
                    </a:moveTo>
                    <a:cubicBezTo>
                      <a:pt x="124518" y="20045"/>
                      <a:pt x="125674" y="24935"/>
                      <a:pt x="125674" y="31336"/>
                    </a:cubicBezTo>
                    <a:cubicBezTo>
                      <a:pt x="125674" y="37736"/>
                      <a:pt x="124518" y="42626"/>
                      <a:pt x="122206" y="46004"/>
                    </a:cubicBezTo>
                    <a:cubicBezTo>
                      <a:pt x="119895" y="49382"/>
                      <a:pt x="116720" y="51071"/>
                      <a:pt x="112694" y="51071"/>
                    </a:cubicBezTo>
                    <a:cubicBezTo>
                      <a:pt x="108783" y="51071"/>
                      <a:pt x="105646" y="49408"/>
                      <a:pt x="103271" y="46093"/>
                    </a:cubicBezTo>
                    <a:cubicBezTo>
                      <a:pt x="100896" y="42766"/>
                      <a:pt x="99715" y="37850"/>
                      <a:pt x="99715" y="31336"/>
                    </a:cubicBezTo>
                    <a:cubicBezTo>
                      <a:pt x="99715" y="24808"/>
                      <a:pt x="100896" y="19893"/>
                      <a:pt x="103271" y="16578"/>
                    </a:cubicBezTo>
                    <a:cubicBezTo>
                      <a:pt x="105646" y="13251"/>
                      <a:pt x="108783" y="11600"/>
                      <a:pt x="112694" y="11600"/>
                    </a:cubicBezTo>
                    <a:cubicBezTo>
                      <a:pt x="116720" y="11600"/>
                      <a:pt x="119895" y="13289"/>
                      <a:pt x="122206" y="16667"/>
                    </a:cubicBezTo>
                    <a:close/>
                    <a:moveTo>
                      <a:pt x="96781" y="1198"/>
                    </a:moveTo>
                    <a:cubicBezTo>
                      <a:pt x="92095" y="3980"/>
                      <a:pt x="88450" y="7980"/>
                      <a:pt x="85846" y="13200"/>
                    </a:cubicBezTo>
                    <a:cubicBezTo>
                      <a:pt x="83243" y="18407"/>
                      <a:pt x="81935" y="24465"/>
                      <a:pt x="81935" y="31336"/>
                    </a:cubicBezTo>
                    <a:cubicBezTo>
                      <a:pt x="81935" y="38206"/>
                      <a:pt x="83243" y="44251"/>
                      <a:pt x="85846" y="49471"/>
                    </a:cubicBezTo>
                    <a:cubicBezTo>
                      <a:pt x="88450" y="54678"/>
                      <a:pt x="92095" y="58691"/>
                      <a:pt x="96781" y="61473"/>
                    </a:cubicBezTo>
                    <a:cubicBezTo>
                      <a:pt x="101467" y="64254"/>
                      <a:pt x="106763" y="65651"/>
                      <a:pt x="112694" y="65651"/>
                    </a:cubicBezTo>
                    <a:cubicBezTo>
                      <a:pt x="121825" y="65651"/>
                      <a:pt x="129255" y="62539"/>
                      <a:pt x="135008" y="56316"/>
                    </a:cubicBezTo>
                    <a:cubicBezTo>
                      <a:pt x="140761" y="50093"/>
                      <a:pt x="143631" y="41762"/>
                      <a:pt x="143631" y="31336"/>
                    </a:cubicBezTo>
                    <a:cubicBezTo>
                      <a:pt x="143631" y="20896"/>
                      <a:pt x="140761" y="12578"/>
                      <a:pt x="135008" y="6354"/>
                    </a:cubicBezTo>
                    <a:cubicBezTo>
                      <a:pt x="129255" y="132"/>
                      <a:pt x="121825" y="-2980"/>
                      <a:pt x="112694" y="-2980"/>
                    </a:cubicBezTo>
                    <a:cubicBezTo>
                      <a:pt x="106763" y="-2980"/>
                      <a:pt x="101467" y="-1583"/>
                      <a:pt x="96781" y="1198"/>
                    </a:cubicBezTo>
                    <a:close/>
                    <a:moveTo>
                      <a:pt x="102382" y="122902"/>
                    </a:moveTo>
                    <a:lnTo>
                      <a:pt x="123540" y="122902"/>
                    </a:lnTo>
                    <a:lnTo>
                      <a:pt x="38552" y="-1558"/>
                    </a:lnTo>
                    <a:lnTo>
                      <a:pt x="17393" y="-1558"/>
                    </a:lnTo>
                    <a:close/>
                    <a:moveTo>
                      <a:pt x="37751" y="75239"/>
                    </a:moveTo>
                    <a:cubicBezTo>
                      <a:pt x="40063" y="78567"/>
                      <a:pt x="41219" y="83494"/>
                      <a:pt x="41219" y="90009"/>
                    </a:cubicBezTo>
                    <a:cubicBezTo>
                      <a:pt x="41219" y="96524"/>
                      <a:pt x="40063" y="101439"/>
                      <a:pt x="37751" y="104767"/>
                    </a:cubicBezTo>
                    <a:cubicBezTo>
                      <a:pt x="35440" y="108082"/>
                      <a:pt x="32265" y="109745"/>
                      <a:pt x="28239" y="109745"/>
                    </a:cubicBezTo>
                    <a:cubicBezTo>
                      <a:pt x="24328" y="109745"/>
                      <a:pt x="21191" y="108056"/>
                      <a:pt x="18816" y="104678"/>
                    </a:cubicBezTo>
                    <a:cubicBezTo>
                      <a:pt x="16441" y="101300"/>
                      <a:pt x="15260" y="96398"/>
                      <a:pt x="15260" y="90009"/>
                    </a:cubicBezTo>
                    <a:cubicBezTo>
                      <a:pt x="15260" y="83609"/>
                      <a:pt x="16441" y="78719"/>
                      <a:pt x="18816" y="75341"/>
                    </a:cubicBezTo>
                    <a:cubicBezTo>
                      <a:pt x="21191" y="71963"/>
                      <a:pt x="24328" y="70274"/>
                      <a:pt x="28239" y="70274"/>
                    </a:cubicBezTo>
                    <a:cubicBezTo>
                      <a:pt x="32265" y="70274"/>
                      <a:pt x="35440" y="71937"/>
                      <a:pt x="37751" y="75239"/>
                    </a:cubicBezTo>
                    <a:close/>
                    <a:moveTo>
                      <a:pt x="5925" y="65029"/>
                    </a:moveTo>
                    <a:cubicBezTo>
                      <a:pt x="172" y="71252"/>
                      <a:pt x="-2698" y="79570"/>
                      <a:pt x="-2698" y="90009"/>
                    </a:cubicBezTo>
                    <a:cubicBezTo>
                      <a:pt x="-2698" y="100436"/>
                      <a:pt x="172" y="108767"/>
                      <a:pt x="5925" y="114978"/>
                    </a:cubicBezTo>
                    <a:cubicBezTo>
                      <a:pt x="11678" y="121213"/>
                      <a:pt x="19108" y="124325"/>
                      <a:pt x="28239" y="124325"/>
                    </a:cubicBezTo>
                    <a:cubicBezTo>
                      <a:pt x="37370" y="124325"/>
                      <a:pt x="44774" y="121213"/>
                      <a:pt x="50464" y="114978"/>
                    </a:cubicBezTo>
                    <a:cubicBezTo>
                      <a:pt x="56154" y="108767"/>
                      <a:pt x="58999" y="100436"/>
                      <a:pt x="58999" y="90009"/>
                    </a:cubicBezTo>
                    <a:cubicBezTo>
                      <a:pt x="58999" y="79570"/>
                      <a:pt x="56154" y="71252"/>
                      <a:pt x="50464" y="65029"/>
                    </a:cubicBezTo>
                    <a:cubicBezTo>
                      <a:pt x="44774" y="58805"/>
                      <a:pt x="37370" y="55694"/>
                      <a:pt x="28239" y="55694"/>
                    </a:cubicBezTo>
                    <a:cubicBezTo>
                      <a:pt x="19108" y="55694"/>
                      <a:pt x="11678" y="58805"/>
                      <a:pt x="5925" y="65029"/>
                    </a:cubicBezTo>
                  </a:path>
                </a:pathLst>
              </a:custGeom>
              <a:solidFill>
                <a:schemeClr val="tx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98" name="Freeform: Shape 397">
                <a:extLst>
                  <a:ext uri="{FF2B5EF4-FFF2-40B4-BE49-F238E27FC236}">
                    <a16:creationId xmlns:a16="http://schemas.microsoft.com/office/drawing/2014/main" id="{1D75D39A-AE36-3CD2-ADDA-42FBF6D0F18B}"/>
                  </a:ext>
                </a:extLst>
              </p:cNvPr>
              <p:cNvSpPr/>
              <p:nvPr/>
            </p:nvSpPr>
            <p:spPr>
              <a:xfrm flipV="1">
                <a:off x="6300240" y="1112166"/>
                <a:ext cx="800442" cy="874610"/>
              </a:xfrm>
              <a:custGeom>
                <a:avLst/>
                <a:gdLst>
                  <a:gd name="connsiteX0" fmla="*/ 797863 w 800442"/>
                  <a:gd name="connsiteY0" fmla="*/ 294864 h 874610"/>
                  <a:gd name="connsiteX1" fmla="*/ 632813 w 800442"/>
                  <a:gd name="connsiteY1" fmla="*/ 390139 h 874610"/>
                  <a:gd name="connsiteX2" fmla="*/ 423822 w 800442"/>
                  <a:gd name="connsiteY2" fmla="*/ 263622 h 874610"/>
                  <a:gd name="connsiteX3" fmla="*/ 191057 w 800442"/>
                  <a:gd name="connsiteY3" fmla="*/ 462072 h 874610"/>
                  <a:gd name="connsiteX4" fmla="*/ 310652 w 800442"/>
                  <a:gd name="connsiteY4" fmla="*/ 630614 h 874610"/>
                  <a:gd name="connsiteX5" fmla="*/ 310652 w 800442"/>
                  <a:gd name="connsiteY5" fmla="*/ 706814 h 874610"/>
                  <a:gd name="connsiteX6" fmla="*/ 215479 w 800442"/>
                  <a:gd name="connsiteY6" fmla="*/ 871672 h 874610"/>
                  <a:gd name="connsiteX7" fmla="*/ -2580 w 800442"/>
                  <a:gd name="connsiteY7" fmla="*/ 499664 h 874610"/>
                  <a:gd name="connsiteX8" fmla="*/ -752 w 800442"/>
                  <a:gd name="connsiteY8" fmla="*/ 460993 h 874610"/>
                  <a:gd name="connsiteX9" fmla="*/ -2580 w 800442"/>
                  <a:gd name="connsiteY9" fmla="*/ 423464 h 874610"/>
                  <a:gd name="connsiteX10" fmla="*/ 423822 w 800442"/>
                  <a:gd name="connsiteY10" fmla="*/ -2939 h 874610"/>
                  <a:gd name="connsiteX11" fmla="*/ 797863 w 800442"/>
                  <a:gd name="connsiteY11" fmla="*/ 218664 h 874610"/>
                  <a:gd name="connsiteX12" fmla="*/ 797863 w 800442"/>
                  <a:gd name="connsiteY12" fmla="*/ 294864 h 8746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00442" h="874610">
                    <a:moveTo>
                      <a:pt x="797863" y="294864"/>
                    </a:moveTo>
                    <a:lnTo>
                      <a:pt x="632813" y="390139"/>
                    </a:lnTo>
                    <a:cubicBezTo>
                      <a:pt x="593342" y="314968"/>
                      <a:pt x="514627" y="263622"/>
                      <a:pt x="423822" y="263622"/>
                    </a:cubicBezTo>
                    <a:cubicBezTo>
                      <a:pt x="306284" y="263622"/>
                      <a:pt x="209091" y="349626"/>
                      <a:pt x="191057" y="462072"/>
                    </a:cubicBezTo>
                    <a:cubicBezTo>
                      <a:pt x="203045" y="534856"/>
                      <a:pt x="248232" y="596438"/>
                      <a:pt x="310652" y="630614"/>
                    </a:cubicBezTo>
                    <a:lnTo>
                      <a:pt x="310652" y="706814"/>
                    </a:lnTo>
                    <a:lnTo>
                      <a:pt x="215479" y="871672"/>
                    </a:lnTo>
                    <a:cubicBezTo>
                      <a:pt x="85393" y="798647"/>
                      <a:pt x="-2580" y="659468"/>
                      <a:pt x="-2580" y="499664"/>
                    </a:cubicBezTo>
                    <a:cubicBezTo>
                      <a:pt x="-2580" y="486608"/>
                      <a:pt x="-1894" y="473730"/>
                      <a:pt x="-752" y="460993"/>
                    </a:cubicBezTo>
                    <a:cubicBezTo>
                      <a:pt x="-1831" y="448597"/>
                      <a:pt x="-2580" y="436126"/>
                      <a:pt x="-2580" y="423464"/>
                    </a:cubicBezTo>
                    <a:cubicBezTo>
                      <a:pt x="-2580" y="187968"/>
                      <a:pt x="188326" y="-2939"/>
                      <a:pt x="423822" y="-2939"/>
                    </a:cubicBezTo>
                    <a:cubicBezTo>
                      <a:pt x="585087" y="-2939"/>
                      <a:pt x="725409" y="86596"/>
                      <a:pt x="797863" y="218664"/>
                    </a:cubicBezTo>
                    <a:lnTo>
                      <a:pt x="797863" y="294864"/>
                    </a:lnTo>
                  </a:path>
                </a:pathLst>
              </a:custGeom>
              <a:solidFill>
                <a:srgbClr val="1D2A3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99" name="Freeform: Shape 398">
                <a:extLst>
                  <a:ext uri="{FF2B5EF4-FFF2-40B4-BE49-F238E27FC236}">
                    <a16:creationId xmlns:a16="http://schemas.microsoft.com/office/drawing/2014/main" id="{C042DE04-C2AE-5B1F-EACF-CBCDBD8A4C65}"/>
                  </a:ext>
                </a:extLst>
              </p:cNvPr>
              <p:cNvSpPr/>
              <p:nvPr/>
            </p:nvSpPr>
            <p:spPr>
              <a:xfrm flipV="1">
                <a:off x="6300240" y="1484174"/>
                <a:ext cx="426402" cy="236042"/>
              </a:xfrm>
              <a:custGeom>
                <a:avLst/>
                <a:gdLst>
                  <a:gd name="connsiteX0" fmla="*/ 423950 w 426402"/>
                  <a:gd name="connsiteY0" fmla="*/ -2891 h 236042"/>
                  <a:gd name="connsiteX1" fmla="*/ 423582 w 426402"/>
                  <a:gd name="connsiteY1" fmla="*/ -2891 h 236042"/>
                  <a:gd name="connsiteX2" fmla="*/ 423950 w 426402"/>
                  <a:gd name="connsiteY2" fmla="*/ -2891 h 236042"/>
                  <a:gd name="connsiteX3" fmla="*/ 423467 w 426402"/>
                  <a:gd name="connsiteY3" fmla="*/ -2891 h 236042"/>
                  <a:gd name="connsiteX4" fmla="*/ 423226 w 426402"/>
                  <a:gd name="connsiteY4" fmla="*/ -2891 h 236042"/>
                  <a:gd name="connsiteX5" fmla="*/ 423467 w 426402"/>
                  <a:gd name="connsiteY5" fmla="*/ -2891 h 236042"/>
                  <a:gd name="connsiteX6" fmla="*/ 423073 w 426402"/>
                  <a:gd name="connsiteY6" fmla="*/ -2891 h 236042"/>
                  <a:gd name="connsiteX7" fmla="*/ 422858 w 426402"/>
                  <a:gd name="connsiteY7" fmla="*/ -2891 h 236042"/>
                  <a:gd name="connsiteX8" fmla="*/ 423073 w 426402"/>
                  <a:gd name="connsiteY8" fmla="*/ -2891 h 236042"/>
                  <a:gd name="connsiteX9" fmla="*/ 422705 w 426402"/>
                  <a:gd name="connsiteY9" fmla="*/ -2891 h 236042"/>
                  <a:gd name="connsiteX10" fmla="*/ 422489 w 426402"/>
                  <a:gd name="connsiteY10" fmla="*/ -2891 h 236042"/>
                  <a:gd name="connsiteX11" fmla="*/ 422705 w 426402"/>
                  <a:gd name="connsiteY11" fmla="*/ -2891 h 236042"/>
                  <a:gd name="connsiteX12" fmla="*/ 422324 w 426402"/>
                  <a:gd name="connsiteY12" fmla="*/ -2879 h 236042"/>
                  <a:gd name="connsiteX13" fmla="*/ 422134 w 426402"/>
                  <a:gd name="connsiteY13" fmla="*/ -2879 h 236042"/>
                  <a:gd name="connsiteX14" fmla="*/ 422324 w 426402"/>
                  <a:gd name="connsiteY14" fmla="*/ -2879 h 236042"/>
                  <a:gd name="connsiteX15" fmla="*/ 421969 w 426402"/>
                  <a:gd name="connsiteY15" fmla="*/ -2879 h 236042"/>
                  <a:gd name="connsiteX16" fmla="*/ 421778 w 426402"/>
                  <a:gd name="connsiteY16" fmla="*/ -2879 h 236042"/>
                  <a:gd name="connsiteX17" fmla="*/ 421969 w 426402"/>
                  <a:gd name="connsiteY17" fmla="*/ -2879 h 236042"/>
                  <a:gd name="connsiteX18" fmla="*/ 421588 w 426402"/>
                  <a:gd name="connsiteY18" fmla="*/ -2879 h 236042"/>
                  <a:gd name="connsiteX19" fmla="*/ 421410 w 426402"/>
                  <a:gd name="connsiteY19" fmla="*/ -2879 h 236042"/>
                  <a:gd name="connsiteX20" fmla="*/ 421588 w 426402"/>
                  <a:gd name="connsiteY20" fmla="*/ -2879 h 236042"/>
                  <a:gd name="connsiteX21" fmla="*/ 421232 w 426402"/>
                  <a:gd name="connsiteY21" fmla="*/ -2879 h 236042"/>
                  <a:gd name="connsiteX22" fmla="*/ 421067 w 426402"/>
                  <a:gd name="connsiteY22" fmla="*/ -2879 h 236042"/>
                  <a:gd name="connsiteX23" fmla="*/ 421232 w 426402"/>
                  <a:gd name="connsiteY23" fmla="*/ -2879 h 236042"/>
                  <a:gd name="connsiteX24" fmla="*/ 420864 w 426402"/>
                  <a:gd name="connsiteY24" fmla="*/ -2879 h 236042"/>
                  <a:gd name="connsiteX25" fmla="*/ 420800 w 426402"/>
                  <a:gd name="connsiteY25" fmla="*/ -2866 h 236042"/>
                  <a:gd name="connsiteX26" fmla="*/ 420864 w 426402"/>
                  <a:gd name="connsiteY26" fmla="*/ -2879 h 236042"/>
                  <a:gd name="connsiteX27" fmla="*/ 419886 w 426402"/>
                  <a:gd name="connsiteY27" fmla="*/ -2853 h 236042"/>
                  <a:gd name="connsiteX28" fmla="*/ 419810 w 426402"/>
                  <a:gd name="connsiteY28" fmla="*/ -2853 h 236042"/>
                  <a:gd name="connsiteX29" fmla="*/ 419886 w 426402"/>
                  <a:gd name="connsiteY29" fmla="*/ -2853 h 236042"/>
                  <a:gd name="connsiteX30" fmla="*/ 419530 w 426402"/>
                  <a:gd name="connsiteY30" fmla="*/ -2853 h 236042"/>
                  <a:gd name="connsiteX31" fmla="*/ 419467 w 426402"/>
                  <a:gd name="connsiteY31" fmla="*/ -2853 h 236042"/>
                  <a:gd name="connsiteX32" fmla="*/ 419530 w 426402"/>
                  <a:gd name="connsiteY32" fmla="*/ -2853 h 236042"/>
                  <a:gd name="connsiteX33" fmla="*/ 419175 w 426402"/>
                  <a:gd name="connsiteY33" fmla="*/ -2841 h 236042"/>
                  <a:gd name="connsiteX34" fmla="*/ 419124 w 426402"/>
                  <a:gd name="connsiteY34" fmla="*/ -2841 h 236042"/>
                  <a:gd name="connsiteX35" fmla="*/ 419175 w 426402"/>
                  <a:gd name="connsiteY35" fmla="*/ -2841 h 236042"/>
                  <a:gd name="connsiteX36" fmla="*/ 418819 w 426402"/>
                  <a:gd name="connsiteY36" fmla="*/ -2841 h 236042"/>
                  <a:gd name="connsiteX37" fmla="*/ 418781 w 426402"/>
                  <a:gd name="connsiteY37" fmla="*/ -2841 h 236042"/>
                  <a:gd name="connsiteX38" fmla="*/ 418819 w 426402"/>
                  <a:gd name="connsiteY38" fmla="*/ -2841 h 236042"/>
                  <a:gd name="connsiteX39" fmla="*/ 418463 w 426402"/>
                  <a:gd name="connsiteY39" fmla="*/ -2828 h 236042"/>
                  <a:gd name="connsiteX40" fmla="*/ 418451 w 426402"/>
                  <a:gd name="connsiteY40" fmla="*/ -2828 h 236042"/>
                  <a:gd name="connsiteX41" fmla="*/ 418463 w 426402"/>
                  <a:gd name="connsiteY41" fmla="*/ -2828 h 236042"/>
                  <a:gd name="connsiteX42" fmla="*/ -675 w 426402"/>
                  <a:gd name="connsiteY42" fmla="*/ 193946 h 236042"/>
                  <a:gd name="connsiteX43" fmla="*/ -2453 w 426402"/>
                  <a:gd name="connsiteY43" fmla="*/ 233151 h 236042"/>
                  <a:gd name="connsiteX44" fmla="*/ -624 w 426402"/>
                  <a:gd name="connsiteY44" fmla="*/ 194479 h 236042"/>
                  <a:gd name="connsiteX45" fmla="*/ -675 w 426402"/>
                  <a:gd name="connsiteY45" fmla="*/ 193946 h 236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</a:cxnLst>
                <a:rect l="l" t="t" r="r" b="b"/>
                <a:pathLst>
                  <a:path w="426402" h="236042">
                    <a:moveTo>
                      <a:pt x="423950" y="-2891"/>
                    </a:moveTo>
                    <a:cubicBezTo>
                      <a:pt x="423823" y="-2891"/>
                      <a:pt x="423708" y="-2891"/>
                      <a:pt x="423582" y="-2891"/>
                    </a:cubicBezTo>
                    <a:cubicBezTo>
                      <a:pt x="423708" y="-2891"/>
                      <a:pt x="423835" y="-2891"/>
                      <a:pt x="423950" y="-2891"/>
                    </a:cubicBezTo>
                    <a:moveTo>
                      <a:pt x="423467" y="-2891"/>
                    </a:moveTo>
                    <a:cubicBezTo>
                      <a:pt x="423378" y="-2891"/>
                      <a:pt x="423302" y="-2891"/>
                      <a:pt x="423226" y="-2891"/>
                    </a:cubicBezTo>
                    <a:cubicBezTo>
                      <a:pt x="423302" y="-2891"/>
                      <a:pt x="423378" y="-2891"/>
                      <a:pt x="423467" y="-2891"/>
                    </a:cubicBezTo>
                    <a:moveTo>
                      <a:pt x="423073" y="-2891"/>
                    </a:moveTo>
                    <a:cubicBezTo>
                      <a:pt x="422997" y="-2891"/>
                      <a:pt x="422934" y="-2891"/>
                      <a:pt x="422858" y="-2891"/>
                    </a:cubicBezTo>
                    <a:cubicBezTo>
                      <a:pt x="422934" y="-2891"/>
                      <a:pt x="422997" y="-2891"/>
                      <a:pt x="423073" y="-2891"/>
                    </a:cubicBezTo>
                    <a:moveTo>
                      <a:pt x="422705" y="-2891"/>
                    </a:moveTo>
                    <a:cubicBezTo>
                      <a:pt x="422629" y="-2891"/>
                      <a:pt x="422565" y="-2891"/>
                      <a:pt x="422489" y="-2891"/>
                    </a:cubicBezTo>
                    <a:cubicBezTo>
                      <a:pt x="422565" y="-2891"/>
                      <a:pt x="422642" y="-2891"/>
                      <a:pt x="422705" y="-2891"/>
                    </a:cubicBezTo>
                    <a:moveTo>
                      <a:pt x="422324" y="-2879"/>
                    </a:moveTo>
                    <a:cubicBezTo>
                      <a:pt x="422261" y="-2879"/>
                      <a:pt x="422210" y="-2879"/>
                      <a:pt x="422134" y="-2879"/>
                    </a:cubicBezTo>
                    <a:cubicBezTo>
                      <a:pt x="422197" y="-2879"/>
                      <a:pt x="422261" y="-2879"/>
                      <a:pt x="422324" y="-2879"/>
                    </a:cubicBezTo>
                    <a:moveTo>
                      <a:pt x="421969" y="-2879"/>
                    </a:moveTo>
                    <a:cubicBezTo>
                      <a:pt x="421905" y="-2879"/>
                      <a:pt x="421841" y="-2879"/>
                      <a:pt x="421778" y="-2879"/>
                    </a:cubicBezTo>
                    <a:cubicBezTo>
                      <a:pt x="421841" y="-2879"/>
                      <a:pt x="421905" y="-2879"/>
                      <a:pt x="421969" y="-2879"/>
                    </a:cubicBezTo>
                    <a:moveTo>
                      <a:pt x="421588" y="-2879"/>
                    </a:moveTo>
                    <a:cubicBezTo>
                      <a:pt x="421537" y="-2879"/>
                      <a:pt x="421473" y="-2879"/>
                      <a:pt x="421410" y="-2879"/>
                    </a:cubicBezTo>
                    <a:cubicBezTo>
                      <a:pt x="421473" y="-2879"/>
                      <a:pt x="421537" y="-2879"/>
                      <a:pt x="421588" y="-2879"/>
                    </a:cubicBezTo>
                    <a:moveTo>
                      <a:pt x="421232" y="-2879"/>
                    </a:moveTo>
                    <a:cubicBezTo>
                      <a:pt x="421181" y="-2879"/>
                      <a:pt x="421118" y="-2879"/>
                      <a:pt x="421067" y="-2879"/>
                    </a:cubicBezTo>
                    <a:cubicBezTo>
                      <a:pt x="421118" y="-2879"/>
                      <a:pt x="421181" y="-2879"/>
                      <a:pt x="421232" y="-2879"/>
                    </a:cubicBezTo>
                    <a:moveTo>
                      <a:pt x="420864" y="-2879"/>
                    </a:moveTo>
                    <a:cubicBezTo>
                      <a:pt x="420838" y="-2879"/>
                      <a:pt x="420826" y="-2866"/>
                      <a:pt x="420800" y="-2866"/>
                    </a:cubicBezTo>
                    <a:cubicBezTo>
                      <a:pt x="420813" y="-2866"/>
                      <a:pt x="420838" y="-2879"/>
                      <a:pt x="420864" y="-2879"/>
                    </a:cubicBezTo>
                    <a:moveTo>
                      <a:pt x="419886" y="-2853"/>
                    </a:moveTo>
                    <a:cubicBezTo>
                      <a:pt x="419861" y="-2853"/>
                      <a:pt x="419835" y="-2853"/>
                      <a:pt x="419810" y="-2853"/>
                    </a:cubicBezTo>
                    <a:cubicBezTo>
                      <a:pt x="419848" y="-2853"/>
                      <a:pt x="419861" y="-2853"/>
                      <a:pt x="419886" y="-2853"/>
                    </a:cubicBezTo>
                    <a:moveTo>
                      <a:pt x="419530" y="-2853"/>
                    </a:moveTo>
                    <a:cubicBezTo>
                      <a:pt x="419505" y="-2853"/>
                      <a:pt x="419492" y="-2853"/>
                      <a:pt x="419467" y="-2853"/>
                    </a:cubicBezTo>
                    <a:cubicBezTo>
                      <a:pt x="419479" y="-2853"/>
                      <a:pt x="419518" y="-2853"/>
                      <a:pt x="419530" y="-2853"/>
                    </a:cubicBezTo>
                    <a:moveTo>
                      <a:pt x="419175" y="-2841"/>
                    </a:moveTo>
                    <a:cubicBezTo>
                      <a:pt x="419149" y="-2841"/>
                      <a:pt x="419137" y="-2841"/>
                      <a:pt x="419124" y="-2841"/>
                    </a:cubicBezTo>
                    <a:cubicBezTo>
                      <a:pt x="419137" y="-2841"/>
                      <a:pt x="419149" y="-2841"/>
                      <a:pt x="419175" y="-2841"/>
                    </a:cubicBezTo>
                    <a:moveTo>
                      <a:pt x="418819" y="-2841"/>
                    </a:moveTo>
                    <a:cubicBezTo>
                      <a:pt x="418806" y="-2841"/>
                      <a:pt x="418794" y="-2841"/>
                      <a:pt x="418781" y="-2841"/>
                    </a:cubicBezTo>
                    <a:cubicBezTo>
                      <a:pt x="418794" y="-2841"/>
                      <a:pt x="418806" y="-2841"/>
                      <a:pt x="418819" y="-2841"/>
                    </a:cubicBezTo>
                    <a:moveTo>
                      <a:pt x="418463" y="-2828"/>
                    </a:moveTo>
                    <a:lnTo>
                      <a:pt x="418451" y="-2828"/>
                    </a:lnTo>
                    <a:lnTo>
                      <a:pt x="418463" y="-2828"/>
                    </a:lnTo>
                    <a:moveTo>
                      <a:pt x="-675" y="193946"/>
                    </a:moveTo>
                    <a:cubicBezTo>
                      <a:pt x="-1843" y="206849"/>
                      <a:pt x="-2453" y="219943"/>
                      <a:pt x="-2453" y="233151"/>
                    </a:cubicBezTo>
                    <a:cubicBezTo>
                      <a:pt x="-2453" y="220095"/>
                      <a:pt x="-1767" y="207217"/>
                      <a:pt x="-624" y="194479"/>
                    </a:cubicBezTo>
                    <a:cubicBezTo>
                      <a:pt x="-637" y="194301"/>
                      <a:pt x="-662" y="194124"/>
                      <a:pt x="-675" y="193946"/>
                    </a:cubicBezTo>
                  </a:path>
                </a:pathLst>
              </a:custGeom>
              <a:solidFill>
                <a:srgbClr val="FFFFF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00" name="Freeform: Shape 399">
                <a:extLst>
                  <a:ext uri="{FF2B5EF4-FFF2-40B4-BE49-F238E27FC236}">
                    <a16:creationId xmlns:a16="http://schemas.microsoft.com/office/drawing/2014/main" id="{216606CB-001F-7BBB-AA75-218EE5D5FE5F}"/>
                  </a:ext>
                </a:extLst>
              </p:cNvPr>
              <p:cNvSpPr/>
              <p:nvPr/>
            </p:nvSpPr>
            <p:spPr>
              <a:xfrm flipV="1">
                <a:off x="6300240" y="1523379"/>
                <a:ext cx="800442" cy="463397"/>
              </a:xfrm>
              <a:custGeom>
                <a:avLst/>
                <a:gdLst>
                  <a:gd name="connsiteX0" fmla="*/ 423822 w 800442"/>
                  <a:gd name="connsiteY0" fmla="*/ -2755 h 463397"/>
                  <a:gd name="connsiteX1" fmla="*/ -2580 w 800442"/>
                  <a:gd name="connsiteY1" fmla="*/ 423647 h 463397"/>
                  <a:gd name="connsiteX2" fmla="*/ -802 w 800442"/>
                  <a:gd name="connsiteY2" fmla="*/ 460642 h 463397"/>
                  <a:gd name="connsiteX3" fmla="*/ 423822 w 800442"/>
                  <a:gd name="connsiteY3" fmla="*/ 73445 h 463397"/>
                  <a:gd name="connsiteX4" fmla="*/ 797863 w 800442"/>
                  <a:gd name="connsiteY4" fmla="*/ 295047 h 463397"/>
                  <a:gd name="connsiteX5" fmla="*/ 797863 w 800442"/>
                  <a:gd name="connsiteY5" fmla="*/ 295047 h 463397"/>
                  <a:gd name="connsiteX6" fmla="*/ 797863 w 800442"/>
                  <a:gd name="connsiteY6" fmla="*/ 218847 h 463397"/>
                  <a:gd name="connsiteX7" fmla="*/ 423822 w 800442"/>
                  <a:gd name="connsiteY7" fmla="*/ -2755 h 463397"/>
                  <a:gd name="connsiteX8" fmla="*/ 423454 w 800442"/>
                  <a:gd name="connsiteY8" fmla="*/ 263805 h 463397"/>
                  <a:gd name="connsiteX9" fmla="*/ 423339 w 800442"/>
                  <a:gd name="connsiteY9" fmla="*/ 263805 h 463397"/>
                  <a:gd name="connsiteX10" fmla="*/ 423454 w 800442"/>
                  <a:gd name="connsiteY10" fmla="*/ 263805 h 463397"/>
                  <a:gd name="connsiteX11" fmla="*/ 423098 w 800442"/>
                  <a:gd name="connsiteY11" fmla="*/ 263805 h 463397"/>
                  <a:gd name="connsiteX12" fmla="*/ 422946 w 800442"/>
                  <a:gd name="connsiteY12" fmla="*/ 263805 h 463397"/>
                  <a:gd name="connsiteX13" fmla="*/ 423098 w 800442"/>
                  <a:gd name="connsiteY13" fmla="*/ 263805 h 463397"/>
                  <a:gd name="connsiteX14" fmla="*/ 422730 w 800442"/>
                  <a:gd name="connsiteY14" fmla="*/ 263805 h 463397"/>
                  <a:gd name="connsiteX15" fmla="*/ 422578 w 800442"/>
                  <a:gd name="connsiteY15" fmla="*/ 263805 h 463397"/>
                  <a:gd name="connsiteX16" fmla="*/ 422730 w 800442"/>
                  <a:gd name="connsiteY16" fmla="*/ 263805 h 463397"/>
                  <a:gd name="connsiteX17" fmla="*/ 422362 w 800442"/>
                  <a:gd name="connsiteY17" fmla="*/ 263805 h 463397"/>
                  <a:gd name="connsiteX18" fmla="*/ 422197 w 800442"/>
                  <a:gd name="connsiteY18" fmla="*/ 263818 h 463397"/>
                  <a:gd name="connsiteX19" fmla="*/ 422362 w 800442"/>
                  <a:gd name="connsiteY19" fmla="*/ 263805 h 463397"/>
                  <a:gd name="connsiteX20" fmla="*/ 422006 w 800442"/>
                  <a:gd name="connsiteY20" fmla="*/ 263818 h 463397"/>
                  <a:gd name="connsiteX21" fmla="*/ 421841 w 800442"/>
                  <a:gd name="connsiteY21" fmla="*/ 263818 h 463397"/>
                  <a:gd name="connsiteX22" fmla="*/ 422006 w 800442"/>
                  <a:gd name="connsiteY22" fmla="*/ 263818 h 463397"/>
                  <a:gd name="connsiteX23" fmla="*/ 421651 w 800442"/>
                  <a:gd name="connsiteY23" fmla="*/ 263818 h 463397"/>
                  <a:gd name="connsiteX24" fmla="*/ 421460 w 800442"/>
                  <a:gd name="connsiteY24" fmla="*/ 263818 h 463397"/>
                  <a:gd name="connsiteX25" fmla="*/ 421651 w 800442"/>
                  <a:gd name="connsiteY25" fmla="*/ 263818 h 463397"/>
                  <a:gd name="connsiteX26" fmla="*/ 421282 w 800442"/>
                  <a:gd name="connsiteY26" fmla="*/ 263818 h 463397"/>
                  <a:gd name="connsiteX27" fmla="*/ 421104 w 800442"/>
                  <a:gd name="connsiteY27" fmla="*/ 263818 h 463397"/>
                  <a:gd name="connsiteX28" fmla="*/ 421282 w 800442"/>
                  <a:gd name="connsiteY28" fmla="*/ 263818 h 463397"/>
                  <a:gd name="connsiteX29" fmla="*/ 420939 w 800442"/>
                  <a:gd name="connsiteY29" fmla="*/ 263818 h 463397"/>
                  <a:gd name="connsiteX30" fmla="*/ 420736 w 800442"/>
                  <a:gd name="connsiteY30" fmla="*/ 263818 h 463397"/>
                  <a:gd name="connsiteX31" fmla="*/ 420939 w 800442"/>
                  <a:gd name="connsiteY31" fmla="*/ 263818 h 463397"/>
                  <a:gd name="connsiteX32" fmla="*/ 420673 w 800442"/>
                  <a:gd name="connsiteY32" fmla="*/ 263831 h 463397"/>
                  <a:gd name="connsiteX33" fmla="*/ 419758 w 800442"/>
                  <a:gd name="connsiteY33" fmla="*/ 263843 h 463397"/>
                  <a:gd name="connsiteX34" fmla="*/ 420673 w 800442"/>
                  <a:gd name="connsiteY34" fmla="*/ 263831 h 463397"/>
                  <a:gd name="connsiteX35" fmla="*/ 419682 w 800442"/>
                  <a:gd name="connsiteY35" fmla="*/ 263843 h 463397"/>
                  <a:gd name="connsiteX36" fmla="*/ 419403 w 800442"/>
                  <a:gd name="connsiteY36" fmla="*/ 263843 h 463397"/>
                  <a:gd name="connsiteX37" fmla="*/ 419682 w 800442"/>
                  <a:gd name="connsiteY37" fmla="*/ 263843 h 463397"/>
                  <a:gd name="connsiteX38" fmla="*/ 419339 w 800442"/>
                  <a:gd name="connsiteY38" fmla="*/ 263843 h 463397"/>
                  <a:gd name="connsiteX39" fmla="*/ 419047 w 800442"/>
                  <a:gd name="connsiteY39" fmla="*/ 263856 h 463397"/>
                  <a:gd name="connsiteX40" fmla="*/ 419339 w 800442"/>
                  <a:gd name="connsiteY40" fmla="*/ 263843 h 463397"/>
                  <a:gd name="connsiteX41" fmla="*/ 418996 w 800442"/>
                  <a:gd name="connsiteY41" fmla="*/ 263856 h 463397"/>
                  <a:gd name="connsiteX42" fmla="*/ 418691 w 800442"/>
                  <a:gd name="connsiteY42" fmla="*/ 263856 h 463397"/>
                  <a:gd name="connsiteX43" fmla="*/ 418996 w 800442"/>
                  <a:gd name="connsiteY43" fmla="*/ 263856 h 463397"/>
                  <a:gd name="connsiteX44" fmla="*/ 418653 w 800442"/>
                  <a:gd name="connsiteY44" fmla="*/ 263856 h 463397"/>
                  <a:gd name="connsiteX45" fmla="*/ 418336 w 800442"/>
                  <a:gd name="connsiteY45" fmla="*/ 263869 h 463397"/>
                  <a:gd name="connsiteX46" fmla="*/ 418653 w 800442"/>
                  <a:gd name="connsiteY46" fmla="*/ 263856 h 4633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</a:cxnLst>
                <a:rect l="l" t="t" r="r" b="b"/>
                <a:pathLst>
                  <a:path w="800442" h="463397">
                    <a:moveTo>
                      <a:pt x="423822" y="-2755"/>
                    </a:moveTo>
                    <a:cubicBezTo>
                      <a:pt x="188326" y="-2755"/>
                      <a:pt x="-2580" y="188151"/>
                      <a:pt x="-2580" y="423647"/>
                    </a:cubicBezTo>
                    <a:cubicBezTo>
                      <a:pt x="-2580" y="436131"/>
                      <a:pt x="-1857" y="448438"/>
                      <a:pt x="-802" y="460642"/>
                    </a:cubicBezTo>
                    <a:cubicBezTo>
                      <a:pt x="18984" y="243511"/>
                      <a:pt x="201534" y="73445"/>
                      <a:pt x="423822" y="73445"/>
                    </a:cubicBezTo>
                    <a:cubicBezTo>
                      <a:pt x="585087" y="73445"/>
                      <a:pt x="725409" y="162980"/>
                      <a:pt x="797863" y="295047"/>
                    </a:cubicBezTo>
                    <a:lnTo>
                      <a:pt x="797863" y="295047"/>
                    </a:lnTo>
                    <a:lnTo>
                      <a:pt x="797863" y="218847"/>
                    </a:lnTo>
                    <a:cubicBezTo>
                      <a:pt x="725409" y="86780"/>
                      <a:pt x="585087" y="-2755"/>
                      <a:pt x="423822" y="-2755"/>
                    </a:cubicBezTo>
                    <a:moveTo>
                      <a:pt x="423454" y="263805"/>
                    </a:moveTo>
                    <a:cubicBezTo>
                      <a:pt x="423416" y="263805"/>
                      <a:pt x="423378" y="263805"/>
                      <a:pt x="423339" y="263805"/>
                    </a:cubicBezTo>
                    <a:cubicBezTo>
                      <a:pt x="423378" y="263805"/>
                      <a:pt x="423416" y="263805"/>
                      <a:pt x="423454" y="263805"/>
                    </a:cubicBezTo>
                    <a:moveTo>
                      <a:pt x="423098" y="263805"/>
                    </a:moveTo>
                    <a:cubicBezTo>
                      <a:pt x="423035" y="263805"/>
                      <a:pt x="422997" y="263805"/>
                      <a:pt x="422946" y="263805"/>
                    </a:cubicBezTo>
                    <a:cubicBezTo>
                      <a:pt x="422997" y="263805"/>
                      <a:pt x="423047" y="263805"/>
                      <a:pt x="423098" y="263805"/>
                    </a:cubicBezTo>
                    <a:moveTo>
                      <a:pt x="422730" y="263805"/>
                    </a:moveTo>
                    <a:cubicBezTo>
                      <a:pt x="422679" y="263805"/>
                      <a:pt x="422628" y="263805"/>
                      <a:pt x="422578" y="263805"/>
                    </a:cubicBezTo>
                    <a:cubicBezTo>
                      <a:pt x="422628" y="263805"/>
                      <a:pt x="422679" y="263805"/>
                      <a:pt x="422730" y="263805"/>
                    </a:cubicBezTo>
                    <a:moveTo>
                      <a:pt x="422362" y="263805"/>
                    </a:moveTo>
                    <a:cubicBezTo>
                      <a:pt x="422311" y="263805"/>
                      <a:pt x="422260" y="263818"/>
                      <a:pt x="422197" y="263818"/>
                    </a:cubicBezTo>
                    <a:cubicBezTo>
                      <a:pt x="422247" y="263818"/>
                      <a:pt x="422323" y="263805"/>
                      <a:pt x="422362" y="263805"/>
                    </a:cubicBezTo>
                    <a:moveTo>
                      <a:pt x="422006" y="263818"/>
                    </a:moveTo>
                    <a:cubicBezTo>
                      <a:pt x="421943" y="263818"/>
                      <a:pt x="421892" y="263818"/>
                      <a:pt x="421841" y="263818"/>
                    </a:cubicBezTo>
                    <a:cubicBezTo>
                      <a:pt x="421892" y="263818"/>
                      <a:pt x="421955" y="263818"/>
                      <a:pt x="422006" y="263818"/>
                    </a:cubicBezTo>
                    <a:moveTo>
                      <a:pt x="421651" y="263818"/>
                    </a:moveTo>
                    <a:cubicBezTo>
                      <a:pt x="421587" y="263818"/>
                      <a:pt x="421523" y="263818"/>
                      <a:pt x="421460" y="263818"/>
                    </a:cubicBezTo>
                    <a:cubicBezTo>
                      <a:pt x="421523" y="263818"/>
                      <a:pt x="421587" y="263818"/>
                      <a:pt x="421651" y="263818"/>
                    </a:cubicBezTo>
                    <a:moveTo>
                      <a:pt x="421282" y="263818"/>
                    </a:moveTo>
                    <a:cubicBezTo>
                      <a:pt x="421231" y="263818"/>
                      <a:pt x="421168" y="263818"/>
                      <a:pt x="421104" y="263818"/>
                    </a:cubicBezTo>
                    <a:cubicBezTo>
                      <a:pt x="421168" y="263818"/>
                      <a:pt x="421231" y="263818"/>
                      <a:pt x="421282" y="263818"/>
                    </a:cubicBezTo>
                    <a:moveTo>
                      <a:pt x="420939" y="263818"/>
                    </a:moveTo>
                    <a:cubicBezTo>
                      <a:pt x="420863" y="263818"/>
                      <a:pt x="420799" y="263818"/>
                      <a:pt x="420736" y="263818"/>
                    </a:cubicBezTo>
                    <a:cubicBezTo>
                      <a:pt x="420799" y="263818"/>
                      <a:pt x="420863" y="263818"/>
                      <a:pt x="420939" y="263818"/>
                    </a:cubicBezTo>
                    <a:moveTo>
                      <a:pt x="420673" y="263831"/>
                    </a:moveTo>
                    <a:cubicBezTo>
                      <a:pt x="420368" y="263831"/>
                      <a:pt x="420063" y="263831"/>
                      <a:pt x="419758" y="263843"/>
                    </a:cubicBezTo>
                    <a:cubicBezTo>
                      <a:pt x="420063" y="263831"/>
                      <a:pt x="420368" y="263831"/>
                      <a:pt x="420673" y="263831"/>
                    </a:cubicBezTo>
                    <a:moveTo>
                      <a:pt x="419682" y="263843"/>
                    </a:moveTo>
                    <a:cubicBezTo>
                      <a:pt x="419593" y="263843"/>
                      <a:pt x="419491" y="263843"/>
                      <a:pt x="419403" y="263843"/>
                    </a:cubicBezTo>
                    <a:cubicBezTo>
                      <a:pt x="419491" y="263843"/>
                      <a:pt x="419593" y="263843"/>
                      <a:pt x="419682" y="263843"/>
                    </a:cubicBezTo>
                    <a:moveTo>
                      <a:pt x="419339" y="263843"/>
                    </a:moveTo>
                    <a:cubicBezTo>
                      <a:pt x="419237" y="263843"/>
                      <a:pt x="419148" y="263856"/>
                      <a:pt x="419047" y="263856"/>
                    </a:cubicBezTo>
                    <a:cubicBezTo>
                      <a:pt x="419136" y="263856"/>
                      <a:pt x="419237" y="263843"/>
                      <a:pt x="419339" y="263843"/>
                    </a:cubicBezTo>
                    <a:moveTo>
                      <a:pt x="418996" y="263856"/>
                    </a:moveTo>
                    <a:cubicBezTo>
                      <a:pt x="418894" y="263856"/>
                      <a:pt x="418793" y="263856"/>
                      <a:pt x="418691" y="263856"/>
                    </a:cubicBezTo>
                    <a:cubicBezTo>
                      <a:pt x="418793" y="263856"/>
                      <a:pt x="418894" y="263856"/>
                      <a:pt x="418996" y="263856"/>
                    </a:cubicBezTo>
                    <a:moveTo>
                      <a:pt x="418653" y="263856"/>
                    </a:moveTo>
                    <a:cubicBezTo>
                      <a:pt x="418539" y="263856"/>
                      <a:pt x="418437" y="263869"/>
                      <a:pt x="418336" y="263869"/>
                    </a:cubicBezTo>
                    <a:cubicBezTo>
                      <a:pt x="418437" y="263869"/>
                      <a:pt x="418552" y="263856"/>
                      <a:pt x="418653" y="263856"/>
                    </a:cubicBezTo>
                  </a:path>
                </a:pathLst>
              </a:custGeom>
              <a:solidFill>
                <a:srgbClr val="A5ADAD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01" name="Freeform: Shape 400">
                <a:extLst>
                  <a:ext uri="{FF2B5EF4-FFF2-40B4-BE49-F238E27FC236}">
                    <a16:creationId xmlns:a16="http://schemas.microsoft.com/office/drawing/2014/main" id="{7851AFDA-3A8A-4303-C5BF-7F026B6662B4}"/>
                  </a:ext>
                </a:extLst>
              </p:cNvPr>
              <p:cNvSpPr/>
              <p:nvPr/>
            </p:nvSpPr>
            <p:spPr>
              <a:xfrm flipV="1">
                <a:off x="6490601" y="1277025"/>
                <a:ext cx="230543" cy="443128"/>
              </a:xfrm>
              <a:custGeom>
                <a:avLst/>
                <a:gdLst>
                  <a:gd name="connsiteX0" fmla="*/ 228027 w 230543"/>
                  <a:gd name="connsiteY0" fmla="*/ -2984 h 443128"/>
                  <a:gd name="connsiteX1" fmla="*/ -2516 w 230543"/>
                  <a:gd name="connsiteY1" fmla="*/ 232995 h 443128"/>
                  <a:gd name="connsiteX2" fmla="*/ 120357 w 230543"/>
                  <a:gd name="connsiteY2" fmla="*/ 440144 h 443128"/>
                  <a:gd name="connsiteX3" fmla="*/ 120357 w 230543"/>
                  <a:gd name="connsiteY3" fmla="*/ 440144 h 443128"/>
                  <a:gd name="connsiteX4" fmla="*/ 120357 w 230543"/>
                  <a:gd name="connsiteY4" fmla="*/ 363944 h 443128"/>
                  <a:gd name="connsiteX5" fmla="*/ 761 w 230543"/>
                  <a:gd name="connsiteY5" fmla="*/ 195403 h 443128"/>
                  <a:gd name="connsiteX6" fmla="*/ 761 w 230543"/>
                  <a:gd name="connsiteY6" fmla="*/ 195403 h 443128"/>
                  <a:gd name="connsiteX7" fmla="*/ 761 w 230543"/>
                  <a:gd name="connsiteY7" fmla="*/ 195403 h 443128"/>
                  <a:gd name="connsiteX8" fmla="*/ 228027 w 230543"/>
                  <a:gd name="connsiteY8" fmla="*/ -2984 h 4431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543" h="443128">
                    <a:moveTo>
                      <a:pt x="228027" y="-2984"/>
                    </a:moveTo>
                    <a:cubicBezTo>
                      <a:pt x="100202" y="-63"/>
                      <a:pt x="-2516" y="104458"/>
                      <a:pt x="-2516" y="232995"/>
                    </a:cubicBezTo>
                    <a:cubicBezTo>
                      <a:pt x="-2516" y="322339"/>
                      <a:pt x="47154" y="400063"/>
                      <a:pt x="120357" y="440144"/>
                    </a:cubicBezTo>
                    <a:lnTo>
                      <a:pt x="120357" y="440144"/>
                    </a:lnTo>
                    <a:lnTo>
                      <a:pt x="120357" y="363944"/>
                    </a:lnTo>
                    <a:cubicBezTo>
                      <a:pt x="57936" y="329769"/>
                      <a:pt x="12750" y="268187"/>
                      <a:pt x="761" y="195403"/>
                    </a:cubicBezTo>
                    <a:lnTo>
                      <a:pt x="761" y="195403"/>
                    </a:lnTo>
                    <a:lnTo>
                      <a:pt x="761" y="195403"/>
                    </a:lnTo>
                    <a:cubicBezTo>
                      <a:pt x="18516" y="84710"/>
                      <a:pt x="112965" y="-355"/>
                      <a:pt x="228027" y="-2984"/>
                    </a:cubicBezTo>
                  </a:path>
                </a:pathLst>
              </a:custGeom>
              <a:solidFill>
                <a:srgbClr val="A5ADAD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02" name="Freeform: Shape 401">
                <a:extLst>
                  <a:ext uri="{FF2B5EF4-FFF2-40B4-BE49-F238E27FC236}">
                    <a16:creationId xmlns:a16="http://schemas.microsoft.com/office/drawing/2014/main" id="{CA372FE5-AF1E-B870-8A36-F097515E3B5F}"/>
                  </a:ext>
                </a:extLst>
              </p:cNvPr>
              <p:cNvSpPr/>
              <p:nvPr/>
            </p:nvSpPr>
            <p:spPr>
              <a:xfrm flipV="1">
                <a:off x="6300240" y="1112166"/>
                <a:ext cx="800442" cy="798410"/>
              </a:xfrm>
              <a:custGeom>
                <a:avLst/>
                <a:gdLst>
                  <a:gd name="connsiteX0" fmla="*/ 423822 w 800442"/>
                  <a:gd name="connsiteY0" fmla="*/ -2973 h 798410"/>
                  <a:gd name="connsiteX1" fmla="*/ -802 w 800442"/>
                  <a:gd name="connsiteY1" fmla="*/ 384225 h 798410"/>
                  <a:gd name="connsiteX2" fmla="*/ -752 w 800442"/>
                  <a:gd name="connsiteY2" fmla="*/ 384759 h 798410"/>
                  <a:gd name="connsiteX3" fmla="*/ -752 w 800442"/>
                  <a:gd name="connsiteY3" fmla="*/ 384759 h 798410"/>
                  <a:gd name="connsiteX4" fmla="*/ -752 w 800442"/>
                  <a:gd name="connsiteY4" fmla="*/ 384759 h 798410"/>
                  <a:gd name="connsiteX5" fmla="*/ -2580 w 800442"/>
                  <a:gd name="connsiteY5" fmla="*/ 423430 h 798410"/>
                  <a:gd name="connsiteX6" fmla="*/ 215479 w 800442"/>
                  <a:gd name="connsiteY6" fmla="*/ 795438 h 798410"/>
                  <a:gd name="connsiteX7" fmla="*/ 310652 w 800442"/>
                  <a:gd name="connsiteY7" fmla="*/ 630580 h 798410"/>
                  <a:gd name="connsiteX8" fmla="*/ 187780 w 800442"/>
                  <a:gd name="connsiteY8" fmla="*/ 423430 h 798410"/>
                  <a:gd name="connsiteX9" fmla="*/ 418323 w 800442"/>
                  <a:gd name="connsiteY9" fmla="*/ 187451 h 798410"/>
                  <a:gd name="connsiteX10" fmla="*/ 418336 w 800442"/>
                  <a:gd name="connsiteY10" fmla="*/ 187451 h 798410"/>
                  <a:gd name="connsiteX11" fmla="*/ 418653 w 800442"/>
                  <a:gd name="connsiteY11" fmla="*/ 187439 h 798410"/>
                  <a:gd name="connsiteX12" fmla="*/ 418691 w 800442"/>
                  <a:gd name="connsiteY12" fmla="*/ 187439 h 798410"/>
                  <a:gd name="connsiteX13" fmla="*/ 418996 w 800442"/>
                  <a:gd name="connsiteY13" fmla="*/ 187439 h 798410"/>
                  <a:gd name="connsiteX14" fmla="*/ 419047 w 800442"/>
                  <a:gd name="connsiteY14" fmla="*/ 187439 h 798410"/>
                  <a:gd name="connsiteX15" fmla="*/ 419339 w 800442"/>
                  <a:gd name="connsiteY15" fmla="*/ 187426 h 798410"/>
                  <a:gd name="connsiteX16" fmla="*/ 419403 w 800442"/>
                  <a:gd name="connsiteY16" fmla="*/ 187426 h 798410"/>
                  <a:gd name="connsiteX17" fmla="*/ 419682 w 800442"/>
                  <a:gd name="connsiteY17" fmla="*/ 187426 h 798410"/>
                  <a:gd name="connsiteX18" fmla="*/ 419758 w 800442"/>
                  <a:gd name="connsiteY18" fmla="*/ 187426 h 798410"/>
                  <a:gd name="connsiteX19" fmla="*/ 420673 w 800442"/>
                  <a:gd name="connsiteY19" fmla="*/ 187413 h 798410"/>
                  <a:gd name="connsiteX20" fmla="*/ 420736 w 800442"/>
                  <a:gd name="connsiteY20" fmla="*/ 187400 h 798410"/>
                  <a:gd name="connsiteX21" fmla="*/ 420939 w 800442"/>
                  <a:gd name="connsiteY21" fmla="*/ 187400 h 798410"/>
                  <a:gd name="connsiteX22" fmla="*/ 421104 w 800442"/>
                  <a:gd name="connsiteY22" fmla="*/ 187400 h 798410"/>
                  <a:gd name="connsiteX23" fmla="*/ 421282 w 800442"/>
                  <a:gd name="connsiteY23" fmla="*/ 187400 h 798410"/>
                  <a:gd name="connsiteX24" fmla="*/ 421460 w 800442"/>
                  <a:gd name="connsiteY24" fmla="*/ 187400 h 798410"/>
                  <a:gd name="connsiteX25" fmla="*/ 421651 w 800442"/>
                  <a:gd name="connsiteY25" fmla="*/ 187400 h 798410"/>
                  <a:gd name="connsiteX26" fmla="*/ 421841 w 800442"/>
                  <a:gd name="connsiteY26" fmla="*/ 187400 h 798410"/>
                  <a:gd name="connsiteX27" fmla="*/ 422006 w 800442"/>
                  <a:gd name="connsiteY27" fmla="*/ 187400 h 798410"/>
                  <a:gd name="connsiteX28" fmla="*/ 422197 w 800442"/>
                  <a:gd name="connsiteY28" fmla="*/ 187400 h 798410"/>
                  <a:gd name="connsiteX29" fmla="*/ 422362 w 800442"/>
                  <a:gd name="connsiteY29" fmla="*/ 187388 h 798410"/>
                  <a:gd name="connsiteX30" fmla="*/ 422578 w 800442"/>
                  <a:gd name="connsiteY30" fmla="*/ 187388 h 798410"/>
                  <a:gd name="connsiteX31" fmla="*/ 422730 w 800442"/>
                  <a:gd name="connsiteY31" fmla="*/ 187388 h 798410"/>
                  <a:gd name="connsiteX32" fmla="*/ 422946 w 800442"/>
                  <a:gd name="connsiteY32" fmla="*/ 187388 h 798410"/>
                  <a:gd name="connsiteX33" fmla="*/ 423098 w 800442"/>
                  <a:gd name="connsiteY33" fmla="*/ 187388 h 798410"/>
                  <a:gd name="connsiteX34" fmla="*/ 423339 w 800442"/>
                  <a:gd name="connsiteY34" fmla="*/ 187388 h 798410"/>
                  <a:gd name="connsiteX35" fmla="*/ 423454 w 800442"/>
                  <a:gd name="connsiteY35" fmla="*/ 187388 h 798410"/>
                  <a:gd name="connsiteX36" fmla="*/ 423822 w 800442"/>
                  <a:gd name="connsiteY36" fmla="*/ 187388 h 798410"/>
                  <a:gd name="connsiteX37" fmla="*/ 632813 w 800442"/>
                  <a:gd name="connsiteY37" fmla="*/ 313905 h 798410"/>
                  <a:gd name="connsiteX38" fmla="*/ 797863 w 800442"/>
                  <a:gd name="connsiteY38" fmla="*/ 218630 h 798410"/>
                  <a:gd name="connsiteX39" fmla="*/ 423822 w 800442"/>
                  <a:gd name="connsiteY39" fmla="*/ -2973 h 7984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800442" h="798410">
                    <a:moveTo>
                      <a:pt x="423822" y="-2973"/>
                    </a:moveTo>
                    <a:cubicBezTo>
                      <a:pt x="201534" y="-2973"/>
                      <a:pt x="18984" y="167093"/>
                      <a:pt x="-802" y="384225"/>
                    </a:cubicBezTo>
                    <a:cubicBezTo>
                      <a:pt x="-790" y="384403"/>
                      <a:pt x="-764" y="384581"/>
                      <a:pt x="-752" y="384759"/>
                    </a:cubicBezTo>
                    <a:lnTo>
                      <a:pt x="-752" y="384759"/>
                    </a:lnTo>
                    <a:lnTo>
                      <a:pt x="-752" y="384759"/>
                    </a:lnTo>
                    <a:cubicBezTo>
                      <a:pt x="-1894" y="397496"/>
                      <a:pt x="-2580" y="410374"/>
                      <a:pt x="-2580" y="423430"/>
                    </a:cubicBezTo>
                    <a:cubicBezTo>
                      <a:pt x="-2580" y="583234"/>
                      <a:pt x="85393" y="722413"/>
                      <a:pt x="215479" y="795438"/>
                    </a:cubicBezTo>
                    <a:lnTo>
                      <a:pt x="310652" y="630580"/>
                    </a:lnTo>
                    <a:cubicBezTo>
                      <a:pt x="237450" y="590499"/>
                      <a:pt x="187780" y="512774"/>
                      <a:pt x="187780" y="423430"/>
                    </a:cubicBezTo>
                    <a:cubicBezTo>
                      <a:pt x="187780" y="294893"/>
                      <a:pt x="290498" y="190372"/>
                      <a:pt x="418323" y="187451"/>
                    </a:cubicBezTo>
                    <a:lnTo>
                      <a:pt x="418336" y="187451"/>
                    </a:lnTo>
                    <a:cubicBezTo>
                      <a:pt x="418437" y="187451"/>
                      <a:pt x="418539" y="187439"/>
                      <a:pt x="418653" y="187439"/>
                    </a:cubicBezTo>
                    <a:cubicBezTo>
                      <a:pt x="418666" y="187439"/>
                      <a:pt x="418679" y="187439"/>
                      <a:pt x="418691" y="187439"/>
                    </a:cubicBezTo>
                    <a:cubicBezTo>
                      <a:pt x="418793" y="187439"/>
                      <a:pt x="418894" y="187439"/>
                      <a:pt x="418996" y="187439"/>
                    </a:cubicBezTo>
                    <a:cubicBezTo>
                      <a:pt x="419009" y="187439"/>
                      <a:pt x="419022" y="187439"/>
                      <a:pt x="419047" y="187439"/>
                    </a:cubicBezTo>
                    <a:cubicBezTo>
                      <a:pt x="419148" y="187439"/>
                      <a:pt x="419237" y="187426"/>
                      <a:pt x="419339" y="187426"/>
                    </a:cubicBezTo>
                    <a:cubicBezTo>
                      <a:pt x="419365" y="187426"/>
                      <a:pt x="419377" y="187426"/>
                      <a:pt x="419403" y="187426"/>
                    </a:cubicBezTo>
                    <a:cubicBezTo>
                      <a:pt x="419491" y="187426"/>
                      <a:pt x="419593" y="187426"/>
                      <a:pt x="419682" y="187426"/>
                    </a:cubicBezTo>
                    <a:cubicBezTo>
                      <a:pt x="419707" y="187426"/>
                      <a:pt x="419733" y="187426"/>
                      <a:pt x="419758" y="187426"/>
                    </a:cubicBezTo>
                    <a:cubicBezTo>
                      <a:pt x="420063" y="187413"/>
                      <a:pt x="420368" y="187413"/>
                      <a:pt x="420673" y="187413"/>
                    </a:cubicBezTo>
                    <a:cubicBezTo>
                      <a:pt x="420698" y="187413"/>
                      <a:pt x="420711" y="187400"/>
                      <a:pt x="420736" y="187400"/>
                    </a:cubicBezTo>
                    <a:cubicBezTo>
                      <a:pt x="420799" y="187400"/>
                      <a:pt x="420863" y="187400"/>
                      <a:pt x="420939" y="187400"/>
                    </a:cubicBezTo>
                    <a:cubicBezTo>
                      <a:pt x="420990" y="187400"/>
                      <a:pt x="421053" y="187400"/>
                      <a:pt x="421104" y="187400"/>
                    </a:cubicBezTo>
                    <a:cubicBezTo>
                      <a:pt x="421168" y="187400"/>
                      <a:pt x="421231" y="187400"/>
                      <a:pt x="421282" y="187400"/>
                    </a:cubicBezTo>
                    <a:cubicBezTo>
                      <a:pt x="421346" y="187400"/>
                      <a:pt x="421409" y="187400"/>
                      <a:pt x="421460" y="187400"/>
                    </a:cubicBezTo>
                    <a:cubicBezTo>
                      <a:pt x="421523" y="187400"/>
                      <a:pt x="421587" y="187400"/>
                      <a:pt x="421651" y="187400"/>
                    </a:cubicBezTo>
                    <a:cubicBezTo>
                      <a:pt x="421714" y="187400"/>
                      <a:pt x="421777" y="187400"/>
                      <a:pt x="421841" y="187400"/>
                    </a:cubicBezTo>
                    <a:cubicBezTo>
                      <a:pt x="421892" y="187400"/>
                      <a:pt x="421943" y="187400"/>
                      <a:pt x="422006" y="187400"/>
                    </a:cubicBezTo>
                    <a:cubicBezTo>
                      <a:pt x="422082" y="187400"/>
                      <a:pt x="422133" y="187400"/>
                      <a:pt x="422197" y="187400"/>
                    </a:cubicBezTo>
                    <a:cubicBezTo>
                      <a:pt x="422260" y="187400"/>
                      <a:pt x="422311" y="187388"/>
                      <a:pt x="422362" y="187388"/>
                    </a:cubicBezTo>
                    <a:cubicBezTo>
                      <a:pt x="422438" y="187388"/>
                      <a:pt x="422501" y="187388"/>
                      <a:pt x="422578" y="187388"/>
                    </a:cubicBezTo>
                    <a:cubicBezTo>
                      <a:pt x="422628" y="187388"/>
                      <a:pt x="422679" y="187388"/>
                      <a:pt x="422730" y="187388"/>
                    </a:cubicBezTo>
                    <a:cubicBezTo>
                      <a:pt x="422806" y="187388"/>
                      <a:pt x="422870" y="187388"/>
                      <a:pt x="422946" y="187388"/>
                    </a:cubicBezTo>
                    <a:cubicBezTo>
                      <a:pt x="422997" y="187388"/>
                      <a:pt x="423035" y="187388"/>
                      <a:pt x="423098" y="187388"/>
                    </a:cubicBezTo>
                    <a:cubicBezTo>
                      <a:pt x="423175" y="187388"/>
                      <a:pt x="423251" y="187388"/>
                      <a:pt x="423339" y="187388"/>
                    </a:cubicBezTo>
                    <a:cubicBezTo>
                      <a:pt x="423378" y="187388"/>
                      <a:pt x="423416" y="187388"/>
                      <a:pt x="423454" y="187388"/>
                    </a:cubicBezTo>
                    <a:cubicBezTo>
                      <a:pt x="423581" y="187388"/>
                      <a:pt x="423695" y="187388"/>
                      <a:pt x="423822" y="187388"/>
                    </a:cubicBezTo>
                    <a:cubicBezTo>
                      <a:pt x="514627" y="187388"/>
                      <a:pt x="593342" y="238734"/>
                      <a:pt x="632813" y="313905"/>
                    </a:cubicBezTo>
                    <a:lnTo>
                      <a:pt x="797863" y="218630"/>
                    </a:lnTo>
                    <a:cubicBezTo>
                      <a:pt x="725409" y="86562"/>
                      <a:pt x="585087" y="-2973"/>
                      <a:pt x="423822" y="-2973"/>
                    </a:cubicBezTo>
                  </a:path>
                </a:pathLst>
              </a:custGeom>
              <a:solidFill>
                <a:srgbClr val="DEE1E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03" name="Freeform: Shape 402">
                <a:extLst>
                  <a:ext uri="{FF2B5EF4-FFF2-40B4-BE49-F238E27FC236}">
                    <a16:creationId xmlns:a16="http://schemas.microsoft.com/office/drawing/2014/main" id="{E721D7E1-D470-C6BB-7C05-F7DF6C323171}"/>
                  </a:ext>
                </a:extLst>
              </p:cNvPr>
              <p:cNvSpPr/>
              <p:nvPr/>
            </p:nvSpPr>
            <p:spPr>
              <a:xfrm flipV="1">
                <a:off x="6569099" y="1006972"/>
                <a:ext cx="634746" cy="707402"/>
              </a:xfrm>
              <a:custGeom>
                <a:avLst/>
                <a:gdLst>
                  <a:gd name="connsiteX0" fmla="*/ 414627 w 634746"/>
                  <a:gd name="connsiteY0" fmla="*/ 92168 h 707402"/>
                  <a:gd name="connsiteX1" fmla="*/ 579677 w 634746"/>
                  <a:gd name="connsiteY1" fmla="*/ -3107 h 707402"/>
                  <a:gd name="connsiteX2" fmla="*/ 632039 w 634746"/>
                  <a:gd name="connsiteY2" fmla="*/ 201693 h 707402"/>
                  <a:gd name="connsiteX3" fmla="*/ 630210 w 634746"/>
                  <a:gd name="connsiteY3" fmla="*/ 240403 h 707402"/>
                  <a:gd name="connsiteX4" fmla="*/ 632039 w 634746"/>
                  <a:gd name="connsiteY4" fmla="*/ 277893 h 707402"/>
                  <a:gd name="connsiteX5" fmla="*/ 205636 w 634746"/>
                  <a:gd name="connsiteY5" fmla="*/ 704296 h 707402"/>
                  <a:gd name="connsiteX6" fmla="*/ -2707 w 634746"/>
                  <a:gd name="connsiteY6" fmla="*/ 649902 h 707402"/>
                  <a:gd name="connsiteX7" fmla="*/ -2707 w 634746"/>
                  <a:gd name="connsiteY7" fmla="*/ 573702 h 707402"/>
                  <a:gd name="connsiteX8" fmla="*/ 92467 w 634746"/>
                  <a:gd name="connsiteY8" fmla="*/ 408843 h 707402"/>
                  <a:gd name="connsiteX9" fmla="*/ 205636 w 634746"/>
                  <a:gd name="connsiteY9" fmla="*/ 437735 h 707402"/>
                  <a:gd name="connsiteX10" fmla="*/ 438402 w 634746"/>
                  <a:gd name="connsiteY10" fmla="*/ 239298 h 707402"/>
                  <a:gd name="connsiteX11" fmla="*/ 414627 w 634746"/>
                  <a:gd name="connsiteY11" fmla="*/ 168368 h 707402"/>
                  <a:gd name="connsiteX12" fmla="*/ 414627 w 634746"/>
                  <a:gd name="connsiteY12" fmla="*/ 92168 h 7074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34746" h="707402">
                    <a:moveTo>
                      <a:pt x="414627" y="92168"/>
                    </a:moveTo>
                    <a:lnTo>
                      <a:pt x="579677" y="-3107"/>
                    </a:lnTo>
                    <a:cubicBezTo>
                      <a:pt x="613040" y="57675"/>
                      <a:pt x="632039" y="127462"/>
                      <a:pt x="632039" y="201693"/>
                    </a:cubicBezTo>
                    <a:cubicBezTo>
                      <a:pt x="632039" y="214749"/>
                      <a:pt x="631353" y="227639"/>
                      <a:pt x="630210" y="240403"/>
                    </a:cubicBezTo>
                    <a:cubicBezTo>
                      <a:pt x="631289" y="252773"/>
                      <a:pt x="632039" y="265244"/>
                      <a:pt x="632039" y="277893"/>
                    </a:cubicBezTo>
                    <a:cubicBezTo>
                      <a:pt x="632039" y="513377"/>
                      <a:pt x="441132" y="704296"/>
                      <a:pt x="205636" y="704296"/>
                    </a:cubicBezTo>
                    <a:cubicBezTo>
                      <a:pt x="129944" y="704296"/>
                      <a:pt x="58913" y="684484"/>
                      <a:pt x="-2707" y="649902"/>
                    </a:cubicBezTo>
                    <a:lnTo>
                      <a:pt x="-2707" y="573702"/>
                    </a:lnTo>
                    <a:lnTo>
                      <a:pt x="92467" y="408843"/>
                    </a:lnTo>
                    <a:cubicBezTo>
                      <a:pt x="126071" y="427245"/>
                      <a:pt x="164615" y="437735"/>
                      <a:pt x="205636" y="437735"/>
                    </a:cubicBezTo>
                    <a:cubicBezTo>
                      <a:pt x="323162" y="437735"/>
                      <a:pt x="420355" y="351744"/>
                      <a:pt x="438402" y="239298"/>
                    </a:cubicBezTo>
                    <a:cubicBezTo>
                      <a:pt x="434211" y="214101"/>
                      <a:pt x="426108" y="190225"/>
                      <a:pt x="414627" y="168368"/>
                    </a:cubicBezTo>
                    <a:lnTo>
                      <a:pt x="414627" y="92168"/>
                    </a:lnTo>
                  </a:path>
                </a:pathLst>
              </a:custGeom>
              <a:solidFill>
                <a:srgbClr val="1D2A3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04" name="Freeform: Shape 403">
                <a:extLst>
                  <a:ext uri="{FF2B5EF4-FFF2-40B4-BE49-F238E27FC236}">
                    <a16:creationId xmlns:a16="http://schemas.microsoft.com/office/drawing/2014/main" id="{F954DD63-4F32-7584-FBBB-944A111C0D26}"/>
                  </a:ext>
                </a:extLst>
              </p:cNvPr>
              <p:cNvSpPr/>
              <p:nvPr/>
            </p:nvSpPr>
            <p:spPr>
              <a:xfrm flipV="1">
                <a:off x="6569099" y="1006972"/>
                <a:ext cx="634746" cy="707402"/>
              </a:xfrm>
              <a:custGeom>
                <a:avLst/>
                <a:gdLst>
                  <a:gd name="connsiteX0" fmla="*/ 579677 w 634746"/>
                  <a:gd name="connsiteY0" fmla="*/ -3107 h 707402"/>
                  <a:gd name="connsiteX1" fmla="*/ 414627 w 634746"/>
                  <a:gd name="connsiteY1" fmla="*/ 92168 h 707402"/>
                  <a:gd name="connsiteX2" fmla="*/ 414627 w 634746"/>
                  <a:gd name="connsiteY2" fmla="*/ 168368 h 707402"/>
                  <a:gd name="connsiteX3" fmla="*/ 438402 w 634746"/>
                  <a:gd name="connsiteY3" fmla="*/ 239298 h 707402"/>
                  <a:gd name="connsiteX4" fmla="*/ 438402 w 634746"/>
                  <a:gd name="connsiteY4" fmla="*/ 239298 h 707402"/>
                  <a:gd name="connsiteX5" fmla="*/ 438402 w 634746"/>
                  <a:gd name="connsiteY5" fmla="*/ 239298 h 707402"/>
                  <a:gd name="connsiteX6" fmla="*/ 205636 w 634746"/>
                  <a:gd name="connsiteY6" fmla="*/ 437735 h 707402"/>
                  <a:gd name="connsiteX7" fmla="*/ 92467 w 634746"/>
                  <a:gd name="connsiteY7" fmla="*/ 408843 h 707402"/>
                  <a:gd name="connsiteX8" fmla="*/ -2707 w 634746"/>
                  <a:gd name="connsiteY8" fmla="*/ 573702 h 707402"/>
                  <a:gd name="connsiteX9" fmla="*/ -2707 w 634746"/>
                  <a:gd name="connsiteY9" fmla="*/ 649902 h 707402"/>
                  <a:gd name="connsiteX10" fmla="*/ 205636 w 634746"/>
                  <a:gd name="connsiteY10" fmla="*/ 704296 h 707402"/>
                  <a:gd name="connsiteX11" fmla="*/ 632039 w 634746"/>
                  <a:gd name="connsiteY11" fmla="*/ 277893 h 707402"/>
                  <a:gd name="connsiteX12" fmla="*/ 630210 w 634746"/>
                  <a:gd name="connsiteY12" fmla="*/ 240403 h 707402"/>
                  <a:gd name="connsiteX13" fmla="*/ 630210 w 634746"/>
                  <a:gd name="connsiteY13" fmla="*/ 240403 h 707402"/>
                  <a:gd name="connsiteX14" fmla="*/ 630210 w 634746"/>
                  <a:gd name="connsiteY14" fmla="*/ 240403 h 707402"/>
                  <a:gd name="connsiteX15" fmla="*/ 632039 w 634746"/>
                  <a:gd name="connsiteY15" fmla="*/ 201693 h 707402"/>
                  <a:gd name="connsiteX16" fmla="*/ 579677 w 634746"/>
                  <a:gd name="connsiteY16" fmla="*/ -3107 h 7074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34746" h="707402">
                    <a:moveTo>
                      <a:pt x="579677" y="-3107"/>
                    </a:moveTo>
                    <a:lnTo>
                      <a:pt x="414627" y="92168"/>
                    </a:lnTo>
                    <a:lnTo>
                      <a:pt x="414627" y="168368"/>
                    </a:lnTo>
                    <a:cubicBezTo>
                      <a:pt x="426108" y="190225"/>
                      <a:pt x="434211" y="214101"/>
                      <a:pt x="438402" y="239298"/>
                    </a:cubicBezTo>
                    <a:lnTo>
                      <a:pt x="438402" y="239298"/>
                    </a:lnTo>
                    <a:lnTo>
                      <a:pt x="438402" y="239298"/>
                    </a:lnTo>
                    <a:cubicBezTo>
                      <a:pt x="420355" y="351744"/>
                      <a:pt x="323162" y="437735"/>
                      <a:pt x="205636" y="437735"/>
                    </a:cubicBezTo>
                    <a:cubicBezTo>
                      <a:pt x="164615" y="437735"/>
                      <a:pt x="126071" y="427245"/>
                      <a:pt x="92467" y="408843"/>
                    </a:cubicBezTo>
                    <a:lnTo>
                      <a:pt x="-2707" y="573702"/>
                    </a:lnTo>
                    <a:lnTo>
                      <a:pt x="-2707" y="649902"/>
                    </a:lnTo>
                    <a:cubicBezTo>
                      <a:pt x="58913" y="684484"/>
                      <a:pt x="129944" y="704296"/>
                      <a:pt x="205636" y="704296"/>
                    </a:cubicBezTo>
                    <a:cubicBezTo>
                      <a:pt x="441132" y="704296"/>
                      <a:pt x="632039" y="513377"/>
                      <a:pt x="632039" y="277893"/>
                    </a:cubicBezTo>
                    <a:cubicBezTo>
                      <a:pt x="632039" y="265244"/>
                      <a:pt x="631289" y="252773"/>
                      <a:pt x="630210" y="240403"/>
                    </a:cubicBezTo>
                    <a:lnTo>
                      <a:pt x="630210" y="240403"/>
                    </a:lnTo>
                    <a:lnTo>
                      <a:pt x="630210" y="240403"/>
                    </a:lnTo>
                    <a:cubicBezTo>
                      <a:pt x="631353" y="227639"/>
                      <a:pt x="632039" y="214749"/>
                      <a:pt x="632039" y="201693"/>
                    </a:cubicBezTo>
                    <a:cubicBezTo>
                      <a:pt x="632039" y="127462"/>
                      <a:pt x="613040" y="57675"/>
                      <a:pt x="579677" y="-3107"/>
                    </a:cubicBezTo>
                  </a:path>
                </a:pathLst>
              </a:custGeom>
              <a:solidFill>
                <a:srgbClr val="758288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05" name="Freeform: Shape 404">
                <a:extLst>
                  <a:ext uri="{FF2B5EF4-FFF2-40B4-BE49-F238E27FC236}">
                    <a16:creationId xmlns:a16="http://schemas.microsoft.com/office/drawing/2014/main" id="{1CB3F5B3-B0BC-9CF5-F19B-323621D4C28C}"/>
                  </a:ext>
                </a:extLst>
              </p:cNvPr>
              <p:cNvSpPr/>
              <p:nvPr/>
            </p:nvSpPr>
            <p:spPr>
              <a:xfrm flipV="1">
                <a:off x="6569099" y="1006972"/>
                <a:ext cx="634746" cy="631202"/>
              </a:xfrm>
              <a:custGeom>
                <a:avLst/>
                <a:gdLst>
                  <a:gd name="connsiteX0" fmla="*/ 205636 w 634746"/>
                  <a:gd name="connsiteY0" fmla="*/ 628062 h 631202"/>
                  <a:gd name="connsiteX1" fmla="*/ -2707 w 634746"/>
                  <a:gd name="connsiteY1" fmla="*/ 573668 h 631202"/>
                  <a:gd name="connsiteX2" fmla="*/ 92467 w 634746"/>
                  <a:gd name="connsiteY2" fmla="*/ 408809 h 631202"/>
                  <a:gd name="connsiteX3" fmla="*/ 205636 w 634746"/>
                  <a:gd name="connsiteY3" fmla="*/ 437701 h 631202"/>
                  <a:gd name="connsiteX4" fmla="*/ 441678 w 634746"/>
                  <a:gd name="connsiteY4" fmla="*/ 201659 h 631202"/>
                  <a:gd name="connsiteX5" fmla="*/ 414627 w 634746"/>
                  <a:gd name="connsiteY5" fmla="*/ 92134 h 631202"/>
                  <a:gd name="connsiteX6" fmla="*/ 579677 w 634746"/>
                  <a:gd name="connsiteY6" fmla="*/ -3141 h 631202"/>
                  <a:gd name="connsiteX7" fmla="*/ 632039 w 634746"/>
                  <a:gd name="connsiteY7" fmla="*/ 201659 h 631202"/>
                  <a:gd name="connsiteX8" fmla="*/ 205636 w 634746"/>
                  <a:gd name="connsiteY8" fmla="*/ 628062 h 6312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34746" h="631202">
                    <a:moveTo>
                      <a:pt x="205636" y="628062"/>
                    </a:moveTo>
                    <a:cubicBezTo>
                      <a:pt x="129944" y="628062"/>
                      <a:pt x="58913" y="608250"/>
                      <a:pt x="-2707" y="573668"/>
                    </a:cubicBezTo>
                    <a:lnTo>
                      <a:pt x="92467" y="408809"/>
                    </a:lnTo>
                    <a:cubicBezTo>
                      <a:pt x="126071" y="427211"/>
                      <a:pt x="164615" y="437701"/>
                      <a:pt x="205636" y="437701"/>
                    </a:cubicBezTo>
                    <a:cubicBezTo>
                      <a:pt x="336002" y="437701"/>
                      <a:pt x="441678" y="332025"/>
                      <a:pt x="441678" y="201659"/>
                    </a:cubicBezTo>
                    <a:cubicBezTo>
                      <a:pt x="441678" y="162099"/>
                      <a:pt x="431823" y="124888"/>
                      <a:pt x="414627" y="92134"/>
                    </a:cubicBezTo>
                    <a:lnTo>
                      <a:pt x="579677" y="-3141"/>
                    </a:lnTo>
                    <a:cubicBezTo>
                      <a:pt x="613040" y="57641"/>
                      <a:pt x="632039" y="127428"/>
                      <a:pt x="632039" y="201659"/>
                    </a:cubicBezTo>
                    <a:cubicBezTo>
                      <a:pt x="632039" y="437143"/>
                      <a:pt x="441132" y="628062"/>
                      <a:pt x="205636" y="628062"/>
                    </a:cubicBezTo>
                  </a:path>
                </a:pathLst>
              </a:custGeom>
              <a:solidFill>
                <a:srgbClr val="1D2A3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06" name="Freeform: Shape 405">
                <a:extLst>
                  <a:ext uri="{FF2B5EF4-FFF2-40B4-BE49-F238E27FC236}">
                    <a16:creationId xmlns:a16="http://schemas.microsoft.com/office/drawing/2014/main" id="{181A9D85-7D3D-334F-54F1-5016859D51E8}"/>
                  </a:ext>
                </a:extLst>
              </p:cNvPr>
              <p:cNvSpPr/>
              <p:nvPr/>
            </p:nvSpPr>
            <p:spPr>
              <a:xfrm flipV="1">
                <a:off x="6377418" y="2053947"/>
                <a:ext cx="324688" cy="653059"/>
              </a:xfrm>
              <a:custGeom>
                <a:avLst/>
                <a:gdLst>
                  <a:gd name="connsiteX0" fmla="*/ 7054 w 324688"/>
                  <a:gd name="connsiteY0" fmla="*/ -2197 h 653059"/>
                  <a:gd name="connsiteX1" fmla="*/ 7054 w 324688"/>
                  <a:gd name="connsiteY1" fmla="*/ -2197 h 653059"/>
                  <a:gd name="connsiteX2" fmla="*/ -2471 w 324688"/>
                  <a:gd name="connsiteY2" fmla="*/ 7328 h 653059"/>
                  <a:gd name="connsiteX3" fmla="*/ -2471 w 324688"/>
                  <a:gd name="connsiteY3" fmla="*/ 119393 h 653059"/>
                  <a:gd name="connsiteX4" fmla="*/ 21202 w 324688"/>
                  <a:gd name="connsiteY4" fmla="*/ 176505 h 653059"/>
                  <a:gd name="connsiteX5" fmla="*/ 285083 w 324688"/>
                  <a:gd name="connsiteY5" fmla="*/ 440398 h 653059"/>
                  <a:gd name="connsiteX6" fmla="*/ 303168 w 324688"/>
                  <a:gd name="connsiteY6" fmla="*/ 484061 h 653059"/>
                  <a:gd name="connsiteX7" fmla="*/ 303168 w 324688"/>
                  <a:gd name="connsiteY7" fmla="*/ 641337 h 653059"/>
                  <a:gd name="connsiteX8" fmla="*/ 312693 w 324688"/>
                  <a:gd name="connsiteY8" fmla="*/ 650862 h 653059"/>
                  <a:gd name="connsiteX9" fmla="*/ 322218 w 324688"/>
                  <a:gd name="connsiteY9" fmla="*/ 641337 h 653059"/>
                  <a:gd name="connsiteX10" fmla="*/ 322218 w 324688"/>
                  <a:gd name="connsiteY10" fmla="*/ 484061 h 653059"/>
                  <a:gd name="connsiteX11" fmla="*/ 298558 w 324688"/>
                  <a:gd name="connsiteY11" fmla="*/ 426936 h 653059"/>
                  <a:gd name="connsiteX12" fmla="*/ 34664 w 324688"/>
                  <a:gd name="connsiteY12" fmla="*/ 163043 h 653059"/>
                  <a:gd name="connsiteX13" fmla="*/ 16579 w 324688"/>
                  <a:gd name="connsiteY13" fmla="*/ 119393 h 653059"/>
                  <a:gd name="connsiteX14" fmla="*/ 16579 w 324688"/>
                  <a:gd name="connsiteY14" fmla="*/ 7328 h 653059"/>
                  <a:gd name="connsiteX15" fmla="*/ 7054 w 324688"/>
                  <a:gd name="connsiteY15" fmla="*/ -2197 h 6530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24688" h="653059">
                    <a:moveTo>
                      <a:pt x="7054" y="-2197"/>
                    </a:moveTo>
                    <a:lnTo>
                      <a:pt x="7054" y="-2197"/>
                    </a:lnTo>
                    <a:cubicBezTo>
                      <a:pt x="1796" y="-2197"/>
                      <a:pt x="-2471" y="2058"/>
                      <a:pt x="-2471" y="7328"/>
                    </a:cubicBezTo>
                    <a:lnTo>
                      <a:pt x="-2471" y="119393"/>
                    </a:lnTo>
                    <a:cubicBezTo>
                      <a:pt x="-2471" y="140818"/>
                      <a:pt x="6038" y="161354"/>
                      <a:pt x="21202" y="176505"/>
                    </a:cubicBezTo>
                    <a:lnTo>
                      <a:pt x="285083" y="440398"/>
                    </a:lnTo>
                    <a:cubicBezTo>
                      <a:pt x="296741" y="452069"/>
                      <a:pt x="303168" y="467576"/>
                      <a:pt x="303168" y="484061"/>
                    </a:cubicBezTo>
                    <a:lnTo>
                      <a:pt x="303168" y="641337"/>
                    </a:lnTo>
                    <a:cubicBezTo>
                      <a:pt x="303168" y="646595"/>
                      <a:pt x="307435" y="650862"/>
                      <a:pt x="312693" y="650862"/>
                    </a:cubicBezTo>
                    <a:cubicBezTo>
                      <a:pt x="317950" y="650862"/>
                      <a:pt x="322218" y="646595"/>
                      <a:pt x="322218" y="641337"/>
                    </a:cubicBezTo>
                    <a:lnTo>
                      <a:pt x="322218" y="484061"/>
                    </a:lnTo>
                    <a:cubicBezTo>
                      <a:pt x="322218" y="462636"/>
                      <a:pt x="313709" y="442087"/>
                      <a:pt x="298558" y="426936"/>
                    </a:cubicBezTo>
                    <a:lnTo>
                      <a:pt x="34664" y="163043"/>
                    </a:lnTo>
                    <a:cubicBezTo>
                      <a:pt x="23005" y="151384"/>
                      <a:pt x="16579" y="135877"/>
                      <a:pt x="16579" y="119393"/>
                    </a:cubicBezTo>
                    <a:lnTo>
                      <a:pt x="16579" y="7328"/>
                    </a:lnTo>
                    <a:cubicBezTo>
                      <a:pt x="16579" y="2058"/>
                      <a:pt x="12312" y="-2197"/>
                      <a:pt x="7054" y="-2197"/>
                    </a:cubicBezTo>
                  </a:path>
                </a:pathLst>
              </a:custGeom>
              <a:solidFill>
                <a:srgbClr val="1D2A3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07" name="Freeform: Shape 406">
                <a:extLst>
                  <a:ext uri="{FF2B5EF4-FFF2-40B4-BE49-F238E27FC236}">
                    <a16:creationId xmlns:a16="http://schemas.microsoft.com/office/drawing/2014/main" id="{9138DE4E-65E6-8923-E0F9-7802CF5CEDDC}"/>
                  </a:ext>
                </a:extLst>
              </p:cNvPr>
              <p:cNvSpPr/>
              <p:nvPr/>
            </p:nvSpPr>
            <p:spPr>
              <a:xfrm flipV="1">
                <a:off x="7422882" y="2751012"/>
                <a:ext cx="800442" cy="874610"/>
              </a:xfrm>
              <a:custGeom>
                <a:avLst/>
                <a:gdLst>
                  <a:gd name="connsiteX0" fmla="*/ -3346 w 800442"/>
                  <a:gd name="connsiteY0" fmla="*/ 575345 h 874610"/>
                  <a:gd name="connsiteX1" fmla="*/ 161703 w 800442"/>
                  <a:gd name="connsiteY1" fmla="*/ 480057 h 874610"/>
                  <a:gd name="connsiteX2" fmla="*/ 370694 w 800442"/>
                  <a:gd name="connsiteY2" fmla="*/ 606575 h 874610"/>
                  <a:gd name="connsiteX3" fmla="*/ 603460 w 800442"/>
                  <a:gd name="connsiteY3" fmla="*/ 408124 h 874610"/>
                  <a:gd name="connsiteX4" fmla="*/ 483851 w 800442"/>
                  <a:gd name="connsiteY4" fmla="*/ 239583 h 874610"/>
                  <a:gd name="connsiteX5" fmla="*/ 483851 w 800442"/>
                  <a:gd name="connsiteY5" fmla="*/ 163383 h 874610"/>
                  <a:gd name="connsiteX6" fmla="*/ 579038 w 800442"/>
                  <a:gd name="connsiteY6" fmla="*/ -1476 h 874610"/>
                  <a:gd name="connsiteX7" fmla="*/ 797097 w 800442"/>
                  <a:gd name="connsiteY7" fmla="*/ 370532 h 874610"/>
                  <a:gd name="connsiteX8" fmla="*/ 795268 w 800442"/>
                  <a:gd name="connsiteY8" fmla="*/ 409217 h 874610"/>
                  <a:gd name="connsiteX9" fmla="*/ 797097 w 800442"/>
                  <a:gd name="connsiteY9" fmla="*/ 446732 h 874610"/>
                  <a:gd name="connsiteX10" fmla="*/ 370694 w 800442"/>
                  <a:gd name="connsiteY10" fmla="*/ 873135 h 874610"/>
                  <a:gd name="connsiteX11" fmla="*/ -3346 w 800442"/>
                  <a:gd name="connsiteY11" fmla="*/ 651545 h 874610"/>
                  <a:gd name="connsiteX12" fmla="*/ -3346 w 800442"/>
                  <a:gd name="connsiteY12" fmla="*/ 575345 h 8746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00442" h="874610">
                    <a:moveTo>
                      <a:pt x="-3346" y="575345"/>
                    </a:moveTo>
                    <a:lnTo>
                      <a:pt x="161703" y="480057"/>
                    </a:lnTo>
                    <a:cubicBezTo>
                      <a:pt x="201175" y="555228"/>
                      <a:pt x="279889" y="606575"/>
                      <a:pt x="370694" y="606575"/>
                    </a:cubicBezTo>
                    <a:cubicBezTo>
                      <a:pt x="488233" y="606575"/>
                      <a:pt x="585425" y="520583"/>
                      <a:pt x="603460" y="408124"/>
                    </a:cubicBezTo>
                    <a:cubicBezTo>
                      <a:pt x="591471" y="335353"/>
                      <a:pt x="546284" y="273758"/>
                      <a:pt x="483851" y="239583"/>
                    </a:cubicBezTo>
                    <a:lnTo>
                      <a:pt x="483851" y="163383"/>
                    </a:lnTo>
                    <a:lnTo>
                      <a:pt x="579038" y="-1476"/>
                    </a:lnTo>
                    <a:cubicBezTo>
                      <a:pt x="709124" y="71549"/>
                      <a:pt x="797097" y="210728"/>
                      <a:pt x="797097" y="370532"/>
                    </a:cubicBezTo>
                    <a:cubicBezTo>
                      <a:pt x="797097" y="383588"/>
                      <a:pt x="796411" y="396466"/>
                      <a:pt x="795268" y="409217"/>
                    </a:cubicBezTo>
                    <a:cubicBezTo>
                      <a:pt x="796347" y="421599"/>
                      <a:pt x="797097" y="434070"/>
                      <a:pt x="797097" y="446732"/>
                    </a:cubicBezTo>
                    <a:cubicBezTo>
                      <a:pt x="797097" y="682228"/>
                      <a:pt x="606190" y="873135"/>
                      <a:pt x="370694" y="873135"/>
                    </a:cubicBezTo>
                    <a:cubicBezTo>
                      <a:pt x="209430" y="873135"/>
                      <a:pt x="69107" y="783600"/>
                      <a:pt x="-3346" y="651545"/>
                    </a:cubicBezTo>
                    <a:lnTo>
                      <a:pt x="-3346" y="575345"/>
                    </a:lnTo>
                  </a:path>
                </a:pathLst>
              </a:custGeom>
              <a:solidFill>
                <a:srgbClr val="4870C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08" name="Freeform: Shape 407">
                <a:extLst>
                  <a:ext uri="{FF2B5EF4-FFF2-40B4-BE49-F238E27FC236}">
                    <a16:creationId xmlns:a16="http://schemas.microsoft.com/office/drawing/2014/main" id="{C6213964-564C-5B48-CC9E-DD9607484294}"/>
                  </a:ext>
                </a:extLst>
              </p:cNvPr>
              <p:cNvSpPr/>
              <p:nvPr/>
            </p:nvSpPr>
            <p:spPr>
              <a:xfrm flipV="1">
                <a:off x="7319720" y="3023401"/>
                <a:ext cx="634746" cy="707402"/>
              </a:xfrm>
              <a:custGeom>
                <a:avLst/>
                <a:gdLst>
                  <a:gd name="connsiteX0" fmla="*/ 214192 w 634746"/>
                  <a:gd name="connsiteY0" fmla="*/ 610807 h 707402"/>
                  <a:gd name="connsiteX1" fmla="*/ 49143 w 634746"/>
                  <a:gd name="connsiteY1" fmla="*/ 706095 h 707402"/>
                  <a:gd name="connsiteX2" fmla="*/ -3219 w 634746"/>
                  <a:gd name="connsiteY2" fmla="*/ 501282 h 707402"/>
                  <a:gd name="connsiteX3" fmla="*/ -1391 w 634746"/>
                  <a:gd name="connsiteY3" fmla="*/ 462573 h 707402"/>
                  <a:gd name="connsiteX4" fmla="*/ -3219 w 634746"/>
                  <a:gd name="connsiteY4" fmla="*/ 425082 h 707402"/>
                  <a:gd name="connsiteX5" fmla="*/ 423183 w 634746"/>
                  <a:gd name="connsiteY5" fmla="*/ -1308 h 707402"/>
                  <a:gd name="connsiteX6" fmla="*/ 631527 w 634746"/>
                  <a:gd name="connsiteY6" fmla="*/ 53074 h 707402"/>
                  <a:gd name="connsiteX7" fmla="*/ 631527 w 634746"/>
                  <a:gd name="connsiteY7" fmla="*/ 129274 h 707402"/>
                  <a:gd name="connsiteX8" fmla="*/ 536340 w 634746"/>
                  <a:gd name="connsiteY8" fmla="*/ 294133 h 707402"/>
                  <a:gd name="connsiteX9" fmla="*/ 423183 w 634746"/>
                  <a:gd name="connsiteY9" fmla="*/ 265240 h 707402"/>
                  <a:gd name="connsiteX10" fmla="*/ 190417 w 634746"/>
                  <a:gd name="connsiteY10" fmla="*/ 463678 h 707402"/>
                  <a:gd name="connsiteX11" fmla="*/ 214192 w 634746"/>
                  <a:gd name="connsiteY11" fmla="*/ 534607 h 707402"/>
                  <a:gd name="connsiteX12" fmla="*/ 214192 w 634746"/>
                  <a:gd name="connsiteY12" fmla="*/ 610807 h 7074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34746" h="707402">
                    <a:moveTo>
                      <a:pt x="214192" y="610807"/>
                    </a:moveTo>
                    <a:lnTo>
                      <a:pt x="49143" y="706095"/>
                    </a:lnTo>
                    <a:cubicBezTo>
                      <a:pt x="15780" y="645300"/>
                      <a:pt x="-3219" y="575526"/>
                      <a:pt x="-3219" y="501282"/>
                    </a:cubicBezTo>
                    <a:cubicBezTo>
                      <a:pt x="-3219" y="488227"/>
                      <a:pt x="-2534" y="475336"/>
                      <a:pt x="-1391" y="462573"/>
                    </a:cubicBezTo>
                    <a:cubicBezTo>
                      <a:pt x="-2470" y="450215"/>
                      <a:pt x="-3219" y="437731"/>
                      <a:pt x="-3219" y="425082"/>
                    </a:cubicBezTo>
                    <a:cubicBezTo>
                      <a:pt x="-3219" y="189586"/>
                      <a:pt x="187687" y="-1308"/>
                      <a:pt x="423183" y="-1308"/>
                    </a:cubicBezTo>
                    <a:cubicBezTo>
                      <a:pt x="498875" y="-1308"/>
                      <a:pt x="569906" y="18504"/>
                      <a:pt x="631527" y="53074"/>
                    </a:cubicBezTo>
                    <a:lnTo>
                      <a:pt x="631527" y="129274"/>
                    </a:lnTo>
                    <a:lnTo>
                      <a:pt x="536340" y="294133"/>
                    </a:lnTo>
                    <a:cubicBezTo>
                      <a:pt x="502736" y="275743"/>
                      <a:pt x="464191" y="265240"/>
                      <a:pt x="423183" y="265240"/>
                    </a:cubicBezTo>
                    <a:cubicBezTo>
                      <a:pt x="305645" y="265240"/>
                      <a:pt x="208464" y="351244"/>
                      <a:pt x="190417" y="463678"/>
                    </a:cubicBezTo>
                    <a:cubicBezTo>
                      <a:pt x="194609" y="488887"/>
                      <a:pt x="202711" y="512763"/>
                      <a:pt x="214192" y="534607"/>
                    </a:cubicBezTo>
                    <a:lnTo>
                      <a:pt x="214192" y="610807"/>
                    </a:lnTo>
                  </a:path>
                </a:pathLst>
              </a:custGeom>
              <a:solidFill>
                <a:srgbClr val="4870C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09" name="Freeform: Shape 408">
                <a:extLst>
                  <a:ext uri="{FF2B5EF4-FFF2-40B4-BE49-F238E27FC236}">
                    <a16:creationId xmlns:a16="http://schemas.microsoft.com/office/drawing/2014/main" id="{214E97B1-32DF-34DB-A617-69FA2FA5E2E1}"/>
                  </a:ext>
                </a:extLst>
              </p:cNvPr>
              <p:cNvSpPr/>
              <p:nvPr/>
            </p:nvSpPr>
            <p:spPr>
              <a:xfrm flipV="1">
                <a:off x="7422882" y="2751012"/>
                <a:ext cx="800442" cy="874610"/>
              </a:xfrm>
              <a:custGeom>
                <a:avLst/>
                <a:gdLst>
                  <a:gd name="connsiteX0" fmla="*/ 579038 w 800442"/>
                  <a:gd name="connsiteY0" fmla="*/ -1476 h 874610"/>
                  <a:gd name="connsiteX1" fmla="*/ 483851 w 800442"/>
                  <a:gd name="connsiteY1" fmla="*/ 163383 h 874610"/>
                  <a:gd name="connsiteX2" fmla="*/ 483851 w 800442"/>
                  <a:gd name="connsiteY2" fmla="*/ 239583 h 874610"/>
                  <a:gd name="connsiteX3" fmla="*/ 603460 w 800442"/>
                  <a:gd name="connsiteY3" fmla="*/ 408124 h 874610"/>
                  <a:gd name="connsiteX4" fmla="*/ 603460 w 800442"/>
                  <a:gd name="connsiteY4" fmla="*/ 408124 h 874610"/>
                  <a:gd name="connsiteX5" fmla="*/ 603460 w 800442"/>
                  <a:gd name="connsiteY5" fmla="*/ 408124 h 874610"/>
                  <a:gd name="connsiteX6" fmla="*/ 370694 w 800442"/>
                  <a:gd name="connsiteY6" fmla="*/ 606575 h 874610"/>
                  <a:gd name="connsiteX7" fmla="*/ 161703 w 800442"/>
                  <a:gd name="connsiteY7" fmla="*/ 480057 h 874610"/>
                  <a:gd name="connsiteX8" fmla="*/ -3346 w 800442"/>
                  <a:gd name="connsiteY8" fmla="*/ 575345 h 874610"/>
                  <a:gd name="connsiteX9" fmla="*/ -3346 w 800442"/>
                  <a:gd name="connsiteY9" fmla="*/ 651545 h 874610"/>
                  <a:gd name="connsiteX10" fmla="*/ 370694 w 800442"/>
                  <a:gd name="connsiteY10" fmla="*/ 873135 h 874610"/>
                  <a:gd name="connsiteX11" fmla="*/ 797097 w 800442"/>
                  <a:gd name="connsiteY11" fmla="*/ 446732 h 874610"/>
                  <a:gd name="connsiteX12" fmla="*/ 795268 w 800442"/>
                  <a:gd name="connsiteY12" fmla="*/ 409217 h 874610"/>
                  <a:gd name="connsiteX13" fmla="*/ 795268 w 800442"/>
                  <a:gd name="connsiteY13" fmla="*/ 409217 h 874610"/>
                  <a:gd name="connsiteX14" fmla="*/ 795268 w 800442"/>
                  <a:gd name="connsiteY14" fmla="*/ 409217 h 874610"/>
                  <a:gd name="connsiteX15" fmla="*/ 797097 w 800442"/>
                  <a:gd name="connsiteY15" fmla="*/ 370532 h 874610"/>
                  <a:gd name="connsiteX16" fmla="*/ 751110 w 800442"/>
                  <a:gd name="connsiteY16" fmla="*/ 177797 h 874610"/>
                  <a:gd name="connsiteX17" fmla="*/ 716744 w 800442"/>
                  <a:gd name="connsiteY17" fmla="*/ 121460 h 874610"/>
                  <a:gd name="connsiteX18" fmla="*/ 598913 w 800442"/>
                  <a:gd name="connsiteY18" fmla="*/ 10411 h 874610"/>
                  <a:gd name="connsiteX19" fmla="*/ 579038 w 800442"/>
                  <a:gd name="connsiteY19" fmla="*/ -1476 h 8746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800442" h="874610">
                    <a:moveTo>
                      <a:pt x="579038" y="-1476"/>
                    </a:moveTo>
                    <a:lnTo>
                      <a:pt x="483851" y="163383"/>
                    </a:lnTo>
                    <a:lnTo>
                      <a:pt x="483851" y="239583"/>
                    </a:lnTo>
                    <a:cubicBezTo>
                      <a:pt x="546284" y="273758"/>
                      <a:pt x="591471" y="335353"/>
                      <a:pt x="603460" y="408124"/>
                    </a:cubicBezTo>
                    <a:lnTo>
                      <a:pt x="603460" y="408124"/>
                    </a:lnTo>
                    <a:lnTo>
                      <a:pt x="603460" y="408124"/>
                    </a:lnTo>
                    <a:cubicBezTo>
                      <a:pt x="585425" y="520583"/>
                      <a:pt x="488233" y="606575"/>
                      <a:pt x="370694" y="606575"/>
                    </a:cubicBezTo>
                    <a:cubicBezTo>
                      <a:pt x="279889" y="606575"/>
                      <a:pt x="201175" y="555228"/>
                      <a:pt x="161703" y="480057"/>
                    </a:cubicBezTo>
                    <a:lnTo>
                      <a:pt x="-3346" y="575345"/>
                    </a:lnTo>
                    <a:lnTo>
                      <a:pt x="-3346" y="651545"/>
                    </a:lnTo>
                    <a:cubicBezTo>
                      <a:pt x="69107" y="783600"/>
                      <a:pt x="209430" y="873135"/>
                      <a:pt x="370694" y="873135"/>
                    </a:cubicBezTo>
                    <a:cubicBezTo>
                      <a:pt x="606190" y="873135"/>
                      <a:pt x="797097" y="682228"/>
                      <a:pt x="797097" y="446732"/>
                    </a:cubicBezTo>
                    <a:cubicBezTo>
                      <a:pt x="797097" y="434070"/>
                      <a:pt x="796347" y="421599"/>
                      <a:pt x="795268" y="409217"/>
                    </a:cubicBezTo>
                    <a:lnTo>
                      <a:pt x="795268" y="409217"/>
                    </a:lnTo>
                    <a:lnTo>
                      <a:pt x="795268" y="409217"/>
                    </a:lnTo>
                    <a:cubicBezTo>
                      <a:pt x="796411" y="396466"/>
                      <a:pt x="797097" y="383588"/>
                      <a:pt x="797097" y="370532"/>
                    </a:cubicBezTo>
                    <a:cubicBezTo>
                      <a:pt x="797097" y="301152"/>
                      <a:pt x="780510" y="235671"/>
                      <a:pt x="751110" y="177797"/>
                    </a:cubicBezTo>
                    <a:cubicBezTo>
                      <a:pt x="741089" y="158087"/>
                      <a:pt x="729583" y="139253"/>
                      <a:pt x="716744" y="121460"/>
                    </a:cubicBezTo>
                    <a:cubicBezTo>
                      <a:pt x="684930" y="77378"/>
                      <a:pt x="644912" y="39621"/>
                      <a:pt x="598913" y="10411"/>
                    </a:cubicBezTo>
                    <a:cubicBezTo>
                      <a:pt x="592410" y="6271"/>
                      <a:pt x="585768" y="2309"/>
                      <a:pt x="579038" y="-1476"/>
                    </a:cubicBezTo>
                  </a:path>
                </a:pathLst>
              </a:custGeom>
              <a:solidFill>
                <a:srgbClr val="799BD7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10" name="Freeform: Shape 409">
                <a:extLst>
                  <a:ext uri="{FF2B5EF4-FFF2-40B4-BE49-F238E27FC236}">
                    <a16:creationId xmlns:a16="http://schemas.microsoft.com/office/drawing/2014/main" id="{32A32020-4D1E-821E-5C52-6399E4A9F765}"/>
                  </a:ext>
                </a:extLst>
              </p:cNvPr>
              <p:cNvSpPr/>
              <p:nvPr/>
            </p:nvSpPr>
            <p:spPr>
              <a:xfrm flipV="1">
                <a:off x="7319720" y="3118689"/>
                <a:ext cx="634746" cy="612114"/>
              </a:xfrm>
              <a:custGeom>
                <a:avLst/>
                <a:gdLst>
                  <a:gd name="connsiteX0" fmla="*/ 423183 w 634746"/>
                  <a:gd name="connsiteY0" fmla="*/ -1265 h 612114"/>
                  <a:gd name="connsiteX1" fmla="*/ -3219 w 634746"/>
                  <a:gd name="connsiteY1" fmla="*/ 425125 h 612114"/>
                  <a:gd name="connsiteX2" fmla="*/ -1442 w 634746"/>
                  <a:gd name="connsiteY2" fmla="*/ 462082 h 612114"/>
                  <a:gd name="connsiteX3" fmla="*/ 423183 w 634746"/>
                  <a:gd name="connsiteY3" fmla="*/ 74935 h 612114"/>
                  <a:gd name="connsiteX4" fmla="*/ 631527 w 634746"/>
                  <a:gd name="connsiteY4" fmla="*/ 129316 h 612114"/>
                  <a:gd name="connsiteX5" fmla="*/ 631527 w 634746"/>
                  <a:gd name="connsiteY5" fmla="*/ 115803 h 612114"/>
                  <a:gd name="connsiteX6" fmla="*/ 631527 w 634746"/>
                  <a:gd name="connsiteY6" fmla="*/ 53116 h 612114"/>
                  <a:gd name="connsiteX7" fmla="*/ 423183 w 634746"/>
                  <a:gd name="connsiteY7" fmla="*/ -1265 h 612114"/>
                  <a:gd name="connsiteX8" fmla="*/ 422815 w 634746"/>
                  <a:gd name="connsiteY8" fmla="*/ 265283 h 612114"/>
                  <a:gd name="connsiteX9" fmla="*/ 422700 w 634746"/>
                  <a:gd name="connsiteY9" fmla="*/ 265283 h 612114"/>
                  <a:gd name="connsiteX10" fmla="*/ 422815 w 634746"/>
                  <a:gd name="connsiteY10" fmla="*/ 265283 h 612114"/>
                  <a:gd name="connsiteX11" fmla="*/ 422459 w 634746"/>
                  <a:gd name="connsiteY11" fmla="*/ 265283 h 612114"/>
                  <a:gd name="connsiteX12" fmla="*/ 422307 w 634746"/>
                  <a:gd name="connsiteY12" fmla="*/ 265283 h 612114"/>
                  <a:gd name="connsiteX13" fmla="*/ 422459 w 634746"/>
                  <a:gd name="connsiteY13" fmla="*/ 265283 h 612114"/>
                  <a:gd name="connsiteX14" fmla="*/ 422091 w 634746"/>
                  <a:gd name="connsiteY14" fmla="*/ 265283 h 612114"/>
                  <a:gd name="connsiteX15" fmla="*/ 421939 w 634746"/>
                  <a:gd name="connsiteY15" fmla="*/ 265295 h 612114"/>
                  <a:gd name="connsiteX16" fmla="*/ 422091 w 634746"/>
                  <a:gd name="connsiteY16" fmla="*/ 265283 h 612114"/>
                  <a:gd name="connsiteX17" fmla="*/ 421722 w 634746"/>
                  <a:gd name="connsiteY17" fmla="*/ 265295 h 612114"/>
                  <a:gd name="connsiteX18" fmla="*/ 421557 w 634746"/>
                  <a:gd name="connsiteY18" fmla="*/ 265295 h 612114"/>
                  <a:gd name="connsiteX19" fmla="*/ 421722 w 634746"/>
                  <a:gd name="connsiteY19" fmla="*/ 265295 h 612114"/>
                  <a:gd name="connsiteX20" fmla="*/ 421367 w 634746"/>
                  <a:gd name="connsiteY20" fmla="*/ 265295 h 612114"/>
                  <a:gd name="connsiteX21" fmla="*/ 421202 w 634746"/>
                  <a:gd name="connsiteY21" fmla="*/ 265295 h 612114"/>
                  <a:gd name="connsiteX22" fmla="*/ 421367 w 634746"/>
                  <a:gd name="connsiteY22" fmla="*/ 265295 h 612114"/>
                  <a:gd name="connsiteX23" fmla="*/ 421011 w 634746"/>
                  <a:gd name="connsiteY23" fmla="*/ 265295 h 612114"/>
                  <a:gd name="connsiteX24" fmla="*/ 420821 w 634746"/>
                  <a:gd name="connsiteY24" fmla="*/ 265295 h 612114"/>
                  <a:gd name="connsiteX25" fmla="*/ 421011 w 634746"/>
                  <a:gd name="connsiteY25" fmla="*/ 265295 h 612114"/>
                  <a:gd name="connsiteX26" fmla="*/ 420656 w 634746"/>
                  <a:gd name="connsiteY26" fmla="*/ 265295 h 612114"/>
                  <a:gd name="connsiteX27" fmla="*/ 420465 w 634746"/>
                  <a:gd name="connsiteY27" fmla="*/ 265295 h 612114"/>
                  <a:gd name="connsiteX28" fmla="*/ 420656 w 634746"/>
                  <a:gd name="connsiteY28" fmla="*/ 265295 h 612114"/>
                  <a:gd name="connsiteX29" fmla="*/ 420300 w 634746"/>
                  <a:gd name="connsiteY29" fmla="*/ 265308 h 612114"/>
                  <a:gd name="connsiteX30" fmla="*/ 420084 w 634746"/>
                  <a:gd name="connsiteY30" fmla="*/ 265308 h 612114"/>
                  <a:gd name="connsiteX31" fmla="*/ 420300 w 634746"/>
                  <a:gd name="connsiteY31" fmla="*/ 265308 h 612114"/>
                  <a:gd name="connsiteX32" fmla="*/ 420059 w 634746"/>
                  <a:gd name="connsiteY32" fmla="*/ 265308 h 612114"/>
                  <a:gd name="connsiteX33" fmla="*/ 419106 w 634746"/>
                  <a:gd name="connsiteY33" fmla="*/ 265321 h 612114"/>
                  <a:gd name="connsiteX34" fmla="*/ 420059 w 634746"/>
                  <a:gd name="connsiteY34" fmla="*/ 265308 h 612114"/>
                  <a:gd name="connsiteX35" fmla="*/ 419043 w 634746"/>
                  <a:gd name="connsiteY35" fmla="*/ 265321 h 612114"/>
                  <a:gd name="connsiteX36" fmla="*/ 418751 w 634746"/>
                  <a:gd name="connsiteY36" fmla="*/ 265333 h 612114"/>
                  <a:gd name="connsiteX37" fmla="*/ 419043 w 634746"/>
                  <a:gd name="connsiteY37" fmla="*/ 265321 h 612114"/>
                  <a:gd name="connsiteX38" fmla="*/ 418700 w 634746"/>
                  <a:gd name="connsiteY38" fmla="*/ 265333 h 612114"/>
                  <a:gd name="connsiteX39" fmla="*/ 418395 w 634746"/>
                  <a:gd name="connsiteY39" fmla="*/ 265333 h 612114"/>
                  <a:gd name="connsiteX40" fmla="*/ 418700 w 634746"/>
                  <a:gd name="connsiteY40" fmla="*/ 265333 h 612114"/>
                  <a:gd name="connsiteX41" fmla="*/ 418357 w 634746"/>
                  <a:gd name="connsiteY41" fmla="*/ 265333 h 612114"/>
                  <a:gd name="connsiteX42" fmla="*/ 418040 w 634746"/>
                  <a:gd name="connsiteY42" fmla="*/ 265346 h 612114"/>
                  <a:gd name="connsiteX43" fmla="*/ 418357 w 634746"/>
                  <a:gd name="connsiteY43" fmla="*/ 265333 h 612114"/>
                  <a:gd name="connsiteX44" fmla="*/ 418014 w 634746"/>
                  <a:gd name="connsiteY44" fmla="*/ 265346 h 612114"/>
                  <a:gd name="connsiteX45" fmla="*/ 417684 w 634746"/>
                  <a:gd name="connsiteY45" fmla="*/ 265346 h 612114"/>
                  <a:gd name="connsiteX46" fmla="*/ 418014 w 634746"/>
                  <a:gd name="connsiteY46" fmla="*/ 265346 h 612114"/>
                  <a:gd name="connsiteX47" fmla="*/ 417684 w 634746"/>
                  <a:gd name="connsiteY47" fmla="*/ 265346 h 612114"/>
                  <a:gd name="connsiteX48" fmla="*/ 187141 w 634746"/>
                  <a:gd name="connsiteY48" fmla="*/ 501325 h 612114"/>
                  <a:gd name="connsiteX49" fmla="*/ 214192 w 634746"/>
                  <a:gd name="connsiteY49" fmla="*/ 610850 h 612114"/>
                  <a:gd name="connsiteX50" fmla="*/ 214192 w 634746"/>
                  <a:gd name="connsiteY50" fmla="*/ 557763 h 612114"/>
                  <a:gd name="connsiteX51" fmla="*/ 214192 w 634746"/>
                  <a:gd name="connsiteY51" fmla="*/ 534650 h 612114"/>
                  <a:gd name="connsiteX52" fmla="*/ 195231 w 634746"/>
                  <a:gd name="connsiteY52" fmla="*/ 486034 h 612114"/>
                  <a:gd name="connsiteX53" fmla="*/ 190417 w 634746"/>
                  <a:gd name="connsiteY53" fmla="*/ 463720 h 612114"/>
                  <a:gd name="connsiteX54" fmla="*/ 190417 w 634746"/>
                  <a:gd name="connsiteY54" fmla="*/ 463720 h 612114"/>
                  <a:gd name="connsiteX55" fmla="*/ 190417 w 634746"/>
                  <a:gd name="connsiteY55" fmla="*/ 463720 h 612114"/>
                  <a:gd name="connsiteX56" fmla="*/ 417684 w 634746"/>
                  <a:gd name="connsiteY56" fmla="*/ 265346 h 6121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</a:cxnLst>
                <a:rect l="l" t="t" r="r" b="b"/>
                <a:pathLst>
                  <a:path w="634746" h="612114">
                    <a:moveTo>
                      <a:pt x="423183" y="-1265"/>
                    </a:moveTo>
                    <a:cubicBezTo>
                      <a:pt x="187687" y="-1265"/>
                      <a:pt x="-3219" y="189629"/>
                      <a:pt x="-3219" y="425125"/>
                    </a:cubicBezTo>
                    <a:cubicBezTo>
                      <a:pt x="-3219" y="437596"/>
                      <a:pt x="-2483" y="449902"/>
                      <a:pt x="-1442" y="462082"/>
                    </a:cubicBezTo>
                    <a:cubicBezTo>
                      <a:pt x="18371" y="244975"/>
                      <a:pt x="200908" y="74935"/>
                      <a:pt x="423183" y="74935"/>
                    </a:cubicBezTo>
                    <a:cubicBezTo>
                      <a:pt x="498875" y="74935"/>
                      <a:pt x="569906" y="94747"/>
                      <a:pt x="631527" y="129316"/>
                    </a:cubicBezTo>
                    <a:lnTo>
                      <a:pt x="631527" y="115803"/>
                    </a:lnTo>
                    <a:lnTo>
                      <a:pt x="631527" y="53116"/>
                    </a:lnTo>
                    <a:cubicBezTo>
                      <a:pt x="569906" y="18547"/>
                      <a:pt x="498875" y="-1265"/>
                      <a:pt x="423183" y="-1265"/>
                    </a:cubicBezTo>
                    <a:moveTo>
                      <a:pt x="422815" y="265283"/>
                    </a:moveTo>
                    <a:cubicBezTo>
                      <a:pt x="422777" y="265283"/>
                      <a:pt x="422738" y="265283"/>
                      <a:pt x="422700" y="265283"/>
                    </a:cubicBezTo>
                    <a:cubicBezTo>
                      <a:pt x="422738" y="265283"/>
                      <a:pt x="422777" y="265283"/>
                      <a:pt x="422815" y="265283"/>
                    </a:cubicBezTo>
                    <a:moveTo>
                      <a:pt x="422459" y="265283"/>
                    </a:moveTo>
                    <a:cubicBezTo>
                      <a:pt x="422396" y="265283"/>
                      <a:pt x="422357" y="265283"/>
                      <a:pt x="422307" y="265283"/>
                    </a:cubicBezTo>
                    <a:cubicBezTo>
                      <a:pt x="422345" y="265283"/>
                      <a:pt x="422408" y="265283"/>
                      <a:pt x="422459" y="265283"/>
                    </a:cubicBezTo>
                    <a:moveTo>
                      <a:pt x="422091" y="265283"/>
                    </a:moveTo>
                    <a:cubicBezTo>
                      <a:pt x="422040" y="265295"/>
                      <a:pt x="421989" y="265295"/>
                      <a:pt x="421939" y="265295"/>
                    </a:cubicBezTo>
                    <a:cubicBezTo>
                      <a:pt x="421989" y="265295"/>
                      <a:pt x="422040" y="265295"/>
                      <a:pt x="422091" y="265283"/>
                    </a:cubicBezTo>
                    <a:moveTo>
                      <a:pt x="421722" y="265295"/>
                    </a:moveTo>
                    <a:cubicBezTo>
                      <a:pt x="421672" y="265295"/>
                      <a:pt x="421608" y="265295"/>
                      <a:pt x="421557" y="265295"/>
                    </a:cubicBezTo>
                    <a:cubicBezTo>
                      <a:pt x="421608" y="265295"/>
                      <a:pt x="421672" y="265295"/>
                      <a:pt x="421722" y="265295"/>
                    </a:cubicBezTo>
                    <a:moveTo>
                      <a:pt x="421367" y="265295"/>
                    </a:moveTo>
                    <a:cubicBezTo>
                      <a:pt x="421304" y="265295"/>
                      <a:pt x="421253" y="265295"/>
                      <a:pt x="421202" y="265295"/>
                    </a:cubicBezTo>
                    <a:cubicBezTo>
                      <a:pt x="421253" y="265295"/>
                      <a:pt x="421304" y="265295"/>
                      <a:pt x="421367" y="265295"/>
                    </a:cubicBezTo>
                    <a:moveTo>
                      <a:pt x="421011" y="265295"/>
                    </a:moveTo>
                    <a:cubicBezTo>
                      <a:pt x="420948" y="265295"/>
                      <a:pt x="420884" y="265295"/>
                      <a:pt x="420821" y="265295"/>
                    </a:cubicBezTo>
                    <a:cubicBezTo>
                      <a:pt x="420884" y="265295"/>
                      <a:pt x="420948" y="265295"/>
                      <a:pt x="421011" y="265295"/>
                    </a:cubicBezTo>
                    <a:moveTo>
                      <a:pt x="420656" y="265295"/>
                    </a:moveTo>
                    <a:cubicBezTo>
                      <a:pt x="420592" y="265295"/>
                      <a:pt x="420529" y="265295"/>
                      <a:pt x="420465" y="265295"/>
                    </a:cubicBezTo>
                    <a:cubicBezTo>
                      <a:pt x="420516" y="265295"/>
                      <a:pt x="420592" y="265295"/>
                      <a:pt x="420656" y="265295"/>
                    </a:cubicBezTo>
                    <a:moveTo>
                      <a:pt x="420300" y="265308"/>
                    </a:moveTo>
                    <a:cubicBezTo>
                      <a:pt x="420237" y="265308"/>
                      <a:pt x="420160" y="265308"/>
                      <a:pt x="420084" y="265308"/>
                    </a:cubicBezTo>
                    <a:cubicBezTo>
                      <a:pt x="420160" y="265308"/>
                      <a:pt x="420237" y="265308"/>
                      <a:pt x="420300" y="265308"/>
                    </a:cubicBezTo>
                    <a:moveTo>
                      <a:pt x="420059" y="265308"/>
                    </a:moveTo>
                    <a:cubicBezTo>
                      <a:pt x="419741" y="265308"/>
                      <a:pt x="419424" y="265321"/>
                      <a:pt x="419106" y="265321"/>
                    </a:cubicBezTo>
                    <a:cubicBezTo>
                      <a:pt x="419437" y="265321"/>
                      <a:pt x="419741" y="265308"/>
                      <a:pt x="420059" y="265308"/>
                    </a:cubicBezTo>
                    <a:moveTo>
                      <a:pt x="419043" y="265321"/>
                    </a:moveTo>
                    <a:cubicBezTo>
                      <a:pt x="418954" y="265321"/>
                      <a:pt x="418839" y="265321"/>
                      <a:pt x="418751" y="265333"/>
                    </a:cubicBezTo>
                    <a:cubicBezTo>
                      <a:pt x="418852" y="265321"/>
                      <a:pt x="418941" y="265321"/>
                      <a:pt x="419043" y="265321"/>
                    </a:cubicBezTo>
                    <a:moveTo>
                      <a:pt x="418700" y="265333"/>
                    </a:moveTo>
                    <a:cubicBezTo>
                      <a:pt x="418598" y="265333"/>
                      <a:pt x="418497" y="265333"/>
                      <a:pt x="418395" y="265333"/>
                    </a:cubicBezTo>
                    <a:cubicBezTo>
                      <a:pt x="418497" y="265333"/>
                      <a:pt x="418598" y="265333"/>
                      <a:pt x="418700" y="265333"/>
                    </a:cubicBezTo>
                    <a:moveTo>
                      <a:pt x="418357" y="265333"/>
                    </a:moveTo>
                    <a:cubicBezTo>
                      <a:pt x="418255" y="265333"/>
                      <a:pt x="418154" y="265333"/>
                      <a:pt x="418040" y="265346"/>
                    </a:cubicBezTo>
                    <a:cubicBezTo>
                      <a:pt x="418154" y="265333"/>
                      <a:pt x="418255" y="265333"/>
                      <a:pt x="418357" y="265333"/>
                    </a:cubicBezTo>
                    <a:moveTo>
                      <a:pt x="418014" y="265346"/>
                    </a:moveTo>
                    <a:cubicBezTo>
                      <a:pt x="417912" y="265346"/>
                      <a:pt x="417798" y="265346"/>
                      <a:pt x="417684" y="265346"/>
                    </a:cubicBezTo>
                    <a:cubicBezTo>
                      <a:pt x="417798" y="265346"/>
                      <a:pt x="417912" y="265346"/>
                      <a:pt x="418014" y="265346"/>
                    </a:cubicBezTo>
                    <a:moveTo>
                      <a:pt x="417684" y="265346"/>
                    </a:moveTo>
                    <a:cubicBezTo>
                      <a:pt x="289859" y="268267"/>
                      <a:pt x="187141" y="372801"/>
                      <a:pt x="187141" y="501325"/>
                    </a:cubicBezTo>
                    <a:cubicBezTo>
                      <a:pt x="187141" y="540885"/>
                      <a:pt x="196996" y="578096"/>
                      <a:pt x="214192" y="610850"/>
                    </a:cubicBezTo>
                    <a:lnTo>
                      <a:pt x="214192" y="557763"/>
                    </a:lnTo>
                    <a:lnTo>
                      <a:pt x="214192" y="534650"/>
                    </a:lnTo>
                    <a:cubicBezTo>
                      <a:pt x="206165" y="519359"/>
                      <a:pt x="199777" y="503077"/>
                      <a:pt x="195231" y="486034"/>
                    </a:cubicBezTo>
                    <a:cubicBezTo>
                      <a:pt x="193288" y="478731"/>
                      <a:pt x="191675" y="471289"/>
                      <a:pt x="190417" y="463720"/>
                    </a:cubicBezTo>
                    <a:lnTo>
                      <a:pt x="190417" y="463720"/>
                    </a:lnTo>
                    <a:lnTo>
                      <a:pt x="190417" y="463720"/>
                    </a:lnTo>
                    <a:cubicBezTo>
                      <a:pt x="208185" y="353040"/>
                      <a:pt x="302634" y="267975"/>
                      <a:pt x="417684" y="265346"/>
                    </a:cubicBezTo>
                  </a:path>
                </a:pathLst>
              </a:custGeom>
              <a:solidFill>
                <a:srgbClr val="799BD7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11" name="Freeform: Shape 410">
                <a:extLst>
                  <a:ext uri="{FF2B5EF4-FFF2-40B4-BE49-F238E27FC236}">
                    <a16:creationId xmlns:a16="http://schemas.microsoft.com/office/drawing/2014/main" id="{59165DCF-6E5A-0612-3BD7-F7D498F40E73}"/>
                  </a:ext>
                </a:extLst>
              </p:cNvPr>
              <p:cNvSpPr/>
              <p:nvPr/>
            </p:nvSpPr>
            <p:spPr>
              <a:xfrm flipV="1">
                <a:off x="7422882" y="2751012"/>
                <a:ext cx="800442" cy="798410"/>
              </a:xfrm>
              <a:custGeom>
                <a:avLst/>
                <a:gdLst>
                  <a:gd name="connsiteX0" fmla="*/ 370694 w 800442"/>
                  <a:gd name="connsiteY0" fmla="*/ 606553 h 798410"/>
                  <a:gd name="connsiteX1" fmla="*/ 606736 w 800442"/>
                  <a:gd name="connsiteY1" fmla="*/ 370498 h 798410"/>
                  <a:gd name="connsiteX2" fmla="*/ 483851 w 800442"/>
                  <a:gd name="connsiteY2" fmla="*/ 163349 h 798410"/>
                  <a:gd name="connsiteX3" fmla="*/ 579038 w 800442"/>
                  <a:gd name="connsiteY3" fmla="*/ -1510 h 798410"/>
                  <a:gd name="connsiteX4" fmla="*/ 797097 w 800442"/>
                  <a:gd name="connsiteY4" fmla="*/ 370498 h 798410"/>
                  <a:gd name="connsiteX5" fmla="*/ 370694 w 800442"/>
                  <a:gd name="connsiteY5" fmla="*/ 796901 h 798410"/>
                  <a:gd name="connsiteX6" fmla="*/ -3346 w 800442"/>
                  <a:gd name="connsiteY6" fmla="*/ 575311 h 798410"/>
                  <a:gd name="connsiteX7" fmla="*/ 161703 w 800442"/>
                  <a:gd name="connsiteY7" fmla="*/ 480023 h 798410"/>
                  <a:gd name="connsiteX8" fmla="*/ 370694 w 800442"/>
                  <a:gd name="connsiteY8" fmla="*/ 606553 h 7984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442" h="798410">
                    <a:moveTo>
                      <a:pt x="370694" y="606553"/>
                    </a:moveTo>
                    <a:cubicBezTo>
                      <a:pt x="501047" y="606553"/>
                      <a:pt x="606736" y="500864"/>
                      <a:pt x="606736" y="370498"/>
                    </a:cubicBezTo>
                    <a:cubicBezTo>
                      <a:pt x="606736" y="281154"/>
                      <a:pt x="557067" y="203430"/>
                      <a:pt x="483851" y="163349"/>
                    </a:cubicBezTo>
                    <a:lnTo>
                      <a:pt x="579038" y="-1510"/>
                    </a:lnTo>
                    <a:cubicBezTo>
                      <a:pt x="709124" y="71515"/>
                      <a:pt x="797097" y="210694"/>
                      <a:pt x="797097" y="370498"/>
                    </a:cubicBezTo>
                    <a:cubicBezTo>
                      <a:pt x="797097" y="605994"/>
                      <a:pt x="606190" y="796901"/>
                      <a:pt x="370694" y="796901"/>
                    </a:cubicBezTo>
                    <a:cubicBezTo>
                      <a:pt x="209430" y="796901"/>
                      <a:pt x="69107" y="707366"/>
                      <a:pt x="-3346" y="575311"/>
                    </a:cubicBezTo>
                    <a:lnTo>
                      <a:pt x="161703" y="480023"/>
                    </a:lnTo>
                    <a:cubicBezTo>
                      <a:pt x="201175" y="555194"/>
                      <a:pt x="279889" y="606553"/>
                      <a:pt x="370694" y="606553"/>
                    </a:cubicBezTo>
                  </a:path>
                </a:pathLst>
              </a:custGeom>
              <a:solidFill>
                <a:srgbClr val="4870C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12" name="Freeform: Shape 411">
                <a:extLst>
                  <a:ext uri="{FF2B5EF4-FFF2-40B4-BE49-F238E27FC236}">
                    <a16:creationId xmlns:a16="http://schemas.microsoft.com/office/drawing/2014/main" id="{D3C2DC14-E20D-EB0E-66D0-9812834099C8}"/>
                  </a:ext>
                </a:extLst>
              </p:cNvPr>
              <p:cNvSpPr/>
              <p:nvPr/>
            </p:nvSpPr>
            <p:spPr>
              <a:xfrm flipV="1">
                <a:off x="7745500" y="3464256"/>
                <a:ext cx="622" cy="9525"/>
              </a:xfrm>
              <a:custGeom>
                <a:avLst/>
                <a:gdLst>
                  <a:gd name="connsiteX0" fmla="*/ -2671 w 622"/>
                  <a:gd name="connsiteY0" fmla="*/ -1230 h 9525"/>
                  <a:gd name="connsiteX1" fmla="*/ -3040 w 622"/>
                  <a:gd name="connsiteY1" fmla="*/ -1230 h 9525"/>
                  <a:gd name="connsiteX2" fmla="*/ -2671 w 622"/>
                  <a:gd name="connsiteY2" fmla="*/ -1230 h 9525"/>
                  <a:gd name="connsiteX3" fmla="*/ -3154 w 622"/>
                  <a:gd name="connsiteY3" fmla="*/ -1230 h 9525"/>
                  <a:gd name="connsiteX4" fmla="*/ -3294 w 622"/>
                  <a:gd name="connsiteY4" fmla="*/ -1230 h 9525"/>
                  <a:gd name="connsiteX5" fmla="*/ -3294 w 622"/>
                  <a:gd name="connsiteY5" fmla="*/ -1230 h 9525"/>
                  <a:gd name="connsiteX6" fmla="*/ -3154 w 622"/>
                  <a:gd name="connsiteY6" fmla="*/ -1230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22" h="9525">
                    <a:moveTo>
                      <a:pt x="-2671" y="-1230"/>
                    </a:moveTo>
                    <a:cubicBezTo>
                      <a:pt x="-2798" y="-1230"/>
                      <a:pt x="-2913" y="-1230"/>
                      <a:pt x="-3040" y="-1230"/>
                    </a:cubicBezTo>
                    <a:cubicBezTo>
                      <a:pt x="-2913" y="-1230"/>
                      <a:pt x="-2798" y="-1230"/>
                      <a:pt x="-2671" y="-1230"/>
                    </a:cubicBezTo>
                    <a:moveTo>
                      <a:pt x="-3154" y="-1230"/>
                    </a:moveTo>
                    <a:cubicBezTo>
                      <a:pt x="-3205" y="-1230"/>
                      <a:pt x="-3243" y="-1230"/>
                      <a:pt x="-3294" y="-1230"/>
                    </a:cubicBezTo>
                    <a:lnTo>
                      <a:pt x="-3294" y="-1230"/>
                    </a:lnTo>
                    <a:cubicBezTo>
                      <a:pt x="-3243" y="-1230"/>
                      <a:pt x="-3205" y="-1230"/>
                      <a:pt x="-3154" y="-1230"/>
                    </a:cubicBezTo>
                  </a:path>
                </a:pathLst>
              </a:custGeom>
              <a:solidFill>
                <a:srgbClr val="FFFFF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13" name="Freeform: Shape 412">
                <a:extLst>
                  <a:ext uri="{FF2B5EF4-FFF2-40B4-BE49-F238E27FC236}">
                    <a16:creationId xmlns:a16="http://schemas.microsoft.com/office/drawing/2014/main" id="{BF74AC59-2988-D877-9F6B-ED8E93EC8A3F}"/>
                  </a:ext>
                </a:extLst>
              </p:cNvPr>
              <p:cNvSpPr/>
              <p:nvPr/>
            </p:nvSpPr>
            <p:spPr>
              <a:xfrm flipV="1">
                <a:off x="7740623" y="3464193"/>
                <a:ext cx="4876" cy="63"/>
              </a:xfrm>
              <a:custGeom>
                <a:avLst/>
                <a:gdLst>
                  <a:gd name="connsiteX0" fmla="*/ 1585 w 4876"/>
                  <a:gd name="connsiteY0" fmla="*/ -1230 h 63"/>
                  <a:gd name="connsiteX1" fmla="*/ 1483 w 4876"/>
                  <a:gd name="connsiteY1" fmla="*/ -1230 h 63"/>
                  <a:gd name="connsiteX2" fmla="*/ 1585 w 4876"/>
                  <a:gd name="connsiteY2" fmla="*/ -1230 h 63"/>
                  <a:gd name="connsiteX3" fmla="*/ 1585 w 4876"/>
                  <a:gd name="connsiteY3" fmla="*/ -1230 h 63"/>
                  <a:gd name="connsiteX4" fmla="*/ 1331 w 4876"/>
                  <a:gd name="connsiteY4" fmla="*/ -1230 h 63"/>
                  <a:gd name="connsiteX5" fmla="*/ 1115 w 4876"/>
                  <a:gd name="connsiteY5" fmla="*/ -1230 h 63"/>
                  <a:gd name="connsiteX6" fmla="*/ 1331 w 4876"/>
                  <a:gd name="connsiteY6" fmla="*/ -1230 h 63"/>
                  <a:gd name="connsiteX7" fmla="*/ 963 w 4876"/>
                  <a:gd name="connsiteY7" fmla="*/ -1217 h 63"/>
                  <a:gd name="connsiteX8" fmla="*/ 747 w 4876"/>
                  <a:gd name="connsiteY8" fmla="*/ -1217 h 63"/>
                  <a:gd name="connsiteX9" fmla="*/ 963 w 4876"/>
                  <a:gd name="connsiteY9" fmla="*/ -1217 h 63"/>
                  <a:gd name="connsiteX10" fmla="*/ 582 w 4876"/>
                  <a:gd name="connsiteY10" fmla="*/ -1217 h 63"/>
                  <a:gd name="connsiteX11" fmla="*/ 391 w 4876"/>
                  <a:gd name="connsiteY11" fmla="*/ -1217 h 63"/>
                  <a:gd name="connsiteX12" fmla="*/ 582 w 4876"/>
                  <a:gd name="connsiteY12" fmla="*/ -1217 h 63"/>
                  <a:gd name="connsiteX13" fmla="*/ 226 w 4876"/>
                  <a:gd name="connsiteY13" fmla="*/ -1217 h 63"/>
                  <a:gd name="connsiteX14" fmla="*/ 36 w 4876"/>
                  <a:gd name="connsiteY14" fmla="*/ -1217 h 63"/>
                  <a:gd name="connsiteX15" fmla="*/ 226 w 4876"/>
                  <a:gd name="connsiteY15" fmla="*/ -1217 h 63"/>
                  <a:gd name="connsiteX16" fmla="*/ -155 w 4876"/>
                  <a:gd name="connsiteY16" fmla="*/ -1217 h 63"/>
                  <a:gd name="connsiteX17" fmla="*/ -320 w 4876"/>
                  <a:gd name="connsiteY17" fmla="*/ -1217 h 63"/>
                  <a:gd name="connsiteX18" fmla="*/ -155 w 4876"/>
                  <a:gd name="connsiteY18" fmla="*/ -1217 h 63"/>
                  <a:gd name="connsiteX19" fmla="*/ -511 w 4876"/>
                  <a:gd name="connsiteY19" fmla="*/ -1217 h 63"/>
                  <a:gd name="connsiteX20" fmla="*/ -675 w 4876"/>
                  <a:gd name="connsiteY20" fmla="*/ -1205 h 63"/>
                  <a:gd name="connsiteX21" fmla="*/ -511 w 4876"/>
                  <a:gd name="connsiteY21" fmla="*/ -1217 h 63"/>
                  <a:gd name="connsiteX22" fmla="*/ -891 w 4876"/>
                  <a:gd name="connsiteY22" fmla="*/ -1205 h 63"/>
                  <a:gd name="connsiteX23" fmla="*/ -917 w 4876"/>
                  <a:gd name="connsiteY23" fmla="*/ -1205 h 63"/>
                  <a:gd name="connsiteX24" fmla="*/ -891 w 4876"/>
                  <a:gd name="connsiteY24" fmla="*/ -1205 h 63"/>
                  <a:gd name="connsiteX25" fmla="*/ -1869 w 4876"/>
                  <a:gd name="connsiteY25" fmla="*/ -1192 h 63"/>
                  <a:gd name="connsiteX26" fmla="*/ -1933 w 4876"/>
                  <a:gd name="connsiteY26" fmla="*/ -1192 h 63"/>
                  <a:gd name="connsiteX27" fmla="*/ -1869 w 4876"/>
                  <a:gd name="connsiteY27" fmla="*/ -1192 h 63"/>
                  <a:gd name="connsiteX28" fmla="*/ -2225 w 4876"/>
                  <a:gd name="connsiteY28" fmla="*/ -1179 h 63"/>
                  <a:gd name="connsiteX29" fmla="*/ -2276 w 4876"/>
                  <a:gd name="connsiteY29" fmla="*/ -1179 h 63"/>
                  <a:gd name="connsiteX30" fmla="*/ -2225 w 4876"/>
                  <a:gd name="connsiteY30" fmla="*/ -1179 h 63"/>
                  <a:gd name="connsiteX31" fmla="*/ -2580 w 4876"/>
                  <a:gd name="connsiteY31" fmla="*/ -1179 h 63"/>
                  <a:gd name="connsiteX32" fmla="*/ -2619 w 4876"/>
                  <a:gd name="connsiteY32" fmla="*/ -1179 h 63"/>
                  <a:gd name="connsiteX33" fmla="*/ -2580 w 4876"/>
                  <a:gd name="connsiteY33" fmla="*/ -1179 h 63"/>
                  <a:gd name="connsiteX34" fmla="*/ -2936 w 4876"/>
                  <a:gd name="connsiteY34" fmla="*/ -1166 h 63"/>
                  <a:gd name="connsiteX35" fmla="*/ -2962 w 4876"/>
                  <a:gd name="connsiteY35" fmla="*/ -1166 h 63"/>
                  <a:gd name="connsiteX36" fmla="*/ -2936 w 4876"/>
                  <a:gd name="connsiteY36" fmla="*/ -1166 h 63"/>
                  <a:gd name="connsiteX37" fmla="*/ -3292 w 4876"/>
                  <a:gd name="connsiteY37" fmla="*/ -1166 h 63"/>
                  <a:gd name="connsiteX38" fmla="*/ -3292 w 4876"/>
                  <a:gd name="connsiteY38" fmla="*/ -1166 h 63"/>
                  <a:gd name="connsiteX39" fmla="*/ -3292 w 4876"/>
                  <a:gd name="connsiteY39" fmla="*/ -1166 h 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4876" h="63">
                    <a:moveTo>
                      <a:pt x="1585" y="-1230"/>
                    </a:moveTo>
                    <a:cubicBezTo>
                      <a:pt x="1547" y="-1230"/>
                      <a:pt x="1509" y="-1230"/>
                      <a:pt x="1483" y="-1230"/>
                    </a:cubicBezTo>
                    <a:cubicBezTo>
                      <a:pt x="1509" y="-1230"/>
                      <a:pt x="1560" y="-1230"/>
                      <a:pt x="1585" y="-1230"/>
                    </a:cubicBezTo>
                    <a:lnTo>
                      <a:pt x="1585" y="-1230"/>
                    </a:lnTo>
                    <a:moveTo>
                      <a:pt x="1331" y="-1230"/>
                    </a:moveTo>
                    <a:cubicBezTo>
                      <a:pt x="1255" y="-1230"/>
                      <a:pt x="1179" y="-1230"/>
                      <a:pt x="1115" y="-1230"/>
                    </a:cubicBezTo>
                    <a:cubicBezTo>
                      <a:pt x="1179" y="-1230"/>
                      <a:pt x="1255" y="-1230"/>
                      <a:pt x="1331" y="-1230"/>
                    </a:cubicBezTo>
                    <a:moveTo>
                      <a:pt x="963" y="-1217"/>
                    </a:moveTo>
                    <a:cubicBezTo>
                      <a:pt x="887" y="-1217"/>
                      <a:pt x="823" y="-1217"/>
                      <a:pt x="747" y="-1217"/>
                    </a:cubicBezTo>
                    <a:cubicBezTo>
                      <a:pt x="823" y="-1217"/>
                      <a:pt x="887" y="-1217"/>
                      <a:pt x="963" y="-1217"/>
                    </a:cubicBezTo>
                    <a:moveTo>
                      <a:pt x="582" y="-1217"/>
                    </a:moveTo>
                    <a:cubicBezTo>
                      <a:pt x="518" y="-1217"/>
                      <a:pt x="455" y="-1217"/>
                      <a:pt x="391" y="-1217"/>
                    </a:cubicBezTo>
                    <a:cubicBezTo>
                      <a:pt x="455" y="-1217"/>
                      <a:pt x="518" y="-1217"/>
                      <a:pt x="582" y="-1217"/>
                    </a:cubicBezTo>
                    <a:moveTo>
                      <a:pt x="226" y="-1217"/>
                    </a:moveTo>
                    <a:cubicBezTo>
                      <a:pt x="150" y="-1217"/>
                      <a:pt x="99" y="-1217"/>
                      <a:pt x="36" y="-1217"/>
                    </a:cubicBezTo>
                    <a:cubicBezTo>
                      <a:pt x="99" y="-1217"/>
                      <a:pt x="163" y="-1217"/>
                      <a:pt x="226" y="-1217"/>
                    </a:cubicBezTo>
                    <a:moveTo>
                      <a:pt x="-155" y="-1217"/>
                    </a:moveTo>
                    <a:cubicBezTo>
                      <a:pt x="-206" y="-1217"/>
                      <a:pt x="-269" y="-1217"/>
                      <a:pt x="-320" y="-1217"/>
                    </a:cubicBezTo>
                    <a:cubicBezTo>
                      <a:pt x="-269" y="-1217"/>
                      <a:pt x="-206" y="-1217"/>
                      <a:pt x="-155" y="-1217"/>
                    </a:cubicBezTo>
                    <a:moveTo>
                      <a:pt x="-511" y="-1217"/>
                    </a:moveTo>
                    <a:cubicBezTo>
                      <a:pt x="-574" y="-1205"/>
                      <a:pt x="-612" y="-1205"/>
                      <a:pt x="-675" y="-1205"/>
                    </a:cubicBezTo>
                    <a:cubicBezTo>
                      <a:pt x="-612" y="-1205"/>
                      <a:pt x="-561" y="-1205"/>
                      <a:pt x="-511" y="-1217"/>
                    </a:cubicBezTo>
                    <a:moveTo>
                      <a:pt x="-891" y="-1205"/>
                    </a:moveTo>
                    <a:cubicBezTo>
                      <a:pt x="-891" y="-1205"/>
                      <a:pt x="-904" y="-1205"/>
                      <a:pt x="-917" y="-1205"/>
                    </a:cubicBezTo>
                    <a:cubicBezTo>
                      <a:pt x="-904" y="-1205"/>
                      <a:pt x="-891" y="-1205"/>
                      <a:pt x="-891" y="-1205"/>
                    </a:cubicBezTo>
                    <a:moveTo>
                      <a:pt x="-1869" y="-1192"/>
                    </a:moveTo>
                    <a:cubicBezTo>
                      <a:pt x="-1882" y="-1192"/>
                      <a:pt x="-1920" y="-1192"/>
                      <a:pt x="-1933" y="-1192"/>
                    </a:cubicBezTo>
                    <a:cubicBezTo>
                      <a:pt x="-1907" y="-1192"/>
                      <a:pt x="-1895" y="-1192"/>
                      <a:pt x="-1869" y="-1192"/>
                    </a:cubicBezTo>
                    <a:moveTo>
                      <a:pt x="-2225" y="-1179"/>
                    </a:moveTo>
                    <a:cubicBezTo>
                      <a:pt x="-2238" y="-1179"/>
                      <a:pt x="-2250" y="-1179"/>
                      <a:pt x="-2276" y="-1179"/>
                    </a:cubicBezTo>
                    <a:cubicBezTo>
                      <a:pt x="-2250" y="-1179"/>
                      <a:pt x="-2238" y="-1179"/>
                      <a:pt x="-2225" y="-1179"/>
                    </a:cubicBezTo>
                    <a:moveTo>
                      <a:pt x="-2580" y="-1179"/>
                    </a:moveTo>
                    <a:cubicBezTo>
                      <a:pt x="-2593" y="-1179"/>
                      <a:pt x="-2606" y="-1179"/>
                      <a:pt x="-2619" y="-1179"/>
                    </a:cubicBezTo>
                    <a:cubicBezTo>
                      <a:pt x="-2606" y="-1179"/>
                      <a:pt x="-2593" y="-1179"/>
                      <a:pt x="-2580" y="-1179"/>
                    </a:cubicBezTo>
                    <a:moveTo>
                      <a:pt x="-2936" y="-1166"/>
                    </a:moveTo>
                    <a:cubicBezTo>
                      <a:pt x="-2949" y="-1166"/>
                      <a:pt x="-2949" y="-1166"/>
                      <a:pt x="-2962" y="-1166"/>
                    </a:cubicBezTo>
                    <a:cubicBezTo>
                      <a:pt x="-2949" y="-1166"/>
                      <a:pt x="-2936" y="-1166"/>
                      <a:pt x="-2936" y="-1166"/>
                    </a:cubicBezTo>
                    <a:moveTo>
                      <a:pt x="-3292" y="-1166"/>
                    </a:moveTo>
                    <a:lnTo>
                      <a:pt x="-3292" y="-1166"/>
                    </a:lnTo>
                    <a:lnTo>
                      <a:pt x="-3292" y="-1166"/>
                    </a:lnTo>
                  </a:path>
                </a:pathLst>
              </a:custGeom>
              <a:solidFill>
                <a:srgbClr val="F6F7F7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14" name="Freeform: Shape 413">
                <a:extLst>
                  <a:ext uri="{FF2B5EF4-FFF2-40B4-BE49-F238E27FC236}">
                    <a16:creationId xmlns:a16="http://schemas.microsoft.com/office/drawing/2014/main" id="{68B93A65-1D90-87D4-9377-756D49065E58}"/>
                  </a:ext>
                </a:extLst>
              </p:cNvPr>
              <p:cNvSpPr/>
              <p:nvPr/>
            </p:nvSpPr>
            <p:spPr>
              <a:xfrm flipV="1">
                <a:off x="7319987" y="3243505"/>
                <a:ext cx="1562" cy="23952"/>
              </a:xfrm>
              <a:custGeom>
                <a:avLst/>
                <a:gdLst>
                  <a:gd name="connsiteX0" fmla="*/ -1492 w 1562"/>
                  <a:gd name="connsiteY0" fmla="*/ -1416 h 23952"/>
                  <a:gd name="connsiteX1" fmla="*/ -3004 w 1562"/>
                  <a:gd name="connsiteY1" fmla="*/ 22536 h 23952"/>
                  <a:gd name="connsiteX2" fmla="*/ -2965 w 1562"/>
                  <a:gd name="connsiteY2" fmla="*/ 22536 h 23952"/>
                  <a:gd name="connsiteX3" fmla="*/ -1441 w 1562"/>
                  <a:gd name="connsiteY3" fmla="*/ -883 h 23952"/>
                  <a:gd name="connsiteX4" fmla="*/ -1492 w 1562"/>
                  <a:gd name="connsiteY4" fmla="*/ -1416 h 23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62" h="23952">
                    <a:moveTo>
                      <a:pt x="-1492" y="-1416"/>
                    </a:moveTo>
                    <a:cubicBezTo>
                      <a:pt x="-2204" y="6509"/>
                      <a:pt x="-2711" y="14497"/>
                      <a:pt x="-3004" y="22536"/>
                    </a:cubicBezTo>
                    <a:lnTo>
                      <a:pt x="-2965" y="22536"/>
                    </a:lnTo>
                    <a:cubicBezTo>
                      <a:pt x="-2661" y="14675"/>
                      <a:pt x="-2140" y="6877"/>
                      <a:pt x="-1441" y="-883"/>
                    </a:cubicBezTo>
                    <a:cubicBezTo>
                      <a:pt x="-1454" y="-1060"/>
                      <a:pt x="-1467" y="-1238"/>
                      <a:pt x="-1492" y="-1416"/>
                    </a:cubicBezTo>
                  </a:path>
                </a:pathLst>
              </a:custGeom>
              <a:solidFill>
                <a:srgbClr val="FFFFF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15" name="Freeform: Shape 414">
                <a:extLst>
                  <a:ext uri="{FF2B5EF4-FFF2-40B4-BE49-F238E27FC236}">
                    <a16:creationId xmlns:a16="http://schemas.microsoft.com/office/drawing/2014/main" id="{5E0EDC8A-CB93-6CD1-66F8-85553471B0AC}"/>
                  </a:ext>
                </a:extLst>
              </p:cNvPr>
              <p:cNvSpPr/>
              <p:nvPr/>
            </p:nvSpPr>
            <p:spPr>
              <a:xfrm flipV="1">
                <a:off x="7319720" y="3228214"/>
                <a:ext cx="304" cy="15290"/>
              </a:xfrm>
              <a:custGeom>
                <a:avLst/>
                <a:gdLst>
                  <a:gd name="connsiteX0" fmla="*/ -2698 w 304"/>
                  <a:gd name="connsiteY0" fmla="*/ -1434 h 15290"/>
                  <a:gd name="connsiteX1" fmla="*/ -2736 w 304"/>
                  <a:gd name="connsiteY1" fmla="*/ -1434 h 15290"/>
                  <a:gd name="connsiteX2" fmla="*/ -3003 w 304"/>
                  <a:gd name="connsiteY2" fmla="*/ 13857 h 15290"/>
                  <a:gd name="connsiteX3" fmla="*/ -3003 w 304"/>
                  <a:gd name="connsiteY3" fmla="*/ 13857 h 15290"/>
                  <a:gd name="connsiteX4" fmla="*/ -2698 w 304"/>
                  <a:gd name="connsiteY4" fmla="*/ -1434 h 15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4" h="15290">
                    <a:moveTo>
                      <a:pt x="-2698" y="-1434"/>
                    </a:moveTo>
                    <a:lnTo>
                      <a:pt x="-2736" y="-1434"/>
                    </a:lnTo>
                    <a:cubicBezTo>
                      <a:pt x="-2914" y="3646"/>
                      <a:pt x="-3003" y="8739"/>
                      <a:pt x="-3003" y="13857"/>
                    </a:cubicBezTo>
                    <a:lnTo>
                      <a:pt x="-3003" y="13857"/>
                    </a:lnTo>
                    <a:cubicBezTo>
                      <a:pt x="-3003" y="8739"/>
                      <a:pt x="-2902" y="3646"/>
                      <a:pt x="-2698" y="-1434"/>
                    </a:cubicBezTo>
                  </a:path>
                </a:pathLst>
              </a:custGeom>
              <a:solidFill>
                <a:srgbClr val="FAFAF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16" name="Freeform: Shape 415">
                <a:extLst>
                  <a:ext uri="{FF2B5EF4-FFF2-40B4-BE49-F238E27FC236}">
                    <a16:creationId xmlns:a16="http://schemas.microsoft.com/office/drawing/2014/main" id="{B3B447B1-F8E2-BDE4-FC2C-0611E1C695A8}"/>
                  </a:ext>
                </a:extLst>
              </p:cNvPr>
              <p:cNvSpPr/>
              <p:nvPr/>
            </p:nvSpPr>
            <p:spPr>
              <a:xfrm flipV="1">
                <a:off x="7319720" y="3023401"/>
                <a:ext cx="634746" cy="631202"/>
              </a:xfrm>
              <a:custGeom>
                <a:avLst/>
                <a:gdLst>
                  <a:gd name="connsiteX0" fmla="*/ 423183 w 634746"/>
                  <a:gd name="connsiteY0" fmla="*/ -1342 h 631202"/>
                  <a:gd name="connsiteX1" fmla="*/ -1442 w 634746"/>
                  <a:gd name="connsiteY1" fmla="*/ 385805 h 631202"/>
                  <a:gd name="connsiteX2" fmla="*/ -1391 w 634746"/>
                  <a:gd name="connsiteY2" fmla="*/ 386339 h 631202"/>
                  <a:gd name="connsiteX3" fmla="*/ -1391 w 634746"/>
                  <a:gd name="connsiteY3" fmla="*/ 386339 h 631202"/>
                  <a:gd name="connsiteX4" fmla="*/ -1391 w 634746"/>
                  <a:gd name="connsiteY4" fmla="*/ 386339 h 631202"/>
                  <a:gd name="connsiteX5" fmla="*/ -3219 w 634746"/>
                  <a:gd name="connsiteY5" fmla="*/ 425048 h 631202"/>
                  <a:gd name="connsiteX6" fmla="*/ 49143 w 634746"/>
                  <a:gd name="connsiteY6" fmla="*/ 629861 h 631202"/>
                  <a:gd name="connsiteX7" fmla="*/ 214192 w 634746"/>
                  <a:gd name="connsiteY7" fmla="*/ 534573 h 631202"/>
                  <a:gd name="connsiteX8" fmla="*/ 187141 w 634746"/>
                  <a:gd name="connsiteY8" fmla="*/ 425048 h 631202"/>
                  <a:gd name="connsiteX9" fmla="*/ 417684 w 634746"/>
                  <a:gd name="connsiteY9" fmla="*/ 189069 h 631202"/>
                  <a:gd name="connsiteX10" fmla="*/ 417684 w 634746"/>
                  <a:gd name="connsiteY10" fmla="*/ 189069 h 631202"/>
                  <a:gd name="connsiteX11" fmla="*/ 418014 w 634746"/>
                  <a:gd name="connsiteY11" fmla="*/ 189069 h 631202"/>
                  <a:gd name="connsiteX12" fmla="*/ 418040 w 634746"/>
                  <a:gd name="connsiteY12" fmla="*/ 189069 h 631202"/>
                  <a:gd name="connsiteX13" fmla="*/ 418357 w 634746"/>
                  <a:gd name="connsiteY13" fmla="*/ 189057 h 631202"/>
                  <a:gd name="connsiteX14" fmla="*/ 418395 w 634746"/>
                  <a:gd name="connsiteY14" fmla="*/ 189057 h 631202"/>
                  <a:gd name="connsiteX15" fmla="*/ 418700 w 634746"/>
                  <a:gd name="connsiteY15" fmla="*/ 189057 h 631202"/>
                  <a:gd name="connsiteX16" fmla="*/ 418751 w 634746"/>
                  <a:gd name="connsiteY16" fmla="*/ 189057 h 631202"/>
                  <a:gd name="connsiteX17" fmla="*/ 419043 w 634746"/>
                  <a:gd name="connsiteY17" fmla="*/ 189044 h 631202"/>
                  <a:gd name="connsiteX18" fmla="*/ 419106 w 634746"/>
                  <a:gd name="connsiteY18" fmla="*/ 189044 h 631202"/>
                  <a:gd name="connsiteX19" fmla="*/ 420059 w 634746"/>
                  <a:gd name="connsiteY19" fmla="*/ 189031 h 631202"/>
                  <a:gd name="connsiteX20" fmla="*/ 420084 w 634746"/>
                  <a:gd name="connsiteY20" fmla="*/ 189031 h 631202"/>
                  <a:gd name="connsiteX21" fmla="*/ 420300 w 634746"/>
                  <a:gd name="connsiteY21" fmla="*/ 189031 h 631202"/>
                  <a:gd name="connsiteX22" fmla="*/ 420465 w 634746"/>
                  <a:gd name="connsiteY22" fmla="*/ 189019 h 631202"/>
                  <a:gd name="connsiteX23" fmla="*/ 420656 w 634746"/>
                  <a:gd name="connsiteY23" fmla="*/ 189019 h 631202"/>
                  <a:gd name="connsiteX24" fmla="*/ 420821 w 634746"/>
                  <a:gd name="connsiteY24" fmla="*/ 189019 h 631202"/>
                  <a:gd name="connsiteX25" fmla="*/ 421011 w 634746"/>
                  <a:gd name="connsiteY25" fmla="*/ 189019 h 631202"/>
                  <a:gd name="connsiteX26" fmla="*/ 421202 w 634746"/>
                  <a:gd name="connsiteY26" fmla="*/ 189019 h 631202"/>
                  <a:gd name="connsiteX27" fmla="*/ 421367 w 634746"/>
                  <a:gd name="connsiteY27" fmla="*/ 189019 h 631202"/>
                  <a:gd name="connsiteX28" fmla="*/ 421557 w 634746"/>
                  <a:gd name="connsiteY28" fmla="*/ 189019 h 631202"/>
                  <a:gd name="connsiteX29" fmla="*/ 421722 w 634746"/>
                  <a:gd name="connsiteY29" fmla="*/ 189019 h 631202"/>
                  <a:gd name="connsiteX30" fmla="*/ 421939 w 634746"/>
                  <a:gd name="connsiteY30" fmla="*/ 189019 h 631202"/>
                  <a:gd name="connsiteX31" fmla="*/ 422091 w 634746"/>
                  <a:gd name="connsiteY31" fmla="*/ 189006 h 631202"/>
                  <a:gd name="connsiteX32" fmla="*/ 422307 w 634746"/>
                  <a:gd name="connsiteY32" fmla="*/ 189006 h 631202"/>
                  <a:gd name="connsiteX33" fmla="*/ 422459 w 634746"/>
                  <a:gd name="connsiteY33" fmla="*/ 189006 h 631202"/>
                  <a:gd name="connsiteX34" fmla="*/ 422700 w 634746"/>
                  <a:gd name="connsiteY34" fmla="*/ 189006 h 631202"/>
                  <a:gd name="connsiteX35" fmla="*/ 422815 w 634746"/>
                  <a:gd name="connsiteY35" fmla="*/ 189006 h 631202"/>
                  <a:gd name="connsiteX36" fmla="*/ 423183 w 634746"/>
                  <a:gd name="connsiteY36" fmla="*/ 189006 h 631202"/>
                  <a:gd name="connsiteX37" fmla="*/ 423183 w 634746"/>
                  <a:gd name="connsiteY37" fmla="*/ 189006 h 631202"/>
                  <a:gd name="connsiteX38" fmla="*/ 536340 w 634746"/>
                  <a:gd name="connsiteY38" fmla="*/ 217899 h 631202"/>
                  <a:gd name="connsiteX39" fmla="*/ 631527 w 634746"/>
                  <a:gd name="connsiteY39" fmla="*/ 53040 h 631202"/>
                  <a:gd name="connsiteX40" fmla="*/ 423183 w 634746"/>
                  <a:gd name="connsiteY40" fmla="*/ -1342 h 6312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634746" h="631202">
                    <a:moveTo>
                      <a:pt x="423183" y="-1342"/>
                    </a:moveTo>
                    <a:cubicBezTo>
                      <a:pt x="200908" y="-1342"/>
                      <a:pt x="18371" y="168699"/>
                      <a:pt x="-1442" y="385805"/>
                    </a:cubicBezTo>
                    <a:cubicBezTo>
                      <a:pt x="-1416" y="385983"/>
                      <a:pt x="-1403" y="386161"/>
                      <a:pt x="-1391" y="386339"/>
                    </a:cubicBezTo>
                    <a:lnTo>
                      <a:pt x="-1391" y="386339"/>
                    </a:lnTo>
                    <a:lnTo>
                      <a:pt x="-1391" y="386339"/>
                    </a:lnTo>
                    <a:cubicBezTo>
                      <a:pt x="-2534" y="399102"/>
                      <a:pt x="-3219" y="411993"/>
                      <a:pt x="-3219" y="425048"/>
                    </a:cubicBezTo>
                    <a:cubicBezTo>
                      <a:pt x="-3219" y="499292"/>
                      <a:pt x="15780" y="569066"/>
                      <a:pt x="49143" y="629861"/>
                    </a:cubicBezTo>
                    <a:lnTo>
                      <a:pt x="214192" y="534573"/>
                    </a:lnTo>
                    <a:cubicBezTo>
                      <a:pt x="196996" y="501820"/>
                      <a:pt x="187141" y="464609"/>
                      <a:pt x="187141" y="425048"/>
                    </a:cubicBezTo>
                    <a:cubicBezTo>
                      <a:pt x="187141" y="296524"/>
                      <a:pt x="289859" y="191991"/>
                      <a:pt x="417684" y="189069"/>
                    </a:cubicBezTo>
                    <a:lnTo>
                      <a:pt x="417684" y="189069"/>
                    </a:lnTo>
                    <a:cubicBezTo>
                      <a:pt x="417798" y="189069"/>
                      <a:pt x="417912" y="189069"/>
                      <a:pt x="418014" y="189069"/>
                    </a:cubicBezTo>
                    <a:cubicBezTo>
                      <a:pt x="418027" y="189069"/>
                      <a:pt x="418027" y="189069"/>
                      <a:pt x="418040" y="189069"/>
                    </a:cubicBezTo>
                    <a:cubicBezTo>
                      <a:pt x="418154" y="189057"/>
                      <a:pt x="418255" y="189057"/>
                      <a:pt x="418357" y="189057"/>
                    </a:cubicBezTo>
                    <a:cubicBezTo>
                      <a:pt x="418370" y="189057"/>
                      <a:pt x="418382" y="189057"/>
                      <a:pt x="418395" y="189057"/>
                    </a:cubicBezTo>
                    <a:cubicBezTo>
                      <a:pt x="418497" y="189057"/>
                      <a:pt x="418598" y="189057"/>
                      <a:pt x="418700" y="189057"/>
                    </a:cubicBezTo>
                    <a:cubicBezTo>
                      <a:pt x="418725" y="189057"/>
                      <a:pt x="418738" y="189057"/>
                      <a:pt x="418751" y="189057"/>
                    </a:cubicBezTo>
                    <a:cubicBezTo>
                      <a:pt x="418839" y="189044"/>
                      <a:pt x="418954" y="189044"/>
                      <a:pt x="419043" y="189044"/>
                    </a:cubicBezTo>
                    <a:cubicBezTo>
                      <a:pt x="419056" y="189044"/>
                      <a:pt x="419094" y="189044"/>
                      <a:pt x="419106" y="189044"/>
                    </a:cubicBezTo>
                    <a:cubicBezTo>
                      <a:pt x="419424" y="189044"/>
                      <a:pt x="419741" y="189031"/>
                      <a:pt x="420059" y="189031"/>
                    </a:cubicBezTo>
                    <a:cubicBezTo>
                      <a:pt x="420072" y="189031"/>
                      <a:pt x="420084" y="189031"/>
                      <a:pt x="420084" y="189031"/>
                    </a:cubicBezTo>
                    <a:cubicBezTo>
                      <a:pt x="420160" y="189031"/>
                      <a:pt x="420237" y="189031"/>
                      <a:pt x="420300" y="189031"/>
                    </a:cubicBezTo>
                    <a:cubicBezTo>
                      <a:pt x="420364" y="189031"/>
                      <a:pt x="420402" y="189031"/>
                      <a:pt x="420465" y="189019"/>
                    </a:cubicBezTo>
                    <a:cubicBezTo>
                      <a:pt x="420529" y="189019"/>
                      <a:pt x="420592" y="189019"/>
                      <a:pt x="420656" y="189019"/>
                    </a:cubicBezTo>
                    <a:cubicBezTo>
                      <a:pt x="420707" y="189019"/>
                      <a:pt x="420770" y="189019"/>
                      <a:pt x="420821" y="189019"/>
                    </a:cubicBezTo>
                    <a:cubicBezTo>
                      <a:pt x="420884" y="189019"/>
                      <a:pt x="420948" y="189019"/>
                      <a:pt x="421011" y="189019"/>
                    </a:cubicBezTo>
                    <a:cubicBezTo>
                      <a:pt x="421075" y="189019"/>
                      <a:pt x="421126" y="189019"/>
                      <a:pt x="421202" y="189019"/>
                    </a:cubicBezTo>
                    <a:cubicBezTo>
                      <a:pt x="421253" y="189019"/>
                      <a:pt x="421304" y="189019"/>
                      <a:pt x="421367" y="189019"/>
                    </a:cubicBezTo>
                    <a:cubicBezTo>
                      <a:pt x="421430" y="189019"/>
                      <a:pt x="421494" y="189019"/>
                      <a:pt x="421557" y="189019"/>
                    </a:cubicBezTo>
                    <a:cubicBezTo>
                      <a:pt x="421608" y="189019"/>
                      <a:pt x="421672" y="189019"/>
                      <a:pt x="421722" y="189019"/>
                    </a:cubicBezTo>
                    <a:cubicBezTo>
                      <a:pt x="421799" y="189019"/>
                      <a:pt x="421862" y="189019"/>
                      <a:pt x="421939" y="189019"/>
                    </a:cubicBezTo>
                    <a:cubicBezTo>
                      <a:pt x="421989" y="189019"/>
                      <a:pt x="422040" y="189019"/>
                      <a:pt x="422091" y="189006"/>
                    </a:cubicBezTo>
                    <a:cubicBezTo>
                      <a:pt x="422154" y="189006"/>
                      <a:pt x="422231" y="189006"/>
                      <a:pt x="422307" y="189006"/>
                    </a:cubicBezTo>
                    <a:cubicBezTo>
                      <a:pt x="422357" y="189006"/>
                      <a:pt x="422396" y="189006"/>
                      <a:pt x="422459" y="189006"/>
                    </a:cubicBezTo>
                    <a:cubicBezTo>
                      <a:pt x="422535" y="189006"/>
                      <a:pt x="422612" y="189006"/>
                      <a:pt x="422700" y="189006"/>
                    </a:cubicBezTo>
                    <a:cubicBezTo>
                      <a:pt x="422738" y="189006"/>
                      <a:pt x="422777" y="189006"/>
                      <a:pt x="422815" y="189006"/>
                    </a:cubicBezTo>
                    <a:cubicBezTo>
                      <a:pt x="422942" y="189006"/>
                      <a:pt x="423056" y="189006"/>
                      <a:pt x="423183" y="189006"/>
                    </a:cubicBezTo>
                    <a:lnTo>
                      <a:pt x="423183" y="189006"/>
                    </a:lnTo>
                    <a:cubicBezTo>
                      <a:pt x="464191" y="189006"/>
                      <a:pt x="502736" y="199509"/>
                      <a:pt x="536340" y="217899"/>
                    </a:cubicBezTo>
                    <a:lnTo>
                      <a:pt x="631527" y="53040"/>
                    </a:lnTo>
                    <a:cubicBezTo>
                      <a:pt x="569906" y="18470"/>
                      <a:pt x="498875" y="-1342"/>
                      <a:pt x="423183" y="-1342"/>
                    </a:cubicBezTo>
                  </a:path>
                </a:pathLst>
              </a:custGeom>
              <a:solidFill>
                <a:srgbClr val="CCDCF3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17" name="Freeform: Shape 416">
                <a:extLst>
                  <a:ext uri="{FF2B5EF4-FFF2-40B4-BE49-F238E27FC236}">
                    <a16:creationId xmlns:a16="http://schemas.microsoft.com/office/drawing/2014/main" id="{FCE8C970-F9B6-323F-8692-8986E6D5A6F8}"/>
                  </a:ext>
                </a:extLst>
              </p:cNvPr>
              <p:cNvSpPr/>
              <p:nvPr/>
            </p:nvSpPr>
            <p:spPr>
              <a:xfrm flipV="1">
                <a:off x="6674525" y="3147420"/>
                <a:ext cx="567216" cy="148980"/>
              </a:xfrm>
              <a:custGeom>
                <a:avLst/>
                <a:gdLst>
                  <a:gd name="connsiteX0" fmla="*/ 554936 w 567216"/>
                  <a:gd name="connsiteY0" fmla="*/ -1446 h 148980"/>
                  <a:gd name="connsiteX1" fmla="*/ 166214 w 567216"/>
                  <a:gd name="connsiteY1" fmla="*/ -1446 h 148980"/>
                  <a:gd name="connsiteX2" fmla="*/ 109077 w 567216"/>
                  <a:gd name="connsiteY2" fmla="*/ 22227 h 148980"/>
                  <a:gd name="connsiteX3" fmla="*/ 35 w 567216"/>
                  <a:gd name="connsiteY3" fmla="*/ 131269 h 148980"/>
                  <a:gd name="connsiteX4" fmla="*/ 35 w 567216"/>
                  <a:gd name="connsiteY4" fmla="*/ 144744 h 148980"/>
                  <a:gd name="connsiteX5" fmla="*/ 13510 w 567216"/>
                  <a:gd name="connsiteY5" fmla="*/ 144744 h 148980"/>
                  <a:gd name="connsiteX6" fmla="*/ 122552 w 567216"/>
                  <a:gd name="connsiteY6" fmla="*/ 35701 h 148980"/>
                  <a:gd name="connsiteX7" fmla="*/ 166214 w 567216"/>
                  <a:gd name="connsiteY7" fmla="*/ 17604 h 148980"/>
                  <a:gd name="connsiteX8" fmla="*/ 554936 w 567216"/>
                  <a:gd name="connsiteY8" fmla="*/ 17604 h 148980"/>
                  <a:gd name="connsiteX9" fmla="*/ 564461 w 567216"/>
                  <a:gd name="connsiteY9" fmla="*/ 8079 h 148980"/>
                  <a:gd name="connsiteX10" fmla="*/ 554936 w 567216"/>
                  <a:gd name="connsiteY10" fmla="*/ -1446 h 1489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67216" h="148980">
                    <a:moveTo>
                      <a:pt x="554936" y="-1446"/>
                    </a:moveTo>
                    <a:lnTo>
                      <a:pt x="166214" y="-1446"/>
                    </a:lnTo>
                    <a:cubicBezTo>
                      <a:pt x="144789" y="-1446"/>
                      <a:pt x="124228" y="7076"/>
                      <a:pt x="109077" y="22227"/>
                    </a:cubicBezTo>
                    <a:lnTo>
                      <a:pt x="35" y="131269"/>
                    </a:lnTo>
                    <a:cubicBezTo>
                      <a:pt x="-3686" y="134990"/>
                      <a:pt x="-3686" y="141023"/>
                      <a:pt x="35" y="144744"/>
                    </a:cubicBezTo>
                    <a:cubicBezTo>
                      <a:pt x="3756" y="148465"/>
                      <a:pt x="9788" y="148465"/>
                      <a:pt x="13510" y="144744"/>
                    </a:cubicBezTo>
                    <a:lnTo>
                      <a:pt x="122552" y="35701"/>
                    </a:lnTo>
                    <a:cubicBezTo>
                      <a:pt x="134134" y="24119"/>
                      <a:pt x="149844" y="17604"/>
                      <a:pt x="166214" y="17604"/>
                    </a:cubicBezTo>
                    <a:lnTo>
                      <a:pt x="554936" y="17604"/>
                    </a:lnTo>
                    <a:cubicBezTo>
                      <a:pt x="560206" y="17604"/>
                      <a:pt x="564461" y="13337"/>
                      <a:pt x="564461" y="8079"/>
                    </a:cubicBezTo>
                    <a:cubicBezTo>
                      <a:pt x="564461" y="2821"/>
                      <a:pt x="560206" y="-1446"/>
                      <a:pt x="554936" y="-1446"/>
                    </a:cubicBezTo>
                  </a:path>
                </a:pathLst>
              </a:custGeom>
              <a:solidFill>
                <a:srgbClr val="1D2A3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18" name="Freeform: Shape 417">
                <a:extLst>
                  <a:ext uri="{FF2B5EF4-FFF2-40B4-BE49-F238E27FC236}">
                    <a16:creationId xmlns:a16="http://schemas.microsoft.com/office/drawing/2014/main" id="{3CB1A923-2DF8-6A27-CF63-F684B71DD9E4}"/>
                  </a:ext>
                </a:extLst>
              </p:cNvPr>
              <p:cNvSpPr/>
              <p:nvPr/>
            </p:nvSpPr>
            <p:spPr>
              <a:xfrm flipV="1">
                <a:off x="4383862" y="1543423"/>
                <a:ext cx="478235" cy="632320"/>
              </a:xfrm>
              <a:custGeom>
                <a:avLst/>
                <a:gdLst>
                  <a:gd name="connsiteX0" fmla="*/ 401236 w 478235"/>
                  <a:gd name="connsiteY0" fmla="*/ 46364 h 632320"/>
                  <a:gd name="connsiteX1" fmla="*/ 449039 w 478235"/>
                  <a:gd name="connsiteY1" fmla="*/ 344738 h 632320"/>
                  <a:gd name="connsiteX2" fmla="*/ 458094 w 478235"/>
                  <a:gd name="connsiteY2" fmla="*/ 532215 h 632320"/>
                  <a:gd name="connsiteX3" fmla="*/ 111015 w 478235"/>
                  <a:gd name="connsiteY3" fmla="*/ 545918 h 632320"/>
                  <a:gd name="connsiteX4" fmla="*/ 16312 w 478235"/>
                  <a:gd name="connsiteY4" fmla="*/ 278812 h 632320"/>
                  <a:gd name="connsiteX5" fmla="*/ 401236 w 478235"/>
                  <a:gd name="connsiteY5" fmla="*/ 46364 h 632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78235" h="632320">
                    <a:moveTo>
                      <a:pt x="401236" y="46364"/>
                    </a:moveTo>
                    <a:cubicBezTo>
                      <a:pt x="491965" y="79016"/>
                      <a:pt x="475429" y="230781"/>
                      <a:pt x="449039" y="344738"/>
                    </a:cubicBezTo>
                    <a:cubicBezTo>
                      <a:pt x="435323" y="403526"/>
                      <a:pt x="510888" y="445893"/>
                      <a:pt x="458094" y="532215"/>
                    </a:cubicBezTo>
                    <a:cubicBezTo>
                      <a:pt x="408716" y="615019"/>
                      <a:pt x="118496" y="695677"/>
                      <a:pt x="111015" y="545918"/>
                    </a:cubicBezTo>
                    <a:cubicBezTo>
                      <a:pt x="9060" y="516582"/>
                      <a:pt x="6342" y="424938"/>
                      <a:pt x="16312" y="278812"/>
                    </a:cubicBezTo>
                    <a:cubicBezTo>
                      <a:pt x="16312" y="278812"/>
                      <a:pt x="-125928" y="-143374"/>
                      <a:pt x="401236" y="46364"/>
                    </a:cubicBezTo>
                  </a:path>
                </a:pathLst>
              </a:custGeom>
              <a:solidFill>
                <a:srgbClr val="252D32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19" name="Freeform: Shape 418">
                <a:extLst>
                  <a:ext uri="{FF2B5EF4-FFF2-40B4-BE49-F238E27FC236}">
                    <a16:creationId xmlns:a16="http://schemas.microsoft.com/office/drawing/2014/main" id="{3AB016CA-D867-4AFC-F37A-7AF0C6514E6D}"/>
                  </a:ext>
                </a:extLst>
              </p:cNvPr>
              <p:cNvSpPr/>
              <p:nvPr/>
            </p:nvSpPr>
            <p:spPr>
              <a:xfrm flipV="1">
                <a:off x="5076900" y="2194541"/>
                <a:ext cx="168979" cy="367151"/>
              </a:xfrm>
              <a:custGeom>
                <a:avLst/>
                <a:gdLst>
                  <a:gd name="connsiteX0" fmla="*/ -1530 w 168979"/>
                  <a:gd name="connsiteY0" fmla="*/ 35139 h 367151"/>
                  <a:gd name="connsiteX1" fmla="*/ 59277 w 168979"/>
                  <a:gd name="connsiteY1" fmla="*/ 227137 h 367151"/>
                  <a:gd name="connsiteX2" fmla="*/ 63011 w 168979"/>
                  <a:gd name="connsiteY2" fmla="*/ 265161 h 367151"/>
                  <a:gd name="connsiteX3" fmla="*/ 64472 w 168979"/>
                  <a:gd name="connsiteY3" fmla="*/ 272210 h 367151"/>
                  <a:gd name="connsiteX4" fmla="*/ 86722 w 168979"/>
                  <a:gd name="connsiteY4" fmla="*/ 341450 h 367151"/>
                  <a:gd name="connsiteX5" fmla="*/ 124047 w 168979"/>
                  <a:gd name="connsiteY5" fmla="*/ 364564 h 367151"/>
                  <a:gd name="connsiteX6" fmla="*/ 151124 w 168979"/>
                  <a:gd name="connsiteY6" fmla="*/ 341679 h 367151"/>
                  <a:gd name="connsiteX7" fmla="*/ 165754 w 168979"/>
                  <a:gd name="connsiteY7" fmla="*/ 297241 h 367151"/>
                  <a:gd name="connsiteX8" fmla="*/ 160687 w 168979"/>
                  <a:gd name="connsiteY8" fmla="*/ 266342 h 367151"/>
                  <a:gd name="connsiteX9" fmla="*/ 112884 w 168979"/>
                  <a:gd name="connsiteY9" fmla="*/ 202601 h 367151"/>
                  <a:gd name="connsiteX10" fmla="*/ 69946 w 168979"/>
                  <a:gd name="connsiteY10" fmla="*/ -2199 h 367151"/>
                  <a:gd name="connsiteX11" fmla="*/ -1530 w 168979"/>
                  <a:gd name="connsiteY11" fmla="*/ 35139 h 367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8979" h="367151">
                    <a:moveTo>
                      <a:pt x="-1530" y="35139"/>
                    </a:moveTo>
                    <a:lnTo>
                      <a:pt x="59277" y="227137"/>
                    </a:lnTo>
                    <a:lnTo>
                      <a:pt x="63011" y="265161"/>
                    </a:lnTo>
                    <a:cubicBezTo>
                      <a:pt x="63240" y="267549"/>
                      <a:pt x="63735" y="269924"/>
                      <a:pt x="64472" y="272210"/>
                    </a:cubicBezTo>
                    <a:lnTo>
                      <a:pt x="86722" y="341450"/>
                    </a:lnTo>
                    <a:cubicBezTo>
                      <a:pt x="91802" y="357274"/>
                      <a:pt x="107626" y="367066"/>
                      <a:pt x="124047" y="364564"/>
                    </a:cubicBezTo>
                    <a:cubicBezTo>
                      <a:pt x="136659" y="362646"/>
                      <a:pt x="147123" y="353794"/>
                      <a:pt x="151124" y="341679"/>
                    </a:cubicBezTo>
                    <a:lnTo>
                      <a:pt x="165754" y="297241"/>
                    </a:lnTo>
                    <a:cubicBezTo>
                      <a:pt x="169209" y="286739"/>
                      <a:pt x="167316" y="275194"/>
                      <a:pt x="160687" y="266342"/>
                    </a:cubicBezTo>
                    <a:lnTo>
                      <a:pt x="112884" y="202601"/>
                    </a:lnTo>
                    <a:lnTo>
                      <a:pt x="69946" y="-2199"/>
                    </a:lnTo>
                    <a:lnTo>
                      <a:pt x="-1530" y="35139"/>
                    </a:lnTo>
                  </a:path>
                </a:pathLst>
              </a:custGeom>
              <a:solidFill>
                <a:srgbClr val="CE6858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20" name="Freeform: Shape 419">
                <a:extLst>
                  <a:ext uri="{FF2B5EF4-FFF2-40B4-BE49-F238E27FC236}">
                    <a16:creationId xmlns:a16="http://schemas.microsoft.com/office/drawing/2014/main" id="{D969722A-B4DC-70DA-CB54-EA975E73F7A9}"/>
                  </a:ext>
                </a:extLst>
              </p:cNvPr>
              <p:cNvSpPr/>
              <p:nvPr/>
            </p:nvSpPr>
            <p:spPr>
              <a:xfrm flipV="1">
                <a:off x="4869715" y="2112342"/>
                <a:ext cx="280794" cy="558939"/>
              </a:xfrm>
              <a:custGeom>
                <a:avLst/>
                <a:gdLst>
                  <a:gd name="connsiteX0" fmla="*/ 27629 w 280794"/>
                  <a:gd name="connsiteY0" fmla="*/ 556753 h 558939"/>
                  <a:gd name="connsiteX1" fmla="*/ 108693 w 280794"/>
                  <a:gd name="connsiteY1" fmla="*/ 362621 h 558939"/>
                  <a:gd name="connsiteX2" fmla="*/ 182810 w 280794"/>
                  <a:gd name="connsiteY2" fmla="*/ 130084 h 558939"/>
                  <a:gd name="connsiteX3" fmla="*/ 198304 w 280794"/>
                  <a:gd name="connsiteY3" fmla="*/ 181277 h 558939"/>
                  <a:gd name="connsiteX4" fmla="*/ 279368 w 280794"/>
                  <a:gd name="connsiteY4" fmla="*/ 142885 h 558939"/>
                  <a:gd name="connsiteX5" fmla="*/ 174834 w 280794"/>
                  <a:gd name="connsiteY5" fmla="*/ -2187 h 558939"/>
                  <a:gd name="connsiteX6" fmla="*/ 27629 w 280794"/>
                  <a:gd name="connsiteY6" fmla="*/ 187691 h 558939"/>
                  <a:gd name="connsiteX7" fmla="*/ 27629 w 280794"/>
                  <a:gd name="connsiteY7" fmla="*/ 556753 h 558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80794" h="558939">
                    <a:moveTo>
                      <a:pt x="27629" y="556753"/>
                    </a:moveTo>
                    <a:cubicBezTo>
                      <a:pt x="27629" y="556753"/>
                      <a:pt x="76701" y="494878"/>
                      <a:pt x="108693" y="362621"/>
                    </a:cubicBezTo>
                    <a:cubicBezTo>
                      <a:pt x="140697" y="230350"/>
                      <a:pt x="160915" y="132217"/>
                      <a:pt x="182810" y="130084"/>
                    </a:cubicBezTo>
                    <a:cubicBezTo>
                      <a:pt x="204692" y="127950"/>
                      <a:pt x="198304" y="181277"/>
                      <a:pt x="198304" y="181277"/>
                    </a:cubicBezTo>
                    <a:lnTo>
                      <a:pt x="279368" y="142885"/>
                    </a:lnTo>
                    <a:cubicBezTo>
                      <a:pt x="279368" y="142885"/>
                      <a:pt x="251631" y="-2187"/>
                      <a:pt x="174834" y="-2187"/>
                    </a:cubicBezTo>
                    <a:cubicBezTo>
                      <a:pt x="63900" y="-2187"/>
                      <a:pt x="39109" y="128725"/>
                      <a:pt x="27629" y="187691"/>
                    </a:cubicBezTo>
                    <a:cubicBezTo>
                      <a:pt x="9988" y="278242"/>
                      <a:pt x="-27832" y="467154"/>
                      <a:pt x="27629" y="556753"/>
                    </a:cubicBezTo>
                  </a:path>
                </a:pathLst>
              </a:custGeom>
              <a:solidFill>
                <a:srgbClr val="4870C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21" name="Freeform: Shape 420">
                <a:extLst>
                  <a:ext uri="{FF2B5EF4-FFF2-40B4-BE49-F238E27FC236}">
                    <a16:creationId xmlns:a16="http://schemas.microsoft.com/office/drawing/2014/main" id="{230BA0AB-1061-4A55-ED31-9B015A5FE9DC}"/>
                  </a:ext>
                </a:extLst>
              </p:cNvPr>
              <p:cNvSpPr/>
              <p:nvPr/>
            </p:nvSpPr>
            <p:spPr>
              <a:xfrm flipV="1">
                <a:off x="4909590" y="2203528"/>
                <a:ext cx="44889" cy="424078"/>
              </a:xfrm>
              <a:custGeom>
                <a:avLst/>
                <a:gdLst>
                  <a:gd name="connsiteX0" fmla="*/ 43445 w 44889"/>
                  <a:gd name="connsiteY0" fmla="*/ -2166 h 424078"/>
                  <a:gd name="connsiteX1" fmla="*/ 7402 w 44889"/>
                  <a:gd name="connsiteY1" fmla="*/ 65779 h 424078"/>
                  <a:gd name="connsiteX2" fmla="*/ -1373 w 44889"/>
                  <a:gd name="connsiteY2" fmla="*/ 421913 h 424078"/>
                  <a:gd name="connsiteX3" fmla="*/ 43445 w 44889"/>
                  <a:gd name="connsiteY3" fmla="*/ -2166 h 4240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4889" h="424078">
                    <a:moveTo>
                      <a:pt x="43445" y="-2166"/>
                    </a:moveTo>
                    <a:cubicBezTo>
                      <a:pt x="27202" y="17532"/>
                      <a:pt x="15746" y="41738"/>
                      <a:pt x="7402" y="65779"/>
                    </a:cubicBezTo>
                    <a:cubicBezTo>
                      <a:pt x="16635" y="196793"/>
                      <a:pt x="7301" y="334473"/>
                      <a:pt x="-1373" y="421913"/>
                    </a:cubicBezTo>
                    <a:cubicBezTo>
                      <a:pt x="21321" y="352304"/>
                      <a:pt x="44982" y="224974"/>
                      <a:pt x="43445" y="-2166"/>
                    </a:cubicBezTo>
                  </a:path>
                </a:pathLst>
              </a:custGeom>
              <a:solidFill>
                <a:srgbClr val="395EB4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22" name="Freeform: Shape 421">
                <a:extLst>
                  <a:ext uri="{FF2B5EF4-FFF2-40B4-BE49-F238E27FC236}">
                    <a16:creationId xmlns:a16="http://schemas.microsoft.com/office/drawing/2014/main" id="{4ED1E432-D155-C00A-0EA3-817ED43484FB}"/>
                  </a:ext>
                </a:extLst>
              </p:cNvPr>
              <p:cNvSpPr/>
              <p:nvPr/>
            </p:nvSpPr>
            <p:spPr>
              <a:xfrm flipV="1">
                <a:off x="4563539" y="3161958"/>
                <a:ext cx="740576" cy="2005343"/>
              </a:xfrm>
              <a:custGeom>
                <a:avLst/>
                <a:gdLst>
                  <a:gd name="connsiteX0" fmla="*/ 347204 w 740576"/>
                  <a:gd name="connsiteY0" fmla="*/ 2004739 h 2005343"/>
                  <a:gd name="connsiteX1" fmla="*/ 739202 w 740576"/>
                  <a:gd name="connsiteY1" fmla="*/ 24990 h 2005343"/>
                  <a:gd name="connsiteX2" fmla="*/ 645337 w 740576"/>
                  <a:gd name="connsiteY2" fmla="*/ -605 h 2005343"/>
                  <a:gd name="connsiteX3" fmla="*/ 323328 w 740576"/>
                  <a:gd name="connsiteY3" fmla="*/ 923167 h 2005343"/>
                  <a:gd name="connsiteX4" fmla="*/ 301129 w 740576"/>
                  <a:gd name="connsiteY4" fmla="*/ 1037760 h 2005343"/>
                  <a:gd name="connsiteX5" fmla="*/ 260781 w 740576"/>
                  <a:gd name="connsiteY5" fmla="*/ 1172318 h 2005343"/>
                  <a:gd name="connsiteX6" fmla="*/ 224611 w 740576"/>
                  <a:gd name="connsiteY6" fmla="*/ 1251540 h 2005343"/>
                  <a:gd name="connsiteX7" fmla="*/ 121131 w 740576"/>
                  <a:gd name="connsiteY7" fmla="*/ 1561014 h 2005343"/>
                  <a:gd name="connsiteX8" fmla="*/ 850 w 740576"/>
                  <a:gd name="connsiteY8" fmla="*/ 1979136 h 2005343"/>
                  <a:gd name="connsiteX9" fmla="*/ 347204 w 740576"/>
                  <a:gd name="connsiteY9" fmla="*/ 2004739 h 20053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40576" h="2005343">
                    <a:moveTo>
                      <a:pt x="347204" y="2004739"/>
                    </a:moveTo>
                    <a:lnTo>
                      <a:pt x="739202" y="24990"/>
                    </a:lnTo>
                    <a:lnTo>
                      <a:pt x="645337" y="-605"/>
                    </a:lnTo>
                    <a:cubicBezTo>
                      <a:pt x="645337" y="-605"/>
                      <a:pt x="405421" y="576269"/>
                      <a:pt x="323328" y="923167"/>
                    </a:cubicBezTo>
                    <a:cubicBezTo>
                      <a:pt x="313371" y="965230"/>
                      <a:pt x="305739" y="1003900"/>
                      <a:pt x="301129" y="1037760"/>
                    </a:cubicBezTo>
                    <a:cubicBezTo>
                      <a:pt x="294779" y="1084484"/>
                      <a:pt x="281405" y="1129925"/>
                      <a:pt x="260781" y="1172318"/>
                    </a:cubicBezTo>
                    <a:cubicBezTo>
                      <a:pt x="250189" y="1194111"/>
                      <a:pt x="237832" y="1220730"/>
                      <a:pt x="224611" y="1251540"/>
                    </a:cubicBezTo>
                    <a:cubicBezTo>
                      <a:pt x="190740" y="1330534"/>
                      <a:pt x="151218" y="1437176"/>
                      <a:pt x="121131" y="1561014"/>
                    </a:cubicBezTo>
                    <a:cubicBezTo>
                      <a:pt x="121131" y="1561014"/>
                      <a:pt x="-20677" y="1774336"/>
                      <a:pt x="850" y="1979136"/>
                    </a:cubicBezTo>
                    <a:lnTo>
                      <a:pt x="347204" y="2004739"/>
                    </a:lnTo>
                  </a:path>
                </a:pathLst>
              </a:custGeom>
              <a:solidFill>
                <a:srgbClr val="CE6858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23" name="Freeform: Shape 422">
                <a:extLst>
                  <a:ext uri="{FF2B5EF4-FFF2-40B4-BE49-F238E27FC236}">
                    <a16:creationId xmlns:a16="http://schemas.microsoft.com/office/drawing/2014/main" id="{F9CA3A8B-CCA6-6D9D-D61D-464A21ABA899}"/>
                  </a:ext>
                </a:extLst>
              </p:cNvPr>
              <p:cNvSpPr/>
              <p:nvPr/>
            </p:nvSpPr>
            <p:spPr>
              <a:xfrm flipV="1">
                <a:off x="4389614" y="3358224"/>
                <a:ext cx="319531" cy="1843214"/>
              </a:xfrm>
              <a:custGeom>
                <a:avLst/>
                <a:gdLst>
                  <a:gd name="connsiteX0" fmla="*/ 318420 w 319531"/>
                  <a:gd name="connsiteY0" fmla="*/ 1782984 h 1843214"/>
                  <a:gd name="connsiteX1" fmla="*/ 316045 w 319531"/>
                  <a:gd name="connsiteY1" fmla="*/ -502 h 1843214"/>
                  <a:gd name="connsiteX2" fmla="*/ 208666 w 319531"/>
                  <a:gd name="connsiteY2" fmla="*/ -502 h 1843214"/>
                  <a:gd name="connsiteX3" fmla="*/ 86429 w 319531"/>
                  <a:gd name="connsiteY3" fmla="*/ 1008091 h 1843214"/>
                  <a:gd name="connsiteX4" fmla="*/ 86911 w 319531"/>
                  <a:gd name="connsiteY4" fmla="*/ 1016590 h 1843214"/>
                  <a:gd name="connsiteX5" fmla="*/ 62819 w 319531"/>
                  <a:gd name="connsiteY5" fmla="*/ 1209986 h 1843214"/>
                  <a:gd name="connsiteX6" fmla="*/ 43592 w 319531"/>
                  <a:gd name="connsiteY6" fmla="*/ 1277537 h 1843214"/>
                  <a:gd name="connsiteX7" fmla="*/ -1112 w 319531"/>
                  <a:gd name="connsiteY7" fmla="*/ 1620844 h 1843214"/>
                  <a:gd name="connsiteX8" fmla="*/ -1112 w 319531"/>
                  <a:gd name="connsiteY8" fmla="*/ 1842713 h 1843214"/>
                  <a:gd name="connsiteX9" fmla="*/ 318420 w 319531"/>
                  <a:gd name="connsiteY9" fmla="*/ 1782984 h 18432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19531" h="1843214">
                    <a:moveTo>
                      <a:pt x="318420" y="1782984"/>
                    </a:moveTo>
                    <a:lnTo>
                      <a:pt x="316045" y="-502"/>
                    </a:lnTo>
                    <a:lnTo>
                      <a:pt x="208666" y="-502"/>
                    </a:lnTo>
                    <a:cubicBezTo>
                      <a:pt x="208666" y="-502"/>
                      <a:pt x="72014" y="714901"/>
                      <a:pt x="86429" y="1008091"/>
                    </a:cubicBezTo>
                    <a:cubicBezTo>
                      <a:pt x="86581" y="1010964"/>
                      <a:pt x="86734" y="1013796"/>
                      <a:pt x="86911" y="1016590"/>
                    </a:cubicBezTo>
                    <a:cubicBezTo>
                      <a:pt x="90912" y="1081995"/>
                      <a:pt x="82517" y="1147464"/>
                      <a:pt x="62819" y="1209986"/>
                    </a:cubicBezTo>
                    <a:cubicBezTo>
                      <a:pt x="56520" y="1229938"/>
                      <a:pt x="49992" y="1252505"/>
                      <a:pt x="43592" y="1277537"/>
                    </a:cubicBezTo>
                    <a:cubicBezTo>
                      <a:pt x="21291" y="1364837"/>
                      <a:pt x="767" y="1481855"/>
                      <a:pt x="-1112" y="1620844"/>
                    </a:cubicBezTo>
                    <a:lnTo>
                      <a:pt x="-1112" y="1842713"/>
                    </a:lnTo>
                    <a:lnTo>
                      <a:pt x="318420" y="1782984"/>
                    </a:lnTo>
                  </a:path>
                </a:pathLst>
              </a:custGeom>
              <a:solidFill>
                <a:srgbClr val="CE6858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24" name="Freeform: Shape 423">
                <a:extLst>
                  <a:ext uri="{FF2B5EF4-FFF2-40B4-BE49-F238E27FC236}">
                    <a16:creationId xmlns:a16="http://schemas.microsoft.com/office/drawing/2014/main" id="{CE9D6ED6-87A9-62F9-27E6-328F23689564}"/>
                  </a:ext>
                </a:extLst>
              </p:cNvPr>
              <p:cNvSpPr/>
              <p:nvPr/>
            </p:nvSpPr>
            <p:spPr>
              <a:xfrm flipV="1">
                <a:off x="4557909" y="5165437"/>
                <a:ext cx="341689" cy="138284"/>
              </a:xfrm>
              <a:custGeom>
                <a:avLst/>
                <a:gdLst>
                  <a:gd name="connsiteX0" fmla="*/ 142535 w 341689"/>
                  <a:gd name="connsiteY0" fmla="*/ 138560 h 138284"/>
                  <a:gd name="connsiteX1" fmla="*/ 30610 w 341689"/>
                  <a:gd name="connsiteY1" fmla="*/ 136199 h 138284"/>
                  <a:gd name="connsiteX2" fmla="*/ 20602 w 341689"/>
                  <a:gd name="connsiteY2" fmla="*/ 127879 h 138284"/>
                  <a:gd name="connsiteX3" fmla="*/ -861 w 341689"/>
                  <a:gd name="connsiteY3" fmla="*/ 22256 h 138284"/>
                  <a:gd name="connsiteX4" fmla="*/ 12513 w 341689"/>
                  <a:gd name="connsiteY4" fmla="*/ 1743 h 138284"/>
                  <a:gd name="connsiteX5" fmla="*/ 16157 w 341689"/>
                  <a:gd name="connsiteY5" fmla="*/ 1376 h 138284"/>
                  <a:gd name="connsiteX6" fmla="*/ 162207 w 341689"/>
                  <a:gd name="connsiteY6" fmla="*/ 7319 h 138284"/>
                  <a:gd name="connsiteX7" fmla="*/ 294008 w 341689"/>
                  <a:gd name="connsiteY7" fmla="*/ 359 h 138284"/>
                  <a:gd name="connsiteX8" fmla="*/ 329784 w 341689"/>
                  <a:gd name="connsiteY8" fmla="*/ 58258 h 138284"/>
                  <a:gd name="connsiteX9" fmla="*/ 170793 w 341689"/>
                  <a:gd name="connsiteY9" fmla="*/ 129685 h 138284"/>
                  <a:gd name="connsiteX10" fmla="*/ 142535 w 341689"/>
                  <a:gd name="connsiteY10" fmla="*/ 138560 h 1382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41689" h="138284">
                    <a:moveTo>
                      <a:pt x="142535" y="138560"/>
                    </a:moveTo>
                    <a:lnTo>
                      <a:pt x="30610" y="136199"/>
                    </a:lnTo>
                    <a:cubicBezTo>
                      <a:pt x="25733" y="136110"/>
                      <a:pt x="21568" y="132657"/>
                      <a:pt x="20602" y="127879"/>
                    </a:cubicBezTo>
                    <a:lnTo>
                      <a:pt x="-861" y="22256"/>
                    </a:lnTo>
                    <a:cubicBezTo>
                      <a:pt x="-2829" y="12895"/>
                      <a:pt x="3165" y="3712"/>
                      <a:pt x="12513" y="1743"/>
                    </a:cubicBezTo>
                    <a:cubicBezTo>
                      <a:pt x="13719" y="1490"/>
                      <a:pt x="14938" y="1376"/>
                      <a:pt x="16157" y="1376"/>
                    </a:cubicBezTo>
                    <a:cubicBezTo>
                      <a:pt x="62767" y="3028"/>
                      <a:pt x="104169" y="6342"/>
                      <a:pt x="162207" y="7319"/>
                    </a:cubicBezTo>
                    <a:cubicBezTo>
                      <a:pt x="230699" y="8549"/>
                      <a:pt x="213465" y="41"/>
                      <a:pt x="294008" y="359"/>
                    </a:cubicBezTo>
                    <a:cubicBezTo>
                      <a:pt x="342535" y="612"/>
                      <a:pt x="350396" y="55921"/>
                      <a:pt x="329784" y="58258"/>
                    </a:cubicBezTo>
                    <a:cubicBezTo>
                      <a:pt x="235423" y="68392"/>
                      <a:pt x="207724" y="96650"/>
                      <a:pt x="170793" y="129685"/>
                    </a:cubicBezTo>
                    <a:cubicBezTo>
                      <a:pt x="162779" y="135996"/>
                      <a:pt x="152721" y="139171"/>
                      <a:pt x="142535" y="138560"/>
                    </a:cubicBezTo>
                  </a:path>
                </a:pathLst>
              </a:custGeom>
              <a:solidFill>
                <a:srgbClr val="0070C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25" name="Freeform: Shape 424">
                <a:extLst>
                  <a:ext uri="{FF2B5EF4-FFF2-40B4-BE49-F238E27FC236}">
                    <a16:creationId xmlns:a16="http://schemas.microsoft.com/office/drawing/2014/main" id="{66008102-D2F6-3AF2-D932-43A08B90BB04}"/>
                  </a:ext>
                </a:extLst>
              </p:cNvPr>
              <p:cNvSpPr/>
              <p:nvPr/>
            </p:nvSpPr>
            <p:spPr>
              <a:xfrm flipV="1">
                <a:off x="5187608" y="5115600"/>
                <a:ext cx="333291" cy="158351"/>
              </a:xfrm>
              <a:custGeom>
                <a:avLst/>
                <a:gdLst>
                  <a:gd name="connsiteX0" fmla="*/ 119494 w 333291"/>
                  <a:gd name="connsiteY0" fmla="*/ 157550 h 158351"/>
                  <a:gd name="connsiteX1" fmla="*/ 9665 w 333291"/>
                  <a:gd name="connsiteY1" fmla="*/ 135896 h 158351"/>
                  <a:gd name="connsiteX2" fmla="*/ 1232 w 333291"/>
                  <a:gd name="connsiteY2" fmla="*/ 125979 h 158351"/>
                  <a:gd name="connsiteX3" fmla="*/ -1651 w 333291"/>
                  <a:gd name="connsiteY3" fmla="*/ 18217 h 158351"/>
                  <a:gd name="connsiteX4" fmla="*/ 15049 w 333291"/>
                  <a:gd name="connsiteY4" fmla="*/ 324 h 158351"/>
                  <a:gd name="connsiteX5" fmla="*/ 18720 w 333291"/>
                  <a:gd name="connsiteY5" fmla="*/ 601 h 158351"/>
                  <a:gd name="connsiteX6" fmla="*/ 161531 w 333291"/>
                  <a:gd name="connsiteY6" fmla="*/ 31682 h 158351"/>
                  <a:gd name="connsiteX7" fmla="*/ 292557 w 333291"/>
                  <a:gd name="connsiteY7" fmla="*/ 47581 h 158351"/>
                  <a:gd name="connsiteX8" fmla="*/ 317805 w 333291"/>
                  <a:gd name="connsiteY8" fmla="*/ 110774 h 158351"/>
                  <a:gd name="connsiteX9" fmla="*/ 148869 w 333291"/>
                  <a:gd name="connsiteY9" fmla="*/ 153662 h 158351"/>
                  <a:gd name="connsiteX10" fmla="*/ 119494 w 333291"/>
                  <a:gd name="connsiteY10" fmla="*/ 157550 h 1583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3291" h="158351">
                    <a:moveTo>
                      <a:pt x="119494" y="157550"/>
                    </a:moveTo>
                    <a:lnTo>
                      <a:pt x="9665" y="135896"/>
                    </a:lnTo>
                    <a:cubicBezTo>
                      <a:pt x="4877" y="134968"/>
                      <a:pt x="1384" y="130856"/>
                      <a:pt x="1232" y="125979"/>
                    </a:cubicBezTo>
                    <a:lnTo>
                      <a:pt x="-1651" y="18217"/>
                    </a:lnTo>
                    <a:cubicBezTo>
                      <a:pt x="-1981" y="8653"/>
                      <a:pt x="5499" y="666"/>
                      <a:pt x="15049" y="324"/>
                    </a:cubicBezTo>
                    <a:cubicBezTo>
                      <a:pt x="16281" y="284"/>
                      <a:pt x="17513" y="373"/>
                      <a:pt x="18720" y="601"/>
                    </a:cubicBezTo>
                    <a:cubicBezTo>
                      <a:pt x="64325" y="10266"/>
                      <a:pt x="104546" y="20694"/>
                      <a:pt x="161531" y="31682"/>
                    </a:cubicBezTo>
                    <a:cubicBezTo>
                      <a:pt x="228778" y="44699"/>
                      <a:pt x="213284" y="33353"/>
                      <a:pt x="292557" y="47581"/>
                    </a:cubicBezTo>
                    <a:cubicBezTo>
                      <a:pt x="340309" y="56203"/>
                      <a:pt x="338519" y="112033"/>
                      <a:pt x="317805" y="110774"/>
                    </a:cubicBezTo>
                    <a:cubicBezTo>
                      <a:pt x="223101" y="104463"/>
                      <a:pt x="190957" y="127512"/>
                      <a:pt x="148869" y="153662"/>
                    </a:cubicBezTo>
                    <a:cubicBezTo>
                      <a:pt x="139890" y="158513"/>
                      <a:pt x="129438" y="159897"/>
                      <a:pt x="119494" y="157550"/>
                    </a:cubicBezTo>
                  </a:path>
                </a:pathLst>
              </a:custGeom>
              <a:solidFill>
                <a:srgbClr val="0070C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26" name="Freeform: Shape 425">
                <a:extLst>
                  <a:ext uri="{FF2B5EF4-FFF2-40B4-BE49-F238E27FC236}">
                    <a16:creationId xmlns:a16="http://schemas.microsoft.com/office/drawing/2014/main" id="{D4C1BB50-B7DA-35B3-6602-DC77610F8522}"/>
                  </a:ext>
                </a:extLst>
              </p:cNvPr>
              <p:cNvSpPr/>
              <p:nvPr/>
            </p:nvSpPr>
            <p:spPr>
              <a:xfrm flipV="1">
                <a:off x="4426381" y="3856851"/>
                <a:ext cx="282181" cy="63652"/>
              </a:xfrm>
              <a:custGeom>
                <a:avLst/>
                <a:gdLst>
                  <a:gd name="connsiteX0" fmla="*/ 6102 w 282181"/>
                  <a:gd name="connsiteY0" fmla="*/ -851 h 63652"/>
                  <a:gd name="connsiteX1" fmla="*/ -1125 w 282181"/>
                  <a:gd name="connsiteY1" fmla="*/ 29134 h 63652"/>
                  <a:gd name="connsiteX2" fmla="*/ 281057 w 282181"/>
                  <a:gd name="connsiteY2" fmla="*/ 62801 h 63652"/>
                  <a:gd name="connsiteX3" fmla="*/ 281019 w 282181"/>
                  <a:gd name="connsiteY3" fmla="*/ 36068 h 63652"/>
                  <a:gd name="connsiteX4" fmla="*/ 6102 w 282181"/>
                  <a:gd name="connsiteY4" fmla="*/ -851 h 636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2181" h="63652">
                    <a:moveTo>
                      <a:pt x="6102" y="-851"/>
                    </a:moveTo>
                    <a:cubicBezTo>
                      <a:pt x="3663" y="8788"/>
                      <a:pt x="1238" y="18783"/>
                      <a:pt x="-1125" y="29134"/>
                    </a:cubicBezTo>
                    <a:lnTo>
                      <a:pt x="281057" y="62801"/>
                    </a:lnTo>
                    <a:lnTo>
                      <a:pt x="281019" y="36068"/>
                    </a:lnTo>
                    <a:cubicBezTo>
                      <a:pt x="143008" y="4775"/>
                      <a:pt x="49117" y="-483"/>
                      <a:pt x="6102" y="-851"/>
                    </a:cubicBezTo>
                  </a:path>
                </a:pathLst>
              </a:custGeom>
              <a:solidFill>
                <a:srgbClr val="B75E4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27" name="Freeform: Shape 426">
                <a:extLst>
                  <a:ext uri="{FF2B5EF4-FFF2-40B4-BE49-F238E27FC236}">
                    <a16:creationId xmlns:a16="http://schemas.microsoft.com/office/drawing/2014/main" id="{B4FC1395-08FD-45AA-1FCB-48D1BA0A31D6}"/>
                  </a:ext>
                </a:extLst>
              </p:cNvPr>
              <p:cNvSpPr/>
              <p:nvPr/>
            </p:nvSpPr>
            <p:spPr>
              <a:xfrm flipV="1">
                <a:off x="5041835" y="3817075"/>
                <a:ext cx="5118" cy="25869"/>
              </a:xfrm>
              <a:custGeom>
                <a:avLst/>
                <a:gdLst>
                  <a:gd name="connsiteX0" fmla="*/ 3668 w 5118"/>
                  <a:gd name="connsiteY0" fmla="*/ -903 h 25869"/>
                  <a:gd name="connsiteX1" fmla="*/ -1450 w 5118"/>
                  <a:gd name="connsiteY1" fmla="*/ 24967 h 25869"/>
                  <a:gd name="connsiteX2" fmla="*/ -1450 w 5118"/>
                  <a:gd name="connsiteY2" fmla="*/ 24967 h 25869"/>
                  <a:gd name="connsiteX3" fmla="*/ 3668 w 5118"/>
                  <a:gd name="connsiteY3" fmla="*/ -903 h 25869"/>
                  <a:gd name="connsiteX4" fmla="*/ 3668 w 5118"/>
                  <a:gd name="connsiteY4" fmla="*/ -903 h 25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18" h="25869">
                    <a:moveTo>
                      <a:pt x="3668" y="-903"/>
                    </a:moveTo>
                    <a:lnTo>
                      <a:pt x="-1450" y="24967"/>
                    </a:lnTo>
                    <a:lnTo>
                      <a:pt x="-1450" y="24967"/>
                    </a:lnTo>
                    <a:lnTo>
                      <a:pt x="3668" y="-903"/>
                    </a:lnTo>
                    <a:lnTo>
                      <a:pt x="3668" y="-903"/>
                    </a:lnTo>
                  </a:path>
                </a:pathLst>
              </a:custGeom>
              <a:solidFill>
                <a:srgbClr val="D2D1C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28" name="Freeform: Shape 427">
                <a:extLst>
                  <a:ext uri="{FF2B5EF4-FFF2-40B4-BE49-F238E27FC236}">
                    <a16:creationId xmlns:a16="http://schemas.microsoft.com/office/drawing/2014/main" id="{B1DB508C-E110-26AC-8AF4-BD252E93FEB1}"/>
                  </a:ext>
                </a:extLst>
              </p:cNvPr>
              <p:cNvSpPr/>
              <p:nvPr/>
            </p:nvSpPr>
            <p:spPr>
              <a:xfrm flipV="1">
                <a:off x="4763109" y="3817075"/>
                <a:ext cx="283844" cy="60248"/>
              </a:xfrm>
              <a:custGeom>
                <a:avLst/>
                <a:gdLst>
                  <a:gd name="connsiteX0" fmla="*/ 13733 w 283844"/>
                  <a:gd name="connsiteY0" fmla="*/ -888 h 60248"/>
                  <a:gd name="connsiteX1" fmla="*/ 9326 w 283844"/>
                  <a:gd name="connsiteY1" fmla="*/ -875 h 60248"/>
                  <a:gd name="connsiteX2" fmla="*/ -1355 w 283844"/>
                  <a:gd name="connsiteY2" fmla="*/ 26087 h 60248"/>
                  <a:gd name="connsiteX3" fmla="*/ -783 w 283844"/>
                  <a:gd name="connsiteY3" fmla="*/ 26163 h 60248"/>
                  <a:gd name="connsiteX4" fmla="*/ -783 w 283844"/>
                  <a:gd name="connsiteY4" fmla="*/ 26163 h 60248"/>
                  <a:gd name="connsiteX5" fmla="*/ 277372 w 283844"/>
                  <a:gd name="connsiteY5" fmla="*/ 59361 h 60248"/>
                  <a:gd name="connsiteX6" fmla="*/ 282490 w 283844"/>
                  <a:gd name="connsiteY6" fmla="*/ 33491 h 60248"/>
                  <a:gd name="connsiteX7" fmla="*/ 13733 w 283844"/>
                  <a:gd name="connsiteY7" fmla="*/ -888 h 602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83844" h="60248">
                    <a:moveTo>
                      <a:pt x="13733" y="-888"/>
                    </a:moveTo>
                    <a:cubicBezTo>
                      <a:pt x="12183" y="-888"/>
                      <a:pt x="10710" y="-888"/>
                      <a:pt x="9326" y="-875"/>
                    </a:cubicBezTo>
                    <a:cubicBezTo>
                      <a:pt x="5795" y="7862"/>
                      <a:pt x="2226" y="16854"/>
                      <a:pt x="-1355" y="26087"/>
                    </a:cubicBezTo>
                    <a:lnTo>
                      <a:pt x="-783" y="26163"/>
                    </a:lnTo>
                    <a:lnTo>
                      <a:pt x="-783" y="26163"/>
                    </a:lnTo>
                    <a:lnTo>
                      <a:pt x="277372" y="59361"/>
                    </a:lnTo>
                    <a:lnTo>
                      <a:pt x="282490" y="33491"/>
                    </a:lnTo>
                    <a:cubicBezTo>
                      <a:pt x="144886" y="3163"/>
                      <a:pt x="53001" y="-901"/>
                      <a:pt x="13733" y="-888"/>
                    </a:cubicBezTo>
                  </a:path>
                </a:pathLst>
              </a:custGeom>
              <a:solidFill>
                <a:srgbClr val="B75E4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29" name="Freeform: Shape 428">
                <a:extLst>
                  <a:ext uri="{FF2B5EF4-FFF2-40B4-BE49-F238E27FC236}">
                    <a16:creationId xmlns:a16="http://schemas.microsoft.com/office/drawing/2014/main" id="{D1A9E40F-21C1-B636-84EA-8CE84137B3A5}"/>
                  </a:ext>
                </a:extLst>
              </p:cNvPr>
              <p:cNvSpPr/>
              <p:nvPr/>
            </p:nvSpPr>
            <p:spPr>
              <a:xfrm flipV="1">
                <a:off x="4367330" y="2989861"/>
                <a:ext cx="717761" cy="904544"/>
              </a:xfrm>
              <a:custGeom>
                <a:avLst/>
                <a:gdLst>
                  <a:gd name="connsiteX0" fmla="*/ 25319 w 717761"/>
                  <a:gd name="connsiteY0" fmla="*/ 692805 h 904544"/>
                  <a:gd name="connsiteX1" fmla="*/ 25319 w 717761"/>
                  <a:gd name="connsiteY1" fmla="*/ -1250 h 904544"/>
                  <a:gd name="connsiteX2" fmla="*/ 716529 w 717761"/>
                  <a:gd name="connsiteY2" fmla="*/ 81237 h 904544"/>
                  <a:gd name="connsiteX3" fmla="*/ 565767 w 717761"/>
                  <a:gd name="connsiteY3" fmla="*/ 795206 h 904544"/>
                  <a:gd name="connsiteX4" fmla="*/ 403626 w 717761"/>
                  <a:gd name="connsiteY4" fmla="*/ 903295 h 904544"/>
                  <a:gd name="connsiteX5" fmla="*/ 197200 w 717761"/>
                  <a:gd name="connsiteY5" fmla="*/ 820809 h 904544"/>
                  <a:gd name="connsiteX6" fmla="*/ 25319 w 717761"/>
                  <a:gd name="connsiteY6" fmla="*/ 692805 h 9045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17761" h="904544">
                    <a:moveTo>
                      <a:pt x="25319" y="692805"/>
                    </a:moveTo>
                    <a:cubicBezTo>
                      <a:pt x="25319" y="692805"/>
                      <a:pt x="-34422" y="473781"/>
                      <a:pt x="25319" y="-1250"/>
                    </a:cubicBezTo>
                    <a:lnTo>
                      <a:pt x="716529" y="81237"/>
                    </a:lnTo>
                    <a:lnTo>
                      <a:pt x="565767" y="795206"/>
                    </a:lnTo>
                    <a:lnTo>
                      <a:pt x="403626" y="903295"/>
                    </a:lnTo>
                    <a:lnTo>
                      <a:pt x="197200" y="820809"/>
                    </a:lnTo>
                    <a:lnTo>
                      <a:pt x="25319" y="692805"/>
                    </a:lnTo>
                  </a:path>
                </a:pathLst>
              </a:custGeom>
              <a:solidFill>
                <a:srgbClr val="1D2A3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30" name="Freeform: Shape 429">
                <a:extLst>
                  <a:ext uri="{FF2B5EF4-FFF2-40B4-BE49-F238E27FC236}">
                    <a16:creationId xmlns:a16="http://schemas.microsoft.com/office/drawing/2014/main" id="{C51E8AA4-860D-ED53-0A19-D5E7530B33ED}"/>
                  </a:ext>
                </a:extLst>
              </p:cNvPr>
              <p:cNvSpPr/>
              <p:nvPr/>
            </p:nvSpPr>
            <p:spPr>
              <a:xfrm flipV="1">
                <a:off x="4711165" y="3850336"/>
                <a:ext cx="51917" cy="6197"/>
              </a:xfrm>
              <a:custGeom>
                <a:avLst/>
                <a:gdLst>
                  <a:gd name="connsiteX0" fmla="*/ -1240 w 51917"/>
                  <a:gd name="connsiteY0" fmla="*/ -882 h 6197"/>
                  <a:gd name="connsiteX1" fmla="*/ -1240 w 51917"/>
                  <a:gd name="connsiteY1" fmla="*/ -882 h 6197"/>
                  <a:gd name="connsiteX2" fmla="*/ 50677 w 51917"/>
                  <a:gd name="connsiteY2" fmla="*/ 5315 h 6197"/>
                  <a:gd name="connsiteX3" fmla="*/ 50677 w 51917"/>
                  <a:gd name="connsiteY3" fmla="*/ 5302 h 6197"/>
                  <a:gd name="connsiteX4" fmla="*/ -1240 w 51917"/>
                  <a:gd name="connsiteY4" fmla="*/ -882 h 6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917" h="6197">
                    <a:moveTo>
                      <a:pt x="-1240" y="-882"/>
                    </a:moveTo>
                    <a:lnTo>
                      <a:pt x="-1240" y="-882"/>
                    </a:lnTo>
                    <a:lnTo>
                      <a:pt x="50677" y="5315"/>
                    </a:lnTo>
                    <a:lnTo>
                      <a:pt x="50677" y="5302"/>
                    </a:lnTo>
                    <a:lnTo>
                      <a:pt x="-1240" y="-882"/>
                    </a:lnTo>
                  </a:path>
                </a:pathLst>
              </a:custGeom>
              <a:solidFill>
                <a:srgbClr val="757677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31" name="Freeform: Shape 430">
                <a:extLst>
                  <a:ext uri="{FF2B5EF4-FFF2-40B4-BE49-F238E27FC236}">
                    <a16:creationId xmlns:a16="http://schemas.microsoft.com/office/drawing/2014/main" id="{65FC65FF-3F95-5A78-9515-43B6A4742DE4}"/>
                  </a:ext>
                </a:extLst>
              </p:cNvPr>
              <p:cNvSpPr/>
              <p:nvPr/>
            </p:nvSpPr>
            <p:spPr>
              <a:xfrm flipV="1">
                <a:off x="4763083" y="3850336"/>
                <a:ext cx="24" cy="12"/>
              </a:xfrm>
              <a:custGeom>
                <a:avLst/>
                <a:gdLst>
                  <a:gd name="connsiteX0" fmla="*/ -1258 w 24"/>
                  <a:gd name="connsiteY0" fmla="*/ -885 h 12"/>
                  <a:gd name="connsiteX1" fmla="*/ -1234 w 24"/>
                  <a:gd name="connsiteY1" fmla="*/ -885 h 12"/>
                  <a:gd name="connsiteX2" fmla="*/ -1234 w 24"/>
                  <a:gd name="connsiteY2" fmla="*/ -873 h 12"/>
                  <a:gd name="connsiteX3" fmla="*/ -1258 w 24"/>
                  <a:gd name="connsiteY3" fmla="*/ -873 h 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4" h="12">
                    <a:moveTo>
                      <a:pt x="-1258" y="-885"/>
                    </a:moveTo>
                    <a:lnTo>
                      <a:pt x="-1234" y="-885"/>
                    </a:lnTo>
                    <a:lnTo>
                      <a:pt x="-1234" y="-873"/>
                    </a:lnTo>
                    <a:lnTo>
                      <a:pt x="-1258" y="-873"/>
                    </a:lnTo>
                    <a:close/>
                  </a:path>
                </a:pathLst>
              </a:custGeom>
              <a:solidFill>
                <a:srgbClr val="60302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32" name="Freeform: Shape 431">
                <a:extLst>
                  <a:ext uri="{FF2B5EF4-FFF2-40B4-BE49-F238E27FC236}">
                    <a16:creationId xmlns:a16="http://schemas.microsoft.com/office/drawing/2014/main" id="{CDF8E790-0630-4B95-EC37-1B4888E98C28}"/>
                  </a:ext>
                </a:extLst>
              </p:cNvPr>
              <p:cNvSpPr/>
              <p:nvPr/>
            </p:nvSpPr>
            <p:spPr>
              <a:xfrm flipV="1">
                <a:off x="4763109" y="3850273"/>
                <a:ext cx="571" cy="76"/>
              </a:xfrm>
              <a:custGeom>
                <a:avLst/>
                <a:gdLst>
                  <a:gd name="connsiteX0" fmla="*/ -1258 w 571"/>
                  <a:gd name="connsiteY0" fmla="*/ -885 h 76"/>
                  <a:gd name="connsiteX1" fmla="*/ -1258 w 571"/>
                  <a:gd name="connsiteY1" fmla="*/ -873 h 76"/>
                  <a:gd name="connsiteX2" fmla="*/ -699 w 571"/>
                  <a:gd name="connsiteY2" fmla="*/ -809 h 76"/>
                  <a:gd name="connsiteX3" fmla="*/ -687 w 571"/>
                  <a:gd name="connsiteY3" fmla="*/ -809 h 76"/>
                  <a:gd name="connsiteX4" fmla="*/ -1258 w 571"/>
                  <a:gd name="connsiteY4" fmla="*/ -885 h 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" h="76">
                    <a:moveTo>
                      <a:pt x="-1258" y="-885"/>
                    </a:moveTo>
                    <a:cubicBezTo>
                      <a:pt x="-1258" y="-873"/>
                      <a:pt x="-1258" y="-873"/>
                      <a:pt x="-1258" y="-873"/>
                    </a:cubicBezTo>
                    <a:lnTo>
                      <a:pt x="-699" y="-809"/>
                    </a:lnTo>
                    <a:cubicBezTo>
                      <a:pt x="-687" y="-809"/>
                      <a:pt x="-687" y="-809"/>
                      <a:pt x="-687" y="-809"/>
                    </a:cubicBezTo>
                    <a:lnTo>
                      <a:pt x="-1258" y="-885"/>
                    </a:lnTo>
                  </a:path>
                </a:pathLst>
              </a:custGeom>
              <a:solidFill>
                <a:srgbClr val="552B25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33" name="Freeform: Shape 432">
                <a:extLst>
                  <a:ext uri="{FF2B5EF4-FFF2-40B4-BE49-F238E27FC236}">
                    <a16:creationId xmlns:a16="http://schemas.microsoft.com/office/drawing/2014/main" id="{2E30B95E-034E-CC24-9586-83EEB1DB0D36}"/>
                  </a:ext>
                </a:extLst>
              </p:cNvPr>
              <p:cNvSpPr/>
              <p:nvPr/>
            </p:nvSpPr>
            <p:spPr>
              <a:xfrm flipV="1">
                <a:off x="4706936" y="3371026"/>
                <a:ext cx="56744" cy="485508"/>
              </a:xfrm>
              <a:custGeom>
                <a:avLst/>
                <a:gdLst>
                  <a:gd name="connsiteX0" fmla="*/ 2990 w 56744"/>
                  <a:gd name="connsiteY0" fmla="*/ -1096 h 485508"/>
                  <a:gd name="connsiteX1" fmla="*/ 51720 w 56744"/>
                  <a:gd name="connsiteY1" fmla="*/ 484412 h 485508"/>
                  <a:gd name="connsiteX2" fmla="*/ 55505 w 56744"/>
                  <a:gd name="connsiteY2" fmla="*/ 5165 h 485508"/>
                  <a:gd name="connsiteX3" fmla="*/ 54933 w 56744"/>
                  <a:gd name="connsiteY3" fmla="*/ 5101 h 485508"/>
                  <a:gd name="connsiteX4" fmla="*/ 54908 w 56744"/>
                  <a:gd name="connsiteY4" fmla="*/ 5101 h 485508"/>
                  <a:gd name="connsiteX5" fmla="*/ 2990 w 56744"/>
                  <a:gd name="connsiteY5" fmla="*/ -1096 h 4855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6744" h="485508">
                    <a:moveTo>
                      <a:pt x="2990" y="-1096"/>
                    </a:moveTo>
                    <a:cubicBezTo>
                      <a:pt x="-18968" y="325738"/>
                      <a:pt x="51720" y="484412"/>
                      <a:pt x="51720" y="484412"/>
                    </a:cubicBezTo>
                    <a:cubicBezTo>
                      <a:pt x="27451" y="281606"/>
                      <a:pt x="39935" y="113470"/>
                      <a:pt x="55505" y="5165"/>
                    </a:cubicBezTo>
                    <a:lnTo>
                      <a:pt x="54933" y="5101"/>
                    </a:lnTo>
                    <a:lnTo>
                      <a:pt x="54908" y="5101"/>
                    </a:lnTo>
                    <a:lnTo>
                      <a:pt x="2990" y="-1096"/>
                    </a:lnTo>
                  </a:path>
                </a:pathLst>
              </a:custGeom>
              <a:solidFill>
                <a:srgbClr val="151717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34" name="Freeform: Shape 433">
                <a:extLst>
                  <a:ext uri="{FF2B5EF4-FFF2-40B4-BE49-F238E27FC236}">
                    <a16:creationId xmlns:a16="http://schemas.microsoft.com/office/drawing/2014/main" id="{6B70574A-62A7-13B0-08E8-A64F4E1A74AD}"/>
                  </a:ext>
                </a:extLst>
              </p:cNvPr>
              <p:cNvSpPr/>
              <p:nvPr/>
            </p:nvSpPr>
            <p:spPr>
              <a:xfrm flipV="1">
                <a:off x="4322761" y="2106624"/>
                <a:ext cx="657072" cy="1197416"/>
              </a:xfrm>
              <a:custGeom>
                <a:avLst/>
                <a:gdLst>
                  <a:gd name="connsiteX0" fmla="*/ 446836 w 657072"/>
                  <a:gd name="connsiteY0" fmla="*/ 197783 h 1197416"/>
                  <a:gd name="connsiteX1" fmla="*/ 494359 w 657072"/>
                  <a:gd name="connsiteY1" fmla="*/ 43757 h 1197416"/>
                  <a:gd name="connsiteX2" fmla="*/ 655891 w 657072"/>
                  <a:gd name="connsiteY2" fmla="*/ 71913 h 1197416"/>
                  <a:gd name="connsiteX3" fmla="*/ 587628 w 657072"/>
                  <a:gd name="connsiteY3" fmla="*/ 673525 h 1197416"/>
                  <a:gd name="connsiteX4" fmla="*/ 574827 w 657072"/>
                  <a:gd name="connsiteY4" fmla="*/ 1189792 h 1197416"/>
                  <a:gd name="connsiteX5" fmla="*/ -1182 w 657072"/>
                  <a:gd name="connsiteY5" fmla="*/ 1142853 h 1197416"/>
                  <a:gd name="connsiteX6" fmla="*/ 135356 w 657072"/>
                  <a:gd name="connsiteY6" fmla="*/ 468725 h 1197416"/>
                  <a:gd name="connsiteX7" fmla="*/ 20154 w 657072"/>
                  <a:gd name="connsiteY7" fmla="*/ -617 h 1197416"/>
                  <a:gd name="connsiteX8" fmla="*/ 411924 w 657072"/>
                  <a:gd name="connsiteY8" fmla="*/ 31045 h 1197416"/>
                  <a:gd name="connsiteX9" fmla="*/ 446836 w 657072"/>
                  <a:gd name="connsiteY9" fmla="*/ 197783 h 11974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57072" h="1197416">
                    <a:moveTo>
                      <a:pt x="446836" y="197783"/>
                    </a:moveTo>
                    <a:lnTo>
                      <a:pt x="494359" y="43757"/>
                    </a:lnTo>
                    <a:cubicBezTo>
                      <a:pt x="543585" y="51720"/>
                      <a:pt x="597268" y="61029"/>
                      <a:pt x="655891" y="71913"/>
                    </a:cubicBezTo>
                    <a:cubicBezTo>
                      <a:pt x="655891" y="71913"/>
                      <a:pt x="557758" y="443121"/>
                      <a:pt x="587628" y="673525"/>
                    </a:cubicBezTo>
                    <a:cubicBezTo>
                      <a:pt x="617499" y="903928"/>
                      <a:pt x="574827" y="1189792"/>
                      <a:pt x="574827" y="1189792"/>
                    </a:cubicBezTo>
                    <a:cubicBezTo>
                      <a:pt x="574827" y="1189792"/>
                      <a:pt x="331622" y="1219663"/>
                      <a:pt x="-1182" y="1142853"/>
                    </a:cubicBezTo>
                    <a:cubicBezTo>
                      <a:pt x="-1182" y="1142853"/>
                      <a:pt x="160959" y="711917"/>
                      <a:pt x="135356" y="468725"/>
                    </a:cubicBezTo>
                    <a:cubicBezTo>
                      <a:pt x="109765" y="225520"/>
                      <a:pt x="20154" y="-617"/>
                      <a:pt x="20154" y="-617"/>
                    </a:cubicBezTo>
                    <a:cubicBezTo>
                      <a:pt x="20154" y="-617"/>
                      <a:pt x="120230" y="-11691"/>
                      <a:pt x="411924" y="31045"/>
                    </a:cubicBezTo>
                    <a:lnTo>
                      <a:pt x="446836" y="197783"/>
                    </a:lnTo>
                  </a:path>
                </a:pathLst>
              </a:custGeom>
              <a:solidFill>
                <a:srgbClr val="4870C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35" name="Freeform: Shape 434">
                <a:extLst>
                  <a:ext uri="{FF2B5EF4-FFF2-40B4-BE49-F238E27FC236}">
                    <a16:creationId xmlns:a16="http://schemas.microsoft.com/office/drawing/2014/main" id="{03471F82-5B49-F391-14DD-EA9931BC0DE6}"/>
                  </a:ext>
                </a:extLst>
              </p:cNvPr>
              <p:cNvSpPr/>
              <p:nvPr/>
            </p:nvSpPr>
            <p:spPr>
              <a:xfrm flipV="1">
                <a:off x="4456175" y="2755901"/>
                <a:ext cx="453453" cy="105585"/>
              </a:xfrm>
              <a:custGeom>
                <a:avLst/>
                <a:gdLst>
                  <a:gd name="connsiteX0" fmla="*/ 452250 w 453453"/>
                  <a:gd name="connsiteY0" fmla="*/ 40068 h 105585"/>
                  <a:gd name="connsiteX1" fmla="*/ 448961 w 453453"/>
                  <a:gd name="connsiteY1" fmla="*/ 103771 h 105585"/>
                  <a:gd name="connsiteX2" fmla="*/ 3877 w 453453"/>
                  <a:gd name="connsiteY2" fmla="*/ 51841 h 105585"/>
                  <a:gd name="connsiteX3" fmla="*/ 1921 w 453453"/>
                  <a:gd name="connsiteY3" fmla="*/ 26263 h 105585"/>
                  <a:gd name="connsiteX4" fmla="*/ -1203 w 453453"/>
                  <a:gd name="connsiteY4" fmla="*/ -674 h 105585"/>
                  <a:gd name="connsiteX5" fmla="*/ 452250 w 453453"/>
                  <a:gd name="connsiteY5" fmla="*/ 40068 h 1055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53453" h="105585">
                    <a:moveTo>
                      <a:pt x="452250" y="40068"/>
                    </a:moveTo>
                    <a:cubicBezTo>
                      <a:pt x="450662" y="61467"/>
                      <a:pt x="449519" y="82790"/>
                      <a:pt x="448961" y="103771"/>
                    </a:cubicBezTo>
                    <a:cubicBezTo>
                      <a:pt x="296269" y="57098"/>
                      <a:pt x="70285" y="52234"/>
                      <a:pt x="3877" y="51841"/>
                    </a:cubicBezTo>
                    <a:cubicBezTo>
                      <a:pt x="3432" y="43116"/>
                      <a:pt x="2797" y="34569"/>
                      <a:pt x="1921" y="26263"/>
                    </a:cubicBezTo>
                    <a:cubicBezTo>
                      <a:pt x="968" y="17246"/>
                      <a:pt x="-86" y="8280"/>
                      <a:pt x="-1203" y="-674"/>
                    </a:cubicBezTo>
                    <a:cubicBezTo>
                      <a:pt x="228984" y="-7760"/>
                      <a:pt x="376494" y="19671"/>
                      <a:pt x="452250" y="40068"/>
                    </a:cubicBezTo>
                  </a:path>
                </a:pathLst>
              </a:custGeom>
              <a:solidFill>
                <a:srgbClr val="1D2A3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36" name="Freeform: Shape 435">
                <a:extLst>
                  <a:ext uri="{FF2B5EF4-FFF2-40B4-BE49-F238E27FC236}">
                    <a16:creationId xmlns:a16="http://schemas.microsoft.com/office/drawing/2014/main" id="{BC2A332C-E48F-64A4-4516-D78BF4819837}"/>
                  </a:ext>
                </a:extLst>
              </p:cNvPr>
              <p:cNvSpPr/>
              <p:nvPr/>
            </p:nvSpPr>
            <p:spPr>
              <a:xfrm flipV="1">
                <a:off x="4701951" y="2776739"/>
                <a:ext cx="102883" cy="81516"/>
              </a:xfrm>
              <a:custGeom>
                <a:avLst/>
                <a:gdLst>
                  <a:gd name="connsiteX0" fmla="*/ 101562 w 102883"/>
                  <a:gd name="connsiteY0" fmla="*/ 42343 h 81516"/>
                  <a:gd name="connsiteX1" fmla="*/ 52870 w 102883"/>
                  <a:gd name="connsiteY1" fmla="*/ -1662 h 81516"/>
                  <a:gd name="connsiteX2" fmla="*/ -1181 w 102883"/>
                  <a:gd name="connsiteY2" fmla="*/ 35561 h 81516"/>
                  <a:gd name="connsiteX3" fmla="*/ 47511 w 102883"/>
                  <a:gd name="connsiteY3" fmla="*/ 79567 h 81516"/>
                  <a:gd name="connsiteX4" fmla="*/ 101562 w 102883"/>
                  <a:gd name="connsiteY4" fmla="*/ 42343 h 815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2883" h="81516">
                    <a:moveTo>
                      <a:pt x="101562" y="42343"/>
                    </a:moveTo>
                    <a:cubicBezTo>
                      <a:pt x="103035" y="19902"/>
                      <a:pt x="81242" y="205"/>
                      <a:pt x="52870" y="-1662"/>
                    </a:cubicBezTo>
                    <a:cubicBezTo>
                      <a:pt x="24498" y="-3542"/>
                      <a:pt x="305" y="13133"/>
                      <a:pt x="-1181" y="35561"/>
                    </a:cubicBezTo>
                    <a:cubicBezTo>
                      <a:pt x="-2654" y="58002"/>
                      <a:pt x="19152" y="77700"/>
                      <a:pt x="47511" y="79567"/>
                    </a:cubicBezTo>
                    <a:cubicBezTo>
                      <a:pt x="75883" y="81434"/>
                      <a:pt x="100076" y="64771"/>
                      <a:pt x="101562" y="42343"/>
                    </a:cubicBezTo>
                  </a:path>
                </a:pathLst>
              </a:custGeom>
              <a:solidFill>
                <a:srgbClr val="1D2A3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37" name="Freeform: Shape 436">
                <a:extLst>
                  <a:ext uri="{FF2B5EF4-FFF2-40B4-BE49-F238E27FC236}">
                    <a16:creationId xmlns:a16="http://schemas.microsoft.com/office/drawing/2014/main" id="{6BBC717F-E014-0025-6C9F-E0F89C718F24}"/>
                  </a:ext>
                </a:extLst>
              </p:cNvPr>
              <p:cNvSpPr/>
              <p:nvPr/>
            </p:nvSpPr>
            <p:spPr>
              <a:xfrm flipV="1">
                <a:off x="4701958" y="2776742"/>
                <a:ext cx="102870" cy="81508"/>
              </a:xfrm>
              <a:custGeom>
                <a:avLst/>
                <a:gdLst>
                  <a:gd name="connsiteX0" fmla="*/ 48520 w 102870"/>
                  <a:gd name="connsiteY0" fmla="*/ -1807 h 81508"/>
                  <a:gd name="connsiteX1" fmla="*/ 21507 w 102870"/>
                  <a:gd name="connsiteY1" fmla="*/ 4416 h 81508"/>
                  <a:gd name="connsiteX2" fmla="*/ -1188 w 102870"/>
                  <a:gd name="connsiteY2" fmla="*/ 35557 h 81508"/>
                  <a:gd name="connsiteX3" fmla="*/ -1251 w 102870"/>
                  <a:gd name="connsiteY3" fmla="*/ 37652 h 81508"/>
                  <a:gd name="connsiteX4" fmla="*/ 47504 w 102870"/>
                  <a:gd name="connsiteY4" fmla="*/ 79562 h 81508"/>
                  <a:gd name="connsiteX5" fmla="*/ 51847 w 102870"/>
                  <a:gd name="connsiteY5" fmla="*/ 79702 h 81508"/>
                  <a:gd name="connsiteX6" fmla="*/ 101555 w 102870"/>
                  <a:gd name="connsiteY6" fmla="*/ 42338 h 81508"/>
                  <a:gd name="connsiteX7" fmla="*/ 101619 w 102870"/>
                  <a:gd name="connsiteY7" fmla="*/ 40243 h 81508"/>
                  <a:gd name="connsiteX8" fmla="*/ 52863 w 102870"/>
                  <a:gd name="connsiteY8" fmla="*/ -1667 h 81508"/>
                  <a:gd name="connsiteX9" fmla="*/ 48520 w 102870"/>
                  <a:gd name="connsiteY9" fmla="*/ -1807 h 815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2870" h="81508">
                    <a:moveTo>
                      <a:pt x="48520" y="-1807"/>
                    </a:moveTo>
                    <a:cubicBezTo>
                      <a:pt x="38588" y="-1807"/>
                      <a:pt x="29305" y="454"/>
                      <a:pt x="21507" y="4416"/>
                    </a:cubicBezTo>
                    <a:cubicBezTo>
                      <a:pt x="8540" y="11007"/>
                      <a:pt x="-312" y="22272"/>
                      <a:pt x="-1188" y="35557"/>
                    </a:cubicBezTo>
                    <a:cubicBezTo>
                      <a:pt x="-1226" y="36255"/>
                      <a:pt x="-1251" y="36953"/>
                      <a:pt x="-1251" y="37652"/>
                    </a:cubicBezTo>
                    <a:cubicBezTo>
                      <a:pt x="-1289" y="59204"/>
                      <a:pt x="20021" y="77746"/>
                      <a:pt x="47504" y="79562"/>
                    </a:cubicBezTo>
                    <a:cubicBezTo>
                      <a:pt x="48964" y="79651"/>
                      <a:pt x="50412" y="79702"/>
                      <a:pt x="51847" y="79702"/>
                    </a:cubicBezTo>
                    <a:cubicBezTo>
                      <a:pt x="78301" y="79702"/>
                      <a:pt x="100145" y="63611"/>
                      <a:pt x="101555" y="42338"/>
                    </a:cubicBezTo>
                    <a:cubicBezTo>
                      <a:pt x="101593" y="41640"/>
                      <a:pt x="101619" y="40941"/>
                      <a:pt x="101619" y="40243"/>
                    </a:cubicBezTo>
                    <a:cubicBezTo>
                      <a:pt x="101657" y="18691"/>
                      <a:pt x="80346" y="136"/>
                      <a:pt x="52863" y="-1667"/>
                    </a:cubicBezTo>
                    <a:cubicBezTo>
                      <a:pt x="51403" y="-1769"/>
                      <a:pt x="49955" y="-1807"/>
                      <a:pt x="48520" y="-1807"/>
                    </a:cubicBezTo>
                  </a:path>
                </a:pathLst>
              </a:custGeom>
              <a:solidFill>
                <a:srgbClr val="A5ADAD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38" name="Freeform: Shape 437">
                <a:extLst>
                  <a:ext uri="{FF2B5EF4-FFF2-40B4-BE49-F238E27FC236}">
                    <a16:creationId xmlns:a16="http://schemas.microsoft.com/office/drawing/2014/main" id="{CF93E222-F44B-48BF-1EB2-36FAFCA17575}"/>
                  </a:ext>
                </a:extLst>
              </p:cNvPr>
              <p:cNvSpPr/>
              <p:nvPr/>
            </p:nvSpPr>
            <p:spPr>
              <a:xfrm flipV="1">
                <a:off x="4585880" y="2783638"/>
                <a:ext cx="27025" cy="91020"/>
              </a:xfrm>
              <a:custGeom>
                <a:avLst/>
                <a:gdLst>
                  <a:gd name="connsiteX0" fmla="*/ -1146 w 27025"/>
                  <a:gd name="connsiteY0" fmla="*/ 82112 h 91020"/>
                  <a:gd name="connsiteX1" fmla="*/ 4543 w 27025"/>
                  <a:gd name="connsiteY1" fmla="*/ -1797 h 91020"/>
                  <a:gd name="connsiteX2" fmla="*/ 25879 w 27025"/>
                  <a:gd name="connsiteY2" fmla="*/ -1797 h 91020"/>
                  <a:gd name="connsiteX3" fmla="*/ 20189 w 27025"/>
                  <a:gd name="connsiteY3" fmla="*/ 89224 h 91020"/>
                  <a:gd name="connsiteX4" fmla="*/ -1146 w 27025"/>
                  <a:gd name="connsiteY4" fmla="*/ 82112 h 91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025" h="91020">
                    <a:moveTo>
                      <a:pt x="-1146" y="82112"/>
                    </a:moveTo>
                    <a:lnTo>
                      <a:pt x="4543" y="-1797"/>
                    </a:lnTo>
                    <a:lnTo>
                      <a:pt x="25879" y="-1797"/>
                    </a:lnTo>
                    <a:lnTo>
                      <a:pt x="20189" y="89224"/>
                    </a:lnTo>
                    <a:lnTo>
                      <a:pt x="-1146" y="82112"/>
                    </a:lnTo>
                  </a:path>
                </a:pathLst>
              </a:custGeom>
              <a:solidFill>
                <a:srgbClr val="4870C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39" name="Freeform: Shape 438">
                <a:extLst>
                  <a:ext uri="{FF2B5EF4-FFF2-40B4-BE49-F238E27FC236}">
                    <a16:creationId xmlns:a16="http://schemas.microsoft.com/office/drawing/2014/main" id="{EF097711-C624-D44F-2167-F396DB785EB5}"/>
                  </a:ext>
                </a:extLst>
              </p:cNvPr>
              <p:cNvSpPr/>
              <p:nvPr/>
            </p:nvSpPr>
            <p:spPr>
              <a:xfrm flipV="1">
                <a:off x="4857533" y="2752358"/>
                <a:ext cx="24168" cy="94564"/>
              </a:xfrm>
              <a:custGeom>
                <a:avLst/>
                <a:gdLst>
                  <a:gd name="connsiteX0" fmla="*/ -1331 w 24168"/>
                  <a:gd name="connsiteY0" fmla="*/ 85642 h 94564"/>
                  <a:gd name="connsiteX1" fmla="*/ 1514 w 24168"/>
                  <a:gd name="connsiteY1" fmla="*/ -1823 h 94564"/>
                  <a:gd name="connsiteX2" fmla="*/ 22837 w 24168"/>
                  <a:gd name="connsiteY2" fmla="*/ -1823 h 94564"/>
                  <a:gd name="connsiteX3" fmla="*/ 19993 w 24168"/>
                  <a:gd name="connsiteY3" fmla="*/ 92741 h 94564"/>
                  <a:gd name="connsiteX4" fmla="*/ -1331 w 24168"/>
                  <a:gd name="connsiteY4" fmla="*/ 85642 h 945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168" h="94564">
                    <a:moveTo>
                      <a:pt x="-1331" y="85642"/>
                    </a:moveTo>
                    <a:lnTo>
                      <a:pt x="1514" y="-1823"/>
                    </a:lnTo>
                    <a:lnTo>
                      <a:pt x="22837" y="-1823"/>
                    </a:lnTo>
                    <a:lnTo>
                      <a:pt x="19993" y="92741"/>
                    </a:lnTo>
                    <a:lnTo>
                      <a:pt x="-1331" y="85642"/>
                    </a:lnTo>
                  </a:path>
                </a:pathLst>
              </a:custGeom>
              <a:solidFill>
                <a:srgbClr val="4870C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40" name="Freeform: Shape 439">
                <a:extLst>
                  <a:ext uri="{FF2B5EF4-FFF2-40B4-BE49-F238E27FC236}">
                    <a16:creationId xmlns:a16="http://schemas.microsoft.com/office/drawing/2014/main" id="{2D6073BC-5383-2502-7F85-C547BC5AA008}"/>
                  </a:ext>
                </a:extLst>
              </p:cNvPr>
              <p:cNvSpPr/>
              <p:nvPr/>
            </p:nvSpPr>
            <p:spPr>
              <a:xfrm flipV="1">
                <a:off x="4468081" y="2078487"/>
                <a:ext cx="326866" cy="204516"/>
              </a:xfrm>
              <a:custGeom>
                <a:avLst/>
                <a:gdLst>
                  <a:gd name="connsiteX0" fmla="*/ 130144 w 326866"/>
                  <a:gd name="connsiteY0" fmla="*/ 186779 h 204516"/>
                  <a:gd name="connsiteX1" fmla="*/ 7 w 326866"/>
                  <a:gd name="connsiteY1" fmla="*/ 63043 h 204516"/>
                  <a:gd name="connsiteX2" fmla="*/ 93872 w 326866"/>
                  <a:gd name="connsiteY2" fmla="*/ 84379 h 204516"/>
                  <a:gd name="connsiteX3" fmla="*/ 76804 w 326866"/>
                  <a:gd name="connsiteY3" fmla="*/ 38862 h 204516"/>
                  <a:gd name="connsiteX4" fmla="*/ 230715 w 326866"/>
                  <a:gd name="connsiteY4" fmla="*/ -2375 h 204516"/>
                  <a:gd name="connsiteX5" fmla="*/ 294418 w 326866"/>
                  <a:gd name="connsiteY5" fmla="*/ 80111 h 204516"/>
                  <a:gd name="connsiteX6" fmla="*/ 261703 w 326866"/>
                  <a:gd name="connsiteY6" fmla="*/ 107137 h 204516"/>
                  <a:gd name="connsiteX7" fmla="*/ 325698 w 326866"/>
                  <a:gd name="connsiteY7" fmla="*/ 112814 h 204516"/>
                  <a:gd name="connsiteX8" fmla="*/ 130144 w 326866"/>
                  <a:gd name="connsiteY8" fmla="*/ 186779 h 2045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26866" h="204516">
                    <a:moveTo>
                      <a:pt x="130144" y="186779"/>
                    </a:moveTo>
                    <a:cubicBezTo>
                      <a:pt x="130144" y="186779"/>
                      <a:pt x="-15640" y="222326"/>
                      <a:pt x="7" y="63043"/>
                    </a:cubicBezTo>
                    <a:cubicBezTo>
                      <a:pt x="7" y="63043"/>
                      <a:pt x="18498" y="119926"/>
                      <a:pt x="93872" y="84379"/>
                    </a:cubicBezTo>
                    <a:lnTo>
                      <a:pt x="76804" y="38862"/>
                    </a:lnTo>
                    <a:cubicBezTo>
                      <a:pt x="76804" y="38862"/>
                      <a:pt x="149956" y="40284"/>
                      <a:pt x="230715" y="-2375"/>
                    </a:cubicBezTo>
                    <a:cubicBezTo>
                      <a:pt x="230715" y="-2375"/>
                      <a:pt x="288716" y="37439"/>
                      <a:pt x="294418" y="80111"/>
                    </a:cubicBezTo>
                    <a:lnTo>
                      <a:pt x="261703" y="107137"/>
                    </a:lnTo>
                    <a:cubicBezTo>
                      <a:pt x="261703" y="107137"/>
                      <a:pt x="261703" y="148374"/>
                      <a:pt x="325698" y="112814"/>
                    </a:cubicBezTo>
                    <a:cubicBezTo>
                      <a:pt x="325698" y="112814"/>
                      <a:pt x="283039" y="246507"/>
                      <a:pt x="130144" y="186779"/>
                    </a:cubicBezTo>
                  </a:path>
                </a:pathLst>
              </a:custGeom>
              <a:solidFill>
                <a:srgbClr val="4870C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41" name="Freeform: Shape 440">
                <a:extLst>
                  <a:ext uri="{FF2B5EF4-FFF2-40B4-BE49-F238E27FC236}">
                    <a16:creationId xmlns:a16="http://schemas.microsoft.com/office/drawing/2014/main" id="{C1D14B3C-8A98-912E-4DEB-3739BF4CBCF8}"/>
                  </a:ext>
                </a:extLst>
              </p:cNvPr>
              <p:cNvSpPr/>
              <p:nvPr/>
            </p:nvSpPr>
            <p:spPr>
              <a:xfrm flipV="1">
                <a:off x="4468075" y="2078483"/>
                <a:ext cx="326872" cy="204520"/>
              </a:xfrm>
              <a:custGeom>
                <a:avLst/>
                <a:gdLst>
                  <a:gd name="connsiteX0" fmla="*/ 230721 w 326872"/>
                  <a:gd name="connsiteY0" fmla="*/ -2375 h 204520"/>
                  <a:gd name="connsiteX1" fmla="*/ 77648 w 326872"/>
                  <a:gd name="connsiteY1" fmla="*/ 38874 h 204520"/>
                  <a:gd name="connsiteX2" fmla="*/ 76810 w 326872"/>
                  <a:gd name="connsiteY2" fmla="*/ 38862 h 204520"/>
                  <a:gd name="connsiteX3" fmla="*/ 93878 w 326872"/>
                  <a:gd name="connsiteY3" fmla="*/ 84379 h 204520"/>
                  <a:gd name="connsiteX4" fmla="*/ 93878 w 326872"/>
                  <a:gd name="connsiteY4" fmla="*/ 84379 h 204520"/>
                  <a:gd name="connsiteX5" fmla="*/ 49200 w 326872"/>
                  <a:gd name="connsiteY5" fmla="*/ 96063 h 204520"/>
                  <a:gd name="connsiteX6" fmla="*/ 13 w 326872"/>
                  <a:gd name="connsiteY6" fmla="*/ 63043 h 204520"/>
                  <a:gd name="connsiteX7" fmla="*/ -1168 w 326872"/>
                  <a:gd name="connsiteY7" fmla="*/ 85775 h 204520"/>
                  <a:gd name="connsiteX8" fmla="*/ 79845 w 326872"/>
                  <a:gd name="connsiteY8" fmla="*/ 189103 h 204520"/>
                  <a:gd name="connsiteX9" fmla="*/ 64618 w 326872"/>
                  <a:gd name="connsiteY9" fmla="*/ 155981 h 204520"/>
                  <a:gd name="connsiteX10" fmla="*/ 74752 w 326872"/>
                  <a:gd name="connsiteY10" fmla="*/ 146951 h 204520"/>
                  <a:gd name="connsiteX11" fmla="*/ 206159 w 326872"/>
                  <a:gd name="connsiteY11" fmla="*/ 48984 h 204520"/>
                  <a:gd name="connsiteX12" fmla="*/ 234759 w 326872"/>
                  <a:gd name="connsiteY12" fmla="*/ 54153 h 204520"/>
                  <a:gd name="connsiteX13" fmla="*/ 236360 w 326872"/>
                  <a:gd name="connsiteY13" fmla="*/ 165620 h 204520"/>
                  <a:gd name="connsiteX14" fmla="*/ 201244 w 326872"/>
                  <a:gd name="connsiteY14" fmla="*/ 202120 h 204520"/>
                  <a:gd name="connsiteX15" fmla="*/ 203289 w 326872"/>
                  <a:gd name="connsiteY15" fmla="*/ 202146 h 204520"/>
                  <a:gd name="connsiteX16" fmla="*/ 325704 w 326872"/>
                  <a:gd name="connsiteY16" fmla="*/ 112814 h 204520"/>
                  <a:gd name="connsiteX17" fmla="*/ 283540 w 326872"/>
                  <a:gd name="connsiteY17" fmla="*/ 127266 h 204520"/>
                  <a:gd name="connsiteX18" fmla="*/ 261709 w 326872"/>
                  <a:gd name="connsiteY18" fmla="*/ 107137 h 204520"/>
                  <a:gd name="connsiteX19" fmla="*/ 261709 w 326872"/>
                  <a:gd name="connsiteY19" fmla="*/ 107137 h 204520"/>
                  <a:gd name="connsiteX20" fmla="*/ 261709 w 326872"/>
                  <a:gd name="connsiteY20" fmla="*/ 107137 h 204520"/>
                  <a:gd name="connsiteX21" fmla="*/ 294424 w 326872"/>
                  <a:gd name="connsiteY21" fmla="*/ 80111 h 204520"/>
                  <a:gd name="connsiteX22" fmla="*/ 230721 w 326872"/>
                  <a:gd name="connsiteY22" fmla="*/ -2375 h 2045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326872" h="204520">
                    <a:moveTo>
                      <a:pt x="230721" y="-2375"/>
                    </a:moveTo>
                    <a:cubicBezTo>
                      <a:pt x="155004" y="37617"/>
                      <a:pt x="85966" y="38874"/>
                      <a:pt x="77648" y="38874"/>
                    </a:cubicBezTo>
                    <a:cubicBezTo>
                      <a:pt x="77102" y="38874"/>
                      <a:pt x="76810" y="38862"/>
                      <a:pt x="76810" y="38862"/>
                    </a:cubicBezTo>
                    <a:lnTo>
                      <a:pt x="93878" y="84379"/>
                    </a:lnTo>
                    <a:lnTo>
                      <a:pt x="93878" y="84379"/>
                    </a:lnTo>
                    <a:cubicBezTo>
                      <a:pt x="75933" y="92837"/>
                      <a:pt x="61214" y="96063"/>
                      <a:pt x="49200" y="96063"/>
                    </a:cubicBezTo>
                    <a:cubicBezTo>
                      <a:pt x="10757" y="96063"/>
                      <a:pt x="13" y="63043"/>
                      <a:pt x="13" y="63043"/>
                    </a:cubicBezTo>
                    <a:cubicBezTo>
                      <a:pt x="-787" y="71107"/>
                      <a:pt x="-1156" y="78676"/>
                      <a:pt x="-1168" y="85775"/>
                    </a:cubicBezTo>
                    <a:cubicBezTo>
                      <a:pt x="-1206" y="162776"/>
                      <a:pt x="42786" y="184480"/>
                      <a:pt x="79845" y="189103"/>
                    </a:cubicBezTo>
                    <a:cubicBezTo>
                      <a:pt x="76149" y="176454"/>
                      <a:pt x="71158" y="165163"/>
                      <a:pt x="64618" y="155981"/>
                    </a:cubicBezTo>
                    <a:lnTo>
                      <a:pt x="74752" y="146951"/>
                    </a:lnTo>
                    <a:lnTo>
                      <a:pt x="206159" y="48984"/>
                    </a:lnTo>
                    <a:lnTo>
                      <a:pt x="234759" y="54153"/>
                    </a:lnTo>
                    <a:lnTo>
                      <a:pt x="236360" y="165620"/>
                    </a:lnTo>
                    <a:cubicBezTo>
                      <a:pt x="220586" y="173977"/>
                      <a:pt x="209004" y="186956"/>
                      <a:pt x="201244" y="202120"/>
                    </a:cubicBezTo>
                    <a:cubicBezTo>
                      <a:pt x="201930" y="202133"/>
                      <a:pt x="202616" y="202146"/>
                      <a:pt x="203289" y="202146"/>
                    </a:cubicBezTo>
                    <a:cubicBezTo>
                      <a:pt x="297205" y="202146"/>
                      <a:pt x="325704" y="112814"/>
                      <a:pt x="325704" y="112814"/>
                    </a:cubicBezTo>
                    <a:cubicBezTo>
                      <a:pt x="306426" y="123532"/>
                      <a:pt x="292964" y="127266"/>
                      <a:pt x="283540" y="127266"/>
                    </a:cubicBezTo>
                    <a:cubicBezTo>
                      <a:pt x="261709" y="127266"/>
                      <a:pt x="261709" y="107137"/>
                      <a:pt x="261709" y="107137"/>
                    </a:cubicBezTo>
                    <a:lnTo>
                      <a:pt x="261709" y="107137"/>
                    </a:lnTo>
                    <a:lnTo>
                      <a:pt x="261709" y="107137"/>
                    </a:lnTo>
                    <a:lnTo>
                      <a:pt x="294424" y="80111"/>
                    </a:lnTo>
                    <a:cubicBezTo>
                      <a:pt x="288722" y="37439"/>
                      <a:pt x="230721" y="-2375"/>
                      <a:pt x="230721" y="-2375"/>
                    </a:cubicBezTo>
                  </a:path>
                </a:pathLst>
              </a:custGeom>
              <a:solidFill>
                <a:srgbClr val="B4CAEC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42" name="Freeform: Shape 441">
                <a:extLst>
                  <a:ext uri="{FF2B5EF4-FFF2-40B4-BE49-F238E27FC236}">
                    <a16:creationId xmlns:a16="http://schemas.microsoft.com/office/drawing/2014/main" id="{B4363A7C-DD63-9F21-B9F7-E92035C1F0A0}"/>
                  </a:ext>
                </a:extLst>
              </p:cNvPr>
              <p:cNvSpPr/>
              <p:nvPr/>
            </p:nvSpPr>
            <p:spPr>
              <a:xfrm flipV="1">
                <a:off x="4382998" y="2231734"/>
                <a:ext cx="34848" cy="240537"/>
              </a:xfrm>
              <a:custGeom>
                <a:avLst/>
                <a:gdLst>
                  <a:gd name="connsiteX0" fmla="*/ 33838 w 34848"/>
                  <a:gd name="connsiteY0" fmla="*/ -2222 h 240537"/>
                  <a:gd name="connsiteX1" fmla="*/ 1377 w 34848"/>
                  <a:gd name="connsiteY1" fmla="*/ 119202 h 240537"/>
                  <a:gd name="connsiteX2" fmla="*/ -1011 w 34848"/>
                  <a:gd name="connsiteY2" fmla="*/ 238316 h 240537"/>
                  <a:gd name="connsiteX3" fmla="*/ 33838 w 34848"/>
                  <a:gd name="connsiteY3" fmla="*/ -2222 h 2405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848" h="240537">
                    <a:moveTo>
                      <a:pt x="33838" y="-2222"/>
                    </a:moveTo>
                    <a:cubicBezTo>
                      <a:pt x="23513" y="40462"/>
                      <a:pt x="12324" y="81585"/>
                      <a:pt x="1377" y="119202"/>
                    </a:cubicBezTo>
                    <a:cubicBezTo>
                      <a:pt x="11042" y="147612"/>
                      <a:pt x="14229" y="195517"/>
                      <a:pt x="-1011" y="238316"/>
                    </a:cubicBezTo>
                    <a:cubicBezTo>
                      <a:pt x="310" y="235420"/>
                      <a:pt x="31095" y="166167"/>
                      <a:pt x="33838" y="-2222"/>
                    </a:cubicBezTo>
                  </a:path>
                </a:pathLst>
              </a:custGeom>
              <a:solidFill>
                <a:srgbClr val="395EB4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43" name="Freeform: Shape 442">
                <a:extLst>
                  <a:ext uri="{FF2B5EF4-FFF2-40B4-BE49-F238E27FC236}">
                    <a16:creationId xmlns:a16="http://schemas.microsoft.com/office/drawing/2014/main" id="{0C0AE521-32F8-E3C3-D102-3A955FCAA8CC}"/>
                  </a:ext>
                </a:extLst>
              </p:cNvPr>
              <p:cNvSpPr/>
              <p:nvPr/>
            </p:nvSpPr>
            <p:spPr>
              <a:xfrm flipV="1">
                <a:off x="4526101" y="2107871"/>
                <a:ext cx="197724" cy="149733"/>
              </a:xfrm>
              <a:custGeom>
                <a:avLst/>
                <a:gdLst>
                  <a:gd name="connsiteX0" fmla="*/ 155643 w 197724"/>
                  <a:gd name="connsiteY0" fmla="*/ -2183 h 149733"/>
                  <a:gd name="connsiteX1" fmla="*/ 179341 w 197724"/>
                  <a:gd name="connsiteY1" fmla="*/ 147360 h 149733"/>
                  <a:gd name="connsiteX2" fmla="*/ -1164 w 197724"/>
                  <a:gd name="connsiteY2" fmla="*/ 132386 h 149733"/>
                  <a:gd name="connsiteX3" fmla="*/ 155643 w 197724"/>
                  <a:gd name="connsiteY3" fmla="*/ -2183 h 149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7724" h="149733">
                    <a:moveTo>
                      <a:pt x="155643" y="-2183"/>
                    </a:moveTo>
                    <a:cubicBezTo>
                      <a:pt x="217289" y="2542"/>
                      <a:pt x="195204" y="97690"/>
                      <a:pt x="179341" y="147360"/>
                    </a:cubicBezTo>
                    <a:cubicBezTo>
                      <a:pt x="127385" y="145468"/>
                      <a:pt x="66616" y="141086"/>
                      <a:pt x="-1164" y="132386"/>
                    </a:cubicBezTo>
                    <a:cubicBezTo>
                      <a:pt x="22534" y="92445"/>
                      <a:pt x="88676" y="-7314"/>
                      <a:pt x="155643" y="-2183"/>
                    </a:cubicBezTo>
                  </a:path>
                </a:pathLst>
              </a:custGeom>
              <a:solidFill>
                <a:srgbClr val="CE6858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44" name="Freeform: Shape 443">
                <a:extLst>
                  <a:ext uri="{FF2B5EF4-FFF2-40B4-BE49-F238E27FC236}">
                    <a16:creationId xmlns:a16="http://schemas.microsoft.com/office/drawing/2014/main" id="{A1A6BCBE-7DEA-8CE1-91CB-B6D8B301BFC5}"/>
                  </a:ext>
                </a:extLst>
              </p:cNvPr>
              <p:cNvSpPr/>
              <p:nvPr/>
            </p:nvSpPr>
            <p:spPr>
              <a:xfrm flipV="1">
                <a:off x="4203965" y="2159281"/>
                <a:ext cx="198450" cy="597802"/>
              </a:xfrm>
              <a:custGeom>
                <a:avLst/>
                <a:gdLst>
                  <a:gd name="connsiteX0" fmla="*/ 117852 w 198450"/>
                  <a:gd name="connsiteY0" fmla="*/ 595675 h 597802"/>
                  <a:gd name="connsiteX1" fmla="*/ 12620 w 198450"/>
                  <a:gd name="connsiteY1" fmla="*/ 326880 h 597802"/>
                  <a:gd name="connsiteX2" fmla="*/ 143455 w 198450"/>
                  <a:gd name="connsiteY2" fmla="*/ 2598 h 597802"/>
                  <a:gd name="connsiteX3" fmla="*/ 197507 w 198450"/>
                  <a:gd name="connsiteY3" fmla="*/ 18245 h 597802"/>
                  <a:gd name="connsiteX4" fmla="*/ 197507 w 198450"/>
                  <a:gd name="connsiteY4" fmla="*/ 132024 h 597802"/>
                  <a:gd name="connsiteX5" fmla="*/ 134921 w 198450"/>
                  <a:gd name="connsiteY5" fmla="*/ 143403 h 597802"/>
                  <a:gd name="connsiteX6" fmla="*/ 180476 w 198450"/>
                  <a:gd name="connsiteY6" fmla="*/ 404108 h 597802"/>
                  <a:gd name="connsiteX7" fmla="*/ 117852 w 198450"/>
                  <a:gd name="connsiteY7" fmla="*/ 595675 h 5978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98450" h="597802">
                    <a:moveTo>
                      <a:pt x="117852" y="595675"/>
                    </a:moveTo>
                    <a:cubicBezTo>
                      <a:pt x="117852" y="595675"/>
                      <a:pt x="52435" y="553016"/>
                      <a:pt x="12620" y="326880"/>
                    </a:cubicBezTo>
                    <a:cubicBezTo>
                      <a:pt x="-27211" y="100744"/>
                      <a:pt x="21942" y="-29088"/>
                      <a:pt x="143455" y="2598"/>
                    </a:cubicBezTo>
                    <a:cubicBezTo>
                      <a:pt x="157070" y="6154"/>
                      <a:pt x="197507" y="18245"/>
                      <a:pt x="197507" y="18245"/>
                    </a:cubicBezTo>
                    <a:lnTo>
                      <a:pt x="197507" y="132024"/>
                    </a:lnTo>
                    <a:cubicBezTo>
                      <a:pt x="197507" y="132024"/>
                      <a:pt x="157679" y="116377"/>
                      <a:pt x="134921" y="143403"/>
                    </a:cubicBezTo>
                    <a:cubicBezTo>
                      <a:pt x="114144" y="168079"/>
                      <a:pt x="129765" y="255023"/>
                      <a:pt x="180476" y="404108"/>
                    </a:cubicBezTo>
                    <a:cubicBezTo>
                      <a:pt x="196707" y="451810"/>
                      <a:pt x="194649" y="554438"/>
                      <a:pt x="117852" y="595675"/>
                    </a:cubicBezTo>
                  </a:path>
                </a:pathLst>
              </a:custGeom>
              <a:solidFill>
                <a:srgbClr val="4870C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45" name="Freeform: Shape 444">
                <a:extLst>
                  <a:ext uri="{FF2B5EF4-FFF2-40B4-BE49-F238E27FC236}">
                    <a16:creationId xmlns:a16="http://schemas.microsoft.com/office/drawing/2014/main" id="{F08EBFB8-F039-7FC4-9DD8-EA46D2B7400F}"/>
                  </a:ext>
                </a:extLst>
              </p:cNvPr>
              <p:cNvSpPr/>
              <p:nvPr/>
            </p:nvSpPr>
            <p:spPr>
              <a:xfrm flipV="1">
                <a:off x="4565767" y="2342897"/>
                <a:ext cx="274392" cy="385978"/>
              </a:xfrm>
              <a:custGeom>
                <a:avLst/>
                <a:gdLst>
                  <a:gd name="connsiteX0" fmla="*/ 273175 w 274392"/>
                  <a:gd name="connsiteY0" fmla="*/ 345160 h 385978"/>
                  <a:gd name="connsiteX1" fmla="*/ 37603 w 274392"/>
                  <a:gd name="connsiteY1" fmla="*/ 383920 h 385978"/>
                  <a:gd name="connsiteX2" fmla="*/ 1471 w 274392"/>
                  <a:gd name="connsiteY2" fmla="*/ -2058 h 385978"/>
                  <a:gd name="connsiteX3" fmla="*/ 232954 w 274392"/>
                  <a:gd name="connsiteY3" fmla="*/ 25120 h 385978"/>
                  <a:gd name="connsiteX4" fmla="*/ 273175 w 274392"/>
                  <a:gd name="connsiteY4" fmla="*/ 345160 h 3859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4392" h="385978">
                    <a:moveTo>
                      <a:pt x="273175" y="345160"/>
                    </a:moveTo>
                    <a:lnTo>
                      <a:pt x="37603" y="383920"/>
                    </a:lnTo>
                    <a:cubicBezTo>
                      <a:pt x="37603" y="383920"/>
                      <a:pt x="-13299" y="236803"/>
                      <a:pt x="1471" y="-2058"/>
                    </a:cubicBezTo>
                    <a:lnTo>
                      <a:pt x="232954" y="25120"/>
                    </a:lnTo>
                    <a:cubicBezTo>
                      <a:pt x="232954" y="25120"/>
                      <a:pt x="222286" y="138302"/>
                      <a:pt x="273175" y="345160"/>
                    </a:cubicBezTo>
                  </a:path>
                </a:pathLst>
              </a:custGeom>
              <a:solidFill>
                <a:srgbClr val="1D2A3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46" name="Freeform: Shape 445">
                <a:extLst>
                  <a:ext uri="{FF2B5EF4-FFF2-40B4-BE49-F238E27FC236}">
                    <a16:creationId xmlns:a16="http://schemas.microsoft.com/office/drawing/2014/main" id="{9FDEE13C-C8E1-2EAC-AF3C-3ADC6302597C}"/>
                  </a:ext>
                </a:extLst>
              </p:cNvPr>
              <p:cNvSpPr/>
              <p:nvPr/>
            </p:nvSpPr>
            <p:spPr>
              <a:xfrm flipV="1">
                <a:off x="4565979" y="2342897"/>
                <a:ext cx="117081" cy="385978"/>
              </a:xfrm>
              <a:custGeom>
                <a:avLst/>
                <a:gdLst>
                  <a:gd name="connsiteX0" fmla="*/ 1313 w 117081"/>
                  <a:gd name="connsiteY0" fmla="*/ -2058 h 385978"/>
                  <a:gd name="connsiteX1" fmla="*/ -1164 w 117081"/>
                  <a:gd name="connsiteY1" fmla="*/ 60464 h 385978"/>
                  <a:gd name="connsiteX2" fmla="*/ 19893 w 117081"/>
                  <a:gd name="connsiteY2" fmla="*/ 67728 h 385978"/>
                  <a:gd name="connsiteX3" fmla="*/ 21849 w 117081"/>
                  <a:gd name="connsiteY3" fmla="*/ 15265 h 385978"/>
                  <a:gd name="connsiteX4" fmla="*/ 115918 w 117081"/>
                  <a:gd name="connsiteY4" fmla="*/ 11391 h 385978"/>
                  <a:gd name="connsiteX5" fmla="*/ 1313 w 117081"/>
                  <a:gd name="connsiteY5" fmla="*/ -2058 h 385978"/>
                  <a:gd name="connsiteX6" fmla="*/ 1097 w 117081"/>
                  <a:gd name="connsiteY6" fmla="*/ 165163 h 385978"/>
                  <a:gd name="connsiteX7" fmla="*/ 37444 w 117081"/>
                  <a:gd name="connsiteY7" fmla="*/ 383920 h 385978"/>
                  <a:gd name="connsiteX8" fmla="*/ 92880 w 117081"/>
                  <a:gd name="connsiteY8" fmla="*/ 374802 h 385978"/>
                  <a:gd name="connsiteX9" fmla="*/ 27043 w 117081"/>
                  <a:gd name="connsiteY9" fmla="*/ 188099 h 385978"/>
                  <a:gd name="connsiteX10" fmla="*/ 23982 w 117081"/>
                  <a:gd name="connsiteY10" fmla="*/ 187299 h 385978"/>
                  <a:gd name="connsiteX11" fmla="*/ 7993 w 117081"/>
                  <a:gd name="connsiteY11" fmla="*/ 175754 h 385978"/>
                  <a:gd name="connsiteX12" fmla="*/ 1097 w 117081"/>
                  <a:gd name="connsiteY12" fmla="*/ 165163 h 3859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17081" h="385978">
                    <a:moveTo>
                      <a:pt x="1313" y="-2058"/>
                    </a:moveTo>
                    <a:cubicBezTo>
                      <a:pt x="-21" y="19544"/>
                      <a:pt x="-821" y="40398"/>
                      <a:pt x="-1164" y="60464"/>
                    </a:cubicBezTo>
                    <a:lnTo>
                      <a:pt x="19893" y="67728"/>
                    </a:lnTo>
                    <a:cubicBezTo>
                      <a:pt x="20096" y="35762"/>
                      <a:pt x="21849" y="15265"/>
                      <a:pt x="21849" y="15265"/>
                    </a:cubicBezTo>
                    <a:lnTo>
                      <a:pt x="115918" y="11391"/>
                    </a:lnTo>
                    <a:lnTo>
                      <a:pt x="1313" y="-2058"/>
                    </a:lnTo>
                    <a:moveTo>
                      <a:pt x="1097" y="165163"/>
                    </a:moveTo>
                    <a:cubicBezTo>
                      <a:pt x="9631" y="303555"/>
                      <a:pt x="37444" y="383920"/>
                      <a:pt x="37444" y="383920"/>
                    </a:cubicBezTo>
                    <a:lnTo>
                      <a:pt x="92880" y="374802"/>
                    </a:lnTo>
                    <a:cubicBezTo>
                      <a:pt x="54500" y="325221"/>
                      <a:pt x="35806" y="254050"/>
                      <a:pt x="27043" y="188099"/>
                    </a:cubicBezTo>
                    <a:lnTo>
                      <a:pt x="23982" y="187299"/>
                    </a:lnTo>
                    <a:cubicBezTo>
                      <a:pt x="17404" y="185572"/>
                      <a:pt x="11702" y="181444"/>
                      <a:pt x="7993" y="175754"/>
                    </a:cubicBezTo>
                    <a:lnTo>
                      <a:pt x="1097" y="165163"/>
                    </a:lnTo>
                  </a:path>
                </a:pathLst>
              </a:custGeom>
              <a:solidFill>
                <a:srgbClr val="BDC1C2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47" name="Freeform: Shape 446">
                <a:extLst>
                  <a:ext uri="{FF2B5EF4-FFF2-40B4-BE49-F238E27FC236}">
                    <a16:creationId xmlns:a16="http://schemas.microsoft.com/office/drawing/2014/main" id="{73991AFA-BD57-8B6F-7F35-09C1715503F6}"/>
                  </a:ext>
                </a:extLst>
              </p:cNvPr>
              <p:cNvSpPr/>
              <p:nvPr/>
            </p:nvSpPr>
            <p:spPr>
              <a:xfrm flipV="1">
                <a:off x="4587015" y="2333042"/>
                <a:ext cx="329496" cy="388454"/>
              </a:xfrm>
              <a:custGeom>
                <a:avLst/>
                <a:gdLst>
                  <a:gd name="connsiteX0" fmla="*/ 726 w 329496"/>
                  <a:gd name="connsiteY0" fmla="*/ 7878 h 388454"/>
                  <a:gd name="connsiteX1" fmla="*/ 88547 w 329496"/>
                  <a:gd name="connsiteY1" fmla="*/ 386389 h 388454"/>
                  <a:gd name="connsiteX2" fmla="*/ 328246 w 329496"/>
                  <a:gd name="connsiteY2" fmla="*/ 342701 h 388454"/>
                  <a:gd name="connsiteX3" fmla="*/ 242052 w 329496"/>
                  <a:gd name="connsiteY3" fmla="*/ -2066 h 388454"/>
                  <a:gd name="connsiteX4" fmla="*/ 726 w 329496"/>
                  <a:gd name="connsiteY4" fmla="*/ 7878 h 388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9496" h="388454">
                    <a:moveTo>
                      <a:pt x="726" y="7878"/>
                    </a:moveTo>
                    <a:cubicBezTo>
                      <a:pt x="726" y="7878"/>
                      <a:pt x="-22261" y="277385"/>
                      <a:pt x="88547" y="386389"/>
                    </a:cubicBezTo>
                    <a:lnTo>
                      <a:pt x="328246" y="342701"/>
                    </a:lnTo>
                    <a:cubicBezTo>
                      <a:pt x="328246" y="342701"/>
                      <a:pt x="201005" y="165396"/>
                      <a:pt x="242052" y="-2066"/>
                    </a:cubicBezTo>
                    <a:lnTo>
                      <a:pt x="726" y="7878"/>
                    </a:lnTo>
                  </a:path>
                </a:pathLst>
              </a:custGeom>
              <a:solidFill>
                <a:srgbClr val="1D2A3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48" name="Freeform: Shape 447">
                <a:extLst>
                  <a:ext uri="{FF2B5EF4-FFF2-40B4-BE49-F238E27FC236}">
                    <a16:creationId xmlns:a16="http://schemas.microsoft.com/office/drawing/2014/main" id="{FD466B59-D188-B0B1-29E4-281F708D3D78}"/>
                  </a:ext>
                </a:extLst>
              </p:cNvPr>
              <p:cNvSpPr/>
              <p:nvPr/>
            </p:nvSpPr>
            <p:spPr>
              <a:xfrm flipV="1">
                <a:off x="4587036" y="2333042"/>
                <a:ext cx="329476" cy="388454"/>
              </a:xfrm>
              <a:custGeom>
                <a:avLst/>
                <a:gdLst>
                  <a:gd name="connsiteX0" fmla="*/ 242031 w 329476"/>
                  <a:gd name="connsiteY0" fmla="*/ -2066 h 388454"/>
                  <a:gd name="connsiteX1" fmla="*/ 94774 w 329476"/>
                  <a:gd name="connsiteY1" fmla="*/ 4005 h 388454"/>
                  <a:gd name="connsiteX2" fmla="*/ 705 w 329476"/>
                  <a:gd name="connsiteY2" fmla="*/ 7878 h 388454"/>
                  <a:gd name="connsiteX3" fmla="*/ -1250 w 329476"/>
                  <a:gd name="connsiteY3" fmla="*/ 60342 h 388454"/>
                  <a:gd name="connsiteX4" fmla="*/ 48648 w 329476"/>
                  <a:gd name="connsiteY4" fmla="*/ 77576 h 388454"/>
                  <a:gd name="connsiteX5" fmla="*/ 66123 w 329476"/>
                  <a:gd name="connsiteY5" fmla="*/ 96168 h 388454"/>
                  <a:gd name="connsiteX6" fmla="*/ 83421 w 329476"/>
                  <a:gd name="connsiteY6" fmla="*/ 158500 h 388454"/>
                  <a:gd name="connsiteX7" fmla="*/ 72676 w 329476"/>
                  <a:gd name="connsiteY7" fmla="*/ 188320 h 388454"/>
                  <a:gd name="connsiteX8" fmla="*/ 57004 w 329476"/>
                  <a:gd name="connsiteY8" fmla="*/ 193247 h 388454"/>
                  <a:gd name="connsiteX9" fmla="*/ 50007 w 329476"/>
                  <a:gd name="connsiteY9" fmla="*/ 192346 h 388454"/>
                  <a:gd name="connsiteX10" fmla="*/ 5900 w 329476"/>
                  <a:gd name="connsiteY10" fmla="*/ 180712 h 388454"/>
                  <a:gd name="connsiteX11" fmla="*/ 88526 w 329476"/>
                  <a:gd name="connsiteY11" fmla="*/ 386389 h 388454"/>
                  <a:gd name="connsiteX12" fmla="*/ 328226 w 329476"/>
                  <a:gd name="connsiteY12" fmla="*/ 342701 h 388454"/>
                  <a:gd name="connsiteX13" fmla="*/ 233877 w 329476"/>
                  <a:gd name="connsiteY13" fmla="*/ 67670 h 388454"/>
                  <a:gd name="connsiteX14" fmla="*/ 242031 w 329476"/>
                  <a:gd name="connsiteY14" fmla="*/ -2066 h 388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29476" h="388454">
                    <a:moveTo>
                      <a:pt x="242031" y="-2066"/>
                    </a:moveTo>
                    <a:lnTo>
                      <a:pt x="94774" y="4005"/>
                    </a:lnTo>
                    <a:lnTo>
                      <a:pt x="705" y="7878"/>
                    </a:lnTo>
                    <a:cubicBezTo>
                      <a:pt x="705" y="7878"/>
                      <a:pt x="-1047" y="28376"/>
                      <a:pt x="-1250" y="60342"/>
                    </a:cubicBezTo>
                    <a:lnTo>
                      <a:pt x="48648" y="77576"/>
                    </a:lnTo>
                    <a:cubicBezTo>
                      <a:pt x="57182" y="80522"/>
                      <a:pt x="63710" y="87469"/>
                      <a:pt x="66123" y="96168"/>
                    </a:cubicBezTo>
                    <a:lnTo>
                      <a:pt x="83421" y="158500"/>
                    </a:lnTo>
                    <a:cubicBezTo>
                      <a:pt x="86532" y="169714"/>
                      <a:pt x="82227" y="181678"/>
                      <a:pt x="72676" y="188320"/>
                    </a:cubicBezTo>
                    <a:cubicBezTo>
                      <a:pt x="68028" y="191558"/>
                      <a:pt x="62554" y="193247"/>
                      <a:pt x="57004" y="193247"/>
                    </a:cubicBezTo>
                    <a:cubicBezTo>
                      <a:pt x="54668" y="193247"/>
                      <a:pt x="52318" y="192955"/>
                      <a:pt x="50007" y="192346"/>
                    </a:cubicBezTo>
                    <a:lnTo>
                      <a:pt x="5900" y="180712"/>
                    </a:lnTo>
                    <a:cubicBezTo>
                      <a:pt x="15844" y="255642"/>
                      <a:pt x="38615" y="337291"/>
                      <a:pt x="88526" y="386389"/>
                    </a:cubicBezTo>
                    <a:lnTo>
                      <a:pt x="328226" y="342701"/>
                    </a:lnTo>
                    <a:cubicBezTo>
                      <a:pt x="328226" y="342701"/>
                      <a:pt x="233827" y="211154"/>
                      <a:pt x="233877" y="67670"/>
                    </a:cubicBezTo>
                    <a:cubicBezTo>
                      <a:pt x="233877" y="44568"/>
                      <a:pt x="236341" y="21162"/>
                      <a:pt x="242031" y="-2066"/>
                    </a:cubicBezTo>
                  </a:path>
                </a:pathLst>
              </a:custGeom>
              <a:solidFill>
                <a:srgbClr val="D6D8D8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49" name="Freeform: Shape 448">
                <a:extLst>
                  <a:ext uri="{FF2B5EF4-FFF2-40B4-BE49-F238E27FC236}">
                    <a16:creationId xmlns:a16="http://schemas.microsoft.com/office/drawing/2014/main" id="{17E5FD2B-C076-9DAC-077C-E7A1BA9F0BBC}"/>
                  </a:ext>
                </a:extLst>
              </p:cNvPr>
              <p:cNvSpPr/>
              <p:nvPr/>
            </p:nvSpPr>
            <p:spPr>
              <a:xfrm flipV="1">
                <a:off x="4626330" y="2654098"/>
                <a:ext cx="153987" cy="19227"/>
              </a:xfrm>
              <a:custGeom>
                <a:avLst/>
                <a:gdLst>
                  <a:gd name="connsiteX0" fmla="*/ 152161 w 153987"/>
                  <a:gd name="connsiteY0" fmla="*/ -1944 h 19227"/>
                  <a:gd name="connsiteX1" fmla="*/ -1217 w 153987"/>
                  <a:gd name="connsiteY1" fmla="*/ 7454 h 19227"/>
                  <a:gd name="connsiteX2" fmla="*/ -621 w 153987"/>
                  <a:gd name="connsiteY2" fmla="*/ 17284 h 19227"/>
                  <a:gd name="connsiteX3" fmla="*/ 152770 w 153987"/>
                  <a:gd name="connsiteY3" fmla="*/ 7886 h 19227"/>
                  <a:gd name="connsiteX4" fmla="*/ 152161 w 153987"/>
                  <a:gd name="connsiteY4" fmla="*/ -1944 h 192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3987" h="19227">
                    <a:moveTo>
                      <a:pt x="152161" y="-1944"/>
                    </a:moveTo>
                    <a:lnTo>
                      <a:pt x="-1217" y="7454"/>
                    </a:lnTo>
                    <a:lnTo>
                      <a:pt x="-621" y="17284"/>
                    </a:lnTo>
                    <a:lnTo>
                      <a:pt x="152770" y="7886"/>
                    </a:lnTo>
                    <a:lnTo>
                      <a:pt x="152161" y="-1944"/>
                    </a:lnTo>
                  </a:path>
                </a:pathLst>
              </a:custGeom>
              <a:solidFill>
                <a:srgbClr val="1D2A3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50" name="Freeform: Shape 449">
                <a:extLst>
                  <a:ext uri="{FF2B5EF4-FFF2-40B4-BE49-F238E27FC236}">
                    <a16:creationId xmlns:a16="http://schemas.microsoft.com/office/drawing/2014/main" id="{E426CA7B-D577-105E-6E3F-628C729CDF16}"/>
                  </a:ext>
                </a:extLst>
              </p:cNvPr>
              <p:cNvSpPr/>
              <p:nvPr/>
            </p:nvSpPr>
            <p:spPr>
              <a:xfrm flipV="1">
                <a:off x="4627460" y="2599615"/>
                <a:ext cx="154279" cy="22301"/>
              </a:xfrm>
              <a:custGeom>
                <a:avLst/>
                <a:gdLst>
                  <a:gd name="connsiteX0" fmla="*/ 152261 w 154279"/>
                  <a:gd name="connsiteY0" fmla="*/ -1991 h 22301"/>
                  <a:gd name="connsiteX1" fmla="*/ -1218 w 154279"/>
                  <a:gd name="connsiteY1" fmla="*/ 10480 h 22301"/>
                  <a:gd name="connsiteX2" fmla="*/ -418 w 154279"/>
                  <a:gd name="connsiteY2" fmla="*/ 20310 h 22301"/>
                  <a:gd name="connsiteX3" fmla="*/ 153061 w 154279"/>
                  <a:gd name="connsiteY3" fmla="*/ 7826 h 22301"/>
                  <a:gd name="connsiteX4" fmla="*/ 152261 w 154279"/>
                  <a:gd name="connsiteY4" fmla="*/ -1991 h 223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4279" h="22301">
                    <a:moveTo>
                      <a:pt x="152261" y="-1991"/>
                    </a:moveTo>
                    <a:lnTo>
                      <a:pt x="-1218" y="10480"/>
                    </a:lnTo>
                    <a:lnTo>
                      <a:pt x="-418" y="20310"/>
                    </a:lnTo>
                    <a:lnTo>
                      <a:pt x="153061" y="7826"/>
                    </a:lnTo>
                    <a:lnTo>
                      <a:pt x="152261" y="-1991"/>
                    </a:lnTo>
                  </a:path>
                </a:pathLst>
              </a:custGeom>
              <a:solidFill>
                <a:srgbClr val="1D2A3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51" name="Freeform: Shape 450">
                <a:extLst>
                  <a:ext uri="{FF2B5EF4-FFF2-40B4-BE49-F238E27FC236}">
                    <a16:creationId xmlns:a16="http://schemas.microsoft.com/office/drawing/2014/main" id="{BA40FBB6-2D3A-FA66-62BD-21A7D5DAE459}"/>
                  </a:ext>
                </a:extLst>
              </p:cNvPr>
              <p:cNvSpPr/>
              <p:nvPr/>
            </p:nvSpPr>
            <p:spPr>
              <a:xfrm flipV="1">
                <a:off x="4631905" y="2545018"/>
                <a:ext cx="158445" cy="25768"/>
              </a:xfrm>
              <a:custGeom>
                <a:avLst/>
                <a:gdLst>
                  <a:gd name="connsiteX0" fmla="*/ 156232 w 158445"/>
                  <a:gd name="connsiteY0" fmla="*/ -2039 h 25768"/>
                  <a:gd name="connsiteX1" fmla="*/ -1223 w 158445"/>
                  <a:gd name="connsiteY1" fmla="*/ 13925 h 25768"/>
                  <a:gd name="connsiteX2" fmla="*/ -219 w 158445"/>
                  <a:gd name="connsiteY2" fmla="*/ 23730 h 25768"/>
                  <a:gd name="connsiteX3" fmla="*/ 157223 w 158445"/>
                  <a:gd name="connsiteY3" fmla="*/ 7753 h 25768"/>
                  <a:gd name="connsiteX4" fmla="*/ 156232 w 158445"/>
                  <a:gd name="connsiteY4" fmla="*/ -2039 h 25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8445" h="25768">
                    <a:moveTo>
                      <a:pt x="156232" y="-2039"/>
                    </a:moveTo>
                    <a:lnTo>
                      <a:pt x="-1223" y="13925"/>
                    </a:lnTo>
                    <a:lnTo>
                      <a:pt x="-219" y="23730"/>
                    </a:lnTo>
                    <a:lnTo>
                      <a:pt x="157223" y="7753"/>
                    </a:lnTo>
                    <a:lnTo>
                      <a:pt x="156232" y="-2039"/>
                    </a:lnTo>
                  </a:path>
                </a:pathLst>
              </a:custGeom>
              <a:solidFill>
                <a:srgbClr val="1D2A3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52" name="Freeform: Shape 451">
                <a:extLst>
                  <a:ext uri="{FF2B5EF4-FFF2-40B4-BE49-F238E27FC236}">
                    <a16:creationId xmlns:a16="http://schemas.microsoft.com/office/drawing/2014/main" id="{18C0DEE5-E751-18F0-9DB8-1E1EFB1439AC}"/>
                  </a:ext>
                </a:extLst>
              </p:cNvPr>
              <p:cNvSpPr/>
              <p:nvPr/>
            </p:nvSpPr>
            <p:spPr>
              <a:xfrm flipV="1">
                <a:off x="4640388" y="2490598"/>
                <a:ext cx="164668" cy="29654"/>
              </a:xfrm>
              <a:custGeom>
                <a:avLst/>
                <a:gdLst>
                  <a:gd name="connsiteX0" fmla="*/ 162256 w 164668"/>
                  <a:gd name="connsiteY0" fmla="*/ -2085 h 29654"/>
                  <a:gd name="connsiteX1" fmla="*/ -1231 w 164668"/>
                  <a:gd name="connsiteY1" fmla="*/ 17790 h 29654"/>
                  <a:gd name="connsiteX2" fmla="*/ -37 w 164668"/>
                  <a:gd name="connsiteY2" fmla="*/ 27569 h 29654"/>
                  <a:gd name="connsiteX3" fmla="*/ 163438 w 164668"/>
                  <a:gd name="connsiteY3" fmla="*/ 7694 h 29654"/>
                  <a:gd name="connsiteX4" fmla="*/ 162256 w 164668"/>
                  <a:gd name="connsiteY4" fmla="*/ -2085 h 296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4668" h="29654">
                    <a:moveTo>
                      <a:pt x="162256" y="-2085"/>
                    </a:moveTo>
                    <a:lnTo>
                      <a:pt x="-1231" y="17790"/>
                    </a:lnTo>
                    <a:lnTo>
                      <a:pt x="-37" y="27569"/>
                    </a:lnTo>
                    <a:lnTo>
                      <a:pt x="163438" y="7694"/>
                    </a:lnTo>
                    <a:lnTo>
                      <a:pt x="162256" y="-2085"/>
                    </a:lnTo>
                  </a:path>
                </a:pathLst>
              </a:custGeom>
              <a:solidFill>
                <a:srgbClr val="1D2A3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53" name="Freeform: Shape 452">
                <a:extLst>
                  <a:ext uri="{FF2B5EF4-FFF2-40B4-BE49-F238E27FC236}">
                    <a16:creationId xmlns:a16="http://schemas.microsoft.com/office/drawing/2014/main" id="{10DB7C02-5ECE-A929-3ADE-A5C8AD1EF5E7}"/>
                  </a:ext>
                </a:extLst>
              </p:cNvPr>
              <p:cNvSpPr/>
              <p:nvPr/>
            </p:nvSpPr>
            <p:spPr>
              <a:xfrm flipV="1">
                <a:off x="4675529" y="2384210"/>
                <a:ext cx="174205" cy="37681"/>
              </a:xfrm>
              <a:custGeom>
                <a:avLst/>
                <a:gdLst>
                  <a:gd name="connsiteX0" fmla="*/ 171373 w 174205"/>
                  <a:gd name="connsiteY0" fmla="*/ -2177 h 37681"/>
                  <a:gd name="connsiteX1" fmla="*/ -1258 w 174205"/>
                  <a:gd name="connsiteY1" fmla="*/ 25789 h 37681"/>
                  <a:gd name="connsiteX2" fmla="*/ 317 w 174205"/>
                  <a:gd name="connsiteY2" fmla="*/ 35504 h 37681"/>
                  <a:gd name="connsiteX3" fmla="*/ 172948 w 174205"/>
                  <a:gd name="connsiteY3" fmla="*/ 7552 h 37681"/>
                  <a:gd name="connsiteX4" fmla="*/ 171373 w 174205"/>
                  <a:gd name="connsiteY4" fmla="*/ -2177 h 376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205" h="37681">
                    <a:moveTo>
                      <a:pt x="171373" y="-2177"/>
                    </a:moveTo>
                    <a:lnTo>
                      <a:pt x="-1258" y="25789"/>
                    </a:lnTo>
                    <a:lnTo>
                      <a:pt x="317" y="35504"/>
                    </a:lnTo>
                    <a:lnTo>
                      <a:pt x="172948" y="7552"/>
                    </a:lnTo>
                    <a:lnTo>
                      <a:pt x="171373" y="-2177"/>
                    </a:lnTo>
                  </a:path>
                </a:pathLst>
              </a:custGeom>
              <a:solidFill>
                <a:srgbClr val="1D2A3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54" name="Freeform: Shape 453">
                <a:extLst>
                  <a:ext uri="{FF2B5EF4-FFF2-40B4-BE49-F238E27FC236}">
                    <a16:creationId xmlns:a16="http://schemas.microsoft.com/office/drawing/2014/main" id="{4CDCE1F0-F984-D68A-EEEE-1AA476242F36}"/>
                  </a:ext>
                </a:extLst>
              </p:cNvPr>
              <p:cNvSpPr/>
              <p:nvPr/>
            </p:nvSpPr>
            <p:spPr>
              <a:xfrm flipV="1">
                <a:off x="4654143" y="2436750"/>
                <a:ext cx="170878" cy="33794"/>
              </a:xfrm>
              <a:custGeom>
                <a:avLst/>
                <a:gdLst>
                  <a:gd name="connsiteX0" fmla="*/ 168252 w 170878"/>
                  <a:gd name="connsiteY0" fmla="*/ -2132 h 33794"/>
                  <a:gd name="connsiteX1" fmla="*/ -1242 w 170878"/>
                  <a:gd name="connsiteY1" fmla="*/ 21910 h 33794"/>
                  <a:gd name="connsiteX2" fmla="*/ 142 w 170878"/>
                  <a:gd name="connsiteY2" fmla="*/ 31663 h 33794"/>
                  <a:gd name="connsiteX3" fmla="*/ 169636 w 170878"/>
                  <a:gd name="connsiteY3" fmla="*/ 7635 h 33794"/>
                  <a:gd name="connsiteX4" fmla="*/ 168252 w 170878"/>
                  <a:gd name="connsiteY4" fmla="*/ -2132 h 33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0878" h="33794">
                    <a:moveTo>
                      <a:pt x="168252" y="-2132"/>
                    </a:moveTo>
                    <a:lnTo>
                      <a:pt x="-1242" y="21910"/>
                    </a:lnTo>
                    <a:lnTo>
                      <a:pt x="142" y="31663"/>
                    </a:lnTo>
                    <a:lnTo>
                      <a:pt x="169636" y="7635"/>
                    </a:lnTo>
                    <a:lnTo>
                      <a:pt x="168252" y="-2132"/>
                    </a:lnTo>
                  </a:path>
                </a:pathLst>
              </a:custGeom>
              <a:solidFill>
                <a:srgbClr val="1D2A3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55" name="Freeform: Shape 454">
                <a:extLst>
                  <a:ext uri="{FF2B5EF4-FFF2-40B4-BE49-F238E27FC236}">
                    <a16:creationId xmlns:a16="http://schemas.microsoft.com/office/drawing/2014/main" id="{8D16B2E4-6FDC-C748-9196-B0393369E072}"/>
                  </a:ext>
                </a:extLst>
              </p:cNvPr>
              <p:cNvSpPr/>
              <p:nvPr/>
            </p:nvSpPr>
            <p:spPr>
              <a:xfrm flipV="1">
                <a:off x="4373968" y="2526182"/>
                <a:ext cx="298738" cy="211228"/>
              </a:xfrm>
              <a:custGeom>
                <a:avLst/>
                <a:gdLst>
                  <a:gd name="connsiteX0" fmla="*/ 14552 w 298738"/>
                  <a:gd name="connsiteY0" fmla="*/ 94027 h 211228"/>
                  <a:gd name="connsiteX1" fmla="*/ 165301 w 298738"/>
                  <a:gd name="connsiteY1" fmla="*/ 131009 h 211228"/>
                  <a:gd name="connsiteX2" fmla="*/ 200073 w 298738"/>
                  <a:gd name="connsiteY2" fmla="*/ 184374 h 211228"/>
                  <a:gd name="connsiteX3" fmla="*/ 216063 w 298738"/>
                  <a:gd name="connsiteY3" fmla="*/ 195919 h 211228"/>
                  <a:gd name="connsiteX4" fmla="*/ 263231 w 298738"/>
                  <a:gd name="connsiteY4" fmla="*/ 208352 h 211228"/>
                  <a:gd name="connsiteX5" fmla="*/ 285900 w 298738"/>
                  <a:gd name="connsiteY5" fmla="*/ 204326 h 211228"/>
                  <a:gd name="connsiteX6" fmla="*/ 296644 w 298738"/>
                  <a:gd name="connsiteY6" fmla="*/ 174507 h 211228"/>
                  <a:gd name="connsiteX7" fmla="*/ 279347 w 298738"/>
                  <a:gd name="connsiteY7" fmla="*/ 112175 h 211228"/>
                  <a:gd name="connsiteX8" fmla="*/ 261872 w 298738"/>
                  <a:gd name="connsiteY8" fmla="*/ 93582 h 211228"/>
                  <a:gd name="connsiteX9" fmla="*/ 176629 w 298738"/>
                  <a:gd name="connsiteY9" fmla="*/ 64156 h 211228"/>
                  <a:gd name="connsiteX10" fmla="*/ -1095 w 298738"/>
                  <a:gd name="connsiteY10" fmla="*/ -1973 h 211228"/>
                  <a:gd name="connsiteX11" fmla="*/ 14552 w 298738"/>
                  <a:gd name="connsiteY11" fmla="*/ 94027 h 2112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98738" h="211228">
                    <a:moveTo>
                      <a:pt x="14552" y="94027"/>
                    </a:moveTo>
                    <a:lnTo>
                      <a:pt x="165301" y="131009"/>
                    </a:lnTo>
                    <a:lnTo>
                      <a:pt x="200073" y="184374"/>
                    </a:lnTo>
                    <a:cubicBezTo>
                      <a:pt x="203782" y="190064"/>
                      <a:pt x="209484" y="194192"/>
                      <a:pt x="216063" y="195919"/>
                    </a:cubicBezTo>
                    <a:lnTo>
                      <a:pt x="263231" y="208352"/>
                    </a:lnTo>
                    <a:cubicBezTo>
                      <a:pt x="271016" y="210397"/>
                      <a:pt x="279309" y="208936"/>
                      <a:pt x="285900" y="204326"/>
                    </a:cubicBezTo>
                    <a:cubicBezTo>
                      <a:pt x="295450" y="197684"/>
                      <a:pt x="299756" y="185721"/>
                      <a:pt x="296644" y="174507"/>
                    </a:cubicBezTo>
                    <a:lnTo>
                      <a:pt x="279347" y="112175"/>
                    </a:lnTo>
                    <a:cubicBezTo>
                      <a:pt x="276934" y="103475"/>
                      <a:pt x="270406" y="96529"/>
                      <a:pt x="261872" y="93582"/>
                    </a:cubicBezTo>
                    <a:lnTo>
                      <a:pt x="176629" y="64156"/>
                    </a:lnTo>
                    <a:lnTo>
                      <a:pt x="-1095" y="-1973"/>
                    </a:lnTo>
                    <a:lnTo>
                      <a:pt x="14552" y="94027"/>
                    </a:lnTo>
                  </a:path>
                </a:pathLst>
              </a:custGeom>
              <a:solidFill>
                <a:srgbClr val="CE6858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56" name="Freeform: Shape 455">
                <a:extLst>
                  <a:ext uri="{FF2B5EF4-FFF2-40B4-BE49-F238E27FC236}">
                    <a16:creationId xmlns:a16="http://schemas.microsoft.com/office/drawing/2014/main" id="{45575378-5690-7335-D5E4-7EBD075110D7}"/>
                  </a:ext>
                </a:extLst>
              </p:cNvPr>
              <p:cNvSpPr/>
              <p:nvPr/>
            </p:nvSpPr>
            <p:spPr>
              <a:xfrm flipV="1">
                <a:off x="4361166" y="2612963"/>
                <a:ext cx="56896" cy="156451"/>
              </a:xfrm>
              <a:custGeom>
                <a:avLst/>
                <a:gdLst>
                  <a:gd name="connsiteX0" fmla="*/ -1003 w 56896"/>
                  <a:gd name="connsiteY0" fmla="*/ 154532 h 156451"/>
                  <a:gd name="connsiteX1" fmla="*/ -1003 w 56896"/>
                  <a:gd name="connsiteY1" fmla="*/ 91946 h 156451"/>
                  <a:gd name="connsiteX2" fmla="*/ 27445 w 56896"/>
                  <a:gd name="connsiteY2" fmla="*/ 91946 h 156451"/>
                  <a:gd name="connsiteX3" fmla="*/ -1003 w 56896"/>
                  <a:gd name="connsiteY3" fmla="*/ 69188 h 156451"/>
                  <a:gd name="connsiteX4" fmla="*/ -1003 w 56896"/>
                  <a:gd name="connsiteY4" fmla="*/ -1920 h 156451"/>
                  <a:gd name="connsiteX5" fmla="*/ 55893 w 56896"/>
                  <a:gd name="connsiteY5" fmla="*/ 22261 h 156451"/>
                  <a:gd name="connsiteX6" fmla="*/ 55893 w 56896"/>
                  <a:gd name="connsiteY6" fmla="*/ 154532 h 156451"/>
                  <a:gd name="connsiteX7" fmla="*/ -1003 w 56896"/>
                  <a:gd name="connsiteY7" fmla="*/ 154532 h 1564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6896" h="156451">
                    <a:moveTo>
                      <a:pt x="-1003" y="154532"/>
                    </a:moveTo>
                    <a:lnTo>
                      <a:pt x="-1003" y="91946"/>
                    </a:lnTo>
                    <a:lnTo>
                      <a:pt x="27445" y="91946"/>
                    </a:lnTo>
                    <a:lnTo>
                      <a:pt x="-1003" y="69188"/>
                    </a:lnTo>
                    <a:lnTo>
                      <a:pt x="-1003" y="-1920"/>
                    </a:lnTo>
                    <a:lnTo>
                      <a:pt x="55893" y="22261"/>
                    </a:lnTo>
                    <a:lnTo>
                      <a:pt x="55893" y="154532"/>
                    </a:lnTo>
                    <a:lnTo>
                      <a:pt x="-1003" y="154532"/>
                    </a:lnTo>
                  </a:path>
                </a:pathLst>
              </a:custGeom>
              <a:solidFill>
                <a:srgbClr val="4870C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57" name="Freeform: Shape 456">
                <a:extLst>
                  <a:ext uri="{FF2B5EF4-FFF2-40B4-BE49-F238E27FC236}">
                    <a16:creationId xmlns:a16="http://schemas.microsoft.com/office/drawing/2014/main" id="{2734380E-9CB9-A7D8-BBA3-5E94BDA5117B}"/>
                  </a:ext>
                </a:extLst>
              </p:cNvPr>
              <p:cNvSpPr/>
              <p:nvPr/>
            </p:nvSpPr>
            <p:spPr>
              <a:xfrm flipV="1">
                <a:off x="4361166" y="2612963"/>
                <a:ext cx="56896" cy="156451"/>
              </a:xfrm>
              <a:custGeom>
                <a:avLst/>
                <a:gdLst>
                  <a:gd name="connsiteX0" fmla="*/ -1003 w 56896"/>
                  <a:gd name="connsiteY0" fmla="*/ -1920 h 156451"/>
                  <a:gd name="connsiteX1" fmla="*/ -1003 w 56896"/>
                  <a:gd name="connsiteY1" fmla="*/ 69188 h 156451"/>
                  <a:gd name="connsiteX2" fmla="*/ 27445 w 56896"/>
                  <a:gd name="connsiteY2" fmla="*/ 91946 h 156451"/>
                  <a:gd name="connsiteX3" fmla="*/ -1003 w 56896"/>
                  <a:gd name="connsiteY3" fmla="*/ 91946 h 156451"/>
                  <a:gd name="connsiteX4" fmla="*/ -1003 w 56896"/>
                  <a:gd name="connsiteY4" fmla="*/ 154532 h 156451"/>
                  <a:gd name="connsiteX5" fmla="*/ 55893 w 56896"/>
                  <a:gd name="connsiteY5" fmla="*/ 154532 h 156451"/>
                  <a:gd name="connsiteX6" fmla="*/ 55893 w 56896"/>
                  <a:gd name="connsiteY6" fmla="*/ 22261 h 156451"/>
                  <a:gd name="connsiteX7" fmla="*/ -1003 w 56896"/>
                  <a:gd name="connsiteY7" fmla="*/ -1920 h 1564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6896" h="156451">
                    <a:moveTo>
                      <a:pt x="-1003" y="-1920"/>
                    </a:moveTo>
                    <a:lnTo>
                      <a:pt x="-1003" y="69188"/>
                    </a:lnTo>
                    <a:lnTo>
                      <a:pt x="27445" y="91946"/>
                    </a:lnTo>
                    <a:lnTo>
                      <a:pt x="-1003" y="91946"/>
                    </a:lnTo>
                    <a:lnTo>
                      <a:pt x="-1003" y="154532"/>
                    </a:lnTo>
                    <a:lnTo>
                      <a:pt x="55893" y="154532"/>
                    </a:lnTo>
                    <a:lnTo>
                      <a:pt x="55893" y="22261"/>
                    </a:lnTo>
                    <a:lnTo>
                      <a:pt x="-1003" y="-1920"/>
                    </a:lnTo>
                  </a:path>
                </a:pathLst>
              </a:custGeom>
              <a:solidFill>
                <a:srgbClr val="B4CAEC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58" name="Freeform: Shape 457">
                <a:extLst>
                  <a:ext uri="{FF2B5EF4-FFF2-40B4-BE49-F238E27FC236}">
                    <a16:creationId xmlns:a16="http://schemas.microsoft.com/office/drawing/2014/main" id="{3A146722-7AD6-4738-0905-785FA01FF88D}"/>
                  </a:ext>
                </a:extLst>
              </p:cNvPr>
              <p:cNvSpPr/>
              <p:nvPr/>
            </p:nvSpPr>
            <p:spPr>
              <a:xfrm flipV="1">
                <a:off x="5032869" y="2470634"/>
                <a:ext cx="143509" cy="123507"/>
              </a:xfrm>
              <a:custGeom>
                <a:avLst/>
                <a:gdLst>
                  <a:gd name="connsiteX0" fmla="*/ -1491 w 143509"/>
                  <a:gd name="connsiteY0" fmla="*/ 71179 h 123507"/>
                  <a:gd name="connsiteX1" fmla="*/ 53817 w 143509"/>
                  <a:gd name="connsiteY1" fmla="*/ 41880 h 123507"/>
                  <a:gd name="connsiteX2" fmla="*/ 67127 w 143509"/>
                  <a:gd name="connsiteY2" fmla="*/ 67014 h 123507"/>
                  <a:gd name="connsiteX3" fmla="*/ 73921 w 143509"/>
                  <a:gd name="connsiteY3" fmla="*/ 31225 h 123507"/>
                  <a:gd name="connsiteX4" fmla="*/ 136761 w 143509"/>
                  <a:gd name="connsiteY4" fmla="*/ -2061 h 123507"/>
                  <a:gd name="connsiteX5" fmla="*/ 142019 w 143509"/>
                  <a:gd name="connsiteY5" fmla="*/ 59534 h 123507"/>
                  <a:gd name="connsiteX6" fmla="*/ 25141 w 143509"/>
                  <a:gd name="connsiteY6" fmla="*/ 121446 h 123507"/>
                  <a:gd name="connsiteX7" fmla="*/ -1491 w 143509"/>
                  <a:gd name="connsiteY7" fmla="*/ 71179 h 1235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43509" h="123507">
                    <a:moveTo>
                      <a:pt x="-1491" y="71179"/>
                    </a:moveTo>
                    <a:lnTo>
                      <a:pt x="53817" y="41880"/>
                    </a:lnTo>
                    <a:lnTo>
                      <a:pt x="67127" y="67014"/>
                    </a:lnTo>
                    <a:lnTo>
                      <a:pt x="73921" y="31225"/>
                    </a:lnTo>
                    <a:lnTo>
                      <a:pt x="136761" y="-2061"/>
                    </a:lnTo>
                    <a:lnTo>
                      <a:pt x="142019" y="59534"/>
                    </a:lnTo>
                    <a:lnTo>
                      <a:pt x="25141" y="121446"/>
                    </a:lnTo>
                    <a:lnTo>
                      <a:pt x="-1491" y="71179"/>
                    </a:lnTo>
                  </a:path>
                </a:pathLst>
              </a:custGeom>
              <a:solidFill>
                <a:srgbClr val="4870C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59" name="Freeform: Shape 458">
                <a:extLst>
                  <a:ext uri="{FF2B5EF4-FFF2-40B4-BE49-F238E27FC236}">
                    <a16:creationId xmlns:a16="http://schemas.microsoft.com/office/drawing/2014/main" id="{90267DAF-E489-49B6-B3CA-F4345834C63E}"/>
                  </a:ext>
                </a:extLst>
              </p:cNvPr>
              <p:cNvSpPr/>
              <p:nvPr/>
            </p:nvSpPr>
            <p:spPr>
              <a:xfrm flipV="1">
                <a:off x="5032869" y="2470634"/>
                <a:ext cx="143509" cy="123507"/>
              </a:xfrm>
              <a:custGeom>
                <a:avLst/>
                <a:gdLst>
                  <a:gd name="connsiteX0" fmla="*/ 136761 w 143509"/>
                  <a:gd name="connsiteY0" fmla="*/ -2061 h 123507"/>
                  <a:gd name="connsiteX1" fmla="*/ 102026 w 143509"/>
                  <a:gd name="connsiteY1" fmla="*/ 16341 h 123507"/>
                  <a:gd name="connsiteX2" fmla="*/ 73921 w 143509"/>
                  <a:gd name="connsiteY2" fmla="*/ 31225 h 123507"/>
                  <a:gd name="connsiteX3" fmla="*/ 67127 w 143509"/>
                  <a:gd name="connsiteY3" fmla="*/ 67014 h 123507"/>
                  <a:gd name="connsiteX4" fmla="*/ 53817 w 143509"/>
                  <a:gd name="connsiteY4" fmla="*/ 41880 h 123507"/>
                  <a:gd name="connsiteX5" fmla="*/ 27833 w 143509"/>
                  <a:gd name="connsiteY5" fmla="*/ 55647 h 123507"/>
                  <a:gd name="connsiteX6" fmla="*/ 5354 w 143509"/>
                  <a:gd name="connsiteY6" fmla="*/ 67560 h 123507"/>
                  <a:gd name="connsiteX7" fmla="*/ -1491 w 143509"/>
                  <a:gd name="connsiteY7" fmla="*/ 71179 h 123507"/>
                  <a:gd name="connsiteX8" fmla="*/ 25141 w 143509"/>
                  <a:gd name="connsiteY8" fmla="*/ 121446 h 123507"/>
                  <a:gd name="connsiteX9" fmla="*/ 142019 w 143509"/>
                  <a:gd name="connsiteY9" fmla="*/ 59534 h 123507"/>
                  <a:gd name="connsiteX10" fmla="*/ 136761 w 143509"/>
                  <a:gd name="connsiteY10" fmla="*/ -2061 h 1235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43509" h="123507">
                    <a:moveTo>
                      <a:pt x="136761" y="-2061"/>
                    </a:moveTo>
                    <a:lnTo>
                      <a:pt x="102026" y="16341"/>
                    </a:lnTo>
                    <a:lnTo>
                      <a:pt x="73921" y="31225"/>
                    </a:lnTo>
                    <a:lnTo>
                      <a:pt x="67127" y="67014"/>
                    </a:lnTo>
                    <a:lnTo>
                      <a:pt x="53817" y="41880"/>
                    </a:lnTo>
                    <a:lnTo>
                      <a:pt x="27833" y="55647"/>
                    </a:lnTo>
                    <a:lnTo>
                      <a:pt x="5354" y="67560"/>
                    </a:lnTo>
                    <a:lnTo>
                      <a:pt x="-1491" y="71179"/>
                    </a:lnTo>
                    <a:lnTo>
                      <a:pt x="25141" y="121446"/>
                    </a:lnTo>
                    <a:lnTo>
                      <a:pt x="142019" y="59534"/>
                    </a:lnTo>
                    <a:lnTo>
                      <a:pt x="136761" y="-2061"/>
                    </a:lnTo>
                  </a:path>
                </a:pathLst>
              </a:custGeom>
              <a:solidFill>
                <a:srgbClr val="B4CAEC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60" name="Freeform: Shape 459">
                <a:extLst>
                  <a:ext uri="{FF2B5EF4-FFF2-40B4-BE49-F238E27FC236}">
                    <a16:creationId xmlns:a16="http://schemas.microsoft.com/office/drawing/2014/main" id="{F35B1FC4-8050-71C9-4AE6-63ABEE0EEA8A}"/>
                  </a:ext>
                </a:extLst>
              </p:cNvPr>
              <p:cNvSpPr/>
              <p:nvPr/>
            </p:nvSpPr>
            <p:spPr>
              <a:xfrm flipV="1">
                <a:off x="4533861" y="1912266"/>
                <a:ext cx="171742" cy="319379"/>
              </a:xfrm>
              <a:custGeom>
                <a:avLst/>
                <a:gdLst>
                  <a:gd name="connsiteX0" fmla="*/ -1160 w 171742"/>
                  <a:gd name="connsiteY0" fmla="*/ 104525 h 319379"/>
                  <a:gd name="connsiteX1" fmla="*/ 8974 w 171742"/>
                  <a:gd name="connsiteY1" fmla="*/ 95495 h 319379"/>
                  <a:gd name="connsiteX2" fmla="*/ 140381 w 171742"/>
                  <a:gd name="connsiteY2" fmla="*/ -2472 h 319379"/>
                  <a:gd name="connsiteX3" fmla="*/ 168982 w 171742"/>
                  <a:gd name="connsiteY3" fmla="*/ 2697 h 319379"/>
                  <a:gd name="connsiteX4" fmla="*/ 170582 w 171742"/>
                  <a:gd name="connsiteY4" fmla="*/ 114165 h 319379"/>
                  <a:gd name="connsiteX5" fmla="*/ 125802 w 171742"/>
                  <a:gd name="connsiteY5" fmla="*/ 228147 h 319379"/>
                  <a:gd name="connsiteX6" fmla="*/ 10981 w 171742"/>
                  <a:gd name="connsiteY6" fmla="*/ 316907 h 319379"/>
                  <a:gd name="connsiteX7" fmla="*/ -1160 w 171742"/>
                  <a:gd name="connsiteY7" fmla="*/ 104525 h 3193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1742" h="319379">
                    <a:moveTo>
                      <a:pt x="-1160" y="104525"/>
                    </a:moveTo>
                    <a:lnTo>
                      <a:pt x="8974" y="95495"/>
                    </a:lnTo>
                    <a:lnTo>
                      <a:pt x="140381" y="-2472"/>
                    </a:lnTo>
                    <a:lnTo>
                      <a:pt x="168982" y="2697"/>
                    </a:lnTo>
                    <a:lnTo>
                      <a:pt x="170582" y="114165"/>
                    </a:lnTo>
                    <a:cubicBezTo>
                      <a:pt x="130310" y="135526"/>
                      <a:pt x="117293" y="186999"/>
                      <a:pt x="125802" y="228147"/>
                    </a:cubicBezTo>
                    <a:lnTo>
                      <a:pt x="10981" y="316907"/>
                    </a:lnTo>
                    <a:cubicBezTo>
                      <a:pt x="24811" y="258005"/>
                      <a:pt x="33079" y="152582"/>
                      <a:pt x="-1160" y="104525"/>
                    </a:cubicBezTo>
                  </a:path>
                </a:pathLst>
              </a:custGeom>
              <a:solidFill>
                <a:srgbClr val="CE6858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61" name="Freeform: Shape 460">
                <a:extLst>
                  <a:ext uri="{FF2B5EF4-FFF2-40B4-BE49-F238E27FC236}">
                    <a16:creationId xmlns:a16="http://schemas.microsoft.com/office/drawing/2014/main" id="{50D3117D-1B45-679A-683E-1F5D02968793}"/>
                  </a:ext>
                </a:extLst>
              </p:cNvPr>
              <p:cNvSpPr/>
              <p:nvPr/>
            </p:nvSpPr>
            <p:spPr>
              <a:xfrm flipV="1">
                <a:off x="4546320" y="1913625"/>
                <a:ext cx="114960" cy="138709"/>
              </a:xfrm>
              <a:custGeom>
                <a:avLst/>
                <a:gdLst>
                  <a:gd name="connsiteX0" fmla="*/ 113811 w 114960"/>
                  <a:gd name="connsiteY0" fmla="*/ -2552 h 138709"/>
                  <a:gd name="connsiteX1" fmla="*/ 113735 w 114960"/>
                  <a:gd name="connsiteY1" fmla="*/ -2539 h 138709"/>
                  <a:gd name="connsiteX2" fmla="*/ 113125 w 114960"/>
                  <a:gd name="connsiteY2" fmla="*/ 47601 h 138709"/>
                  <a:gd name="connsiteX3" fmla="*/ 113811 w 114960"/>
                  <a:gd name="connsiteY3" fmla="*/ -2552 h 138709"/>
                  <a:gd name="connsiteX4" fmla="*/ 113125 w 114960"/>
                  <a:gd name="connsiteY4" fmla="*/ 47639 h 138709"/>
                  <a:gd name="connsiteX5" fmla="*/ 113189 w 114960"/>
                  <a:gd name="connsiteY5" fmla="*/ 47956 h 138709"/>
                  <a:gd name="connsiteX6" fmla="*/ 113125 w 114960"/>
                  <a:gd name="connsiteY6" fmla="*/ 47639 h 138709"/>
                  <a:gd name="connsiteX7" fmla="*/ 113201 w 114960"/>
                  <a:gd name="connsiteY7" fmla="*/ 48007 h 138709"/>
                  <a:gd name="connsiteX8" fmla="*/ 113265 w 114960"/>
                  <a:gd name="connsiteY8" fmla="*/ 48337 h 138709"/>
                  <a:gd name="connsiteX9" fmla="*/ 113201 w 114960"/>
                  <a:gd name="connsiteY9" fmla="*/ 48007 h 138709"/>
                  <a:gd name="connsiteX10" fmla="*/ 113290 w 114960"/>
                  <a:gd name="connsiteY10" fmla="*/ 48426 h 138709"/>
                  <a:gd name="connsiteX11" fmla="*/ 113354 w 114960"/>
                  <a:gd name="connsiteY11" fmla="*/ 48757 h 138709"/>
                  <a:gd name="connsiteX12" fmla="*/ 113354 w 114960"/>
                  <a:gd name="connsiteY12" fmla="*/ 48757 h 138709"/>
                  <a:gd name="connsiteX13" fmla="*/ 113290 w 114960"/>
                  <a:gd name="connsiteY13" fmla="*/ 48426 h 138709"/>
                  <a:gd name="connsiteX14" fmla="*/ 6547 w 114960"/>
                  <a:gd name="connsiteY14" fmla="*/ 92330 h 138709"/>
                  <a:gd name="connsiteX15" fmla="*/ 6471 w 114960"/>
                  <a:gd name="connsiteY15" fmla="*/ 92495 h 138709"/>
                  <a:gd name="connsiteX16" fmla="*/ -1086 w 114960"/>
                  <a:gd name="connsiteY16" fmla="*/ 135916 h 138709"/>
                  <a:gd name="connsiteX17" fmla="*/ 6547 w 114960"/>
                  <a:gd name="connsiteY17" fmla="*/ 92330 h 138709"/>
                  <a:gd name="connsiteX18" fmla="*/ -1124 w 114960"/>
                  <a:gd name="connsiteY18" fmla="*/ 136082 h 138709"/>
                  <a:gd name="connsiteX19" fmla="*/ -1149 w 114960"/>
                  <a:gd name="connsiteY19" fmla="*/ 136158 h 138709"/>
                  <a:gd name="connsiteX20" fmla="*/ -1124 w 114960"/>
                  <a:gd name="connsiteY20" fmla="*/ 136082 h 1387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14960" h="138709">
                    <a:moveTo>
                      <a:pt x="113811" y="-2552"/>
                    </a:moveTo>
                    <a:cubicBezTo>
                      <a:pt x="113786" y="-2552"/>
                      <a:pt x="113760" y="-2539"/>
                      <a:pt x="113735" y="-2539"/>
                    </a:cubicBezTo>
                    <a:cubicBezTo>
                      <a:pt x="110077" y="14098"/>
                      <a:pt x="109988" y="31599"/>
                      <a:pt x="113125" y="47601"/>
                    </a:cubicBezTo>
                    <a:cubicBezTo>
                      <a:pt x="109988" y="31586"/>
                      <a:pt x="110141" y="14098"/>
                      <a:pt x="113811" y="-2552"/>
                    </a:cubicBezTo>
                    <a:moveTo>
                      <a:pt x="113125" y="47639"/>
                    </a:moveTo>
                    <a:cubicBezTo>
                      <a:pt x="113151" y="47740"/>
                      <a:pt x="113176" y="47842"/>
                      <a:pt x="113189" y="47956"/>
                    </a:cubicBezTo>
                    <a:cubicBezTo>
                      <a:pt x="113176" y="47842"/>
                      <a:pt x="113151" y="47740"/>
                      <a:pt x="113125" y="47639"/>
                    </a:cubicBezTo>
                    <a:moveTo>
                      <a:pt x="113201" y="48007"/>
                    </a:moveTo>
                    <a:cubicBezTo>
                      <a:pt x="113227" y="48122"/>
                      <a:pt x="113252" y="48223"/>
                      <a:pt x="113265" y="48337"/>
                    </a:cubicBezTo>
                    <a:cubicBezTo>
                      <a:pt x="113252" y="48223"/>
                      <a:pt x="113227" y="48122"/>
                      <a:pt x="113201" y="48007"/>
                    </a:cubicBezTo>
                    <a:moveTo>
                      <a:pt x="113290" y="48426"/>
                    </a:moveTo>
                    <a:cubicBezTo>
                      <a:pt x="113316" y="48540"/>
                      <a:pt x="113328" y="48655"/>
                      <a:pt x="113354" y="48757"/>
                    </a:cubicBezTo>
                    <a:lnTo>
                      <a:pt x="113354" y="48757"/>
                    </a:lnTo>
                    <a:cubicBezTo>
                      <a:pt x="113328" y="48655"/>
                      <a:pt x="113316" y="48540"/>
                      <a:pt x="113290" y="48426"/>
                    </a:cubicBezTo>
                    <a:moveTo>
                      <a:pt x="6547" y="92330"/>
                    </a:moveTo>
                    <a:cubicBezTo>
                      <a:pt x="6521" y="92381"/>
                      <a:pt x="6496" y="92432"/>
                      <a:pt x="6471" y="92495"/>
                    </a:cubicBezTo>
                    <a:cubicBezTo>
                      <a:pt x="4451" y="108332"/>
                      <a:pt x="1835" y="123191"/>
                      <a:pt x="-1086" y="135916"/>
                    </a:cubicBezTo>
                    <a:cubicBezTo>
                      <a:pt x="1848" y="123128"/>
                      <a:pt x="4515" y="108269"/>
                      <a:pt x="6547" y="92330"/>
                    </a:cubicBezTo>
                    <a:moveTo>
                      <a:pt x="-1124" y="136082"/>
                    </a:moveTo>
                    <a:cubicBezTo>
                      <a:pt x="-1137" y="136107"/>
                      <a:pt x="-1137" y="136132"/>
                      <a:pt x="-1149" y="136158"/>
                    </a:cubicBezTo>
                    <a:cubicBezTo>
                      <a:pt x="-1137" y="136132"/>
                      <a:pt x="-1137" y="136107"/>
                      <a:pt x="-1124" y="136082"/>
                    </a:cubicBezTo>
                  </a:path>
                </a:pathLst>
              </a:custGeom>
              <a:solidFill>
                <a:srgbClr val="21282C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62" name="Freeform: Shape 461">
                <a:extLst>
                  <a:ext uri="{FF2B5EF4-FFF2-40B4-BE49-F238E27FC236}">
                    <a16:creationId xmlns:a16="http://schemas.microsoft.com/office/drawing/2014/main" id="{1DAC9588-6924-1544-D71E-B42F682BAD30}"/>
                  </a:ext>
                </a:extLst>
              </p:cNvPr>
              <p:cNvSpPr/>
              <p:nvPr/>
            </p:nvSpPr>
            <p:spPr>
              <a:xfrm flipV="1">
                <a:off x="4546002" y="1912266"/>
                <a:ext cx="115201" cy="140055"/>
              </a:xfrm>
              <a:custGeom>
                <a:avLst/>
                <a:gdLst>
                  <a:gd name="connsiteX0" fmla="*/ 114052 w 115201"/>
                  <a:gd name="connsiteY0" fmla="*/ -2552 h 140055"/>
                  <a:gd name="connsiteX1" fmla="*/ 6864 w 115201"/>
                  <a:gd name="connsiteY1" fmla="*/ 92317 h 140055"/>
                  <a:gd name="connsiteX2" fmla="*/ -768 w 115201"/>
                  <a:gd name="connsiteY2" fmla="*/ 135903 h 140055"/>
                  <a:gd name="connsiteX3" fmla="*/ -806 w 115201"/>
                  <a:gd name="connsiteY3" fmla="*/ 136068 h 140055"/>
                  <a:gd name="connsiteX4" fmla="*/ -832 w 115201"/>
                  <a:gd name="connsiteY4" fmla="*/ 136144 h 140055"/>
                  <a:gd name="connsiteX5" fmla="*/ -1149 w 115201"/>
                  <a:gd name="connsiteY5" fmla="*/ 137503 h 140055"/>
                  <a:gd name="connsiteX6" fmla="*/ -1149 w 115201"/>
                  <a:gd name="connsiteY6" fmla="*/ 137503 h 140055"/>
                  <a:gd name="connsiteX7" fmla="*/ 113671 w 115201"/>
                  <a:gd name="connsiteY7" fmla="*/ 48743 h 140055"/>
                  <a:gd name="connsiteX8" fmla="*/ 113608 w 115201"/>
                  <a:gd name="connsiteY8" fmla="*/ 48413 h 140055"/>
                  <a:gd name="connsiteX9" fmla="*/ 113582 w 115201"/>
                  <a:gd name="connsiteY9" fmla="*/ 48324 h 140055"/>
                  <a:gd name="connsiteX10" fmla="*/ 113519 w 115201"/>
                  <a:gd name="connsiteY10" fmla="*/ 47994 h 140055"/>
                  <a:gd name="connsiteX11" fmla="*/ 113506 w 115201"/>
                  <a:gd name="connsiteY11" fmla="*/ 47943 h 140055"/>
                  <a:gd name="connsiteX12" fmla="*/ 113443 w 115201"/>
                  <a:gd name="connsiteY12" fmla="*/ 47625 h 140055"/>
                  <a:gd name="connsiteX13" fmla="*/ 113443 w 115201"/>
                  <a:gd name="connsiteY13" fmla="*/ 47587 h 140055"/>
                  <a:gd name="connsiteX14" fmla="*/ 114052 w 115201"/>
                  <a:gd name="connsiteY14" fmla="*/ -2552 h 1400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15201" h="140055">
                    <a:moveTo>
                      <a:pt x="114052" y="-2552"/>
                    </a:moveTo>
                    <a:cubicBezTo>
                      <a:pt x="50717" y="15583"/>
                      <a:pt x="20428" y="61494"/>
                      <a:pt x="6864" y="92317"/>
                    </a:cubicBezTo>
                    <a:cubicBezTo>
                      <a:pt x="4832" y="108255"/>
                      <a:pt x="2165" y="123114"/>
                      <a:pt x="-768" y="135903"/>
                    </a:cubicBezTo>
                    <a:cubicBezTo>
                      <a:pt x="-781" y="135954"/>
                      <a:pt x="-794" y="136018"/>
                      <a:pt x="-806" y="136068"/>
                    </a:cubicBezTo>
                    <a:cubicBezTo>
                      <a:pt x="-819" y="136094"/>
                      <a:pt x="-819" y="136119"/>
                      <a:pt x="-832" y="136144"/>
                    </a:cubicBezTo>
                    <a:cubicBezTo>
                      <a:pt x="-934" y="136602"/>
                      <a:pt x="-1035" y="137059"/>
                      <a:pt x="-1149" y="137503"/>
                    </a:cubicBezTo>
                    <a:lnTo>
                      <a:pt x="-1149" y="137503"/>
                    </a:lnTo>
                    <a:lnTo>
                      <a:pt x="113671" y="48743"/>
                    </a:lnTo>
                    <a:cubicBezTo>
                      <a:pt x="113646" y="48642"/>
                      <a:pt x="113633" y="48527"/>
                      <a:pt x="113608" y="48413"/>
                    </a:cubicBezTo>
                    <a:cubicBezTo>
                      <a:pt x="113595" y="48388"/>
                      <a:pt x="113595" y="48349"/>
                      <a:pt x="113582" y="48324"/>
                    </a:cubicBezTo>
                    <a:cubicBezTo>
                      <a:pt x="113570" y="48210"/>
                      <a:pt x="113544" y="48108"/>
                      <a:pt x="113519" y="47994"/>
                    </a:cubicBezTo>
                    <a:cubicBezTo>
                      <a:pt x="113519" y="47981"/>
                      <a:pt x="113519" y="47956"/>
                      <a:pt x="113506" y="47943"/>
                    </a:cubicBezTo>
                    <a:cubicBezTo>
                      <a:pt x="113494" y="47829"/>
                      <a:pt x="113468" y="47727"/>
                      <a:pt x="113443" y="47625"/>
                    </a:cubicBezTo>
                    <a:cubicBezTo>
                      <a:pt x="113443" y="47613"/>
                      <a:pt x="113443" y="47600"/>
                      <a:pt x="113443" y="47587"/>
                    </a:cubicBezTo>
                    <a:cubicBezTo>
                      <a:pt x="110306" y="31586"/>
                      <a:pt x="110395" y="14085"/>
                      <a:pt x="114052" y="-2552"/>
                    </a:cubicBezTo>
                  </a:path>
                </a:pathLst>
              </a:custGeom>
              <a:solidFill>
                <a:srgbClr val="B75E4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63" name="Freeform: Shape 462">
                <a:extLst>
                  <a:ext uri="{FF2B5EF4-FFF2-40B4-BE49-F238E27FC236}">
                    <a16:creationId xmlns:a16="http://schemas.microsoft.com/office/drawing/2014/main" id="{4B011C99-DE95-FA05-6240-F72B94338B0C}"/>
                  </a:ext>
                </a:extLst>
              </p:cNvPr>
              <p:cNvSpPr/>
              <p:nvPr/>
            </p:nvSpPr>
            <p:spPr>
              <a:xfrm flipV="1">
                <a:off x="4515495" y="1627381"/>
                <a:ext cx="302579" cy="402089"/>
              </a:xfrm>
              <a:custGeom>
                <a:avLst/>
                <a:gdLst>
                  <a:gd name="connsiteX0" fmla="*/ -606 w 302579"/>
                  <a:gd name="connsiteY0" fmla="*/ 243178 h 402089"/>
                  <a:gd name="connsiteX1" fmla="*/ 62728 w 302579"/>
                  <a:gd name="connsiteY1" fmla="*/ 41312 h 402089"/>
                  <a:gd name="connsiteX2" fmla="*/ 293589 w 302579"/>
                  <a:gd name="connsiteY2" fmla="*/ 99884 h 402089"/>
                  <a:gd name="connsiteX3" fmla="*/ 194123 w 302579"/>
                  <a:gd name="connsiteY3" fmla="*/ 389533 h 402089"/>
                  <a:gd name="connsiteX4" fmla="*/ 8639 w 302579"/>
                  <a:gd name="connsiteY4" fmla="*/ 308317 h 402089"/>
                  <a:gd name="connsiteX5" fmla="*/ -606 w 302579"/>
                  <a:gd name="connsiteY5" fmla="*/ 243178 h 4020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02579" h="402089">
                    <a:moveTo>
                      <a:pt x="-606" y="243178"/>
                    </a:moveTo>
                    <a:cubicBezTo>
                      <a:pt x="7674" y="138619"/>
                      <a:pt x="8919" y="94106"/>
                      <a:pt x="62728" y="41312"/>
                    </a:cubicBezTo>
                    <a:cubicBezTo>
                      <a:pt x="143716" y="-37974"/>
                      <a:pt x="270475" y="-5119"/>
                      <a:pt x="293589" y="99884"/>
                    </a:cubicBezTo>
                    <a:cubicBezTo>
                      <a:pt x="314430" y="194360"/>
                      <a:pt x="297437" y="349096"/>
                      <a:pt x="194123" y="389533"/>
                    </a:cubicBezTo>
                    <a:cubicBezTo>
                      <a:pt x="120475" y="418324"/>
                      <a:pt x="37430" y="381964"/>
                      <a:pt x="8639" y="308317"/>
                    </a:cubicBezTo>
                    <a:cubicBezTo>
                      <a:pt x="549" y="287616"/>
                      <a:pt x="-2613" y="265314"/>
                      <a:pt x="-606" y="243178"/>
                    </a:cubicBezTo>
                  </a:path>
                </a:pathLst>
              </a:custGeom>
              <a:solidFill>
                <a:srgbClr val="CE6858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64" name="Freeform: Shape 463">
                <a:extLst>
                  <a:ext uri="{FF2B5EF4-FFF2-40B4-BE49-F238E27FC236}">
                    <a16:creationId xmlns:a16="http://schemas.microsoft.com/office/drawing/2014/main" id="{F7751DE1-0041-1A67-3245-F96C6343AE68}"/>
                  </a:ext>
                </a:extLst>
              </p:cNvPr>
              <p:cNvSpPr/>
              <p:nvPr/>
            </p:nvSpPr>
            <p:spPr>
              <a:xfrm flipV="1">
                <a:off x="4445991" y="1621336"/>
                <a:ext cx="182379" cy="362088"/>
              </a:xfrm>
              <a:custGeom>
                <a:avLst/>
                <a:gdLst>
                  <a:gd name="connsiteX0" fmla="*/ 141147 w 182379"/>
                  <a:gd name="connsiteY0" fmla="*/ 353548 h 362088"/>
                  <a:gd name="connsiteX1" fmla="*/ 26746 w 182379"/>
                  <a:gd name="connsiteY1" fmla="*/ -2713 h 362088"/>
                  <a:gd name="connsiteX2" fmla="*/ 141147 w 182379"/>
                  <a:gd name="connsiteY2" fmla="*/ 353548 h 362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2379" h="362088">
                    <a:moveTo>
                      <a:pt x="141147" y="353548"/>
                    </a:moveTo>
                    <a:cubicBezTo>
                      <a:pt x="277088" y="308920"/>
                      <a:pt x="23799" y="112375"/>
                      <a:pt x="26746" y="-2713"/>
                    </a:cubicBezTo>
                    <a:cubicBezTo>
                      <a:pt x="-27979" y="132314"/>
                      <a:pt x="-8154" y="402366"/>
                      <a:pt x="141147" y="353548"/>
                    </a:cubicBezTo>
                  </a:path>
                </a:pathLst>
              </a:custGeom>
              <a:solidFill>
                <a:srgbClr val="252D32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65" name="Freeform: Shape 464">
                <a:extLst>
                  <a:ext uri="{FF2B5EF4-FFF2-40B4-BE49-F238E27FC236}">
                    <a16:creationId xmlns:a16="http://schemas.microsoft.com/office/drawing/2014/main" id="{00E29F83-308E-521A-E2ED-2BD1873C330B}"/>
                  </a:ext>
                </a:extLst>
              </p:cNvPr>
              <p:cNvSpPr/>
              <p:nvPr/>
            </p:nvSpPr>
            <p:spPr>
              <a:xfrm flipV="1">
                <a:off x="4475263" y="1797940"/>
                <a:ext cx="128371" cy="357911"/>
              </a:xfrm>
              <a:custGeom>
                <a:avLst/>
                <a:gdLst>
                  <a:gd name="connsiteX0" fmla="*/ 69634 w 128371"/>
                  <a:gd name="connsiteY0" fmla="*/ 355354 h 357911"/>
                  <a:gd name="connsiteX1" fmla="*/ 91681 w 128371"/>
                  <a:gd name="connsiteY1" fmla="*/ 169871 h 357911"/>
                  <a:gd name="connsiteX2" fmla="*/ 127266 w 128371"/>
                  <a:gd name="connsiteY2" fmla="*/ -2557 h 357911"/>
                  <a:gd name="connsiteX3" fmla="*/ 28524 w 128371"/>
                  <a:gd name="connsiteY3" fmla="*/ 100961 h 357911"/>
                  <a:gd name="connsiteX4" fmla="*/ -1106 w 128371"/>
                  <a:gd name="connsiteY4" fmla="*/ 311565 h 357911"/>
                  <a:gd name="connsiteX5" fmla="*/ 69634 w 128371"/>
                  <a:gd name="connsiteY5" fmla="*/ 355354 h 3579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8371" h="357911">
                    <a:moveTo>
                      <a:pt x="69634" y="355354"/>
                    </a:moveTo>
                    <a:cubicBezTo>
                      <a:pt x="69634" y="355354"/>
                      <a:pt x="116776" y="256523"/>
                      <a:pt x="91681" y="169871"/>
                    </a:cubicBezTo>
                    <a:cubicBezTo>
                      <a:pt x="59715" y="59470"/>
                      <a:pt x="127266" y="-2557"/>
                      <a:pt x="127266" y="-2557"/>
                    </a:cubicBezTo>
                    <a:cubicBezTo>
                      <a:pt x="127266" y="-2557"/>
                      <a:pt x="39115" y="8073"/>
                      <a:pt x="28524" y="100961"/>
                    </a:cubicBezTo>
                    <a:cubicBezTo>
                      <a:pt x="17944" y="193836"/>
                      <a:pt x="-1106" y="311565"/>
                      <a:pt x="-1106" y="311565"/>
                    </a:cubicBezTo>
                    <a:lnTo>
                      <a:pt x="69634" y="355354"/>
                    </a:lnTo>
                  </a:path>
                </a:pathLst>
              </a:custGeom>
              <a:solidFill>
                <a:srgbClr val="252D32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66" name="Freeform: Shape 465">
                <a:extLst>
                  <a:ext uri="{FF2B5EF4-FFF2-40B4-BE49-F238E27FC236}">
                    <a16:creationId xmlns:a16="http://schemas.microsoft.com/office/drawing/2014/main" id="{F2A1D713-4C05-596C-F926-A3E6CD5EC80B}"/>
                  </a:ext>
                </a:extLst>
              </p:cNvPr>
              <p:cNvSpPr/>
              <p:nvPr/>
            </p:nvSpPr>
            <p:spPr>
              <a:xfrm flipV="1">
                <a:off x="4733581" y="1829017"/>
                <a:ext cx="34798" cy="67755"/>
              </a:xfrm>
              <a:custGeom>
                <a:avLst/>
                <a:gdLst>
                  <a:gd name="connsiteX0" fmla="*/ -1250 w 34798"/>
                  <a:gd name="connsiteY0" fmla="*/ 65097 h 67755"/>
                  <a:gd name="connsiteX1" fmla="*/ 33548 w 34798"/>
                  <a:gd name="connsiteY1" fmla="*/ 5432 h 67755"/>
                  <a:gd name="connsiteX2" fmla="*/ -120 w 34798"/>
                  <a:gd name="connsiteY2" fmla="*/ -1591 h 67755"/>
                  <a:gd name="connsiteX3" fmla="*/ -1250 w 34798"/>
                  <a:gd name="connsiteY3" fmla="*/ 65097 h 677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798" h="67755">
                    <a:moveTo>
                      <a:pt x="-1250" y="65097"/>
                    </a:moveTo>
                    <a:cubicBezTo>
                      <a:pt x="7513" y="43684"/>
                      <a:pt x="19223" y="23593"/>
                      <a:pt x="33548" y="5432"/>
                    </a:cubicBezTo>
                    <a:cubicBezTo>
                      <a:pt x="23909" y="-1756"/>
                      <a:pt x="11590" y="-4322"/>
                      <a:pt x="-120" y="-1591"/>
                    </a:cubicBezTo>
                    <a:lnTo>
                      <a:pt x="-1250" y="65097"/>
                    </a:lnTo>
                  </a:path>
                </a:pathLst>
              </a:custGeom>
              <a:solidFill>
                <a:srgbClr val="B93C36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67" name="Freeform: Shape 466">
                <a:extLst>
                  <a:ext uri="{FF2B5EF4-FFF2-40B4-BE49-F238E27FC236}">
                    <a16:creationId xmlns:a16="http://schemas.microsoft.com/office/drawing/2014/main" id="{77D0FB28-9B69-D7F9-0A25-488C784B03EE}"/>
                  </a:ext>
                </a:extLst>
              </p:cNvPr>
              <p:cNvSpPr/>
              <p:nvPr/>
            </p:nvSpPr>
            <p:spPr>
              <a:xfrm flipV="1">
                <a:off x="4650972" y="1918549"/>
                <a:ext cx="73258" cy="26041"/>
              </a:xfrm>
              <a:custGeom>
                <a:avLst/>
                <a:gdLst>
                  <a:gd name="connsiteX0" fmla="*/ 53906 w 73258"/>
                  <a:gd name="connsiteY0" fmla="*/ -2594 h 26041"/>
                  <a:gd name="connsiteX1" fmla="*/ 69731 w 73258"/>
                  <a:gd name="connsiteY1" fmla="*/ -1210 h 26041"/>
                  <a:gd name="connsiteX2" fmla="*/ 72017 w 73258"/>
                  <a:gd name="connsiteY2" fmla="*/ 1965 h 26041"/>
                  <a:gd name="connsiteX3" fmla="*/ 71991 w 73258"/>
                  <a:gd name="connsiteY3" fmla="*/ 2054 h 26041"/>
                  <a:gd name="connsiteX4" fmla="*/ 68854 w 73258"/>
                  <a:gd name="connsiteY4" fmla="*/ 4314 h 26041"/>
                  <a:gd name="connsiteX5" fmla="*/ 3665 w 73258"/>
                  <a:gd name="connsiteY5" fmla="*/ 22526 h 26041"/>
                  <a:gd name="connsiteX6" fmla="*/ -284 w 73258"/>
                  <a:gd name="connsiteY6" fmla="*/ 22717 h 26041"/>
                  <a:gd name="connsiteX7" fmla="*/ -475 w 73258"/>
                  <a:gd name="connsiteY7" fmla="*/ 18767 h 26041"/>
                  <a:gd name="connsiteX8" fmla="*/ 53906 w 73258"/>
                  <a:gd name="connsiteY8" fmla="*/ -2594 h 260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3258" h="26041">
                    <a:moveTo>
                      <a:pt x="53906" y="-2594"/>
                    </a:moveTo>
                    <a:cubicBezTo>
                      <a:pt x="59215" y="-2620"/>
                      <a:pt x="64511" y="-2150"/>
                      <a:pt x="69731" y="-1210"/>
                    </a:cubicBezTo>
                    <a:cubicBezTo>
                      <a:pt x="71242" y="-969"/>
                      <a:pt x="72258" y="453"/>
                      <a:pt x="72017" y="1965"/>
                    </a:cubicBezTo>
                    <a:lnTo>
                      <a:pt x="71991" y="2054"/>
                    </a:lnTo>
                    <a:cubicBezTo>
                      <a:pt x="71737" y="3540"/>
                      <a:pt x="70340" y="4543"/>
                      <a:pt x="68854" y="4314"/>
                    </a:cubicBezTo>
                    <a:cubicBezTo>
                      <a:pt x="45474" y="-258"/>
                      <a:pt x="21293" y="6486"/>
                      <a:pt x="3665" y="22526"/>
                    </a:cubicBezTo>
                    <a:cubicBezTo>
                      <a:pt x="2624" y="23669"/>
                      <a:pt x="859" y="23758"/>
                      <a:pt x="-284" y="22717"/>
                    </a:cubicBezTo>
                    <a:cubicBezTo>
                      <a:pt x="-1440" y="21675"/>
                      <a:pt x="-1516" y="19897"/>
                      <a:pt x="-475" y="18767"/>
                    </a:cubicBezTo>
                    <a:cubicBezTo>
                      <a:pt x="14206" y="4873"/>
                      <a:pt x="33701" y="-2772"/>
                      <a:pt x="53906" y="-2594"/>
                    </a:cubicBezTo>
                  </a:path>
                </a:pathLst>
              </a:custGeom>
              <a:solidFill>
                <a:srgbClr val="252D32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68" name="Freeform: Shape 467">
                <a:extLst>
                  <a:ext uri="{FF2B5EF4-FFF2-40B4-BE49-F238E27FC236}">
                    <a16:creationId xmlns:a16="http://schemas.microsoft.com/office/drawing/2014/main" id="{E4F02586-6568-F61D-F4D5-3F49EA69E56E}"/>
                  </a:ext>
                </a:extLst>
              </p:cNvPr>
              <p:cNvSpPr/>
              <p:nvPr/>
            </p:nvSpPr>
            <p:spPr>
              <a:xfrm flipV="1">
                <a:off x="4524298" y="1567256"/>
                <a:ext cx="313368" cy="171996"/>
              </a:xfrm>
              <a:custGeom>
                <a:avLst/>
                <a:gdLst>
                  <a:gd name="connsiteX0" fmla="*/ 7357 w 313368"/>
                  <a:gd name="connsiteY0" fmla="*/ 109357 h 171996"/>
                  <a:gd name="connsiteX1" fmla="*/ 184294 w 313368"/>
                  <a:gd name="connsiteY1" fmla="*/ 44334 h 171996"/>
                  <a:gd name="connsiteX2" fmla="*/ 310824 w 313368"/>
                  <a:gd name="connsiteY2" fmla="*/ 41501 h 171996"/>
                  <a:gd name="connsiteX3" fmla="*/ 7357 w 313368"/>
                  <a:gd name="connsiteY3" fmla="*/ 109357 h 17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13368" h="171996">
                    <a:moveTo>
                      <a:pt x="7357" y="109357"/>
                    </a:moveTo>
                    <a:cubicBezTo>
                      <a:pt x="-34667" y="32446"/>
                      <a:pt x="86643" y="76172"/>
                      <a:pt x="184294" y="44334"/>
                    </a:cubicBezTo>
                    <a:cubicBezTo>
                      <a:pt x="274921" y="14996"/>
                      <a:pt x="320793" y="-43792"/>
                      <a:pt x="310824" y="41501"/>
                    </a:cubicBezTo>
                    <a:cubicBezTo>
                      <a:pt x="298594" y="146746"/>
                      <a:pt x="73397" y="230566"/>
                      <a:pt x="7357" y="109357"/>
                    </a:cubicBezTo>
                  </a:path>
                </a:pathLst>
              </a:custGeom>
              <a:solidFill>
                <a:srgbClr val="252D32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69" name="Freeform: Shape 468">
                <a:extLst>
                  <a:ext uri="{FF2B5EF4-FFF2-40B4-BE49-F238E27FC236}">
                    <a16:creationId xmlns:a16="http://schemas.microsoft.com/office/drawing/2014/main" id="{450F59FB-F579-89FC-3308-D131AA77EC1E}"/>
                  </a:ext>
                </a:extLst>
              </p:cNvPr>
              <p:cNvSpPr/>
              <p:nvPr/>
            </p:nvSpPr>
            <p:spPr>
              <a:xfrm flipV="1">
                <a:off x="4618544" y="1753401"/>
                <a:ext cx="49417" cy="34182"/>
              </a:xfrm>
              <a:custGeom>
                <a:avLst/>
                <a:gdLst>
                  <a:gd name="connsiteX0" fmla="*/ 5237 w 49417"/>
                  <a:gd name="connsiteY0" fmla="*/ -2722 h 34182"/>
                  <a:gd name="connsiteX1" fmla="*/ 9009 w 49417"/>
                  <a:gd name="connsiteY1" fmla="*/ -334 h 34182"/>
                  <a:gd name="connsiteX2" fmla="*/ 43426 w 49417"/>
                  <a:gd name="connsiteY2" fmla="*/ 20265 h 34182"/>
                  <a:gd name="connsiteX3" fmla="*/ 48176 w 49417"/>
                  <a:gd name="connsiteY3" fmla="*/ 26691 h 34182"/>
                  <a:gd name="connsiteX4" fmla="*/ 43426 w 49417"/>
                  <a:gd name="connsiteY4" fmla="*/ 31441 h 34182"/>
                  <a:gd name="connsiteX5" fmla="*/ -287 w 49417"/>
                  <a:gd name="connsiteY5" fmla="*/ 6320 h 34182"/>
                  <a:gd name="connsiteX6" fmla="*/ 1224 w 49417"/>
                  <a:gd name="connsiteY6" fmla="*/ -1338 h 34182"/>
                  <a:gd name="connsiteX7" fmla="*/ 5237 w 49417"/>
                  <a:gd name="connsiteY7" fmla="*/ -2722 h 341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9417" h="34182">
                    <a:moveTo>
                      <a:pt x="5237" y="-2722"/>
                    </a:moveTo>
                    <a:cubicBezTo>
                      <a:pt x="6762" y="-2468"/>
                      <a:pt x="8120" y="-1604"/>
                      <a:pt x="9009" y="-334"/>
                    </a:cubicBezTo>
                    <a:cubicBezTo>
                      <a:pt x="16515" y="11654"/>
                      <a:pt x="29317" y="19312"/>
                      <a:pt x="43426" y="20265"/>
                    </a:cubicBezTo>
                    <a:cubicBezTo>
                      <a:pt x="46512" y="20735"/>
                      <a:pt x="48646" y="23605"/>
                      <a:pt x="48176" y="26691"/>
                    </a:cubicBezTo>
                    <a:cubicBezTo>
                      <a:pt x="47808" y="29142"/>
                      <a:pt x="45877" y="31073"/>
                      <a:pt x="43426" y="31441"/>
                    </a:cubicBezTo>
                    <a:cubicBezTo>
                      <a:pt x="25659" y="30603"/>
                      <a:pt x="9378" y="21256"/>
                      <a:pt x="-287" y="6320"/>
                    </a:cubicBezTo>
                    <a:cubicBezTo>
                      <a:pt x="-1913" y="3768"/>
                      <a:pt x="-1252" y="402"/>
                      <a:pt x="1224" y="-1338"/>
                    </a:cubicBezTo>
                    <a:cubicBezTo>
                      <a:pt x="2304" y="-2341"/>
                      <a:pt x="3764" y="-2849"/>
                      <a:pt x="5237" y="-2722"/>
                    </a:cubicBezTo>
                  </a:path>
                </a:pathLst>
              </a:custGeom>
              <a:solidFill>
                <a:srgbClr val="252D32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70" name="Freeform: Shape 469">
                <a:extLst>
                  <a:ext uri="{FF2B5EF4-FFF2-40B4-BE49-F238E27FC236}">
                    <a16:creationId xmlns:a16="http://schemas.microsoft.com/office/drawing/2014/main" id="{3FE42223-01CF-6570-44FE-54825D3263D8}"/>
                  </a:ext>
                </a:extLst>
              </p:cNvPr>
              <p:cNvSpPr/>
              <p:nvPr/>
            </p:nvSpPr>
            <p:spPr>
              <a:xfrm flipV="1">
                <a:off x="4744147" y="1746130"/>
                <a:ext cx="55247" cy="23174"/>
              </a:xfrm>
              <a:custGeom>
                <a:avLst/>
                <a:gdLst>
                  <a:gd name="connsiteX0" fmla="*/ 49080 w 55247"/>
                  <a:gd name="connsiteY0" fmla="*/ -2674 h 23174"/>
                  <a:gd name="connsiteX1" fmla="*/ 52712 w 55247"/>
                  <a:gd name="connsiteY1" fmla="*/ -667 h 23174"/>
                  <a:gd name="connsiteX2" fmla="*/ 51975 w 55247"/>
                  <a:gd name="connsiteY2" fmla="*/ 7105 h 23174"/>
                  <a:gd name="connsiteX3" fmla="*/ 51962 w 55247"/>
                  <a:gd name="connsiteY3" fmla="*/ 7118 h 23174"/>
                  <a:gd name="connsiteX4" fmla="*/ 2598 w 55247"/>
                  <a:gd name="connsiteY4" fmla="*/ 18802 h 23174"/>
                  <a:gd name="connsiteX5" fmla="*/ -1047 w 55247"/>
                  <a:gd name="connsiteY5" fmla="*/ 11766 h 23174"/>
                  <a:gd name="connsiteX6" fmla="*/ 5862 w 55247"/>
                  <a:gd name="connsiteY6" fmla="*/ 8121 h 23174"/>
                  <a:gd name="connsiteX7" fmla="*/ 44927 w 55247"/>
                  <a:gd name="connsiteY7" fmla="*/ -1544 h 23174"/>
                  <a:gd name="connsiteX8" fmla="*/ 49080 w 55247"/>
                  <a:gd name="connsiteY8" fmla="*/ -2674 h 23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5247" h="23174">
                    <a:moveTo>
                      <a:pt x="49080" y="-2674"/>
                    </a:moveTo>
                    <a:cubicBezTo>
                      <a:pt x="50527" y="-2547"/>
                      <a:pt x="51848" y="-1823"/>
                      <a:pt x="52712" y="-667"/>
                    </a:cubicBezTo>
                    <a:cubicBezTo>
                      <a:pt x="54668" y="1695"/>
                      <a:pt x="54325" y="5175"/>
                      <a:pt x="51975" y="7105"/>
                    </a:cubicBezTo>
                    <a:lnTo>
                      <a:pt x="51962" y="7118"/>
                    </a:lnTo>
                    <a:cubicBezTo>
                      <a:pt x="38348" y="18738"/>
                      <a:pt x="19971" y="23094"/>
                      <a:pt x="2598" y="18802"/>
                    </a:cubicBezTo>
                    <a:cubicBezTo>
                      <a:pt x="-273" y="17786"/>
                      <a:pt x="-1873" y="14712"/>
                      <a:pt x="-1047" y="11766"/>
                    </a:cubicBezTo>
                    <a:cubicBezTo>
                      <a:pt x="-133" y="8858"/>
                      <a:pt x="2953" y="7219"/>
                      <a:pt x="5862" y="8121"/>
                    </a:cubicBezTo>
                    <a:cubicBezTo>
                      <a:pt x="19692" y="11461"/>
                      <a:pt x="34271" y="7854"/>
                      <a:pt x="44927" y="-1544"/>
                    </a:cubicBezTo>
                    <a:cubicBezTo>
                      <a:pt x="46070" y="-2522"/>
                      <a:pt x="47594" y="-2941"/>
                      <a:pt x="49080" y="-2674"/>
                    </a:cubicBezTo>
                  </a:path>
                </a:pathLst>
              </a:custGeom>
              <a:solidFill>
                <a:srgbClr val="252D32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71" name="Freeform: Shape 470">
                <a:extLst>
                  <a:ext uri="{FF2B5EF4-FFF2-40B4-BE49-F238E27FC236}">
                    <a16:creationId xmlns:a16="http://schemas.microsoft.com/office/drawing/2014/main" id="{62FB88EF-EE6C-CD7E-EEE1-AA8A9076DE3B}"/>
                  </a:ext>
                </a:extLst>
              </p:cNvPr>
              <p:cNvSpPr/>
              <p:nvPr/>
            </p:nvSpPr>
            <p:spPr>
              <a:xfrm flipV="1">
                <a:off x="4660531" y="1811728"/>
                <a:ext cx="19707" cy="29992"/>
              </a:xfrm>
              <a:custGeom>
                <a:avLst/>
                <a:gdLst>
                  <a:gd name="connsiteX0" fmla="*/ -1132 w 19707"/>
                  <a:gd name="connsiteY0" fmla="*/ 11536 h 29992"/>
                  <a:gd name="connsiteX1" fmla="*/ 9879 w 19707"/>
                  <a:gd name="connsiteY1" fmla="*/ -2675 h 29992"/>
                  <a:gd name="connsiteX2" fmla="*/ 18426 w 19707"/>
                  <a:gd name="connsiteY2" fmla="*/ 13086 h 29992"/>
                  <a:gd name="connsiteX3" fmla="*/ 7517 w 19707"/>
                  <a:gd name="connsiteY3" fmla="*/ 27285 h 29992"/>
                  <a:gd name="connsiteX4" fmla="*/ -1132 w 19707"/>
                  <a:gd name="connsiteY4" fmla="*/ 11536 h 299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707" h="29992">
                    <a:moveTo>
                      <a:pt x="-1132" y="11536"/>
                    </a:moveTo>
                    <a:cubicBezTo>
                      <a:pt x="-522" y="3307"/>
                      <a:pt x="4393" y="-3056"/>
                      <a:pt x="9879" y="-2675"/>
                    </a:cubicBezTo>
                    <a:cubicBezTo>
                      <a:pt x="15365" y="-2306"/>
                      <a:pt x="19137" y="4729"/>
                      <a:pt x="18426" y="13086"/>
                    </a:cubicBezTo>
                    <a:cubicBezTo>
                      <a:pt x="17702" y="21442"/>
                      <a:pt x="12889" y="27665"/>
                      <a:pt x="7517" y="27285"/>
                    </a:cubicBezTo>
                    <a:cubicBezTo>
                      <a:pt x="2145" y="26891"/>
                      <a:pt x="-1742" y="19880"/>
                      <a:pt x="-1132" y="11536"/>
                    </a:cubicBezTo>
                  </a:path>
                </a:pathLst>
              </a:custGeom>
              <a:solidFill>
                <a:srgbClr val="252D32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72" name="Freeform: Shape 471">
                <a:extLst>
                  <a:ext uri="{FF2B5EF4-FFF2-40B4-BE49-F238E27FC236}">
                    <a16:creationId xmlns:a16="http://schemas.microsoft.com/office/drawing/2014/main" id="{2CB2F6F0-2EB8-17F5-A803-627E390016D9}"/>
                  </a:ext>
                </a:extLst>
              </p:cNvPr>
              <p:cNvSpPr/>
              <p:nvPr/>
            </p:nvSpPr>
            <p:spPr>
              <a:xfrm flipV="1">
                <a:off x="4754149" y="1804514"/>
                <a:ext cx="19702" cy="29981"/>
              </a:xfrm>
              <a:custGeom>
                <a:avLst/>
                <a:gdLst>
                  <a:gd name="connsiteX0" fmla="*/ -1177 w 19702"/>
                  <a:gd name="connsiteY0" fmla="*/ 11506 h 29981"/>
                  <a:gd name="connsiteX1" fmla="*/ 9732 w 19702"/>
                  <a:gd name="connsiteY1" fmla="*/ -2680 h 29981"/>
                  <a:gd name="connsiteX2" fmla="*/ 18381 w 19702"/>
                  <a:gd name="connsiteY2" fmla="*/ 13068 h 29981"/>
                  <a:gd name="connsiteX3" fmla="*/ 7472 w 19702"/>
                  <a:gd name="connsiteY3" fmla="*/ 27267 h 29981"/>
                  <a:gd name="connsiteX4" fmla="*/ -1177 w 19702"/>
                  <a:gd name="connsiteY4" fmla="*/ 11506 h 299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702" h="29981">
                    <a:moveTo>
                      <a:pt x="-1177" y="11506"/>
                    </a:moveTo>
                    <a:cubicBezTo>
                      <a:pt x="-554" y="3289"/>
                      <a:pt x="4360" y="-3074"/>
                      <a:pt x="9732" y="-2680"/>
                    </a:cubicBezTo>
                    <a:cubicBezTo>
                      <a:pt x="15105" y="-2299"/>
                      <a:pt x="18991" y="4724"/>
                      <a:pt x="18381" y="13068"/>
                    </a:cubicBezTo>
                    <a:cubicBezTo>
                      <a:pt x="17784" y="21412"/>
                      <a:pt x="12857" y="27660"/>
                      <a:pt x="7472" y="27267"/>
                    </a:cubicBezTo>
                    <a:cubicBezTo>
                      <a:pt x="2112" y="26885"/>
                      <a:pt x="-1888" y="19875"/>
                      <a:pt x="-1177" y="11506"/>
                    </a:cubicBezTo>
                  </a:path>
                </a:pathLst>
              </a:custGeom>
              <a:solidFill>
                <a:srgbClr val="252D32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73" name="Freeform: Shape 472">
                <a:extLst>
                  <a:ext uri="{FF2B5EF4-FFF2-40B4-BE49-F238E27FC236}">
                    <a16:creationId xmlns:a16="http://schemas.microsoft.com/office/drawing/2014/main" id="{61BEA1B1-0F2D-3787-BDD3-29EA2074C71D}"/>
                  </a:ext>
                </a:extLst>
              </p:cNvPr>
              <p:cNvSpPr/>
              <p:nvPr/>
            </p:nvSpPr>
            <p:spPr>
              <a:xfrm flipV="1">
                <a:off x="4760543" y="1797940"/>
                <a:ext cx="19443" cy="9957"/>
              </a:xfrm>
              <a:custGeom>
                <a:avLst/>
                <a:gdLst>
                  <a:gd name="connsiteX0" fmla="*/ -1263 w 19443"/>
                  <a:gd name="connsiteY0" fmla="*/ 19 h 9957"/>
                  <a:gd name="connsiteX1" fmla="*/ 18181 w 19443"/>
                  <a:gd name="connsiteY1" fmla="*/ 7245 h 9957"/>
                  <a:gd name="connsiteX2" fmla="*/ -1263 w 19443"/>
                  <a:gd name="connsiteY2" fmla="*/ 19 h 9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9443" h="9957">
                    <a:moveTo>
                      <a:pt x="-1263" y="19"/>
                    </a:moveTo>
                    <a:lnTo>
                      <a:pt x="18181" y="7245"/>
                    </a:lnTo>
                    <a:cubicBezTo>
                      <a:pt x="18181" y="7245"/>
                      <a:pt x="9126" y="-9011"/>
                      <a:pt x="-1263" y="19"/>
                    </a:cubicBezTo>
                  </a:path>
                </a:pathLst>
              </a:custGeom>
              <a:solidFill>
                <a:srgbClr val="252D32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74" name="Freeform: Shape 473">
                <a:extLst>
                  <a:ext uri="{FF2B5EF4-FFF2-40B4-BE49-F238E27FC236}">
                    <a16:creationId xmlns:a16="http://schemas.microsoft.com/office/drawing/2014/main" id="{2B796815-73D6-B10F-2970-F87F28864DC9}"/>
                  </a:ext>
                </a:extLst>
              </p:cNvPr>
              <p:cNvSpPr/>
              <p:nvPr/>
            </p:nvSpPr>
            <p:spPr>
              <a:xfrm flipV="1">
                <a:off x="4666906" y="1805141"/>
                <a:ext cx="19431" cy="9973"/>
              </a:xfrm>
              <a:custGeom>
                <a:avLst/>
                <a:gdLst>
                  <a:gd name="connsiteX0" fmla="*/ -1199 w 19431"/>
                  <a:gd name="connsiteY0" fmla="*/ 28 h 9973"/>
                  <a:gd name="connsiteX1" fmla="*/ 18232 w 19431"/>
                  <a:gd name="connsiteY1" fmla="*/ 7267 h 9973"/>
                  <a:gd name="connsiteX2" fmla="*/ -1199 w 19431"/>
                  <a:gd name="connsiteY2" fmla="*/ 28 h 9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9431" h="9973">
                    <a:moveTo>
                      <a:pt x="-1199" y="28"/>
                    </a:moveTo>
                    <a:lnTo>
                      <a:pt x="18232" y="7267"/>
                    </a:lnTo>
                    <a:cubicBezTo>
                      <a:pt x="18232" y="7267"/>
                      <a:pt x="9177" y="-9014"/>
                      <a:pt x="-1199" y="28"/>
                    </a:cubicBezTo>
                  </a:path>
                </a:pathLst>
              </a:custGeom>
              <a:solidFill>
                <a:srgbClr val="252D32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479" name="Group 478">
              <a:extLst>
                <a:ext uri="{FF2B5EF4-FFF2-40B4-BE49-F238E27FC236}">
                  <a16:creationId xmlns:a16="http://schemas.microsoft.com/office/drawing/2014/main" id="{97FCAFD6-D607-1025-1C7B-65663CF15435}"/>
                </a:ext>
              </a:extLst>
            </p:cNvPr>
            <p:cNvGrpSpPr/>
            <p:nvPr/>
          </p:nvGrpSpPr>
          <p:grpSpPr>
            <a:xfrm>
              <a:off x="2438297" y="5446854"/>
              <a:ext cx="233912" cy="82426"/>
              <a:chOff x="2653530" y="1376416"/>
              <a:chExt cx="233912" cy="82426"/>
            </a:xfrm>
          </p:grpSpPr>
          <p:sp>
            <p:nvSpPr>
              <p:cNvPr id="476" name="Freeform: Shape 475">
                <a:extLst>
                  <a:ext uri="{FF2B5EF4-FFF2-40B4-BE49-F238E27FC236}">
                    <a16:creationId xmlns:a16="http://schemas.microsoft.com/office/drawing/2014/main" id="{3A9CB27B-0F15-1F22-C80D-8825E814FC6D}"/>
                  </a:ext>
                </a:extLst>
              </p:cNvPr>
              <p:cNvSpPr/>
              <p:nvPr/>
            </p:nvSpPr>
            <p:spPr>
              <a:xfrm flipV="1">
                <a:off x="2711264" y="1379051"/>
                <a:ext cx="65946" cy="73051"/>
              </a:xfrm>
              <a:custGeom>
                <a:avLst/>
                <a:gdLst>
                  <a:gd name="connsiteX0" fmla="*/ 84056 w 99212"/>
                  <a:gd name="connsiteY0" fmla="*/ 66363 h 126593"/>
                  <a:gd name="connsiteX1" fmla="*/ 96603 w 99212"/>
                  <a:gd name="connsiteY1" fmla="*/ 38271 h 126593"/>
                  <a:gd name="connsiteX2" fmla="*/ 90901 w 99212"/>
                  <a:gd name="connsiteY2" fmla="*/ 17557 h 126593"/>
                  <a:gd name="connsiteX3" fmla="*/ 73578 w 99212"/>
                  <a:gd name="connsiteY3" fmla="*/ 2622 h 126593"/>
                  <a:gd name="connsiteX4" fmla="*/ 44851 w 99212"/>
                  <a:gd name="connsiteY4" fmla="*/ -2979 h 126593"/>
                  <a:gd name="connsiteX5" fmla="*/ 18981 w 99212"/>
                  <a:gd name="connsiteY5" fmla="*/ 488 h 126593"/>
                  <a:gd name="connsiteX6" fmla="*/ -2609 w 99212"/>
                  <a:gd name="connsiteY6" fmla="*/ 10343 h 126593"/>
                  <a:gd name="connsiteX7" fmla="*/ 8770 w 99212"/>
                  <a:gd name="connsiteY7" fmla="*/ 32403 h 126593"/>
                  <a:gd name="connsiteX8" fmla="*/ 25128 w 99212"/>
                  <a:gd name="connsiteY8" fmla="*/ 24136 h 126593"/>
                  <a:gd name="connsiteX9" fmla="*/ 44140 w 99212"/>
                  <a:gd name="connsiteY9" fmla="*/ 21202 h 126593"/>
                  <a:gd name="connsiteX10" fmla="*/ 61221 w 99212"/>
                  <a:gd name="connsiteY10" fmla="*/ 25469 h 126593"/>
                  <a:gd name="connsiteX11" fmla="*/ 67431 w 99212"/>
                  <a:gd name="connsiteY11" fmla="*/ 37382 h 126593"/>
                  <a:gd name="connsiteX12" fmla="*/ 60955 w 99212"/>
                  <a:gd name="connsiteY12" fmla="*/ 49472 h 126593"/>
                  <a:gd name="connsiteX13" fmla="*/ 38463 w 99212"/>
                  <a:gd name="connsiteY13" fmla="*/ 53561 h 126593"/>
                  <a:gd name="connsiteX14" fmla="*/ 6637 w 99212"/>
                  <a:gd name="connsiteY14" fmla="*/ 53561 h 126593"/>
                  <a:gd name="connsiteX15" fmla="*/ 13038 w 99212"/>
                  <a:gd name="connsiteY15" fmla="*/ 123615 h 126593"/>
                  <a:gd name="connsiteX16" fmla="*/ 88958 w 99212"/>
                  <a:gd name="connsiteY16" fmla="*/ 123615 h 126593"/>
                  <a:gd name="connsiteX17" fmla="*/ 88958 w 99212"/>
                  <a:gd name="connsiteY17" fmla="*/ 100501 h 126593"/>
                  <a:gd name="connsiteX18" fmla="*/ 37040 w 99212"/>
                  <a:gd name="connsiteY18" fmla="*/ 100501 h 126593"/>
                  <a:gd name="connsiteX19" fmla="*/ 35072 w 99212"/>
                  <a:gd name="connsiteY19" fmla="*/ 76853 h 126593"/>
                  <a:gd name="connsiteX20" fmla="*/ 45206 w 99212"/>
                  <a:gd name="connsiteY20" fmla="*/ 76853 h 126593"/>
                  <a:gd name="connsiteX21" fmla="*/ 84056 w 99212"/>
                  <a:gd name="connsiteY21" fmla="*/ 66363 h 126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9212" h="126593">
                    <a:moveTo>
                      <a:pt x="84056" y="66363"/>
                    </a:moveTo>
                    <a:cubicBezTo>
                      <a:pt x="92425" y="59365"/>
                      <a:pt x="96603" y="50005"/>
                      <a:pt x="96603" y="38271"/>
                    </a:cubicBezTo>
                    <a:cubicBezTo>
                      <a:pt x="96603" y="30676"/>
                      <a:pt x="94698" y="23780"/>
                      <a:pt x="90901" y="17557"/>
                    </a:cubicBezTo>
                    <a:cubicBezTo>
                      <a:pt x="87116" y="11334"/>
                      <a:pt x="81338" y="6356"/>
                      <a:pt x="73578" y="2622"/>
                    </a:cubicBezTo>
                    <a:cubicBezTo>
                      <a:pt x="65806" y="-1112"/>
                      <a:pt x="56230" y="-2979"/>
                      <a:pt x="44851" y="-2979"/>
                    </a:cubicBezTo>
                    <a:cubicBezTo>
                      <a:pt x="36088" y="-2979"/>
                      <a:pt x="27465" y="-1836"/>
                      <a:pt x="18981" y="488"/>
                    </a:cubicBezTo>
                    <a:cubicBezTo>
                      <a:pt x="10510" y="2800"/>
                      <a:pt x="3309" y="6089"/>
                      <a:pt x="-2609" y="10343"/>
                    </a:cubicBezTo>
                    <a:lnTo>
                      <a:pt x="8770" y="32403"/>
                    </a:lnTo>
                    <a:cubicBezTo>
                      <a:pt x="13507" y="28847"/>
                      <a:pt x="18956" y="26091"/>
                      <a:pt x="25128" y="24136"/>
                    </a:cubicBezTo>
                    <a:cubicBezTo>
                      <a:pt x="31287" y="22180"/>
                      <a:pt x="37625" y="21202"/>
                      <a:pt x="44140" y="21202"/>
                    </a:cubicBezTo>
                    <a:cubicBezTo>
                      <a:pt x="51379" y="21202"/>
                      <a:pt x="57068" y="22624"/>
                      <a:pt x="61221" y="25469"/>
                    </a:cubicBezTo>
                    <a:cubicBezTo>
                      <a:pt x="65361" y="28314"/>
                      <a:pt x="67431" y="32276"/>
                      <a:pt x="67431" y="37382"/>
                    </a:cubicBezTo>
                    <a:cubicBezTo>
                      <a:pt x="67431" y="42716"/>
                      <a:pt x="65272" y="46741"/>
                      <a:pt x="60955" y="49472"/>
                    </a:cubicBezTo>
                    <a:cubicBezTo>
                      <a:pt x="56624" y="52190"/>
                      <a:pt x="49118" y="53561"/>
                      <a:pt x="38463" y="53561"/>
                    </a:cubicBezTo>
                    <a:lnTo>
                      <a:pt x="6637" y="53561"/>
                    </a:lnTo>
                    <a:lnTo>
                      <a:pt x="13038" y="123615"/>
                    </a:lnTo>
                    <a:lnTo>
                      <a:pt x="88958" y="123615"/>
                    </a:lnTo>
                    <a:lnTo>
                      <a:pt x="88958" y="100501"/>
                    </a:lnTo>
                    <a:lnTo>
                      <a:pt x="37040" y="100501"/>
                    </a:lnTo>
                    <a:lnTo>
                      <a:pt x="35072" y="76853"/>
                    </a:lnTo>
                    <a:lnTo>
                      <a:pt x="45206" y="76853"/>
                    </a:lnTo>
                    <a:cubicBezTo>
                      <a:pt x="62758" y="76853"/>
                      <a:pt x="75712" y="73348"/>
                      <a:pt x="84056" y="66363"/>
                    </a:cubicBezTo>
                  </a:path>
                </a:pathLst>
              </a:custGeom>
              <a:solidFill>
                <a:schemeClr val="tx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77" name="Freeform: Shape 476">
                <a:extLst>
                  <a:ext uri="{FF2B5EF4-FFF2-40B4-BE49-F238E27FC236}">
                    <a16:creationId xmlns:a16="http://schemas.microsoft.com/office/drawing/2014/main" id="{F6758F88-9852-9DDB-6BAC-8939D88E37FC}"/>
                  </a:ext>
                </a:extLst>
              </p:cNvPr>
              <p:cNvSpPr/>
              <p:nvPr/>
            </p:nvSpPr>
            <p:spPr>
              <a:xfrm flipV="1">
                <a:off x="2790177" y="1376416"/>
                <a:ext cx="97265" cy="73461"/>
              </a:xfrm>
              <a:custGeom>
                <a:avLst/>
                <a:gdLst>
                  <a:gd name="connsiteX0" fmla="*/ 122206 w 146329"/>
                  <a:gd name="connsiteY0" fmla="*/ 16667 h 127304"/>
                  <a:gd name="connsiteX1" fmla="*/ 125674 w 146329"/>
                  <a:gd name="connsiteY1" fmla="*/ 31336 h 127304"/>
                  <a:gd name="connsiteX2" fmla="*/ 122206 w 146329"/>
                  <a:gd name="connsiteY2" fmla="*/ 46004 h 127304"/>
                  <a:gd name="connsiteX3" fmla="*/ 112694 w 146329"/>
                  <a:gd name="connsiteY3" fmla="*/ 51071 h 127304"/>
                  <a:gd name="connsiteX4" fmla="*/ 103271 w 146329"/>
                  <a:gd name="connsiteY4" fmla="*/ 46093 h 127304"/>
                  <a:gd name="connsiteX5" fmla="*/ 99715 w 146329"/>
                  <a:gd name="connsiteY5" fmla="*/ 31336 h 127304"/>
                  <a:gd name="connsiteX6" fmla="*/ 103271 w 146329"/>
                  <a:gd name="connsiteY6" fmla="*/ 16578 h 127304"/>
                  <a:gd name="connsiteX7" fmla="*/ 112694 w 146329"/>
                  <a:gd name="connsiteY7" fmla="*/ 11600 h 127304"/>
                  <a:gd name="connsiteX8" fmla="*/ 122206 w 146329"/>
                  <a:gd name="connsiteY8" fmla="*/ 16667 h 127304"/>
                  <a:gd name="connsiteX9" fmla="*/ 96781 w 146329"/>
                  <a:gd name="connsiteY9" fmla="*/ 1198 h 127304"/>
                  <a:gd name="connsiteX10" fmla="*/ 85846 w 146329"/>
                  <a:gd name="connsiteY10" fmla="*/ 13200 h 127304"/>
                  <a:gd name="connsiteX11" fmla="*/ 81935 w 146329"/>
                  <a:gd name="connsiteY11" fmla="*/ 31336 h 127304"/>
                  <a:gd name="connsiteX12" fmla="*/ 85846 w 146329"/>
                  <a:gd name="connsiteY12" fmla="*/ 49471 h 127304"/>
                  <a:gd name="connsiteX13" fmla="*/ 96781 w 146329"/>
                  <a:gd name="connsiteY13" fmla="*/ 61473 h 127304"/>
                  <a:gd name="connsiteX14" fmla="*/ 112694 w 146329"/>
                  <a:gd name="connsiteY14" fmla="*/ 65651 h 127304"/>
                  <a:gd name="connsiteX15" fmla="*/ 135008 w 146329"/>
                  <a:gd name="connsiteY15" fmla="*/ 56316 h 127304"/>
                  <a:gd name="connsiteX16" fmla="*/ 143631 w 146329"/>
                  <a:gd name="connsiteY16" fmla="*/ 31336 h 127304"/>
                  <a:gd name="connsiteX17" fmla="*/ 135008 w 146329"/>
                  <a:gd name="connsiteY17" fmla="*/ 6354 h 127304"/>
                  <a:gd name="connsiteX18" fmla="*/ 112694 w 146329"/>
                  <a:gd name="connsiteY18" fmla="*/ -2980 h 127304"/>
                  <a:gd name="connsiteX19" fmla="*/ 96781 w 146329"/>
                  <a:gd name="connsiteY19" fmla="*/ 1198 h 127304"/>
                  <a:gd name="connsiteX20" fmla="*/ 102382 w 146329"/>
                  <a:gd name="connsiteY20" fmla="*/ 122902 h 127304"/>
                  <a:gd name="connsiteX21" fmla="*/ 123540 w 146329"/>
                  <a:gd name="connsiteY21" fmla="*/ 122902 h 127304"/>
                  <a:gd name="connsiteX22" fmla="*/ 38552 w 146329"/>
                  <a:gd name="connsiteY22" fmla="*/ -1558 h 127304"/>
                  <a:gd name="connsiteX23" fmla="*/ 17393 w 146329"/>
                  <a:gd name="connsiteY23" fmla="*/ -1558 h 127304"/>
                  <a:gd name="connsiteX24" fmla="*/ 37751 w 146329"/>
                  <a:gd name="connsiteY24" fmla="*/ 75239 h 127304"/>
                  <a:gd name="connsiteX25" fmla="*/ 41219 w 146329"/>
                  <a:gd name="connsiteY25" fmla="*/ 90009 h 127304"/>
                  <a:gd name="connsiteX26" fmla="*/ 37751 w 146329"/>
                  <a:gd name="connsiteY26" fmla="*/ 104767 h 127304"/>
                  <a:gd name="connsiteX27" fmla="*/ 28239 w 146329"/>
                  <a:gd name="connsiteY27" fmla="*/ 109745 h 127304"/>
                  <a:gd name="connsiteX28" fmla="*/ 18816 w 146329"/>
                  <a:gd name="connsiteY28" fmla="*/ 104678 h 127304"/>
                  <a:gd name="connsiteX29" fmla="*/ 15260 w 146329"/>
                  <a:gd name="connsiteY29" fmla="*/ 90009 h 127304"/>
                  <a:gd name="connsiteX30" fmla="*/ 18816 w 146329"/>
                  <a:gd name="connsiteY30" fmla="*/ 75341 h 127304"/>
                  <a:gd name="connsiteX31" fmla="*/ 28239 w 146329"/>
                  <a:gd name="connsiteY31" fmla="*/ 70274 h 127304"/>
                  <a:gd name="connsiteX32" fmla="*/ 37751 w 146329"/>
                  <a:gd name="connsiteY32" fmla="*/ 75239 h 127304"/>
                  <a:gd name="connsiteX33" fmla="*/ 5925 w 146329"/>
                  <a:gd name="connsiteY33" fmla="*/ 65029 h 127304"/>
                  <a:gd name="connsiteX34" fmla="*/ -2698 w 146329"/>
                  <a:gd name="connsiteY34" fmla="*/ 90009 h 127304"/>
                  <a:gd name="connsiteX35" fmla="*/ 5925 w 146329"/>
                  <a:gd name="connsiteY35" fmla="*/ 114978 h 127304"/>
                  <a:gd name="connsiteX36" fmla="*/ 28239 w 146329"/>
                  <a:gd name="connsiteY36" fmla="*/ 124325 h 127304"/>
                  <a:gd name="connsiteX37" fmla="*/ 50464 w 146329"/>
                  <a:gd name="connsiteY37" fmla="*/ 114978 h 127304"/>
                  <a:gd name="connsiteX38" fmla="*/ 58999 w 146329"/>
                  <a:gd name="connsiteY38" fmla="*/ 90009 h 127304"/>
                  <a:gd name="connsiteX39" fmla="*/ 50464 w 146329"/>
                  <a:gd name="connsiteY39" fmla="*/ 65029 h 127304"/>
                  <a:gd name="connsiteX40" fmla="*/ 28239 w 146329"/>
                  <a:gd name="connsiteY40" fmla="*/ 55694 h 127304"/>
                  <a:gd name="connsiteX41" fmla="*/ 5925 w 146329"/>
                  <a:gd name="connsiteY41" fmla="*/ 65029 h 127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146329" h="127304">
                    <a:moveTo>
                      <a:pt x="122206" y="16667"/>
                    </a:moveTo>
                    <a:cubicBezTo>
                      <a:pt x="124518" y="20045"/>
                      <a:pt x="125674" y="24935"/>
                      <a:pt x="125674" y="31336"/>
                    </a:cubicBezTo>
                    <a:cubicBezTo>
                      <a:pt x="125674" y="37736"/>
                      <a:pt x="124518" y="42626"/>
                      <a:pt x="122206" y="46004"/>
                    </a:cubicBezTo>
                    <a:cubicBezTo>
                      <a:pt x="119895" y="49382"/>
                      <a:pt x="116720" y="51071"/>
                      <a:pt x="112694" y="51071"/>
                    </a:cubicBezTo>
                    <a:cubicBezTo>
                      <a:pt x="108783" y="51071"/>
                      <a:pt x="105646" y="49408"/>
                      <a:pt x="103271" y="46093"/>
                    </a:cubicBezTo>
                    <a:cubicBezTo>
                      <a:pt x="100896" y="42766"/>
                      <a:pt x="99715" y="37850"/>
                      <a:pt x="99715" y="31336"/>
                    </a:cubicBezTo>
                    <a:cubicBezTo>
                      <a:pt x="99715" y="24808"/>
                      <a:pt x="100896" y="19893"/>
                      <a:pt x="103271" y="16578"/>
                    </a:cubicBezTo>
                    <a:cubicBezTo>
                      <a:pt x="105646" y="13251"/>
                      <a:pt x="108783" y="11600"/>
                      <a:pt x="112694" y="11600"/>
                    </a:cubicBezTo>
                    <a:cubicBezTo>
                      <a:pt x="116720" y="11600"/>
                      <a:pt x="119895" y="13289"/>
                      <a:pt x="122206" y="16667"/>
                    </a:cubicBezTo>
                    <a:close/>
                    <a:moveTo>
                      <a:pt x="96781" y="1198"/>
                    </a:moveTo>
                    <a:cubicBezTo>
                      <a:pt x="92095" y="3980"/>
                      <a:pt x="88450" y="7980"/>
                      <a:pt x="85846" y="13200"/>
                    </a:cubicBezTo>
                    <a:cubicBezTo>
                      <a:pt x="83243" y="18407"/>
                      <a:pt x="81935" y="24465"/>
                      <a:pt x="81935" y="31336"/>
                    </a:cubicBezTo>
                    <a:cubicBezTo>
                      <a:pt x="81935" y="38206"/>
                      <a:pt x="83243" y="44251"/>
                      <a:pt x="85846" y="49471"/>
                    </a:cubicBezTo>
                    <a:cubicBezTo>
                      <a:pt x="88450" y="54678"/>
                      <a:pt x="92095" y="58691"/>
                      <a:pt x="96781" y="61473"/>
                    </a:cubicBezTo>
                    <a:cubicBezTo>
                      <a:pt x="101467" y="64254"/>
                      <a:pt x="106763" y="65651"/>
                      <a:pt x="112694" y="65651"/>
                    </a:cubicBezTo>
                    <a:cubicBezTo>
                      <a:pt x="121825" y="65651"/>
                      <a:pt x="129255" y="62539"/>
                      <a:pt x="135008" y="56316"/>
                    </a:cubicBezTo>
                    <a:cubicBezTo>
                      <a:pt x="140761" y="50093"/>
                      <a:pt x="143631" y="41762"/>
                      <a:pt x="143631" y="31336"/>
                    </a:cubicBezTo>
                    <a:cubicBezTo>
                      <a:pt x="143631" y="20896"/>
                      <a:pt x="140761" y="12578"/>
                      <a:pt x="135008" y="6354"/>
                    </a:cubicBezTo>
                    <a:cubicBezTo>
                      <a:pt x="129255" y="132"/>
                      <a:pt x="121825" y="-2980"/>
                      <a:pt x="112694" y="-2980"/>
                    </a:cubicBezTo>
                    <a:cubicBezTo>
                      <a:pt x="106763" y="-2980"/>
                      <a:pt x="101467" y="-1583"/>
                      <a:pt x="96781" y="1198"/>
                    </a:cubicBezTo>
                    <a:close/>
                    <a:moveTo>
                      <a:pt x="102382" y="122902"/>
                    </a:moveTo>
                    <a:lnTo>
                      <a:pt x="123540" y="122902"/>
                    </a:lnTo>
                    <a:lnTo>
                      <a:pt x="38552" y="-1558"/>
                    </a:lnTo>
                    <a:lnTo>
                      <a:pt x="17393" y="-1558"/>
                    </a:lnTo>
                    <a:close/>
                    <a:moveTo>
                      <a:pt x="37751" y="75239"/>
                    </a:moveTo>
                    <a:cubicBezTo>
                      <a:pt x="40063" y="78567"/>
                      <a:pt x="41219" y="83494"/>
                      <a:pt x="41219" y="90009"/>
                    </a:cubicBezTo>
                    <a:cubicBezTo>
                      <a:pt x="41219" y="96524"/>
                      <a:pt x="40063" y="101439"/>
                      <a:pt x="37751" y="104767"/>
                    </a:cubicBezTo>
                    <a:cubicBezTo>
                      <a:pt x="35440" y="108082"/>
                      <a:pt x="32265" y="109745"/>
                      <a:pt x="28239" y="109745"/>
                    </a:cubicBezTo>
                    <a:cubicBezTo>
                      <a:pt x="24328" y="109745"/>
                      <a:pt x="21191" y="108056"/>
                      <a:pt x="18816" y="104678"/>
                    </a:cubicBezTo>
                    <a:cubicBezTo>
                      <a:pt x="16441" y="101300"/>
                      <a:pt x="15260" y="96398"/>
                      <a:pt x="15260" y="90009"/>
                    </a:cubicBezTo>
                    <a:cubicBezTo>
                      <a:pt x="15260" y="83609"/>
                      <a:pt x="16441" y="78719"/>
                      <a:pt x="18816" y="75341"/>
                    </a:cubicBezTo>
                    <a:cubicBezTo>
                      <a:pt x="21191" y="71963"/>
                      <a:pt x="24328" y="70274"/>
                      <a:pt x="28239" y="70274"/>
                    </a:cubicBezTo>
                    <a:cubicBezTo>
                      <a:pt x="32265" y="70274"/>
                      <a:pt x="35440" y="71937"/>
                      <a:pt x="37751" y="75239"/>
                    </a:cubicBezTo>
                    <a:close/>
                    <a:moveTo>
                      <a:pt x="5925" y="65029"/>
                    </a:moveTo>
                    <a:cubicBezTo>
                      <a:pt x="172" y="71252"/>
                      <a:pt x="-2698" y="79570"/>
                      <a:pt x="-2698" y="90009"/>
                    </a:cubicBezTo>
                    <a:cubicBezTo>
                      <a:pt x="-2698" y="100436"/>
                      <a:pt x="172" y="108767"/>
                      <a:pt x="5925" y="114978"/>
                    </a:cubicBezTo>
                    <a:cubicBezTo>
                      <a:pt x="11678" y="121213"/>
                      <a:pt x="19108" y="124325"/>
                      <a:pt x="28239" y="124325"/>
                    </a:cubicBezTo>
                    <a:cubicBezTo>
                      <a:pt x="37370" y="124325"/>
                      <a:pt x="44774" y="121213"/>
                      <a:pt x="50464" y="114978"/>
                    </a:cubicBezTo>
                    <a:cubicBezTo>
                      <a:pt x="56154" y="108767"/>
                      <a:pt x="58999" y="100436"/>
                      <a:pt x="58999" y="90009"/>
                    </a:cubicBezTo>
                    <a:cubicBezTo>
                      <a:pt x="58999" y="79570"/>
                      <a:pt x="56154" y="71252"/>
                      <a:pt x="50464" y="65029"/>
                    </a:cubicBezTo>
                    <a:cubicBezTo>
                      <a:pt x="44774" y="58805"/>
                      <a:pt x="37370" y="55694"/>
                      <a:pt x="28239" y="55694"/>
                    </a:cubicBezTo>
                    <a:cubicBezTo>
                      <a:pt x="19108" y="55694"/>
                      <a:pt x="11678" y="58805"/>
                      <a:pt x="5925" y="65029"/>
                    </a:cubicBezTo>
                  </a:path>
                </a:pathLst>
              </a:custGeom>
              <a:solidFill>
                <a:schemeClr val="tx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78" name="Freeform: Shape 477">
                <a:extLst>
                  <a:ext uri="{FF2B5EF4-FFF2-40B4-BE49-F238E27FC236}">
                    <a16:creationId xmlns:a16="http://schemas.microsoft.com/office/drawing/2014/main" id="{9A869B8D-2992-F006-FA78-C06B4EF26F7C}"/>
                  </a:ext>
                </a:extLst>
              </p:cNvPr>
              <p:cNvSpPr/>
              <p:nvPr/>
            </p:nvSpPr>
            <p:spPr>
              <a:xfrm flipV="1">
                <a:off x="2653530" y="1385791"/>
                <a:ext cx="65946" cy="73051"/>
              </a:xfrm>
              <a:custGeom>
                <a:avLst/>
                <a:gdLst>
                  <a:gd name="connsiteX0" fmla="*/ 84056 w 99212"/>
                  <a:gd name="connsiteY0" fmla="*/ 66363 h 126593"/>
                  <a:gd name="connsiteX1" fmla="*/ 96603 w 99212"/>
                  <a:gd name="connsiteY1" fmla="*/ 38271 h 126593"/>
                  <a:gd name="connsiteX2" fmla="*/ 90901 w 99212"/>
                  <a:gd name="connsiteY2" fmla="*/ 17557 h 126593"/>
                  <a:gd name="connsiteX3" fmla="*/ 73578 w 99212"/>
                  <a:gd name="connsiteY3" fmla="*/ 2622 h 126593"/>
                  <a:gd name="connsiteX4" fmla="*/ 44851 w 99212"/>
                  <a:gd name="connsiteY4" fmla="*/ -2979 h 126593"/>
                  <a:gd name="connsiteX5" fmla="*/ 18981 w 99212"/>
                  <a:gd name="connsiteY5" fmla="*/ 488 h 126593"/>
                  <a:gd name="connsiteX6" fmla="*/ -2609 w 99212"/>
                  <a:gd name="connsiteY6" fmla="*/ 10343 h 126593"/>
                  <a:gd name="connsiteX7" fmla="*/ 8770 w 99212"/>
                  <a:gd name="connsiteY7" fmla="*/ 32403 h 126593"/>
                  <a:gd name="connsiteX8" fmla="*/ 25128 w 99212"/>
                  <a:gd name="connsiteY8" fmla="*/ 24136 h 126593"/>
                  <a:gd name="connsiteX9" fmla="*/ 44140 w 99212"/>
                  <a:gd name="connsiteY9" fmla="*/ 21202 h 126593"/>
                  <a:gd name="connsiteX10" fmla="*/ 61221 w 99212"/>
                  <a:gd name="connsiteY10" fmla="*/ 25469 h 126593"/>
                  <a:gd name="connsiteX11" fmla="*/ 67431 w 99212"/>
                  <a:gd name="connsiteY11" fmla="*/ 37382 h 126593"/>
                  <a:gd name="connsiteX12" fmla="*/ 60955 w 99212"/>
                  <a:gd name="connsiteY12" fmla="*/ 49472 h 126593"/>
                  <a:gd name="connsiteX13" fmla="*/ 38463 w 99212"/>
                  <a:gd name="connsiteY13" fmla="*/ 53561 h 126593"/>
                  <a:gd name="connsiteX14" fmla="*/ 6637 w 99212"/>
                  <a:gd name="connsiteY14" fmla="*/ 53561 h 126593"/>
                  <a:gd name="connsiteX15" fmla="*/ 13038 w 99212"/>
                  <a:gd name="connsiteY15" fmla="*/ 123615 h 126593"/>
                  <a:gd name="connsiteX16" fmla="*/ 88958 w 99212"/>
                  <a:gd name="connsiteY16" fmla="*/ 123615 h 126593"/>
                  <a:gd name="connsiteX17" fmla="*/ 88958 w 99212"/>
                  <a:gd name="connsiteY17" fmla="*/ 100501 h 126593"/>
                  <a:gd name="connsiteX18" fmla="*/ 37040 w 99212"/>
                  <a:gd name="connsiteY18" fmla="*/ 100501 h 126593"/>
                  <a:gd name="connsiteX19" fmla="*/ 35072 w 99212"/>
                  <a:gd name="connsiteY19" fmla="*/ 76853 h 126593"/>
                  <a:gd name="connsiteX20" fmla="*/ 45206 w 99212"/>
                  <a:gd name="connsiteY20" fmla="*/ 76853 h 126593"/>
                  <a:gd name="connsiteX21" fmla="*/ 84056 w 99212"/>
                  <a:gd name="connsiteY21" fmla="*/ 66363 h 126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9212" h="126593">
                    <a:moveTo>
                      <a:pt x="84056" y="66363"/>
                    </a:moveTo>
                    <a:cubicBezTo>
                      <a:pt x="92425" y="59365"/>
                      <a:pt x="96603" y="50005"/>
                      <a:pt x="96603" y="38271"/>
                    </a:cubicBezTo>
                    <a:cubicBezTo>
                      <a:pt x="96603" y="30676"/>
                      <a:pt x="94698" y="23780"/>
                      <a:pt x="90901" y="17557"/>
                    </a:cubicBezTo>
                    <a:cubicBezTo>
                      <a:pt x="87116" y="11334"/>
                      <a:pt x="81338" y="6356"/>
                      <a:pt x="73578" y="2622"/>
                    </a:cubicBezTo>
                    <a:cubicBezTo>
                      <a:pt x="65806" y="-1112"/>
                      <a:pt x="56230" y="-2979"/>
                      <a:pt x="44851" y="-2979"/>
                    </a:cubicBezTo>
                    <a:cubicBezTo>
                      <a:pt x="36088" y="-2979"/>
                      <a:pt x="27465" y="-1836"/>
                      <a:pt x="18981" y="488"/>
                    </a:cubicBezTo>
                    <a:cubicBezTo>
                      <a:pt x="10510" y="2800"/>
                      <a:pt x="3309" y="6089"/>
                      <a:pt x="-2609" y="10343"/>
                    </a:cubicBezTo>
                    <a:lnTo>
                      <a:pt x="8770" y="32403"/>
                    </a:lnTo>
                    <a:cubicBezTo>
                      <a:pt x="13507" y="28847"/>
                      <a:pt x="18956" y="26091"/>
                      <a:pt x="25128" y="24136"/>
                    </a:cubicBezTo>
                    <a:cubicBezTo>
                      <a:pt x="31287" y="22180"/>
                      <a:pt x="37625" y="21202"/>
                      <a:pt x="44140" y="21202"/>
                    </a:cubicBezTo>
                    <a:cubicBezTo>
                      <a:pt x="51379" y="21202"/>
                      <a:pt x="57068" y="22624"/>
                      <a:pt x="61221" y="25469"/>
                    </a:cubicBezTo>
                    <a:cubicBezTo>
                      <a:pt x="65361" y="28314"/>
                      <a:pt x="67431" y="32276"/>
                      <a:pt x="67431" y="37382"/>
                    </a:cubicBezTo>
                    <a:cubicBezTo>
                      <a:pt x="67431" y="42716"/>
                      <a:pt x="65272" y="46741"/>
                      <a:pt x="60955" y="49472"/>
                    </a:cubicBezTo>
                    <a:cubicBezTo>
                      <a:pt x="56624" y="52190"/>
                      <a:pt x="49118" y="53561"/>
                      <a:pt x="38463" y="53561"/>
                    </a:cubicBezTo>
                    <a:lnTo>
                      <a:pt x="6637" y="53561"/>
                    </a:lnTo>
                    <a:lnTo>
                      <a:pt x="13038" y="123615"/>
                    </a:lnTo>
                    <a:lnTo>
                      <a:pt x="88958" y="123615"/>
                    </a:lnTo>
                    <a:lnTo>
                      <a:pt x="88958" y="100501"/>
                    </a:lnTo>
                    <a:lnTo>
                      <a:pt x="37040" y="100501"/>
                    </a:lnTo>
                    <a:lnTo>
                      <a:pt x="35072" y="76853"/>
                    </a:lnTo>
                    <a:lnTo>
                      <a:pt x="45206" y="76853"/>
                    </a:lnTo>
                    <a:cubicBezTo>
                      <a:pt x="62758" y="76853"/>
                      <a:pt x="75712" y="73348"/>
                      <a:pt x="84056" y="66363"/>
                    </a:cubicBezTo>
                  </a:path>
                </a:pathLst>
              </a:custGeom>
              <a:solidFill>
                <a:schemeClr val="tx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sp>
        <p:nvSpPr>
          <p:cNvPr id="481" name="Content Placeholder 2">
            <a:extLst>
              <a:ext uri="{FF2B5EF4-FFF2-40B4-BE49-F238E27FC236}">
                <a16:creationId xmlns:a16="http://schemas.microsoft.com/office/drawing/2014/main" id="{8FC86877-D49F-94B7-C8FA-B29163D77788}"/>
              </a:ext>
            </a:extLst>
          </p:cNvPr>
          <p:cNvSpPr txBox="1">
            <a:spLocks/>
          </p:cNvSpPr>
          <p:nvPr/>
        </p:nvSpPr>
        <p:spPr>
          <a:xfrm>
            <a:off x="4574027" y="6246856"/>
            <a:ext cx="3237581" cy="43467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Font typeface="Wingdings 2" charset="2"/>
              <a:buNone/>
            </a:pPr>
            <a:r>
              <a:rPr lang="en-IN" sz="2400" dirty="0"/>
              <a:t>Presented by : Sreerag C R</a:t>
            </a:r>
          </a:p>
        </p:txBody>
      </p:sp>
    </p:spTree>
    <p:extLst>
      <p:ext uri="{BB962C8B-B14F-4D97-AF65-F5344CB8AC3E}">
        <p14:creationId xmlns:p14="http://schemas.microsoft.com/office/powerpoint/2010/main" val="914285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6E1CBA-16F6-91EB-2444-5506836048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4355" y="266282"/>
            <a:ext cx="9954486" cy="754031"/>
          </a:xfrm>
        </p:spPr>
        <p:txBody>
          <a:bodyPr>
            <a:normAutofit fontScale="92500" lnSpcReduction="20000"/>
          </a:bodyPr>
          <a:lstStyle/>
          <a:p>
            <a:pPr marL="36900" indent="0">
              <a:buNone/>
            </a:pPr>
            <a:br>
              <a:rPr lang="en-US" sz="1800" dirty="0"/>
            </a:br>
            <a:r>
              <a:rPr lang="en-US" sz="1800" dirty="0"/>
              <a:t>What is the percentage of unique product increase in 2021 vs. 2020? The final output contains these fields, unique_products_2020, unique_products_2021, percentage_chg .</a:t>
            </a:r>
            <a:endParaRPr lang="en-IN" sz="1800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B98BF42-00F1-D65D-53C8-09DC5455AE8A}"/>
              </a:ext>
            </a:extLst>
          </p:cNvPr>
          <p:cNvSpPr/>
          <p:nvPr/>
        </p:nvSpPr>
        <p:spPr>
          <a:xfrm>
            <a:off x="549618" y="460576"/>
            <a:ext cx="1416037" cy="559737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</a:rPr>
              <a:t>Requests 2.</a:t>
            </a:r>
            <a:endParaRPr lang="en-IN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F5480CB-ABBB-9DAC-8EAC-E66A608E0FDE}"/>
              </a:ext>
            </a:extLst>
          </p:cNvPr>
          <p:cNvGrpSpPr/>
          <p:nvPr/>
        </p:nvGrpSpPr>
        <p:grpSpPr>
          <a:xfrm>
            <a:off x="549618" y="2593960"/>
            <a:ext cx="10624350" cy="4264040"/>
            <a:chOff x="549618" y="2593960"/>
            <a:chExt cx="10624350" cy="4264040"/>
          </a:xfrm>
        </p:grpSpPr>
        <p:sp>
          <p:nvSpPr>
            <p:cNvPr id="4" name="Content Placeholder 2">
              <a:extLst>
                <a:ext uri="{FF2B5EF4-FFF2-40B4-BE49-F238E27FC236}">
                  <a16:creationId xmlns:a16="http://schemas.microsoft.com/office/drawing/2014/main" id="{ABDFEE89-56B2-A9B6-5148-29CA0CAB1590}"/>
                </a:ext>
              </a:extLst>
            </p:cNvPr>
            <p:cNvSpPr txBox="1">
              <a:spLocks/>
            </p:cNvSpPr>
            <p:nvPr/>
          </p:nvSpPr>
          <p:spPr>
            <a:xfrm>
              <a:off x="2640208" y="2593960"/>
              <a:ext cx="8533760" cy="4264040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t">
              <a:noAutofit/>
            </a:bodyPr>
            <a:lstStyle>
              <a:lvl1pPr marL="342900" indent="-30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2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1pPr>
              <a:lvl2pPr marL="720000" indent="-270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"/>
                <a:defRPr sz="18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2pPr>
              <a:lvl3pPr marL="1026000" indent="-21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6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3pPr>
              <a:lvl4pPr marL="1386000" indent="-21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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4pPr>
              <a:lvl5pPr marL="1674000" indent="-21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5pPr>
              <a:lvl6pPr marL="20146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6pPr>
              <a:lvl7pPr marL="24018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7pPr>
              <a:lvl8pPr marL="2789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8pPr>
              <a:lvl9pPr marL="31062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9pPr>
            </a:lstStyle>
            <a:p>
              <a:pPr marL="36900" indent="0">
                <a:buNone/>
              </a:pPr>
              <a:r>
                <a:rPr lang="en-US" sz="1600" dirty="0">
                  <a:solidFill>
                    <a:srgbClr val="92D050"/>
                  </a:solidFill>
                  <a:effectLst/>
                </a:rPr>
                <a:t>with</a:t>
              </a:r>
              <a:r>
                <a:rPr lang="en-US" sz="1600" dirty="0">
                  <a:solidFill>
                    <a:schemeClr val="tx1"/>
                  </a:solidFill>
                  <a:effectLst/>
                </a:rPr>
                <a:t> cte1 </a:t>
              </a:r>
              <a:r>
                <a:rPr lang="en-US" sz="1600" dirty="0">
                  <a:solidFill>
                    <a:srgbClr val="92D050"/>
                  </a:solidFill>
                  <a:effectLst/>
                </a:rPr>
                <a:t>as </a:t>
              </a:r>
              <a:r>
                <a:rPr lang="en-US" sz="1600" dirty="0">
                  <a:solidFill>
                    <a:schemeClr val="tx1"/>
                  </a:solidFill>
                  <a:effectLst/>
                </a:rPr>
                <a:t>(</a:t>
              </a:r>
              <a:br>
                <a:rPr lang="en-US" sz="1600" dirty="0">
                  <a:solidFill>
                    <a:schemeClr val="tx1"/>
                  </a:solidFill>
                  <a:effectLst/>
                </a:rPr>
              </a:br>
              <a:r>
                <a:rPr lang="en-US" sz="1600" dirty="0">
                  <a:solidFill>
                    <a:schemeClr val="tx1"/>
                  </a:solidFill>
                  <a:effectLst/>
                </a:rPr>
                <a:t>         </a:t>
              </a:r>
              <a:r>
                <a:rPr lang="en-US" sz="1600" dirty="0">
                  <a:solidFill>
                    <a:srgbClr val="92D050"/>
                  </a:solidFill>
                  <a:effectLst/>
                </a:rPr>
                <a:t>select count</a:t>
              </a:r>
              <a:r>
                <a:rPr lang="en-US" sz="1600" dirty="0">
                  <a:solidFill>
                    <a:schemeClr val="tx1"/>
                  </a:solidFill>
                  <a:effectLst/>
                </a:rPr>
                <a:t>(</a:t>
              </a:r>
              <a:r>
                <a:rPr lang="en-US" sz="1600" dirty="0">
                  <a:solidFill>
                    <a:srgbClr val="92D050"/>
                  </a:solidFill>
                  <a:effectLst/>
                </a:rPr>
                <a:t>distinct</a:t>
              </a:r>
              <a:r>
                <a:rPr lang="en-US" sz="1600" dirty="0">
                  <a:solidFill>
                    <a:schemeClr val="tx1"/>
                  </a:solidFill>
                  <a:effectLst/>
                </a:rPr>
                <a:t> product_code) </a:t>
              </a:r>
              <a:r>
                <a:rPr lang="en-US" sz="1600" dirty="0">
                  <a:solidFill>
                    <a:srgbClr val="92D050"/>
                  </a:solidFill>
                  <a:effectLst/>
                </a:rPr>
                <a:t>as</a:t>
              </a:r>
              <a:r>
                <a:rPr lang="en-US" sz="1600" dirty="0">
                  <a:solidFill>
                    <a:schemeClr val="tx1"/>
                  </a:solidFill>
                  <a:effectLst/>
                </a:rPr>
                <a:t> unique_product_2020</a:t>
              </a:r>
              <a:br>
                <a:rPr lang="en-US" sz="1600" dirty="0">
                  <a:solidFill>
                    <a:schemeClr val="tx1"/>
                  </a:solidFill>
                  <a:effectLst/>
                </a:rPr>
              </a:br>
              <a:r>
                <a:rPr lang="en-US" sz="1600" dirty="0">
                  <a:solidFill>
                    <a:srgbClr val="92D050"/>
                  </a:solidFill>
                  <a:effectLst/>
                </a:rPr>
                <a:t>from </a:t>
              </a:r>
              <a:r>
                <a:rPr lang="en-US" sz="1600" dirty="0">
                  <a:solidFill>
                    <a:schemeClr val="tx1"/>
                  </a:solidFill>
                  <a:effectLst/>
                </a:rPr>
                <a:t>fact_sales_monthly</a:t>
              </a:r>
              <a:br>
                <a:rPr lang="en-US" sz="1600" dirty="0">
                  <a:solidFill>
                    <a:schemeClr val="tx1"/>
                  </a:solidFill>
                  <a:effectLst/>
                </a:rPr>
              </a:br>
              <a:r>
                <a:rPr lang="en-US" sz="1600" dirty="0">
                  <a:solidFill>
                    <a:srgbClr val="92D050"/>
                  </a:solidFill>
                  <a:effectLst/>
                </a:rPr>
                <a:t>where</a:t>
              </a:r>
              <a:r>
                <a:rPr lang="en-US" sz="1600" dirty="0">
                  <a:solidFill>
                    <a:schemeClr val="tx1"/>
                  </a:solidFill>
                  <a:effectLst/>
                </a:rPr>
                <a:t> fiscal_year = 2020</a:t>
              </a:r>
              <a:br>
                <a:rPr lang="en-US" sz="1600" dirty="0">
                  <a:solidFill>
                    <a:schemeClr val="tx1"/>
                  </a:solidFill>
                  <a:effectLst/>
                </a:rPr>
              </a:br>
              <a:r>
                <a:rPr lang="en-US" sz="1600" dirty="0">
                  <a:solidFill>
                    <a:schemeClr val="tx1"/>
                  </a:solidFill>
                  <a:effectLst/>
                </a:rPr>
                <a:t> ), </a:t>
              </a:r>
              <a:br>
                <a:rPr lang="en-US" sz="1600" dirty="0">
                  <a:solidFill>
                    <a:schemeClr val="tx1"/>
                  </a:solidFill>
                  <a:effectLst/>
                </a:rPr>
              </a:br>
              <a:r>
                <a:rPr lang="en-US" sz="1600" dirty="0">
                  <a:solidFill>
                    <a:schemeClr val="tx1"/>
                  </a:solidFill>
                  <a:effectLst/>
                </a:rPr>
                <a:t>cte2 </a:t>
              </a:r>
              <a:r>
                <a:rPr lang="en-US" sz="1600" dirty="0">
                  <a:solidFill>
                    <a:srgbClr val="92D050"/>
                  </a:solidFill>
                  <a:effectLst/>
                </a:rPr>
                <a:t>as</a:t>
              </a:r>
              <a:r>
                <a:rPr lang="en-US" sz="1600" dirty="0">
                  <a:solidFill>
                    <a:schemeClr val="tx1"/>
                  </a:solidFill>
                  <a:effectLst/>
                </a:rPr>
                <a:t> (</a:t>
              </a:r>
              <a:br>
                <a:rPr lang="en-US" sz="1600" dirty="0">
                  <a:solidFill>
                    <a:schemeClr val="tx1"/>
                  </a:solidFill>
                  <a:effectLst/>
                </a:rPr>
              </a:br>
              <a:r>
                <a:rPr lang="en-US" sz="1600" dirty="0">
                  <a:solidFill>
                    <a:schemeClr val="tx1"/>
                  </a:solidFill>
                  <a:effectLst/>
                </a:rPr>
                <a:t>        </a:t>
              </a:r>
              <a:r>
                <a:rPr lang="en-US" sz="1600" dirty="0">
                  <a:solidFill>
                    <a:srgbClr val="92D050"/>
                  </a:solidFill>
                  <a:effectLst/>
                </a:rPr>
                <a:t>select count</a:t>
              </a:r>
              <a:r>
                <a:rPr lang="en-US" sz="1600" dirty="0">
                  <a:solidFill>
                    <a:schemeClr val="tx1"/>
                  </a:solidFill>
                  <a:effectLst/>
                </a:rPr>
                <a:t>(</a:t>
              </a:r>
              <a:r>
                <a:rPr lang="en-US" sz="1600" dirty="0">
                  <a:solidFill>
                    <a:srgbClr val="92D050"/>
                  </a:solidFill>
                  <a:effectLst/>
                </a:rPr>
                <a:t>distinct</a:t>
              </a:r>
              <a:r>
                <a:rPr lang="en-US" sz="1600" dirty="0">
                  <a:solidFill>
                    <a:schemeClr val="tx1"/>
                  </a:solidFill>
                  <a:effectLst/>
                </a:rPr>
                <a:t> product_code) </a:t>
              </a:r>
              <a:r>
                <a:rPr lang="en-US" sz="1600" dirty="0">
                  <a:solidFill>
                    <a:srgbClr val="92D050"/>
                  </a:solidFill>
                  <a:effectLst/>
                </a:rPr>
                <a:t>as</a:t>
              </a:r>
              <a:r>
                <a:rPr lang="en-US" sz="1600" dirty="0">
                  <a:solidFill>
                    <a:schemeClr val="tx1"/>
                  </a:solidFill>
                  <a:effectLst/>
                </a:rPr>
                <a:t> unique_product_2021</a:t>
              </a:r>
              <a:br>
                <a:rPr lang="en-US" sz="1600" dirty="0">
                  <a:solidFill>
                    <a:schemeClr val="tx1"/>
                  </a:solidFill>
                  <a:effectLst/>
                </a:rPr>
              </a:br>
              <a:r>
                <a:rPr lang="en-US" sz="1600" dirty="0">
                  <a:solidFill>
                    <a:srgbClr val="92D050"/>
                  </a:solidFill>
                  <a:effectLst/>
                </a:rPr>
                <a:t>from</a:t>
              </a:r>
              <a:r>
                <a:rPr lang="en-US" sz="1600" dirty="0">
                  <a:solidFill>
                    <a:schemeClr val="tx1"/>
                  </a:solidFill>
                  <a:effectLst/>
                </a:rPr>
                <a:t> fact_sales_monthly</a:t>
              </a:r>
              <a:br>
                <a:rPr lang="en-US" sz="1600" dirty="0">
                  <a:solidFill>
                    <a:schemeClr val="tx1"/>
                  </a:solidFill>
                  <a:effectLst/>
                </a:rPr>
              </a:br>
              <a:r>
                <a:rPr lang="en-US" sz="1600" dirty="0">
                  <a:solidFill>
                    <a:srgbClr val="92D050"/>
                  </a:solidFill>
                  <a:effectLst/>
                </a:rPr>
                <a:t>where</a:t>
              </a:r>
              <a:r>
                <a:rPr lang="en-US" sz="1600" dirty="0">
                  <a:solidFill>
                    <a:schemeClr val="tx1"/>
                  </a:solidFill>
                  <a:effectLst/>
                </a:rPr>
                <a:t> fiscal_year = 2021 </a:t>
              </a:r>
              <a:br>
                <a:rPr lang="en-US" sz="1600" dirty="0">
                  <a:solidFill>
                    <a:schemeClr val="tx1"/>
                  </a:solidFill>
                  <a:effectLst/>
                </a:rPr>
              </a:br>
              <a:r>
                <a:rPr lang="en-US" sz="1600" dirty="0">
                  <a:solidFill>
                    <a:schemeClr val="tx1"/>
                  </a:solidFill>
                  <a:effectLst/>
                </a:rPr>
                <a:t>)</a:t>
              </a:r>
              <a:br>
                <a:rPr lang="en-US" sz="1600" dirty="0">
                  <a:solidFill>
                    <a:schemeClr val="tx1"/>
                  </a:solidFill>
                  <a:effectLst/>
                </a:rPr>
              </a:br>
              <a:r>
                <a:rPr lang="en-US" sz="1600" dirty="0">
                  <a:solidFill>
                    <a:srgbClr val="92D050"/>
                  </a:solidFill>
                  <a:effectLst/>
                </a:rPr>
                <a:t>select</a:t>
              </a:r>
              <a:r>
                <a:rPr lang="en-US" sz="1600" dirty="0">
                  <a:solidFill>
                    <a:schemeClr val="tx1"/>
                  </a:solidFill>
                  <a:effectLst/>
                </a:rPr>
                <a:t> </a:t>
              </a:r>
              <a:br>
                <a:rPr lang="en-US" sz="1600" dirty="0">
                  <a:solidFill>
                    <a:schemeClr val="tx1"/>
                  </a:solidFill>
                  <a:effectLst/>
                </a:rPr>
              </a:br>
              <a:r>
                <a:rPr lang="en-US" sz="1600" dirty="0">
                  <a:solidFill>
                    <a:schemeClr val="tx1"/>
                  </a:solidFill>
                  <a:effectLst/>
                </a:rPr>
                <a:t>        unique_product_2020,</a:t>
              </a:r>
              <a:br>
                <a:rPr lang="en-US" sz="1600" dirty="0">
                  <a:solidFill>
                    <a:schemeClr val="tx1"/>
                  </a:solidFill>
                  <a:effectLst/>
                </a:rPr>
              </a:br>
              <a:r>
                <a:rPr lang="en-US" sz="1600" dirty="0">
                  <a:solidFill>
                    <a:schemeClr val="tx1"/>
                  </a:solidFill>
                  <a:effectLst/>
                </a:rPr>
                <a:t>        unique_product_2021,</a:t>
              </a:r>
              <a:br>
                <a:rPr lang="en-US" sz="1600" dirty="0">
                  <a:solidFill>
                    <a:schemeClr val="tx1"/>
                  </a:solidFill>
                  <a:effectLst/>
                </a:rPr>
              </a:br>
              <a:r>
                <a:rPr lang="en-US" sz="1600" dirty="0">
                  <a:solidFill>
                    <a:schemeClr val="tx1"/>
                  </a:solidFill>
                  <a:effectLst/>
                </a:rPr>
                <a:t>        (unique_product_2021-unique_product_2020)*100/unique_product_2020 </a:t>
              </a:r>
              <a:r>
                <a:rPr lang="en-US" sz="1600" dirty="0">
                  <a:solidFill>
                    <a:srgbClr val="92D050"/>
                  </a:solidFill>
                  <a:effectLst/>
                </a:rPr>
                <a:t>as </a:t>
              </a:r>
              <a:r>
                <a:rPr lang="en-US" sz="1600" dirty="0">
                  <a:solidFill>
                    <a:schemeClr val="tx1"/>
                  </a:solidFill>
                  <a:effectLst/>
                </a:rPr>
                <a:t>pct_change</a:t>
              </a:r>
              <a:br>
                <a:rPr lang="en-US" sz="1600" dirty="0">
                  <a:solidFill>
                    <a:schemeClr val="tx1"/>
                  </a:solidFill>
                  <a:effectLst/>
                </a:rPr>
              </a:br>
              <a:r>
                <a:rPr lang="en-US" sz="1600" dirty="0">
                  <a:solidFill>
                    <a:srgbClr val="92D050"/>
                  </a:solidFill>
                  <a:effectLst/>
                </a:rPr>
                <a:t>from</a:t>
              </a:r>
              <a:r>
                <a:rPr lang="en-US" sz="1600" dirty="0">
                  <a:solidFill>
                    <a:schemeClr val="tx1"/>
                  </a:solidFill>
                  <a:effectLst/>
                </a:rPr>
                <a:t> cte1</a:t>
              </a:r>
              <a:br>
                <a:rPr lang="en-US" sz="1600" dirty="0">
                  <a:solidFill>
                    <a:schemeClr val="tx1"/>
                  </a:solidFill>
                  <a:effectLst/>
                </a:rPr>
              </a:br>
              <a:r>
                <a:rPr lang="en-US" sz="1600" dirty="0">
                  <a:solidFill>
                    <a:srgbClr val="92D050"/>
                  </a:solidFill>
                  <a:effectLst/>
                </a:rPr>
                <a:t>cross join </a:t>
              </a:r>
              <a:r>
                <a:rPr lang="en-US" sz="1600" dirty="0">
                  <a:solidFill>
                    <a:schemeClr val="tx1"/>
                  </a:solidFill>
                  <a:effectLst/>
                </a:rPr>
                <a:t>cte2</a:t>
              </a:r>
              <a:br>
                <a:rPr lang="en-US" sz="1600" dirty="0">
                  <a:solidFill>
                    <a:schemeClr val="tx1"/>
                  </a:solidFill>
                  <a:effectLst/>
                </a:rPr>
              </a:br>
              <a:r>
                <a:rPr lang="en-US" sz="1600" dirty="0">
                  <a:solidFill>
                    <a:schemeClr val="tx1"/>
                  </a:solidFill>
                  <a:effectLst/>
                </a:rPr>
                <a:t>;</a:t>
              </a:r>
              <a:br>
                <a:rPr lang="en-US" sz="1600" dirty="0">
                  <a:solidFill>
                    <a:schemeClr val="bg1"/>
                  </a:solidFill>
                  <a:effectLst/>
                </a:rPr>
              </a:br>
              <a:r>
                <a:rPr lang="en-US" sz="1600" dirty="0">
                  <a:solidFill>
                    <a:schemeClr val="bg1"/>
                  </a:solidFill>
                  <a:effectLst/>
                </a:rPr>
                <a:t>;</a:t>
              </a:r>
              <a:endParaRPr lang="en-IN" sz="1600" dirty="0">
                <a:solidFill>
                  <a:schemeClr val="bg1"/>
                </a:solidFill>
                <a:effectLst/>
              </a:endParaRPr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B18CEB60-5202-D4B6-1CB8-0C0EF63ACF9A}"/>
                </a:ext>
              </a:extLst>
            </p:cNvPr>
            <p:cNvGrpSpPr/>
            <p:nvPr/>
          </p:nvGrpSpPr>
          <p:grpSpPr>
            <a:xfrm>
              <a:off x="549618" y="2604910"/>
              <a:ext cx="1556876" cy="1136554"/>
              <a:chOff x="549618" y="2604910"/>
              <a:chExt cx="1556876" cy="1136554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68DA50C6-0224-6BCB-0B10-850D2D507253}"/>
                  </a:ext>
                </a:extLst>
              </p:cNvPr>
              <p:cNvGrpSpPr/>
              <p:nvPr/>
            </p:nvGrpSpPr>
            <p:grpSpPr>
              <a:xfrm rot="3434940">
                <a:off x="1149701" y="2784671"/>
                <a:ext cx="1136554" cy="777032"/>
                <a:chOff x="369174" y="2810160"/>
                <a:chExt cx="1471989" cy="964666"/>
              </a:xfrm>
            </p:grpSpPr>
            <p:sp>
              <p:nvSpPr>
                <p:cNvPr id="13" name="Freeform: Shape 12">
                  <a:extLst>
                    <a:ext uri="{FF2B5EF4-FFF2-40B4-BE49-F238E27FC236}">
                      <a16:creationId xmlns:a16="http://schemas.microsoft.com/office/drawing/2014/main" id="{53AC40E6-2BA0-02E0-B9CA-EA6F160C19F4}"/>
                    </a:ext>
                  </a:extLst>
                </p:cNvPr>
                <p:cNvSpPr/>
                <p:nvPr/>
              </p:nvSpPr>
              <p:spPr>
                <a:xfrm flipV="1">
                  <a:off x="369174" y="3060053"/>
                  <a:ext cx="1280400" cy="688136"/>
                </a:xfrm>
                <a:custGeom>
                  <a:avLst/>
                  <a:gdLst>
                    <a:gd name="connsiteX0" fmla="*/ 129032 w 1280400"/>
                    <a:gd name="connsiteY0" fmla="*/ 439020 h 688136"/>
                    <a:gd name="connsiteX1" fmla="*/ 101493 w 1280400"/>
                    <a:gd name="connsiteY1" fmla="*/ 417779 h 688136"/>
                    <a:gd name="connsiteX2" fmla="*/ 22648 w 1280400"/>
                    <a:gd name="connsiteY2" fmla="*/ 248410 h 688136"/>
                    <a:gd name="connsiteX3" fmla="*/ 6620 w 1280400"/>
                    <a:gd name="connsiteY3" fmla="*/ 186833 h 688136"/>
                    <a:gd name="connsiteX4" fmla="*/ -127 w 1280400"/>
                    <a:gd name="connsiteY4" fmla="*/ 146341 h 688136"/>
                    <a:gd name="connsiteX5" fmla="*/ 3895 w 1280400"/>
                    <a:gd name="connsiteY5" fmla="*/ 116013 h 688136"/>
                    <a:gd name="connsiteX6" fmla="*/ 149339 w 1280400"/>
                    <a:gd name="connsiteY6" fmla="*/ 54424 h 688136"/>
                    <a:gd name="connsiteX7" fmla="*/ 229135 w 1280400"/>
                    <a:gd name="connsiteY7" fmla="*/ 33690 h 688136"/>
                    <a:gd name="connsiteX8" fmla="*/ 322449 w 1280400"/>
                    <a:gd name="connsiteY8" fmla="*/ 14111 h 688136"/>
                    <a:gd name="connsiteX9" fmla="*/ 424318 w 1280400"/>
                    <a:gd name="connsiteY9" fmla="*/ -291 h 688136"/>
                    <a:gd name="connsiteX10" fmla="*/ 530279 w 1280400"/>
                    <a:gd name="connsiteY10" fmla="*/ -2989 h 688136"/>
                    <a:gd name="connsiteX11" fmla="*/ 637497 w 1280400"/>
                    <a:gd name="connsiteY11" fmla="*/ 12063 h 688136"/>
                    <a:gd name="connsiteX12" fmla="*/ 744742 w 1280400"/>
                    <a:gd name="connsiteY12" fmla="*/ 46550 h 688136"/>
                    <a:gd name="connsiteX13" fmla="*/ 851780 w 1280400"/>
                    <a:gd name="connsiteY13" fmla="*/ 95192 h 688136"/>
                    <a:gd name="connsiteX14" fmla="*/ 877461 w 1280400"/>
                    <a:gd name="connsiteY14" fmla="*/ 107817 h 688136"/>
                    <a:gd name="connsiteX15" fmla="*/ 910096 w 1280400"/>
                    <a:gd name="connsiteY15" fmla="*/ 125480 h 688136"/>
                    <a:gd name="connsiteX16" fmla="*/ 984528 w 1280400"/>
                    <a:gd name="connsiteY16" fmla="*/ 178729 h 688136"/>
                    <a:gd name="connsiteX17" fmla="*/ 1092021 w 1280400"/>
                    <a:gd name="connsiteY17" fmla="*/ 278100 h 688136"/>
                    <a:gd name="connsiteX18" fmla="*/ 1194061 w 1280400"/>
                    <a:gd name="connsiteY18" fmla="*/ 433182 h 688136"/>
                    <a:gd name="connsiteX19" fmla="*/ 1273618 w 1280400"/>
                    <a:gd name="connsiteY19" fmla="*/ 643244 h 688136"/>
                    <a:gd name="connsiteX20" fmla="*/ 1277443 w 1280400"/>
                    <a:gd name="connsiteY20" fmla="*/ 676517 h 688136"/>
                    <a:gd name="connsiteX21" fmla="*/ 1267533 w 1280400"/>
                    <a:gd name="connsiteY21" fmla="*/ 683661 h 688136"/>
                    <a:gd name="connsiteX22" fmla="*/ 1252561 w 1280400"/>
                    <a:gd name="connsiteY22" fmla="*/ 679473 h 688136"/>
                    <a:gd name="connsiteX23" fmla="*/ 1241644 w 1280400"/>
                    <a:gd name="connsiteY23" fmla="*/ 651911 h 688136"/>
                    <a:gd name="connsiteX24" fmla="*/ 1228818 w 1280400"/>
                    <a:gd name="connsiteY24" fmla="*/ 618396 h 688136"/>
                    <a:gd name="connsiteX25" fmla="*/ 1187009 w 1280400"/>
                    <a:gd name="connsiteY25" fmla="*/ 535952 h 688136"/>
                    <a:gd name="connsiteX26" fmla="*/ 1115988 w 1280400"/>
                    <a:gd name="connsiteY26" fmla="*/ 434626 h 688136"/>
                    <a:gd name="connsiteX27" fmla="*/ 998223 w 1280400"/>
                    <a:gd name="connsiteY27" fmla="*/ 336974 h 688136"/>
                    <a:gd name="connsiteX28" fmla="*/ 827779 w 1280400"/>
                    <a:gd name="connsiteY28" fmla="*/ 260138 h 688136"/>
                    <a:gd name="connsiteX29" fmla="*/ 805468 w 1280400"/>
                    <a:gd name="connsiteY29" fmla="*/ 251786 h 688136"/>
                    <a:gd name="connsiteX30" fmla="*/ 698050 w 1280400"/>
                    <a:gd name="connsiteY30" fmla="*/ 229901 h 688136"/>
                    <a:gd name="connsiteX31" fmla="*/ 577030 w 1280400"/>
                    <a:gd name="connsiteY31" fmla="*/ 222591 h 688136"/>
                    <a:gd name="connsiteX32" fmla="*/ 441263 w 1280400"/>
                    <a:gd name="connsiteY32" fmla="*/ 243843 h 688136"/>
                    <a:gd name="connsiteX33" fmla="*/ 296791 w 1280400"/>
                    <a:gd name="connsiteY33" fmla="*/ 312581 h 688136"/>
                    <a:gd name="connsiteX34" fmla="*/ 148302 w 1280400"/>
                    <a:gd name="connsiteY34" fmla="*/ 429581 h 688136"/>
                    <a:gd name="connsiteX35" fmla="*/ 129032 w 1280400"/>
                    <a:gd name="connsiteY35" fmla="*/ 439020 h 6881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</a:cxnLst>
                  <a:rect l="l" t="t" r="r" b="b"/>
                  <a:pathLst>
                    <a:path w="1280400" h="688136">
                      <a:moveTo>
                        <a:pt x="129032" y="439020"/>
                      </a:moveTo>
                      <a:cubicBezTo>
                        <a:pt x="118204" y="439463"/>
                        <a:pt x="109819" y="430271"/>
                        <a:pt x="101493" y="417779"/>
                      </a:cubicBezTo>
                      <a:cubicBezTo>
                        <a:pt x="65008" y="363087"/>
                        <a:pt x="39912" y="312173"/>
                        <a:pt x="22648" y="248410"/>
                      </a:cubicBezTo>
                      <a:cubicBezTo>
                        <a:pt x="16809" y="226847"/>
                        <a:pt x="11084" y="208695"/>
                        <a:pt x="6620" y="186833"/>
                      </a:cubicBezTo>
                      <a:cubicBezTo>
                        <a:pt x="3807" y="173058"/>
                        <a:pt x="1502" y="157695"/>
                        <a:pt x="-127" y="146341"/>
                      </a:cubicBezTo>
                      <a:cubicBezTo>
                        <a:pt x="-1347" y="137829"/>
                        <a:pt x="-2075" y="123427"/>
                        <a:pt x="3895" y="116013"/>
                      </a:cubicBezTo>
                      <a:cubicBezTo>
                        <a:pt x="12421" y="105424"/>
                        <a:pt x="128050" y="60596"/>
                        <a:pt x="149339" y="54424"/>
                      </a:cubicBezTo>
                      <a:cubicBezTo>
                        <a:pt x="175741" y="46786"/>
                        <a:pt x="202385" y="39993"/>
                        <a:pt x="229135" y="33690"/>
                      </a:cubicBezTo>
                      <a:cubicBezTo>
                        <a:pt x="260073" y="26396"/>
                        <a:pt x="291176" y="19799"/>
                        <a:pt x="322449" y="14111"/>
                      </a:cubicBezTo>
                      <a:cubicBezTo>
                        <a:pt x="356195" y="7962"/>
                        <a:pt x="390156" y="2884"/>
                        <a:pt x="424318" y="-291"/>
                      </a:cubicBezTo>
                      <a:cubicBezTo>
                        <a:pt x="459524" y="-3558"/>
                        <a:pt x="494949" y="-4783"/>
                        <a:pt x="530279" y="-2989"/>
                      </a:cubicBezTo>
                      <a:cubicBezTo>
                        <a:pt x="566381" y="-1171"/>
                        <a:pt x="602285" y="3850"/>
                        <a:pt x="637497" y="12063"/>
                      </a:cubicBezTo>
                      <a:cubicBezTo>
                        <a:pt x="674118" y="20610"/>
                        <a:pt x="709864" y="32545"/>
                        <a:pt x="744742" y="46550"/>
                      </a:cubicBezTo>
                      <a:cubicBezTo>
                        <a:pt x="781127" y="61159"/>
                        <a:pt x="816575" y="77971"/>
                        <a:pt x="851780" y="95192"/>
                      </a:cubicBezTo>
                      <a:cubicBezTo>
                        <a:pt x="860109" y="99270"/>
                        <a:pt x="869731" y="102698"/>
                        <a:pt x="877461" y="107817"/>
                      </a:cubicBezTo>
                      <a:cubicBezTo>
                        <a:pt x="887556" y="114506"/>
                        <a:pt x="899715" y="118900"/>
                        <a:pt x="910096" y="125480"/>
                      </a:cubicBezTo>
                      <a:cubicBezTo>
                        <a:pt x="935841" y="141803"/>
                        <a:pt x="960521" y="159956"/>
                        <a:pt x="984528" y="178729"/>
                      </a:cubicBezTo>
                      <a:cubicBezTo>
                        <a:pt x="1023018" y="208810"/>
                        <a:pt x="1059576" y="241525"/>
                        <a:pt x="1092021" y="278100"/>
                      </a:cubicBezTo>
                      <a:cubicBezTo>
                        <a:pt x="1133329" y="324671"/>
                        <a:pt x="1166953" y="377224"/>
                        <a:pt x="1194061" y="433182"/>
                      </a:cubicBezTo>
                      <a:cubicBezTo>
                        <a:pt x="1226765" y="500666"/>
                        <a:pt x="1250617" y="571998"/>
                        <a:pt x="1273618" y="643244"/>
                      </a:cubicBezTo>
                      <a:cubicBezTo>
                        <a:pt x="1276695" y="652757"/>
                        <a:pt x="1282504" y="668505"/>
                        <a:pt x="1277443" y="676517"/>
                      </a:cubicBezTo>
                      <a:cubicBezTo>
                        <a:pt x="1275085" y="680256"/>
                        <a:pt x="1271657" y="682453"/>
                        <a:pt x="1267533" y="683661"/>
                      </a:cubicBezTo>
                      <a:cubicBezTo>
                        <a:pt x="1263437" y="684845"/>
                        <a:pt x="1257622" y="684955"/>
                        <a:pt x="1252561" y="679473"/>
                      </a:cubicBezTo>
                      <a:cubicBezTo>
                        <a:pt x="1249748" y="676425"/>
                        <a:pt x="1243209" y="656467"/>
                        <a:pt x="1241644" y="651911"/>
                      </a:cubicBezTo>
                      <a:cubicBezTo>
                        <a:pt x="1237750" y="640598"/>
                        <a:pt x="1233483" y="629417"/>
                        <a:pt x="1228818" y="618396"/>
                      </a:cubicBezTo>
                      <a:cubicBezTo>
                        <a:pt x="1216809" y="590012"/>
                        <a:pt x="1202487" y="562588"/>
                        <a:pt x="1187009" y="535952"/>
                      </a:cubicBezTo>
                      <a:cubicBezTo>
                        <a:pt x="1166269" y="500269"/>
                        <a:pt x="1143096" y="465811"/>
                        <a:pt x="1115988" y="434626"/>
                      </a:cubicBezTo>
                      <a:cubicBezTo>
                        <a:pt x="1082266" y="395825"/>
                        <a:pt x="1042378" y="363242"/>
                        <a:pt x="998223" y="336974"/>
                      </a:cubicBezTo>
                      <a:cubicBezTo>
                        <a:pt x="944520" y="305029"/>
                        <a:pt x="886100" y="282086"/>
                        <a:pt x="827779" y="260138"/>
                      </a:cubicBezTo>
                      <a:cubicBezTo>
                        <a:pt x="820440" y="257377"/>
                        <a:pt x="813020" y="253909"/>
                        <a:pt x="805468" y="251786"/>
                      </a:cubicBezTo>
                      <a:cubicBezTo>
                        <a:pt x="770538" y="241980"/>
                        <a:pt x="733918" y="235204"/>
                        <a:pt x="698050" y="229901"/>
                      </a:cubicBezTo>
                      <a:cubicBezTo>
                        <a:pt x="658019" y="223989"/>
                        <a:pt x="617487" y="221291"/>
                        <a:pt x="577030" y="222591"/>
                      </a:cubicBezTo>
                      <a:cubicBezTo>
                        <a:pt x="531119" y="224063"/>
                        <a:pt x="485330" y="230741"/>
                        <a:pt x="441263" y="243843"/>
                      </a:cubicBezTo>
                      <a:cubicBezTo>
                        <a:pt x="389826" y="259148"/>
                        <a:pt x="341608" y="283242"/>
                        <a:pt x="296791" y="312581"/>
                      </a:cubicBezTo>
                      <a:cubicBezTo>
                        <a:pt x="243979" y="347143"/>
                        <a:pt x="195818" y="388210"/>
                        <a:pt x="148302" y="429581"/>
                      </a:cubicBezTo>
                      <a:cubicBezTo>
                        <a:pt x="140993" y="435943"/>
                        <a:pt x="134675" y="438796"/>
                        <a:pt x="129032" y="439020"/>
                      </a:cubicBezTo>
                    </a:path>
                  </a:pathLst>
                </a:custGeom>
                <a:solidFill>
                  <a:srgbClr val="FFFF00"/>
                </a:solidFill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4" name="Freeform: Shape 13">
                  <a:extLst>
                    <a:ext uri="{FF2B5EF4-FFF2-40B4-BE49-F238E27FC236}">
                      <a16:creationId xmlns:a16="http://schemas.microsoft.com/office/drawing/2014/main" id="{A4F145A9-F7A1-9AA6-25A1-C4D58ADC9490}"/>
                    </a:ext>
                  </a:extLst>
                </p:cNvPr>
                <p:cNvSpPr/>
                <p:nvPr/>
              </p:nvSpPr>
              <p:spPr>
                <a:xfrm flipV="1">
                  <a:off x="1492787" y="2810160"/>
                  <a:ext cx="328239" cy="283843"/>
                </a:xfrm>
                <a:custGeom>
                  <a:avLst/>
                  <a:gdLst>
                    <a:gd name="connsiteX0" fmla="*/ 309615 w 328239"/>
                    <a:gd name="connsiteY0" fmla="*/ 119718 h 283843"/>
                    <a:gd name="connsiteX1" fmla="*/ 237633 w 328239"/>
                    <a:gd name="connsiteY1" fmla="*/ 276054 h 283843"/>
                    <a:gd name="connsiteX2" fmla="*/ 128536 w 328239"/>
                    <a:gd name="connsiteY2" fmla="*/ 231070 h 283843"/>
                    <a:gd name="connsiteX3" fmla="*/ -1940 w 328239"/>
                    <a:gd name="connsiteY3" fmla="*/ 114093 h 283843"/>
                    <a:gd name="connsiteX4" fmla="*/ 140505 w 328239"/>
                    <a:gd name="connsiteY4" fmla="*/ 76236 h 283843"/>
                    <a:gd name="connsiteX5" fmla="*/ 317489 w 328239"/>
                    <a:gd name="connsiteY5" fmla="*/ -2878 h 283843"/>
                    <a:gd name="connsiteX6" fmla="*/ 309615 w 328239"/>
                    <a:gd name="connsiteY6" fmla="*/ 119718 h 2838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28239" h="283843">
                      <a:moveTo>
                        <a:pt x="309615" y="119718"/>
                      </a:moveTo>
                      <a:cubicBezTo>
                        <a:pt x="263504" y="273811"/>
                        <a:pt x="238617" y="275617"/>
                        <a:pt x="237633" y="276054"/>
                      </a:cubicBezTo>
                      <a:cubicBezTo>
                        <a:pt x="207264" y="289553"/>
                        <a:pt x="162275" y="255814"/>
                        <a:pt x="128536" y="231070"/>
                      </a:cubicBezTo>
                      <a:cubicBezTo>
                        <a:pt x="107715" y="215800"/>
                        <a:pt x="-1940" y="136703"/>
                        <a:pt x="-1940" y="114093"/>
                      </a:cubicBezTo>
                      <a:cubicBezTo>
                        <a:pt x="-1940" y="83725"/>
                        <a:pt x="20221" y="96430"/>
                        <a:pt x="140505" y="76236"/>
                      </a:cubicBezTo>
                      <a:cubicBezTo>
                        <a:pt x="243258" y="58981"/>
                        <a:pt x="299596" y="-17418"/>
                        <a:pt x="317489" y="-2878"/>
                      </a:cubicBezTo>
                      <a:cubicBezTo>
                        <a:pt x="338569" y="14239"/>
                        <a:pt x="316028" y="98305"/>
                        <a:pt x="309615" y="119718"/>
                      </a:cubicBezTo>
                    </a:path>
                  </a:pathLst>
                </a:custGeom>
                <a:solidFill>
                  <a:srgbClr val="FFFF00"/>
                </a:solidFill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5" name="Freeform: Shape 14">
                  <a:extLst>
                    <a:ext uri="{FF2B5EF4-FFF2-40B4-BE49-F238E27FC236}">
                      <a16:creationId xmlns:a16="http://schemas.microsoft.com/office/drawing/2014/main" id="{63BE4F30-BB07-C63D-11E4-815F2940316D}"/>
                    </a:ext>
                  </a:extLst>
                </p:cNvPr>
                <p:cNvSpPr/>
                <p:nvPr/>
              </p:nvSpPr>
              <p:spPr>
                <a:xfrm flipV="1">
                  <a:off x="374592" y="3083173"/>
                  <a:ext cx="1276910" cy="691653"/>
                </a:xfrm>
                <a:custGeom>
                  <a:avLst/>
                  <a:gdLst>
                    <a:gd name="connsiteX0" fmla="*/ 1272444 w 1276910"/>
                    <a:gd name="connsiteY0" fmla="*/ 687880 h 691653"/>
                    <a:gd name="connsiteX1" fmla="*/ 1275861 w 1276910"/>
                    <a:gd name="connsiteY1" fmla="*/ 670683 h 691653"/>
                    <a:gd name="connsiteX2" fmla="*/ 1273278 w 1276910"/>
                    <a:gd name="connsiteY2" fmla="*/ 622294 h 691653"/>
                    <a:gd name="connsiteX3" fmla="*/ 1223693 w 1276910"/>
                    <a:gd name="connsiteY3" fmla="*/ 450297 h 691653"/>
                    <a:gd name="connsiteX4" fmla="*/ 1067605 w 1276910"/>
                    <a:gd name="connsiteY4" fmla="*/ 234460 h 691653"/>
                    <a:gd name="connsiteX5" fmla="*/ 948816 w 1276910"/>
                    <a:gd name="connsiteY5" fmla="*/ 132294 h 691653"/>
                    <a:gd name="connsiteX6" fmla="*/ 913812 w 1276910"/>
                    <a:gd name="connsiteY6" fmla="*/ 108172 h 691653"/>
                    <a:gd name="connsiteX7" fmla="*/ 895544 w 1276910"/>
                    <a:gd name="connsiteY7" fmla="*/ 96933 h 691653"/>
                    <a:gd name="connsiteX8" fmla="*/ 876702 w 1276910"/>
                    <a:gd name="connsiteY8" fmla="*/ 86448 h 691653"/>
                    <a:gd name="connsiteX9" fmla="*/ 797134 w 1276910"/>
                    <a:gd name="connsiteY9" fmla="*/ 50770 h 691653"/>
                    <a:gd name="connsiteX10" fmla="*/ 632631 w 1276910"/>
                    <a:gd name="connsiteY10" fmla="*/ 8363 h 691653"/>
                    <a:gd name="connsiteX11" fmla="*/ 475891 w 1276910"/>
                    <a:gd name="connsiteY11" fmla="*/ -3767 h 691653"/>
                    <a:gd name="connsiteX12" fmla="*/ 213131 w 1276910"/>
                    <a:gd name="connsiteY12" fmla="*/ 30047 h 691653"/>
                    <a:gd name="connsiteX13" fmla="*/ 116753 w 1276910"/>
                    <a:gd name="connsiteY13" fmla="*/ 63769 h 691653"/>
                    <a:gd name="connsiteX14" fmla="*/ 48492 w 1276910"/>
                    <a:gd name="connsiteY14" fmla="*/ 99768 h 691653"/>
                    <a:gd name="connsiteX15" fmla="*/ -772 w 1276910"/>
                    <a:gd name="connsiteY15" fmla="*/ 143504 h 691653"/>
                    <a:gd name="connsiteX16" fmla="*/ 58991 w 1276910"/>
                    <a:gd name="connsiteY16" fmla="*/ 119485 h 691653"/>
                    <a:gd name="connsiteX17" fmla="*/ 128101 w 1276910"/>
                    <a:gd name="connsiteY17" fmla="*/ 93769 h 691653"/>
                    <a:gd name="connsiteX18" fmla="*/ 222556 w 1276910"/>
                    <a:gd name="connsiteY18" fmla="*/ 69515 h 691653"/>
                    <a:gd name="connsiteX19" fmla="*/ 475051 w 1276910"/>
                    <a:gd name="connsiteY19" fmla="*/ 49108 h 691653"/>
                    <a:gd name="connsiteX20" fmla="*/ 623526 w 1276910"/>
                    <a:gd name="connsiteY20" fmla="*/ 63838 h 691653"/>
                    <a:gd name="connsiteX21" fmla="*/ 777003 w 1276910"/>
                    <a:gd name="connsiteY21" fmla="*/ 104513 h 691653"/>
                    <a:gd name="connsiteX22" fmla="*/ 849968 w 1276910"/>
                    <a:gd name="connsiteY22" fmla="*/ 136890 h 691653"/>
                    <a:gd name="connsiteX23" fmla="*/ 867091 w 1276910"/>
                    <a:gd name="connsiteY23" fmla="*/ 146242 h 691653"/>
                    <a:gd name="connsiteX24" fmla="*/ 883615 w 1276910"/>
                    <a:gd name="connsiteY24" fmla="*/ 156192 h 691653"/>
                    <a:gd name="connsiteX25" fmla="*/ 915163 w 1276910"/>
                    <a:gd name="connsiteY25" fmla="*/ 177329 h 691653"/>
                    <a:gd name="connsiteX26" fmla="*/ 1031019 w 1276910"/>
                    <a:gd name="connsiteY26" fmla="*/ 272640 h 691653"/>
                    <a:gd name="connsiteX27" fmla="*/ 1122671 w 1276910"/>
                    <a:gd name="connsiteY27" fmla="*/ 371240 h 691653"/>
                    <a:gd name="connsiteX28" fmla="*/ 1132288 w 1276910"/>
                    <a:gd name="connsiteY28" fmla="*/ 383589 h 691653"/>
                    <a:gd name="connsiteX29" fmla="*/ 1141462 w 1276910"/>
                    <a:gd name="connsiteY29" fmla="*/ 395915 h 691653"/>
                    <a:gd name="connsiteX30" fmla="*/ 1158579 w 1276910"/>
                    <a:gd name="connsiteY30" fmla="*/ 420406 h 691653"/>
                    <a:gd name="connsiteX31" fmla="*/ 1173769 w 1276910"/>
                    <a:gd name="connsiteY31" fmla="*/ 444752 h 691653"/>
                    <a:gd name="connsiteX32" fmla="*/ 1180999 w 1276910"/>
                    <a:gd name="connsiteY32" fmla="*/ 456629 h 691653"/>
                    <a:gd name="connsiteX33" fmla="*/ 1187469 w 1276910"/>
                    <a:gd name="connsiteY33" fmla="*/ 468576 h 691653"/>
                    <a:gd name="connsiteX34" fmla="*/ 1251382 w 1276910"/>
                    <a:gd name="connsiteY34" fmla="*/ 626700 h 691653"/>
                    <a:gd name="connsiteX35" fmla="*/ 1264398 w 1276910"/>
                    <a:gd name="connsiteY35" fmla="*/ 672201 h 691653"/>
                    <a:gd name="connsiteX36" fmla="*/ 1272444 w 1276910"/>
                    <a:gd name="connsiteY36" fmla="*/ 687880 h 6916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</a:cxnLst>
                  <a:rect l="l" t="t" r="r" b="b"/>
                  <a:pathLst>
                    <a:path w="1276910" h="691653">
                      <a:moveTo>
                        <a:pt x="1272444" y="687880"/>
                      </a:moveTo>
                      <a:cubicBezTo>
                        <a:pt x="1274411" y="687667"/>
                        <a:pt x="1275539" y="681795"/>
                        <a:pt x="1275861" y="670683"/>
                      </a:cubicBezTo>
                      <a:cubicBezTo>
                        <a:pt x="1275987" y="659605"/>
                        <a:pt x="1276332" y="643133"/>
                        <a:pt x="1273278" y="622294"/>
                      </a:cubicBezTo>
                      <a:cubicBezTo>
                        <a:pt x="1268642" y="580543"/>
                        <a:pt x="1255810" y="519696"/>
                        <a:pt x="1223693" y="450297"/>
                      </a:cubicBezTo>
                      <a:cubicBezTo>
                        <a:pt x="1192508" y="380587"/>
                        <a:pt x="1139029" y="304912"/>
                        <a:pt x="1067605" y="234460"/>
                      </a:cubicBezTo>
                      <a:cubicBezTo>
                        <a:pt x="1031864" y="199168"/>
                        <a:pt x="992005" y="165165"/>
                        <a:pt x="948816" y="132294"/>
                      </a:cubicBezTo>
                      <a:cubicBezTo>
                        <a:pt x="937370" y="124138"/>
                        <a:pt x="926034" y="115499"/>
                        <a:pt x="913812" y="108172"/>
                      </a:cubicBezTo>
                      <a:cubicBezTo>
                        <a:pt x="907744" y="104456"/>
                        <a:pt x="901837" y="100332"/>
                        <a:pt x="895544" y="96933"/>
                      </a:cubicBezTo>
                      <a:cubicBezTo>
                        <a:pt x="889287" y="93447"/>
                        <a:pt x="883006" y="89950"/>
                        <a:pt x="876702" y="86448"/>
                      </a:cubicBezTo>
                      <a:cubicBezTo>
                        <a:pt x="851199" y="73092"/>
                        <a:pt x="824707" y="60778"/>
                        <a:pt x="797134" y="50770"/>
                      </a:cubicBezTo>
                      <a:cubicBezTo>
                        <a:pt x="742251" y="30001"/>
                        <a:pt x="686633" y="16956"/>
                        <a:pt x="632631" y="8363"/>
                      </a:cubicBezTo>
                      <a:cubicBezTo>
                        <a:pt x="578583" y="-241"/>
                        <a:pt x="525933" y="-3761"/>
                        <a:pt x="475891" y="-3767"/>
                      </a:cubicBezTo>
                      <a:cubicBezTo>
                        <a:pt x="375748" y="-3830"/>
                        <a:pt x="286055" y="9991"/>
                        <a:pt x="213131" y="30047"/>
                      </a:cubicBezTo>
                      <a:cubicBezTo>
                        <a:pt x="176650" y="40066"/>
                        <a:pt x="144280" y="51535"/>
                        <a:pt x="116753" y="63769"/>
                      </a:cubicBezTo>
                      <a:cubicBezTo>
                        <a:pt x="89198" y="75899"/>
                        <a:pt x="66250" y="88133"/>
                        <a:pt x="48492" y="99768"/>
                      </a:cubicBezTo>
                      <a:cubicBezTo>
                        <a:pt x="12778" y="122838"/>
                        <a:pt x="-2949" y="140732"/>
                        <a:pt x="-772" y="143504"/>
                      </a:cubicBezTo>
                      <a:cubicBezTo>
                        <a:pt x="1834" y="147012"/>
                        <a:pt x="21738" y="135555"/>
                        <a:pt x="58991" y="119485"/>
                      </a:cubicBezTo>
                      <a:cubicBezTo>
                        <a:pt x="77538" y="111306"/>
                        <a:pt x="100772" y="102558"/>
                        <a:pt x="128101" y="93769"/>
                      </a:cubicBezTo>
                      <a:cubicBezTo>
                        <a:pt x="155399" y="84889"/>
                        <a:pt x="187109" y="76618"/>
                        <a:pt x="222556" y="69515"/>
                      </a:cubicBezTo>
                      <a:cubicBezTo>
                        <a:pt x="293386" y="55291"/>
                        <a:pt x="379636" y="46198"/>
                        <a:pt x="475051" y="49108"/>
                      </a:cubicBezTo>
                      <a:cubicBezTo>
                        <a:pt x="522720" y="50523"/>
                        <a:pt x="572653" y="54980"/>
                        <a:pt x="623526" y="63838"/>
                      </a:cubicBezTo>
                      <a:cubicBezTo>
                        <a:pt x="674353" y="72672"/>
                        <a:pt x="726371" y="85320"/>
                        <a:pt x="777003" y="104513"/>
                      </a:cubicBezTo>
                      <a:cubicBezTo>
                        <a:pt x="802500" y="113745"/>
                        <a:pt x="826714" y="124955"/>
                        <a:pt x="849968" y="136890"/>
                      </a:cubicBezTo>
                      <a:cubicBezTo>
                        <a:pt x="855697" y="140018"/>
                        <a:pt x="861403" y="143136"/>
                        <a:pt x="867091" y="146242"/>
                      </a:cubicBezTo>
                      <a:cubicBezTo>
                        <a:pt x="872837" y="149256"/>
                        <a:pt x="878105" y="152925"/>
                        <a:pt x="883615" y="156192"/>
                      </a:cubicBezTo>
                      <a:cubicBezTo>
                        <a:pt x="894722" y="162645"/>
                        <a:pt x="904816" y="170238"/>
                        <a:pt x="915163" y="177329"/>
                      </a:cubicBezTo>
                      <a:cubicBezTo>
                        <a:pt x="957104" y="208302"/>
                        <a:pt x="996193" y="240218"/>
                        <a:pt x="1031019" y="272640"/>
                      </a:cubicBezTo>
                      <a:cubicBezTo>
                        <a:pt x="1065897" y="305073"/>
                        <a:pt x="1096553" y="338232"/>
                        <a:pt x="1122671" y="371240"/>
                      </a:cubicBezTo>
                      <a:cubicBezTo>
                        <a:pt x="1125904" y="375393"/>
                        <a:pt x="1129107" y="379511"/>
                        <a:pt x="1132288" y="383589"/>
                      </a:cubicBezTo>
                      <a:cubicBezTo>
                        <a:pt x="1135503" y="387650"/>
                        <a:pt x="1138667" y="391687"/>
                        <a:pt x="1141462" y="395915"/>
                      </a:cubicBezTo>
                      <a:cubicBezTo>
                        <a:pt x="1147283" y="404232"/>
                        <a:pt x="1152988" y="412405"/>
                        <a:pt x="1158579" y="420406"/>
                      </a:cubicBezTo>
                      <a:cubicBezTo>
                        <a:pt x="1163882" y="428602"/>
                        <a:pt x="1168777" y="436815"/>
                        <a:pt x="1173769" y="444752"/>
                      </a:cubicBezTo>
                      <a:cubicBezTo>
                        <a:pt x="1176185" y="448761"/>
                        <a:pt x="1178819" y="452603"/>
                        <a:pt x="1180999" y="456629"/>
                      </a:cubicBezTo>
                      <a:cubicBezTo>
                        <a:pt x="1183179" y="460662"/>
                        <a:pt x="1185336" y="464642"/>
                        <a:pt x="1187469" y="468576"/>
                      </a:cubicBezTo>
                      <a:cubicBezTo>
                        <a:pt x="1222117" y="531407"/>
                        <a:pt x="1240281" y="587537"/>
                        <a:pt x="1251382" y="626700"/>
                      </a:cubicBezTo>
                      <a:cubicBezTo>
                        <a:pt x="1257668" y="646186"/>
                        <a:pt x="1260843" y="661791"/>
                        <a:pt x="1264398" y="672201"/>
                      </a:cubicBezTo>
                      <a:cubicBezTo>
                        <a:pt x="1267757" y="682646"/>
                        <a:pt x="1270477" y="688093"/>
                        <a:pt x="1272444" y="687880"/>
                      </a:cubicBezTo>
                    </a:path>
                  </a:pathLst>
                </a:custGeom>
                <a:solidFill>
                  <a:srgbClr val="FFFF00"/>
                </a:solidFill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6" name="Freeform: Shape 15">
                  <a:extLst>
                    <a:ext uri="{FF2B5EF4-FFF2-40B4-BE49-F238E27FC236}">
                      <a16:creationId xmlns:a16="http://schemas.microsoft.com/office/drawing/2014/main" id="{8E6F3697-4BD8-598B-F244-9FD01F1BF81B}"/>
                    </a:ext>
                  </a:extLst>
                </p:cNvPr>
                <p:cNvSpPr/>
                <p:nvPr/>
              </p:nvSpPr>
              <p:spPr>
                <a:xfrm flipV="1">
                  <a:off x="1719738" y="2812488"/>
                  <a:ext cx="121425" cy="284340"/>
                </a:xfrm>
                <a:custGeom>
                  <a:avLst/>
                  <a:gdLst>
                    <a:gd name="connsiteX0" fmla="*/ -1876 w 121425"/>
                    <a:gd name="connsiteY0" fmla="*/ 278884 h 284340"/>
                    <a:gd name="connsiteX1" fmla="*/ 11612 w 121425"/>
                    <a:gd name="connsiteY1" fmla="*/ 275232 h 284340"/>
                    <a:gd name="connsiteX2" fmla="*/ 38898 w 121425"/>
                    <a:gd name="connsiteY2" fmla="*/ 252484 h 284340"/>
                    <a:gd name="connsiteX3" fmla="*/ 101153 w 121425"/>
                    <a:gd name="connsiteY3" fmla="*/ 154856 h 284340"/>
                    <a:gd name="connsiteX4" fmla="*/ 117943 w 121425"/>
                    <a:gd name="connsiteY4" fmla="*/ 92220 h 284340"/>
                    <a:gd name="connsiteX5" fmla="*/ 116177 w 121425"/>
                    <a:gd name="connsiteY5" fmla="*/ 38506 h 284340"/>
                    <a:gd name="connsiteX6" fmla="*/ 102948 w 121425"/>
                    <a:gd name="connsiteY6" fmla="*/ 4761 h 284340"/>
                    <a:gd name="connsiteX7" fmla="*/ 92607 w 121425"/>
                    <a:gd name="connsiteY7" fmla="*/ -4551 h 284340"/>
                    <a:gd name="connsiteX8" fmla="*/ 96046 w 121425"/>
                    <a:gd name="connsiteY8" fmla="*/ 41054 h 284340"/>
                    <a:gd name="connsiteX9" fmla="*/ 91836 w 121425"/>
                    <a:gd name="connsiteY9" fmla="*/ 88062 h 284340"/>
                    <a:gd name="connsiteX10" fmla="*/ 74541 w 121425"/>
                    <a:gd name="connsiteY10" fmla="*/ 144117 h 284340"/>
                    <a:gd name="connsiteX11" fmla="*/ 23127 w 121425"/>
                    <a:gd name="connsiteY11" fmla="*/ 239721 h 284340"/>
                    <a:gd name="connsiteX12" fmla="*/ 4140 w 121425"/>
                    <a:gd name="connsiteY12" fmla="*/ 266933 h 284340"/>
                    <a:gd name="connsiteX13" fmla="*/ -1876 w 121425"/>
                    <a:gd name="connsiteY13" fmla="*/ 278884 h 2843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21425" h="284340">
                      <a:moveTo>
                        <a:pt x="-1876" y="278884"/>
                      </a:moveTo>
                      <a:cubicBezTo>
                        <a:pt x="-869" y="280507"/>
                        <a:pt x="4198" y="279609"/>
                        <a:pt x="11612" y="275232"/>
                      </a:cubicBezTo>
                      <a:cubicBezTo>
                        <a:pt x="19008" y="270896"/>
                        <a:pt x="28539" y="263206"/>
                        <a:pt x="38898" y="252484"/>
                      </a:cubicBezTo>
                      <a:cubicBezTo>
                        <a:pt x="59500" y="231036"/>
                        <a:pt x="83910" y="197389"/>
                        <a:pt x="101153" y="154856"/>
                      </a:cubicBezTo>
                      <a:cubicBezTo>
                        <a:pt x="109833" y="133701"/>
                        <a:pt x="115366" y="112213"/>
                        <a:pt x="117943" y="92220"/>
                      </a:cubicBezTo>
                      <a:cubicBezTo>
                        <a:pt x="120341" y="72165"/>
                        <a:pt x="119438" y="53592"/>
                        <a:pt x="116177" y="38506"/>
                      </a:cubicBezTo>
                      <a:cubicBezTo>
                        <a:pt x="112933" y="23385"/>
                        <a:pt x="107618" y="11922"/>
                        <a:pt x="102948" y="4761"/>
                      </a:cubicBezTo>
                      <a:cubicBezTo>
                        <a:pt x="98071" y="-2342"/>
                        <a:pt x="94298" y="-5448"/>
                        <a:pt x="92607" y="-4551"/>
                      </a:cubicBezTo>
                      <a:cubicBezTo>
                        <a:pt x="88707" y="-2521"/>
                        <a:pt x="95247" y="14119"/>
                        <a:pt x="96046" y="41054"/>
                      </a:cubicBezTo>
                      <a:cubicBezTo>
                        <a:pt x="96472" y="54507"/>
                        <a:pt x="95287" y="70514"/>
                        <a:pt x="91836" y="88062"/>
                      </a:cubicBezTo>
                      <a:cubicBezTo>
                        <a:pt x="88178" y="105581"/>
                        <a:pt x="82535" y="124665"/>
                        <a:pt x="74541" y="144117"/>
                      </a:cubicBezTo>
                      <a:cubicBezTo>
                        <a:pt x="58741" y="183171"/>
                        <a:pt x="38558" y="216450"/>
                        <a:pt x="23127" y="239721"/>
                      </a:cubicBezTo>
                      <a:cubicBezTo>
                        <a:pt x="15362" y="251363"/>
                        <a:pt x="8713" y="260514"/>
                        <a:pt x="4140" y="266933"/>
                      </a:cubicBezTo>
                      <a:cubicBezTo>
                        <a:pt x="-403" y="273351"/>
                        <a:pt x="-2969" y="277153"/>
                        <a:pt x="-1876" y="278884"/>
                      </a:cubicBezTo>
                    </a:path>
                  </a:pathLst>
                </a:custGeom>
                <a:solidFill>
                  <a:srgbClr val="0998A6"/>
                </a:solidFill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02FD1BB1-CD5E-2E1E-4512-7941ABCC74FF}"/>
                  </a:ext>
                </a:extLst>
              </p:cNvPr>
              <p:cNvSpPr/>
              <p:nvPr/>
            </p:nvSpPr>
            <p:spPr>
              <a:xfrm>
                <a:off x="549618" y="2607553"/>
                <a:ext cx="1196888" cy="559737"/>
              </a:xfrm>
              <a:prstGeom prst="roundRect">
                <a:avLst/>
              </a:prstGeom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93C536D-4935-90CA-1887-9A2ED9FC7DAE}"/>
                  </a:ext>
                </a:extLst>
              </p:cNvPr>
              <p:cNvSpPr txBox="1"/>
              <p:nvPr/>
            </p:nvSpPr>
            <p:spPr>
              <a:xfrm>
                <a:off x="713846" y="2612623"/>
                <a:ext cx="99370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2400" dirty="0">
                    <a:effectLst>
                      <a:outerShdw blurRad="50800" dist="38100" dir="13500000" algn="br" rotWithShape="0">
                        <a:prstClr val="black">
                          <a:alpha val="40000"/>
                        </a:prstClr>
                      </a:outerShdw>
                    </a:effectLst>
                  </a:rPr>
                  <a:t>Input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68605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8F04B19-FF13-9B6D-EB2E-7B4AAA8C79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3811" y="734819"/>
            <a:ext cx="5499005" cy="3293689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5570DEBD-E885-C1ED-52FA-19E55C1459C1}"/>
              </a:ext>
            </a:extLst>
          </p:cNvPr>
          <p:cNvGrpSpPr/>
          <p:nvPr/>
        </p:nvGrpSpPr>
        <p:grpSpPr>
          <a:xfrm>
            <a:off x="532558" y="2583699"/>
            <a:ext cx="5801253" cy="910507"/>
            <a:chOff x="532558" y="2583699"/>
            <a:chExt cx="5801253" cy="910507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953AC06B-8978-61D1-7EE7-3176D266AD65}"/>
                </a:ext>
              </a:extLst>
            </p:cNvPr>
            <p:cNvGrpSpPr/>
            <p:nvPr/>
          </p:nvGrpSpPr>
          <p:grpSpPr>
            <a:xfrm>
              <a:off x="4742386" y="2725549"/>
              <a:ext cx="1591425" cy="582128"/>
              <a:chOff x="4410839" y="1697404"/>
              <a:chExt cx="1818765" cy="670480"/>
            </a:xfrm>
            <a:solidFill>
              <a:srgbClr val="FFFF66"/>
            </a:solidFill>
          </p:grpSpPr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D641EE1C-BA92-761A-C46C-D38254063525}"/>
                  </a:ext>
                </a:extLst>
              </p:cNvPr>
              <p:cNvSpPr/>
              <p:nvPr/>
            </p:nvSpPr>
            <p:spPr>
              <a:xfrm flipV="1">
                <a:off x="4410839" y="1697404"/>
                <a:ext cx="1705978" cy="670480"/>
              </a:xfrm>
              <a:custGeom>
                <a:avLst/>
                <a:gdLst>
                  <a:gd name="connsiteX0" fmla="*/ 1516778 w 1705978"/>
                  <a:gd name="connsiteY0" fmla="*/ 146010 h 670480"/>
                  <a:gd name="connsiteX1" fmla="*/ 1505033 w 1705978"/>
                  <a:gd name="connsiteY1" fmla="*/ 167981 h 670480"/>
                  <a:gd name="connsiteX2" fmla="*/ 1506229 w 1705978"/>
                  <a:gd name="connsiteY2" fmla="*/ 179818 h 670480"/>
                  <a:gd name="connsiteX3" fmla="*/ 1512441 w 1705978"/>
                  <a:gd name="connsiteY3" fmla="*/ 190838 h 670480"/>
                  <a:gd name="connsiteX4" fmla="*/ 1534464 w 1705978"/>
                  <a:gd name="connsiteY4" fmla="*/ 204470 h 670480"/>
                  <a:gd name="connsiteX5" fmla="*/ 1556481 w 1705978"/>
                  <a:gd name="connsiteY5" fmla="*/ 198488 h 670480"/>
                  <a:gd name="connsiteX6" fmla="*/ 1567789 w 1705978"/>
                  <a:gd name="connsiteY6" fmla="*/ 173008 h 670480"/>
                  <a:gd name="connsiteX7" fmla="*/ 1569434 w 1705978"/>
                  <a:gd name="connsiteY7" fmla="*/ 156972 h 670480"/>
                  <a:gd name="connsiteX8" fmla="*/ 1568893 w 1705978"/>
                  <a:gd name="connsiteY8" fmla="*/ 140103 h 670480"/>
                  <a:gd name="connsiteX9" fmla="*/ 1568203 w 1705978"/>
                  <a:gd name="connsiteY9" fmla="*/ 131538 h 670480"/>
                  <a:gd name="connsiteX10" fmla="*/ 1566875 w 1705978"/>
                  <a:gd name="connsiteY10" fmla="*/ 123803 h 670480"/>
                  <a:gd name="connsiteX11" fmla="*/ 1566506 w 1705978"/>
                  <a:gd name="connsiteY11" fmla="*/ 122509 h 670480"/>
                  <a:gd name="connsiteX12" fmla="*/ 1566087 w 1705978"/>
                  <a:gd name="connsiteY12" fmla="*/ 122526 h 670480"/>
                  <a:gd name="connsiteX13" fmla="*/ 1539940 w 1705978"/>
                  <a:gd name="connsiteY13" fmla="*/ 129888 h 670480"/>
                  <a:gd name="connsiteX14" fmla="*/ 1516778 w 1705978"/>
                  <a:gd name="connsiteY14" fmla="*/ 146010 h 670480"/>
                  <a:gd name="connsiteX15" fmla="*/ 738608 w 1705978"/>
                  <a:gd name="connsiteY15" fmla="*/ 174687 h 670480"/>
                  <a:gd name="connsiteX16" fmla="*/ 685285 w 1705978"/>
                  <a:gd name="connsiteY16" fmla="*/ 112995 h 670480"/>
                  <a:gd name="connsiteX17" fmla="*/ 609351 w 1705978"/>
                  <a:gd name="connsiteY17" fmla="*/ 95338 h 670480"/>
                  <a:gd name="connsiteX18" fmla="*/ 543760 w 1705978"/>
                  <a:gd name="connsiteY18" fmla="*/ 139108 h 670480"/>
                  <a:gd name="connsiteX19" fmla="*/ 538992 w 1705978"/>
                  <a:gd name="connsiteY19" fmla="*/ 147867 h 670480"/>
                  <a:gd name="connsiteX20" fmla="*/ 536909 w 1705978"/>
                  <a:gd name="connsiteY20" fmla="*/ 152383 h 670480"/>
                  <a:gd name="connsiteX21" fmla="*/ 535316 w 1705978"/>
                  <a:gd name="connsiteY21" fmla="*/ 157065 h 670480"/>
                  <a:gd name="connsiteX22" fmla="*/ 532855 w 1705978"/>
                  <a:gd name="connsiteY22" fmla="*/ 166888 h 670480"/>
                  <a:gd name="connsiteX23" fmla="*/ 531238 w 1705978"/>
                  <a:gd name="connsiteY23" fmla="*/ 177023 h 670480"/>
                  <a:gd name="connsiteX24" fmla="*/ 535425 w 1705978"/>
                  <a:gd name="connsiteY24" fmla="*/ 218170 h 670480"/>
                  <a:gd name="connsiteX25" fmla="*/ 582727 w 1705978"/>
                  <a:gd name="connsiteY25" fmla="*/ 291371 h 670480"/>
                  <a:gd name="connsiteX26" fmla="*/ 658954 w 1705978"/>
                  <a:gd name="connsiteY26" fmla="*/ 340473 h 670480"/>
                  <a:gd name="connsiteX27" fmla="*/ 756203 w 1705978"/>
                  <a:gd name="connsiteY27" fmla="*/ 361219 h 670480"/>
                  <a:gd name="connsiteX28" fmla="*/ 759521 w 1705978"/>
                  <a:gd name="connsiteY28" fmla="*/ 335929 h 670480"/>
                  <a:gd name="connsiteX29" fmla="*/ 738608 w 1705978"/>
                  <a:gd name="connsiteY29" fmla="*/ 174687 h 670480"/>
                  <a:gd name="connsiteX30" fmla="*/ 1696695 w 1705978"/>
                  <a:gd name="connsiteY30" fmla="*/ 149472 h 670480"/>
                  <a:gd name="connsiteX31" fmla="*/ 1674476 w 1705978"/>
                  <a:gd name="connsiteY31" fmla="*/ 141547 h 670480"/>
                  <a:gd name="connsiteX32" fmla="*/ 1621832 w 1705978"/>
                  <a:gd name="connsiteY32" fmla="*/ 126673 h 670480"/>
                  <a:gd name="connsiteX33" fmla="*/ 1589944 w 1705978"/>
                  <a:gd name="connsiteY33" fmla="*/ 122319 h 670480"/>
                  <a:gd name="connsiteX34" fmla="*/ 1591020 w 1705978"/>
                  <a:gd name="connsiteY34" fmla="*/ 129077 h 670480"/>
                  <a:gd name="connsiteX35" fmla="*/ 1591693 w 1705978"/>
                  <a:gd name="connsiteY35" fmla="*/ 138602 h 670480"/>
                  <a:gd name="connsiteX36" fmla="*/ 1589841 w 1705978"/>
                  <a:gd name="connsiteY36" fmla="*/ 177149 h 670480"/>
                  <a:gd name="connsiteX37" fmla="*/ 1571764 w 1705978"/>
                  <a:gd name="connsiteY37" fmla="*/ 214311 h 670480"/>
                  <a:gd name="connsiteX38" fmla="*/ 1551938 w 1705978"/>
                  <a:gd name="connsiteY38" fmla="*/ 225348 h 670480"/>
                  <a:gd name="connsiteX39" fmla="*/ 1530030 w 1705978"/>
                  <a:gd name="connsiteY39" fmla="*/ 225566 h 670480"/>
                  <a:gd name="connsiteX40" fmla="*/ 1510951 w 1705978"/>
                  <a:gd name="connsiteY40" fmla="*/ 217560 h 670480"/>
                  <a:gd name="connsiteX41" fmla="*/ 1495980 w 1705978"/>
                  <a:gd name="connsiteY41" fmla="*/ 204050 h 670480"/>
                  <a:gd name="connsiteX42" fmla="*/ 1486334 w 1705978"/>
                  <a:gd name="connsiteY42" fmla="*/ 186116 h 670480"/>
                  <a:gd name="connsiteX43" fmla="*/ 1484545 w 1705978"/>
                  <a:gd name="connsiteY43" fmla="*/ 165514 h 670480"/>
                  <a:gd name="connsiteX44" fmla="*/ 1502617 w 1705978"/>
                  <a:gd name="connsiteY44" fmla="*/ 131660 h 670480"/>
                  <a:gd name="connsiteX45" fmla="*/ 1531226 w 1705978"/>
                  <a:gd name="connsiteY45" fmla="*/ 112253 h 670480"/>
                  <a:gd name="connsiteX46" fmla="*/ 1559242 w 1705978"/>
                  <a:gd name="connsiteY46" fmla="*/ 104172 h 670480"/>
                  <a:gd name="connsiteX47" fmla="*/ 1542464 w 1705978"/>
                  <a:gd name="connsiteY47" fmla="*/ 81954 h 670480"/>
                  <a:gd name="connsiteX48" fmla="*/ 1482636 w 1705978"/>
                  <a:gd name="connsiteY48" fmla="*/ 43400 h 670480"/>
                  <a:gd name="connsiteX49" fmla="*/ 1409923 w 1705978"/>
                  <a:gd name="connsiteY49" fmla="*/ 23114 h 670480"/>
                  <a:gd name="connsiteX50" fmla="*/ 1332644 w 1705978"/>
                  <a:gd name="connsiteY50" fmla="*/ 21360 h 670480"/>
                  <a:gd name="connsiteX51" fmla="*/ 1295310 w 1705978"/>
                  <a:gd name="connsiteY51" fmla="*/ 30108 h 670480"/>
                  <a:gd name="connsiteX52" fmla="*/ 1277032 w 1705978"/>
                  <a:gd name="connsiteY52" fmla="*/ 37792 h 670480"/>
                  <a:gd name="connsiteX53" fmla="*/ 1259219 w 1705978"/>
                  <a:gd name="connsiteY53" fmla="*/ 46995 h 670480"/>
                  <a:gd name="connsiteX54" fmla="*/ 1135564 w 1705978"/>
                  <a:gd name="connsiteY54" fmla="*/ 159078 h 670480"/>
                  <a:gd name="connsiteX55" fmla="*/ 1016304 w 1705978"/>
                  <a:gd name="connsiteY55" fmla="*/ 296427 h 670480"/>
                  <a:gd name="connsiteX56" fmla="*/ 938237 w 1705978"/>
                  <a:gd name="connsiteY56" fmla="*/ 352465 h 670480"/>
                  <a:gd name="connsiteX57" fmla="*/ 845296 w 1705978"/>
                  <a:gd name="connsiteY57" fmla="*/ 383357 h 670480"/>
                  <a:gd name="connsiteX58" fmla="*/ 776932 w 1705978"/>
                  <a:gd name="connsiteY58" fmla="*/ 390058 h 670480"/>
                  <a:gd name="connsiteX59" fmla="*/ 767809 w 1705978"/>
                  <a:gd name="connsiteY59" fmla="*/ 422722 h 670480"/>
                  <a:gd name="connsiteX60" fmla="*/ 731545 w 1705978"/>
                  <a:gd name="connsiteY60" fmla="*/ 498488 h 670480"/>
                  <a:gd name="connsiteX61" fmla="*/ 616179 w 1705978"/>
                  <a:gd name="connsiteY61" fmla="*/ 608178 h 670480"/>
                  <a:gd name="connsiteX62" fmla="*/ 547423 w 1705978"/>
                  <a:gd name="connsiteY62" fmla="*/ 640192 h 670480"/>
                  <a:gd name="connsiteX63" fmla="*/ 476868 w 1705978"/>
                  <a:gd name="connsiteY63" fmla="*/ 658476 h 670480"/>
                  <a:gd name="connsiteX64" fmla="*/ 407233 w 1705978"/>
                  <a:gd name="connsiteY64" fmla="*/ 664469 h 670480"/>
                  <a:gd name="connsiteX65" fmla="*/ 340565 w 1705978"/>
                  <a:gd name="connsiteY65" fmla="*/ 659546 h 670480"/>
                  <a:gd name="connsiteX66" fmla="*/ 222438 w 1705978"/>
                  <a:gd name="connsiteY66" fmla="*/ 622413 h 670480"/>
                  <a:gd name="connsiteX67" fmla="*/ 132304 w 1705978"/>
                  <a:gd name="connsiteY67" fmla="*/ 558501 h 670480"/>
                  <a:gd name="connsiteX68" fmla="*/ 73568 w 1705978"/>
                  <a:gd name="connsiteY68" fmla="*/ 482907 h 670480"/>
                  <a:gd name="connsiteX69" fmla="*/ 37269 w 1705978"/>
                  <a:gd name="connsiteY69" fmla="*/ 411575 h 670480"/>
                  <a:gd name="connsiteX70" fmla="*/ 3352 w 1705978"/>
                  <a:gd name="connsiteY70" fmla="*/ 306740 h 670480"/>
                  <a:gd name="connsiteX71" fmla="*/ -2181 w 1705978"/>
                  <a:gd name="connsiteY71" fmla="*/ 278660 h 670480"/>
                  <a:gd name="connsiteX72" fmla="*/ -2952 w 1705978"/>
                  <a:gd name="connsiteY72" fmla="*/ 268871 h 670480"/>
                  <a:gd name="connsiteX73" fmla="*/ 660 w 1705978"/>
                  <a:gd name="connsiteY73" fmla="*/ 278010 h 670480"/>
                  <a:gd name="connsiteX74" fmla="*/ 8902 w 1705978"/>
                  <a:gd name="connsiteY74" fmla="*/ 305250 h 670480"/>
                  <a:gd name="connsiteX75" fmla="*/ 47410 w 1705978"/>
                  <a:gd name="connsiteY75" fmla="*/ 407077 h 670480"/>
                  <a:gd name="connsiteX76" fmla="*/ 85066 w 1705978"/>
                  <a:gd name="connsiteY76" fmla="*/ 475665 h 670480"/>
                  <a:gd name="connsiteX77" fmla="*/ 143439 w 1705978"/>
                  <a:gd name="connsiteY77" fmla="*/ 547090 h 670480"/>
                  <a:gd name="connsiteX78" fmla="*/ 230364 w 1705978"/>
                  <a:gd name="connsiteY78" fmla="*/ 606107 h 670480"/>
                  <a:gd name="connsiteX79" fmla="*/ 343458 w 1705978"/>
                  <a:gd name="connsiteY79" fmla="*/ 639599 h 670480"/>
                  <a:gd name="connsiteX80" fmla="*/ 406997 w 1705978"/>
                  <a:gd name="connsiteY80" fmla="*/ 643367 h 670480"/>
                  <a:gd name="connsiteX81" fmla="*/ 473101 w 1705978"/>
                  <a:gd name="connsiteY81" fmla="*/ 636804 h 670480"/>
                  <a:gd name="connsiteX82" fmla="*/ 539682 w 1705978"/>
                  <a:gd name="connsiteY82" fmla="*/ 618698 h 670480"/>
                  <a:gd name="connsiteX83" fmla="*/ 604037 w 1705978"/>
                  <a:gd name="connsiteY83" fmla="*/ 587892 h 670480"/>
                  <a:gd name="connsiteX84" fmla="*/ 710437 w 1705978"/>
                  <a:gd name="connsiteY84" fmla="*/ 484960 h 670480"/>
                  <a:gd name="connsiteX85" fmla="*/ 750468 w 1705978"/>
                  <a:gd name="connsiteY85" fmla="*/ 389414 h 670480"/>
                  <a:gd name="connsiteX86" fmla="*/ 648256 w 1705978"/>
                  <a:gd name="connsiteY86" fmla="*/ 366902 h 670480"/>
                  <a:gd name="connsiteX87" fmla="*/ 602812 w 1705978"/>
                  <a:gd name="connsiteY87" fmla="*/ 343458 h 670480"/>
                  <a:gd name="connsiteX88" fmla="*/ 562953 w 1705978"/>
                  <a:gd name="connsiteY88" fmla="*/ 311864 h 670480"/>
                  <a:gd name="connsiteX89" fmla="*/ 508226 w 1705978"/>
                  <a:gd name="connsiteY89" fmla="*/ 226240 h 670480"/>
                  <a:gd name="connsiteX90" fmla="*/ 503095 w 1705978"/>
                  <a:gd name="connsiteY90" fmla="*/ 174124 h 670480"/>
                  <a:gd name="connsiteX91" fmla="*/ 505195 w 1705978"/>
                  <a:gd name="connsiteY91" fmla="*/ 161108 h 670480"/>
                  <a:gd name="connsiteX92" fmla="*/ 508502 w 1705978"/>
                  <a:gd name="connsiteY92" fmla="*/ 148241 h 670480"/>
                  <a:gd name="connsiteX93" fmla="*/ 510722 w 1705978"/>
                  <a:gd name="connsiteY93" fmla="*/ 141857 h 670480"/>
                  <a:gd name="connsiteX94" fmla="*/ 513518 w 1705978"/>
                  <a:gd name="connsiteY94" fmla="*/ 135743 h 670480"/>
                  <a:gd name="connsiteX95" fmla="*/ 519948 w 1705978"/>
                  <a:gd name="connsiteY95" fmla="*/ 124033 h 670480"/>
                  <a:gd name="connsiteX96" fmla="*/ 556655 w 1705978"/>
                  <a:gd name="connsiteY96" fmla="*/ 87170 h 670480"/>
                  <a:gd name="connsiteX97" fmla="*/ 604163 w 1705978"/>
                  <a:gd name="connsiteY97" fmla="*/ 67891 h 670480"/>
                  <a:gd name="connsiteX98" fmla="*/ 655416 w 1705978"/>
                  <a:gd name="connsiteY98" fmla="*/ 69450 h 670480"/>
                  <a:gd name="connsiteX99" fmla="*/ 700780 w 1705978"/>
                  <a:gd name="connsiteY99" fmla="*/ 90138 h 670480"/>
                  <a:gd name="connsiteX100" fmla="*/ 762788 w 1705978"/>
                  <a:gd name="connsiteY100" fmla="*/ 162172 h 670480"/>
                  <a:gd name="connsiteX101" fmla="*/ 779295 w 1705978"/>
                  <a:gd name="connsiteY101" fmla="*/ 205931 h 670480"/>
                  <a:gd name="connsiteX102" fmla="*/ 781912 w 1705978"/>
                  <a:gd name="connsiteY102" fmla="*/ 217186 h 670480"/>
                  <a:gd name="connsiteX103" fmla="*/ 784069 w 1705978"/>
                  <a:gd name="connsiteY103" fmla="*/ 228425 h 670480"/>
                  <a:gd name="connsiteX104" fmla="*/ 787026 w 1705978"/>
                  <a:gd name="connsiteY104" fmla="*/ 250845 h 670480"/>
                  <a:gd name="connsiteX105" fmla="*/ 785645 w 1705978"/>
                  <a:gd name="connsiteY105" fmla="*/ 338730 h 670480"/>
                  <a:gd name="connsiteX106" fmla="*/ 782637 w 1705978"/>
                  <a:gd name="connsiteY106" fmla="*/ 361541 h 670480"/>
                  <a:gd name="connsiteX107" fmla="*/ 840159 w 1705978"/>
                  <a:gd name="connsiteY107" fmla="*/ 355468 h 670480"/>
                  <a:gd name="connsiteX108" fmla="*/ 925267 w 1705978"/>
                  <a:gd name="connsiteY108" fmla="*/ 327446 h 670480"/>
                  <a:gd name="connsiteX109" fmla="*/ 997329 w 1705978"/>
                  <a:gd name="connsiteY109" fmla="*/ 275928 h 670480"/>
                  <a:gd name="connsiteX110" fmla="*/ 1114651 w 1705978"/>
                  <a:gd name="connsiteY110" fmla="*/ 141633 h 670480"/>
                  <a:gd name="connsiteX111" fmla="*/ 1246473 w 1705978"/>
                  <a:gd name="connsiteY111" fmla="*/ 24023 h 670480"/>
                  <a:gd name="connsiteX112" fmla="*/ 1266081 w 1705978"/>
                  <a:gd name="connsiteY112" fmla="*/ 14067 h 670480"/>
                  <a:gd name="connsiteX113" fmla="*/ 1286378 w 1705978"/>
                  <a:gd name="connsiteY113" fmla="*/ 5698 h 670480"/>
                  <a:gd name="connsiteX114" fmla="*/ 1329504 w 1705978"/>
                  <a:gd name="connsiteY114" fmla="*/ -4154 h 670480"/>
                  <a:gd name="connsiteX115" fmla="*/ 1413840 w 1705978"/>
                  <a:gd name="connsiteY115" fmla="*/ -1646 h 670480"/>
                  <a:gd name="connsiteX116" fmla="*/ 1492270 w 1705978"/>
                  <a:gd name="connsiteY116" fmla="*/ 21003 h 670480"/>
                  <a:gd name="connsiteX117" fmla="*/ 1559392 w 1705978"/>
                  <a:gd name="connsiteY117" fmla="*/ 65452 h 670480"/>
                  <a:gd name="connsiteX118" fmla="*/ 1582824 w 1705978"/>
                  <a:gd name="connsiteY118" fmla="*/ 99094 h 670480"/>
                  <a:gd name="connsiteX119" fmla="*/ 1584411 w 1705978"/>
                  <a:gd name="connsiteY119" fmla="*/ 103137 h 670480"/>
                  <a:gd name="connsiteX120" fmla="*/ 1625697 w 1705978"/>
                  <a:gd name="connsiteY120" fmla="*/ 108952 h 670480"/>
                  <a:gd name="connsiteX121" fmla="*/ 1680130 w 1705978"/>
                  <a:gd name="connsiteY121" fmla="*/ 125453 h 670480"/>
                  <a:gd name="connsiteX122" fmla="*/ 1702792 w 1705978"/>
                  <a:gd name="connsiteY122" fmla="*/ 134052 h 670480"/>
                  <a:gd name="connsiteX123" fmla="*/ 1696695 w 1705978"/>
                  <a:gd name="connsiteY123" fmla="*/ 149472 h 6704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</a:cxnLst>
                <a:rect l="l" t="t" r="r" b="b"/>
                <a:pathLst>
                  <a:path w="1705978" h="670480">
                    <a:moveTo>
                      <a:pt x="1516778" y="146010"/>
                    </a:moveTo>
                    <a:cubicBezTo>
                      <a:pt x="1510451" y="152469"/>
                      <a:pt x="1505654" y="160055"/>
                      <a:pt x="1505033" y="167981"/>
                    </a:cubicBezTo>
                    <a:cubicBezTo>
                      <a:pt x="1504458" y="171921"/>
                      <a:pt x="1505171" y="175895"/>
                      <a:pt x="1506229" y="179818"/>
                    </a:cubicBezTo>
                    <a:cubicBezTo>
                      <a:pt x="1507748" y="183625"/>
                      <a:pt x="1509473" y="187554"/>
                      <a:pt x="1512441" y="190838"/>
                    </a:cubicBezTo>
                    <a:cubicBezTo>
                      <a:pt x="1517853" y="197642"/>
                      <a:pt x="1526159" y="202796"/>
                      <a:pt x="1534464" y="204470"/>
                    </a:cubicBezTo>
                    <a:cubicBezTo>
                      <a:pt x="1542913" y="206230"/>
                      <a:pt x="1550718" y="204147"/>
                      <a:pt x="1556481" y="198488"/>
                    </a:cubicBezTo>
                    <a:cubicBezTo>
                      <a:pt x="1562244" y="192644"/>
                      <a:pt x="1566041" y="183298"/>
                      <a:pt x="1567789" y="173008"/>
                    </a:cubicBezTo>
                    <a:cubicBezTo>
                      <a:pt x="1568922" y="167947"/>
                      <a:pt x="1569014" y="162396"/>
                      <a:pt x="1569434" y="156972"/>
                    </a:cubicBezTo>
                    <a:cubicBezTo>
                      <a:pt x="1569285" y="151382"/>
                      <a:pt x="1569566" y="145837"/>
                      <a:pt x="1568893" y="140103"/>
                    </a:cubicBezTo>
                    <a:lnTo>
                      <a:pt x="1568203" y="131538"/>
                    </a:lnTo>
                    <a:lnTo>
                      <a:pt x="1566875" y="123803"/>
                    </a:lnTo>
                    <a:lnTo>
                      <a:pt x="1566506" y="122509"/>
                    </a:lnTo>
                    <a:lnTo>
                      <a:pt x="1566087" y="122526"/>
                    </a:lnTo>
                    <a:cubicBezTo>
                      <a:pt x="1556947" y="123797"/>
                      <a:pt x="1547952" y="125908"/>
                      <a:pt x="1539940" y="129888"/>
                    </a:cubicBezTo>
                    <a:cubicBezTo>
                      <a:pt x="1531623" y="134420"/>
                      <a:pt x="1523156" y="139487"/>
                      <a:pt x="1516778" y="146010"/>
                    </a:cubicBezTo>
                    <a:close/>
                    <a:moveTo>
                      <a:pt x="738608" y="174687"/>
                    </a:moveTo>
                    <a:cubicBezTo>
                      <a:pt x="725937" y="150416"/>
                      <a:pt x="707860" y="128283"/>
                      <a:pt x="685285" y="112995"/>
                    </a:cubicBezTo>
                    <a:cubicBezTo>
                      <a:pt x="662779" y="97719"/>
                      <a:pt x="635521" y="89954"/>
                      <a:pt x="609351" y="95338"/>
                    </a:cubicBezTo>
                    <a:cubicBezTo>
                      <a:pt x="583066" y="100129"/>
                      <a:pt x="558139" y="116590"/>
                      <a:pt x="543760" y="139108"/>
                    </a:cubicBezTo>
                    <a:cubicBezTo>
                      <a:pt x="542161" y="142024"/>
                      <a:pt x="540199" y="144773"/>
                      <a:pt x="538992" y="147867"/>
                    </a:cubicBezTo>
                    <a:lnTo>
                      <a:pt x="536909" y="152383"/>
                    </a:lnTo>
                    <a:lnTo>
                      <a:pt x="535316" y="157065"/>
                    </a:lnTo>
                    <a:cubicBezTo>
                      <a:pt x="534080" y="160090"/>
                      <a:pt x="533585" y="163552"/>
                      <a:pt x="532855" y="166888"/>
                    </a:cubicBezTo>
                    <a:cubicBezTo>
                      <a:pt x="532164" y="170241"/>
                      <a:pt x="531261" y="173577"/>
                      <a:pt x="531238" y="177023"/>
                    </a:cubicBezTo>
                    <a:cubicBezTo>
                      <a:pt x="529536" y="190643"/>
                      <a:pt x="531353" y="204654"/>
                      <a:pt x="535425" y="218170"/>
                    </a:cubicBezTo>
                    <a:cubicBezTo>
                      <a:pt x="543374" y="245450"/>
                      <a:pt x="561279" y="270361"/>
                      <a:pt x="582727" y="291371"/>
                    </a:cubicBezTo>
                    <a:cubicBezTo>
                      <a:pt x="604744" y="312238"/>
                      <a:pt x="630155" y="329223"/>
                      <a:pt x="658954" y="340473"/>
                    </a:cubicBezTo>
                    <a:cubicBezTo>
                      <a:pt x="689978" y="353040"/>
                      <a:pt x="722970" y="359574"/>
                      <a:pt x="756203" y="361219"/>
                    </a:cubicBezTo>
                    <a:cubicBezTo>
                      <a:pt x="757549" y="352868"/>
                      <a:pt x="758722" y="344459"/>
                      <a:pt x="759521" y="335929"/>
                    </a:cubicBezTo>
                    <a:cubicBezTo>
                      <a:pt x="764479" y="282013"/>
                      <a:pt x="763749" y="223352"/>
                      <a:pt x="738608" y="174687"/>
                    </a:cubicBezTo>
                    <a:close/>
                    <a:moveTo>
                      <a:pt x="1696695" y="149472"/>
                    </a:moveTo>
                    <a:cubicBezTo>
                      <a:pt x="1689390" y="146786"/>
                      <a:pt x="1682017" y="144083"/>
                      <a:pt x="1674476" y="141547"/>
                    </a:cubicBezTo>
                    <a:cubicBezTo>
                      <a:pt x="1657601" y="135824"/>
                      <a:pt x="1640053" y="130526"/>
                      <a:pt x="1621832" y="126673"/>
                    </a:cubicBezTo>
                    <a:cubicBezTo>
                      <a:pt x="1611398" y="124504"/>
                      <a:pt x="1600688" y="122986"/>
                      <a:pt x="1589944" y="122319"/>
                    </a:cubicBezTo>
                    <a:lnTo>
                      <a:pt x="1591020" y="129077"/>
                    </a:lnTo>
                    <a:lnTo>
                      <a:pt x="1591693" y="138602"/>
                    </a:lnTo>
                    <a:cubicBezTo>
                      <a:pt x="1592550" y="151267"/>
                      <a:pt x="1592360" y="164150"/>
                      <a:pt x="1589841" y="177149"/>
                    </a:cubicBezTo>
                    <a:cubicBezTo>
                      <a:pt x="1587379" y="189958"/>
                      <a:pt x="1582554" y="203595"/>
                      <a:pt x="1571764" y="214311"/>
                    </a:cubicBezTo>
                    <a:cubicBezTo>
                      <a:pt x="1566207" y="219320"/>
                      <a:pt x="1559478" y="223755"/>
                      <a:pt x="1551938" y="225348"/>
                    </a:cubicBezTo>
                    <a:cubicBezTo>
                      <a:pt x="1544576" y="227085"/>
                      <a:pt x="1536909" y="227281"/>
                      <a:pt x="1530030" y="225566"/>
                    </a:cubicBezTo>
                    <a:cubicBezTo>
                      <a:pt x="1523099" y="223996"/>
                      <a:pt x="1516605" y="221345"/>
                      <a:pt x="1510951" y="217560"/>
                    </a:cubicBezTo>
                    <a:cubicBezTo>
                      <a:pt x="1505188" y="213960"/>
                      <a:pt x="1500167" y="209347"/>
                      <a:pt x="1495980" y="204050"/>
                    </a:cubicBezTo>
                    <a:cubicBezTo>
                      <a:pt x="1491597" y="198896"/>
                      <a:pt x="1488606" y="192581"/>
                      <a:pt x="1486334" y="186116"/>
                    </a:cubicBezTo>
                    <a:cubicBezTo>
                      <a:pt x="1484482" y="179461"/>
                      <a:pt x="1483516" y="172398"/>
                      <a:pt x="1484545" y="165514"/>
                    </a:cubicBezTo>
                    <a:cubicBezTo>
                      <a:pt x="1486098" y="151497"/>
                      <a:pt x="1494082" y="140068"/>
                      <a:pt x="1502617" y="131660"/>
                    </a:cubicBezTo>
                    <a:cubicBezTo>
                      <a:pt x="1511383" y="123095"/>
                      <a:pt x="1521287" y="117447"/>
                      <a:pt x="1531226" y="112253"/>
                    </a:cubicBezTo>
                    <a:cubicBezTo>
                      <a:pt x="1540388" y="107882"/>
                      <a:pt x="1549884" y="105576"/>
                      <a:pt x="1559242" y="104172"/>
                    </a:cubicBezTo>
                    <a:cubicBezTo>
                      <a:pt x="1554877" y="96218"/>
                      <a:pt x="1549188" y="88741"/>
                      <a:pt x="1542464" y="81954"/>
                    </a:cubicBezTo>
                    <a:cubicBezTo>
                      <a:pt x="1526303" y="65711"/>
                      <a:pt x="1505246" y="53138"/>
                      <a:pt x="1482636" y="43400"/>
                    </a:cubicBezTo>
                    <a:cubicBezTo>
                      <a:pt x="1459831" y="33904"/>
                      <a:pt x="1435300" y="26922"/>
                      <a:pt x="1409923" y="23114"/>
                    </a:cubicBezTo>
                    <a:cubicBezTo>
                      <a:pt x="1384605" y="19278"/>
                      <a:pt x="1358343" y="18082"/>
                      <a:pt x="1332644" y="21360"/>
                    </a:cubicBezTo>
                    <a:cubicBezTo>
                      <a:pt x="1319830" y="22993"/>
                      <a:pt x="1307165" y="25749"/>
                      <a:pt x="1295310" y="30108"/>
                    </a:cubicBezTo>
                    <a:cubicBezTo>
                      <a:pt x="1289300" y="32444"/>
                      <a:pt x="1283082" y="35106"/>
                      <a:pt x="1277032" y="37792"/>
                    </a:cubicBezTo>
                    <a:cubicBezTo>
                      <a:pt x="1271136" y="40887"/>
                      <a:pt x="1264953" y="43464"/>
                      <a:pt x="1259219" y="46995"/>
                    </a:cubicBezTo>
                    <a:cubicBezTo>
                      <a:pt x="1212050" y="73159"/>
                      <a:pt x="1172570" y="114215"/>
                      <a:pt x="1135564" y="159078"/>
                    </a:cubicBezTo>
                    <a:cubicBezTo>
                      <a:pt x="1098253" y="203843"/>
                      <a:pt x="1062478" y="253249"/>
                      <a:pt x="1016304" y="296427"/>
                    </a:cubicBezTo>
                    <a:cubicBezTo>
                      <a:pt x="993142" y="317806"/>
                      <a:pt x="967340" y="337528"/>
                      <a:pt x="938237" y="352465"/>
                    </a:cubicBezTo>
                    <a:cubicBezTo>
                      <a:pt x="909409" y="367937"/>
                      <a:pt x="877183" y="377376"/>
                      <a:pt x="845296" y="383357"/>
                    </a:cubicBezTo>
                    <a:cubicBezTo>
                      <a:pt x="822996" y="387481"/>
                      <a:pt x="800053" y="389805"/>
                      <a:pt x="776932" y="390058"/>
                    </a:cubicBezTo>
                    <a:cubicBezTo>
                      <a:pt x="774343" y="401101"/>
                      <a:pt x="771404" y="412035"/>
                      <a:pt x="767809" y="422722"/>
                    </a:cubicBezTo>
                    <a:cubicBezTo>
                      <a:pt x="758774" y="449685"/>
                      <a:pt x="746528" y="475205"/>
                      <a:pt x="731545" y="498488"/>
                    </a:cubicBezTo>
                    <a:cubicBezTo>
                      <a:pt x="701677" y="545301"/>
                      <a:pt x="660426" y="581853"/>
                      <a:pt x="616179" y="608178"/>
                    </a:cubicBezTo>
                    <a:cubicBezTo>
                      <a:pt x="594023" y="621447"/>
                      <a:pt x="570861" y="632019"/>
                      <a:pt x="547423" y="640192"/>
                    </a:cubicBezTo>
                    <a:cubicBezTo>
                      <a:pt x="524003" y="648382"/>
                      <a:pt x="500386" y="654588"/>
                      <a:pt x="476868" y="658476"/>
                    </a:cubicBezTo>
                    <a:cubicBezTo>
                      <a:pt x="453349" y="662283"/>
                      <a:pt x="430055" y="664228"/>
                      <a:pt x="407233" y="664469"/>
                    </a:cubicBezTo>
                    <a:cubicBezTo>
                      <a:pt x="384410" y="664349"/>
                      <a:pt x="362117" y="662772"/>
                      <a:pt x="340565" y="659546"/>
                    </a:cubicBezTo>
                    <a:cubicBezTo>
                      <a:pt x="297560" y="652673"/>
                      <a:pt x="257471" y="640174"/>
                      <a:pt x="222438" y="622413"/>
                    </a:cubicBezTo>
                    <a:cubicBezTo>
                      <a:pt x="187393" y="604922"/>
                      <a:pt x="156559" y="583296"/>
                      <a:pt x="132304" y="558501"/>
                    </a:cubicBezTo>
                    <a:cubicBezTo>
                      <a:pt x="107859" y="533982"/>
                      <a:pt x="88896" y="507915"/>
                      <a:pt x="73568" y="482907"/>
                    </a:cubicBezTo>
                    <a:cubicBezTo>
                      <a:pt x="58205" y="457864"/>
                      <a:pt x="46512" y="433724"/>
                      <a:pt x="37269" y="411575"/>
                    </a:cubicBezTo>
                    <a:cubicBezTo>
                      <a:pt x="18496" y="367333"/>
                      <a:pt x="9173" y="331178"/>
                      <a:pt x="3352" y="306740"/>
                    </a:cubicBezTo>
                    <a:cubicBezTo>
                      <a:pt x="511" y="294483"/>
                      <a:pt x="-1261" y="285056"/>
                      <a:pt x="-2181" y="278660"/>
                    </a:cubicBezTo>
                    <a:cubicBezTo>
                      <a:pt x="-3170" y="272287"/>
                      <a:pt x="-3435" y="268980"/>
                      <a:pt x="-2952" y="268871"/>
                    </a:cubicBezTo>
                    <a:cubicBezTo>
                      <a:pt x="-2474" y="268767"/>
                      <a:pt x="-1255" y="271867"/>
                      <a:pt x="660" y="278010"/>
                    </a:cubicBezTo>
                    <a:cubicBezTo>
                      <a:pt x="2512" y="284164"/>
                      <a:pt x="5187" y="293321"/>
                      <a:pt x="8902" y="305250"/>
                    </a:cubicBezTo>
                    <a:cubicBezTo>
                      <a:pt x="16466" y="329021"/>
                      <a:pt x="27417" y="364302"/>
                      <a:pt x="47410" y="407077"/>
                    </a:cubicBezTo>
                    <a:cubicBezTo>
                      <a:pt x="57262" y="428502"/>
                      <a:pt x="69456" y="451756"/>
                      <a:pt x="85066" y="475665"/>
                    </a:cubicBezTo>
                    <a:cubicBezTo>
                      <a:pt x="100635" y="499558"/>
                      <a:pt x="119599" y="524232"/>
                      <a:pt x="143439" y="547090"/>
                    </a:cubicBezTo>
                    <a:cubicBezTo>
                      <a:pt x="167021" y="570159"/>
                      <a:pt x="196573" y="589974"/>
                      <a:pt x="230364" y="606107"/>
                    </a:cubicBezTo>
                    <a:cubicBezTo>
                      <a:pt x="264022" y="622408"/>
                      <a:pt x="302415" y="633658"/>
                      <a:pt x="343458" y="639599"/>
                    </a:cubicBezTo>
                    <a:cubicBezTo>
                      <a:pt x="364038" y="642354"/>
                      <a:pt x="385290" y="643539"/>
                      <a:pt x="406997" y="643367"/>
                    </a:cubicBezTo>
                    <a:cubicBezTo>
                      <a:pt x="428704" y="642832"/>
                      <a:pt x="450830" y="640686"/>
                      <a:pt x="473101" y="636804"/>
                    </a:cubicBezTo>
                    <a:cubicBezTo>
                      <a:pt x="495365" y="632841"/>
                      <a:pt x="517653" y="626675"/>
                      <a:pt x="539682" y="618698"/>
                    </a:cubicBezTo>
                    <a:cubicBezTo>
                      <a:pt x="561716" y="610732"/>
                      <a:pt x="583406" y="600545"/>
                      <a:pt x="604037" y="587892"/>
                    </a:cubicBezTo>
                    <a:cubicBezTo>
                      <a:pt x="645259" y="562768"/>
                      <a:pt x="683214" y="528448"/>
                      <a:pt x="710437" y="484960"/>
                    </a:cubicBezTo>
                    <a:cubicBezTo>
                      <a:pt x="728733" y="456150"/>
                      <a:pt x="742031" y="423837"/>
                      <a:pt x="750468" y="389414"/>
                    </a:cubicBezTo>
                    <a:cubicBezTo>
                      <a:pt x="715861" y="387314"/>
                      <a:pt x="681270" y="380240"/>
                      <a:pt x="648256" y="366902"/>
                    </a:cubicBezTo>
                    <a:cubicBezTo>
                      <a:pt x="632496" y="360632"/>
                      <a:pt x="617122" y="352856"/>
                      <a:pt x="602812" y="343458"/>
                    </a:cubicBezTo>
                    <a:cubicBezTo>
                      <a:pt x="588542" y="334135"/>
                      <a:pt x="575204" y="323592"/>
                      <a:pt x="562953" y="311864"/>
                    </a:cubicBezTo>
                    <a:cubicBezTo>
                      <a:pt x="538905" y="288214"/>
                      <a:pt x="518136" y="259892"/>
                      <a:pt x="508226" y="226240"/>
                    </a:cubicBezTo>
                    <a:cubicBezTo>
                      <a:pt x="503234" y="209606"/>
                      <a:pt x="500950" y="191684"/>
                      <a:pt x="503095" y="174124"/>
                    </a:cubicBezTo>
                    <a:cubicBezTo>
                      <a:pt x="503245" y="169695"/>
                      <a:pt x="504292" y="165410"/>
                      <a:pt x="505195" y="161108"/>
                    </a:cubicBezTo>
                    <a:cubicBezTo>
                      <a:pt x="506138" y="156800"/>
                      <a:pt x="506846" y="152509"/>
                      <a:pt x="508502" y="148241"/>
                    </a:cubicBezTo>
                    <a:lnTo>
                      <a:pt x="510722" y="141857"/>
                    </a:lnTo>
                    <a:lnTo>
                      <a:pt x="513518" y="135743"/>
                    </a:lnTo>
                    <a:cubicBezTo>
                      <a:pt x="515249" y="131585"/>
                      <a:pt x="517739" y="127898"/>
                      <a:pt x="519948" y="124033"/>
                    </a:cubicBezTo>
                    <a:cubicBezTo>
                      <a:pt x="529398" y="108963"/>
                      <a:pt x="542310" y="96712"/>
                      <a:pt x="556655" y="87170"/>
                    </a:cubicBezTo>
                    <a:cubicBezTo>
                      <a:pt x="571034" y="77611"/>
                      <a:pt x="587219" y="70997"/>
                      <a:pt x="604163" y="67891"/>
                    </a:cubicBezTo>
                    <a:cubicBezTo>
                      <a:pt x="620953" y="64687"/>
                      <a:pt x="639093" y="65136"/>
                      <a:pt x="655416" y="69450"/>
                    </a:cubicBezTo>
                    <a:cubicBezTo>
                      <a:pt x="671872" y="73585"/>
                      <a:pt x="687212" y="80890"/>
                      <a:pt x="700780" y="90138"/>
                    </a:cubicBezTo>
                    <a:cubicBezTo>
                      <a:pt x="727956" y="108768"/>
                      <a:pt x="748386" y="134363"/>
                      <a:pt x="762788" y="162172"/>
                    </a:cubicBezTo>
                    <a:cubicBezTo>
                      <a:pt x="769892" y="176108"/>
                      <a:pt x="775810" y="190873"/>
                      <a:pt x="779295" y="205931"/>
                    </a:cubicBezTo>
                    <a:lnTo>
                      <a:pt x="781912" y="217186"/>
                    </a:lnTo>
                    <a:cubicBezTo>
                      <a:pt x="782804" y="220931"/>
                      <a:pt x="783690" y="224675"/>
                      <a:pt x="784069" y="228425"/>
                    </a:cubicBezTo>
                    <a:cubicBezTo>
                      <a:pt x="785059" y="235914"/>
                      <a:pt x="786175" y="243397"/>
                      <a:pt x="787026" y="250845"/>
                    </a:cubicBezTo>
                    <a:cubicBezTo>
                      <a:pt x="789591" y="280656"/>
                      <a:pt x="788630" y="309995"/>
                      <a:pt x="785645" y="338730"/>
                    </a:cubicBezTo>
                    <a:cubicBezTo>
                      <a:pt x="784857" y="346368"/>
                      <a:pt x="783834" y="353972"/>
                      <a:pt x="782637" y="361541"/>
                    </a:cubicBezTo>
                    <a:cubicBezTo>
                      <a:pt x="802003" y="361018"/>
                      <a:pt x="821288" y="358930"/>
                      <a:pt x="840159" y="355468"/>
                    </a:cubicBezTo>
                    <a:cubicBezTo>
                      <a:pt x="870333" y="349796"/>
                      <a:pt x="899062" y="341416"/>
                      <a:pt x="925267" y="327446"/>
                    </a:cubicBezTo>
                    <a:cubicBezTo>
                      <a:pt x="951678" y="313981"/>
                      <a:pt x="975478" y="295955"/>
                      <a:pt x="997329" y="275928"/>
                    </a:cubicBezTo>
                    <a:cubicBezTo>
                      <a:pt x="1040961" y="235465"/>
                      <a:pt x="1076466" y="187122"/>
                      <a:pt x="1114651" y="141633"/>
                    </a:cubicBezTo>
                    <a:cubicBezTo>
                      <a:pt x="1152532" y="96195"/>
                      <a:pt x="1194570" y="52431"/>
                      <a:pt x="1246473" y="24023"/>
                    </a:cubicBezTo>
                    <a:cubicBezTo>
                      <a:pt x="1252766" y="20233"/>
                      <a:pt x="1259575" y="17391"/>
                      <a:pt x="1266081" y="14067"/>
                    </a:cubicBezTo>
                    <a:cubicBezTo>
                      <a:pt x="1272804" y="11122"/>
                      <a:pt x="1279436" y="8327"/>
                      <a:pt x="1286378" y="5698"/>
                    </a:cubicBezTo>
                    <a:cubicBezTo>
                      <a:pt x="1300642" y="574"/>
                      <a:pt x="1315142" y="-2417"/>
                      <a:pt x="1329504" y="-4154"/>
                    </a:cubicBezTo>
                    <a:cubicBezTo>
                      <a:pt x="1358274" y="-7576"/>
                      <a:pt x="1386560" y="-5995"/>
                      <a:pt x="1413840" y="-1646"/>
                    </a:cubicBezTo>
                    <a:cubicBezTo>
                      <a:pt x="1441144" y="2696"/>
                      <a:pt x="1467451" y="10386"/>
                      <a:pt x="1492270" y="21003"/>
                    </a:cubicBezTo>
                    <a:cubicBezTo>
                      <a:pt x="1516922" y="31920"/>
                      <a:pt x="1540336" y="45948"/>
                      <a:pt x="1559392" y="65452"/>
                    </a:cubicBezTo>
                    <a:cubicBezTo>
                      <a:pt x="1568842" y="75195"/>
                      <a:pt x="1577078" y="86446"/>
                      <a:pt x="1582824" y="99094"/>
                    </a:cubicBezTo>
                    <a:lnTo>
                      <a:pt x="1584411" y="103137"/>
                    </a:lnTo>
                    <a:cubicBezTo>
                      <a:pt x="1598790" y="103741"/>
                      <a:pt x="1612560" y="106007"/>
                      <a:pt x="1625697" y="108952"/>
                    </a:cubicBezTo>
                    <a:cubicBezTo>
                      <a:pt x="1644907" y="113387"/>
                      <a:pt x="1662950" y="119247"/>
                      <a:pt x="1680130" y="125453"/>
                    </a:cubicBezTo>
                    <a:cubicBezTo>
                      <a:pt x="1687872" y="128237"/>
                      <a:pt x="1695389" y="131153"/>
                      <a:pt x="1702792" y="134052"/>
                    </a:cubicBezTo>
                    <a:cubicBezTo>
                      <a:pt x="1700681" y="139159"/>
                      <a:pt x="1698645" y="144302"/>
                      <a:pt x="1696695" y="149472"/>
                    </a:cubicBezTo>
                  </a:path>
                </a:pathLst>
              </a:custGeom>
              <a:grpFill/>
              <a:ln w="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47E20E45-2B05-DF32-6465-0E3BDF3F72A2}"/>
                  </a:ext>
                </a:extLst>
              </p:cNvPr>
              <p:cNvSpPr/>
              <p:nvPr/>
            </p:nvSpPr>
            <p:spPr>
              <a:xfrm flipV="1">
                <a:off x="6076927" y="2140335"/>
                <a:ext cx="152677" cy="142047"/>
              </a:xfrm>
              <a:custGeom>
                <a:avLst/>
                <a:gdLst>
                  <a:gd name="connsiteX0" fmla="*/ -4179 w 152677"/>
                  <a:gd name="connsiteY0" fmla="*/ 108569 h 142047"/>
                  <a:gd name="connsiteX1" fmla="*/ 42639 w 152677"/>
                  <a:gd name="connsiteY1" fmla="*/ 5805 h 142047"/>
                  <a:gd name="connsiteX2" fmla="*/ 84810 w 152677"/>
                  <a:gd name="connsiteY2" fmla="*/ 11361 h 142047"/>
                  <a:gd name="connsiteX3" fmla="*/ 144351 w 152677"/>
                  <a:gd name="connsiteY3" fmla="*/ 85983 h 142047"/>
                  <a:gd name="connsiteX4" fmla="*/ 103026 w 152677"/>
                  <a:gd name="connsiteY4" fmla="*/ 130776 h 142047"/>
                  <a:gd name="connsiteX5" fmla="*/ 25085 w 152677"/>
                  <a:gd name="connsiteY5" fmla="*/ 135729 h 142047"/>
                  <a:gd name="connsiteX6" fmla="*/ -4179 w 152677"/>
                  <a:gd name="connsiteY6" fmla="*/ 108569 h 142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2677" h="142047">
                    <a:moveTo>
                      <a:pt x="-4179" y="108569"/>
                    </a:moveTo>
                    <a:cubicBezTo>
                      <a:pt x="-4179" y="108569"/>
                      <a:pt x="14974" y="55694"/>
                      <a:pt x="42639" y="5805"/>
                    </a:cubicBezTo>
                    <a:cubicBezTo>
                      <a:pt x="42639" y="5805"/>
                      <a:pt x="54004" y="-23368"/>
                      <a:pt x="84810" y="11361"/>
                    </a:cubicBezTo>
                    <a:cubicBezTo>
                      <a:pt x="84810" y="11361"/>
                      <a:pt x="140923" y="69314"/>
                      <a:pt x="144351" y="85983"/>
                    </a:cubicBezTo>
                    <a:cubicBezTo>
                      <a:pt x="144351" y="85983"/>
                      <a:pt x="166691" y="125600"/>
                      <a:pt x="103026" y="130776"/>
                    </a:cubicBezTo>
                    <a:cubicBezTo>
                      <a:pt x="103026" y="130776"/>
                      <a:pt x="41471" y="138679"/>
                      <a:pt x="25085" y="135729"/>
                    </a:cubicBezTo>
                    <a:cubicBezTo>
                      <a:pt x="25085" y="135729"/>
                      <a:pt x="-8269" y="136689"/>
                      <a:pt x="-4179" y="108569"/>
                    </a:cubicBezTo>
                  </a:path>
                </a:pathLst>
              </a:custGeom>
              <a:grpFill/>
              <a:ln w="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7B954FB-C9AB-5820-6599-F078D4C7A61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2558" y="2583699"/>
              <a:ext cx="4188733" cy="910507"/>
            </a:xfrm>
            <a:prstGeom prst="rect">
              <a:avLst/>
            </a:prstGeom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E8E76F8-9FF1-557D-D1DD-D1D315D0333A}"/>
              </a:ext>
            </a:extLst>
          </p:cNvPr>
          <p:cNvGrpSpPr/>
          <p:nvPr/>
        </p:nvGrpSpPr>
        <p:grpSpPr>
          <a:xfrm>
            <a:off x="710416" y="586757"/>
            <a:ext cx="1997912" cy="1136554"/>
            <a:chOff x="710416" y="586757"/>
            <a:chExt cx="1997912" cy="1136554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634F148A-699C-D1C6-3184-BB38AB561DD7}"/>
                </a:ext>
              </a:extLst>
            </p:cNvPr>
            <p:cNvGrpSpPr/>
            <p:nvPr/>
          </p:nvGrpSpPr>
          <p:grpSpPr>
            <a:xfrm rot="3434940">
              <a:off x="1751535" y="766518"/>
              <a:ext cx="1136554" cy="777032"/>
              <a:chOff x="369174" y="2810160"/>
              <a:chExt cx="1471989" cy="964666"/>
            </a:xfrm>
            <a:solidFill>
              <a:srgbClr val="FFFF66"/>
            </a:solidFill>
          </p:grpSpPr>
          <p:sp>
            <p:nvSpPr>
              <p:cNvPr id="3" name="Freeform: Shape 2">
                <a:extLst>
                  <a:ext uri="{FF2B5EF4-FFF2-40B4-BE49-F238E27FC236}">
                    <a16:creationId xmlns:a16="http://schemas.microsoft.com/office/drawing/2014/main" id="{BFE81995-24E6-F2A9-0A8B-1966C5521683}"/>
                  </a:ext>
                </a:extLst>
              </p:cNvPr>
              <p:cNvSpPr/>
              <p:nvPr/>
            </p:nvSpPr>
            <p:spPr>
              <a:xfrm flipV="1">
                <a:off x="369174" y="3060053"/>
                <a:ext cx="1280400" cy="688136"/>
              </a:xfrm>
              <a:custGeom>
                <a:avLst/>
                <a:gdLst>
                  <a:gd name="connsiteX0" fmla="*/ 129032 w 1280400"/>
                  <a:gd name="connsiteY0" fmla="*/ 439020 h 688136"/>
                  <a:gd name="connsiteX1" fmla="*/ 101493 w 1280400"/>
                  <a:gd name="connsiteY1" fmla="*/ 417779 h 688136"/>
                  <a:gd name="connsiteX2" fmla="*/ 22648 w 1280400"/>
                  <a:gd name="connsiteY2" fmla="*/ 248410 h 688136"/>
                  <a:gd name="connsiteX3" fmla="*/ 6620 w 1280400"/>
                  <a:gd name="connsiteY3" fmla="*/ 186833 h 688136"/>
                  <a:gd name="connsiteX4" fmla="*/ -127 w 1280400"/>
                  <a:gd name="connsiteY4" fmla="*/ 146341 h 688136"/>
                  <a:gd name="connsiteX5" fmla="*/ 3895 w 1280400"/>
                  <a:gd name="connsiteY5" fmla="*/ 116013 h 688136"/>
                  <a:gd name="connsiteX6" fmla="*/ 149339 w 1280400"/>
                  <a:gd name="connsiteY6" fmla="*/ 54424 h 688136"/>
                  <a:gd name="connsiteX7" fmla="*/ 229135 w 1280400"/>
                  <a:gd name="connsiteY7" fmla="*/ 33690 h 688136"/>
                  <a:gd name="connsiteX8" fmla="*/ 322449 w 1280400"/>
                  <a:gd name="connsiteY8" fmla="*/ 14111 h 688136"/>
                  <a:gd name="connsiteX9" fmla="*/ 424318 w 1280400"/>
                  <a:gd name="connsiteY9" fmla="*/ -291 h 688136"/>
                  <a:gd name="connsiteX10" fmla="*/ 530279 w 1280400"/>
                  <a:gd name="connsiteY10" fmla="*/ -2989 h 688136"/>
                  <a:gd name="connsiteX11" fmla="*/ 637497 w 1280400"/>
                  <a:gd name="connsiteY11" fmla="*/ 12063 h 688136"/>
                  <a:gd name="connsiteX12" fmla="*/ 744742 w 1280400"/>
                  <a:gd name="connsiteY12" fmla="*/ 46550 h 688136"/>
                  <a:gd name="connsiteX13" fmla="*/ 851780 w 1280400"/>
                  <a:gd name="connsiteY13" fmla="*/ 95192 h 688136"/>
                  <a:gd name="connsiteX14" fmla="*/ 877461 w 1280400"/>
                  <a:gd name="connsiteY14" fmla="*/ 107817 h 688136"/>
                  <a:gd name="connsiteX15" fmla="*/ 910096 w 1280400"/>
                  <a:gd name="connsiteY15" fmla="*/ 125480 h 688136"/>
                  <a:gd name="connsiteX16" fmla="*/ 984528 w 1280400"/>
                  <a:gd name="connsiteY16" fmla="*/ 178729 h 688136"/>
                  <a:gd name="connsiteX17" fmla="*/ 1092021 w 1280400"/>
                  <a:gd name="connsiteY17" fmla="*/ 278100 h 688136"/>
                  <a:gd name="connsiteX18" fmla="*/ 1194061 w 1280400"/>
                  <a:gd name="connsiteY18" fmla="*/ 433182 h 688136"/>
                  <a:gd name="connsiteX19" fmla="*/ 1273618 w 1280400"/>
                  <a:gd name="connsiteY19" fmla="*/ 643244 h 688136"/>
                  <a:gd name="connsiteX20" fmla="*/ 1277443 w 1280400"/>
                  <a:gd name="connsiteY20" fmla="*/ 676517 h 688136"/>
                  <a:gd name="connsiteX21" fmla="*/ 1267533 w 1280400"/>
                  <a:gd name="connsiteY21" fmla="*/ 683661 h 688136"/>
                  <a:gd name="connsiteX22" fmla="*/ 1252561 w 1280400"/>
                  <a:gd name="connsiteY22" fmla="*/ 679473 h 688136"/>
                  <a:gd name="connsiteX23" fmla="*/ 1241644 w 1280400"/>
                  <a:gd name="connsiteY23" fmla="*/ 651911 h 688136"/>
                  <a:gd name="connsiteX24" fmla="*/ 1228818 w 1280400"/>
                  <a:gd name="connsiteY24" fmla="*/ 618396 h 688136"/>
                  <a:gd name="connsiteX25" fmla="*/ 1187009 w 1280400"/>
                  <a:gd name="connsiteY25" fmla="*/ 535952 h 688136"/>
                  <a:gd name="connsiteX26" fmla="*/ 1115988 w 1280400"/>
                  <a:gd name="connsiteY26" fmla="*/ 434626 h 688136"/>
                  <a:gd name="connsiteX27" fmla="*/ 998223 w 1280400"/>
                  <a:gd name="connsiteY27" fmla="*/ 336974 h 688136"/>
                  <a:gd name="connsiteX28" fmla="*/ 827779 w 1280400"/>
                  <a:gd name="connsiteY28" fmla="*/ 260138 h 688136"/>
                  <a:gd name="connsiteX29" fmla="*/ 805468 w 1280400"/>
                  <a:gd name="connsiteY29" fmla="*/ 251786 h 688136"/>
                  <a:gd name="connsiteX30" fmla="*/ 698050 w 1280400"/>
                  <a:gd name="connsiteY30" fmla="*/ 229901 h 688136"/>
                  <a:gd name="connsiteX31" fmla="*/ 577030 w 1280400"/>
                  <a:gd name="connsiteY31" fmla="*/ 222591 h 688136"/>
                  <a:gd name="connsiteX32" fmla="*/ 441263 w 1280400"/>
                  <a:gd name="connsiteY32" fmla="*/ 243843 h 688136"/>
                  <a:gd name="connsiteX33" fmla="*/ 296791 w 1280400"/>
                  <a:gd name="connsiteY33" fmla="*/ 312581 h 688136"/>
                  <a:gd name="connsiteX34" fmla="*/ 148302 w 1280400"/>
                  <a:gd name="connsiteY34" fmla="*/ 429581 h 688136"/>
                  <a:gd name="connsiteX35" fmla="*/ 129032 w 1280400"/>
                  <a:gd name="connsiteY35" fmla="*/ 439020 h 6881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1280400" h="688136">
                    <a:moveTo>
                      <a:pt x="129032" y="439020"/>
                    </a:moveTo>
                    <a:cubicBezTo>
                      <a:pt x="118204" y="439463"/>
                      <a:pt x="109819" y="430271"/>
                      <a:pt x="101493" y="417779"/>
                    </a:cubicBezTo>
                    <a:cubicBezTo>
                      <a:pt x="65008" y="363087"/>
                      <a:pt x="39912" y="312173"/>
                      <a:pt x="22648" y="248410"/>
                    </a:cubicBezTo>
                    <a:cubicBezTo>
                      <a:pt x="16809" y="226847"/>
                      <a:pt x="11084" y="208695"/>
                      <a:pt x="6620" y="186833"/>
                    </a:cubicBezTo>
                    <a:cubicBezTo>
                      <a:pt x="3807" y="173058"/>
                      <a:pt x="1502" y="157695"/>
                      <a:pt x="-127" y="146341"/>
                    </a:cubicBezTo>
                    <a:cubicBezTo>
                      <a:pt x="-1347" y="137829"/>
                      <a:pt x="-2075" y="123427"/>
                      <a:pt x="3895" y="116013"/>
                    </a:cubicBezTo>
                    <a:cubicBezTo>
                      <a:pt x="12421" y="105424"/>
                      <a:pt x="128050" y="60596"/>
                      <a:pt x="149339" y="54424"/>
                    </a:cubicBezTo>
                    <a:cubicBezTo>
                      <a:pt x="175741" y="46786"/>
                      <a:pt x="202385" y="39993"/>
                      <a:pt x="229135" y="33690"/>
                    </a:cubicBezTo>
                    <a:cubicBezTo>
                      <a:pt x="260073" y="26396"/>
                      <a:pt x="291176" y="19799"/>
                      <a:pt x="322449" y="14111"/>
                    </a:cubicBezTo>
                    <a:cubicBezTo>
                      <a:pt x="356195" y="7962"/>
                      <a:pt x="390156" y="2884"/>
                      <a:pt x="424318" y="-291"/>
                    </a:cubicBezTo>
                    <a:cubicBezTo>
                      <a:pt x="459524" y="-3558"/>
                      <a:pt x="494949" y="-4783"/>
                      <a:pt x="530279" y="-2989"/>
                    </a:cubicBezTo>
                    <a:cubicBezTo>
                      <a:pt x="566381" y="-1171"/>
                      <a:pt x="602285" y="3850"/>
                      <a:pt x="637497" y="12063"/>
                    </a:cubicBezTo>
                    <a:cubicBezTo>
                      <a:pt x="674118" y="20610"/>
                      <a:pt x="709864" y="32545"/>
                      <a:pt x="744742" y="46550"/>
                    </a:cubicBezTo>
                    <a:cubicBezTo>
                      <a:pt x="781127" y="61159"/>
                      <a:pt x="816575" y="77971"/>
                      <a:pt x="851780" y="95192"/>
                    </a:cubicBezTo>
                    <a:cubicBezTo>
                      <a:pt x="860109" y="99270"/>
                      <a:pt x="869731" y="102698"/>
                      <a:pt x="877461" y="107817"/>
                    </a:cubicBezTo>
                    <a:cubicBezTo>
                      <a:pt x="887556" y="114506"/>
                      <a:pt x="899715" y="118900"/>
                      <a:pt x="910096" y="125480"/>
                    </a:cubicBezTo>
                    <a:cubicBezTo>
                      <a:pt x="935841" y="141803"/>
                      <a:pt x="960521" y="159956"/>
                      <a:pt x="984528" y="178729"/>
                    </a:cubicBezTo>
                    <a:cubicBezTo>
                      <a:pt x="1023018" y="208810"/>
                      <a:pt x="1059576" y="241525"/>
                      <a:pt x="1092021" y="278100"/>
                    </a:cubicBezTo>
                    <a:cubicBezTo>
                      <a:pt x="1133329" y="324671"/>
                      <a:pt x="1166953" y="377224"/>
                      <a:pt x="1194061" y="433182"/>
                    </a:cubicBezTo>
                    <a:cubicBezTo>
                      <a:pt x="1226765" y="500666"/>
                      <a:pt x="1250617" y="571998"/>
                      <a:pt x="1273618" y="643244"/>
                    </a:cubicBezTo>
                    <a:cubicBezTo>
                      <a:pt x="1276695" y="652757"/>
                      <a:pt x="1282504" y="668505"/>
                      <a:pt x="1277443" y="676517"/>
                    </a:cubicBezTo>
                    <a:cubicBezTo>
                      <a:pt x="1275085" y="680256"/>
                      <a:pt x="1271657" y="682453"/>
                      <a:pt x="1267533" y="683661"/>
                    </a:cubicBezTo>
                    <a:cubicBezTo>
                      <a:pt x="1263437" y="684845"/>
                      <a:pt x="1257622" y="684955"/>
                      <a:pt x="1252561" y="679473"/>
                    </a:cubicBezTo>
                    <a:cubicBezTo>
                      <a:pt x="1249748" y="676425"/>
                      <a:pt x="1243209" y="656467"/>
                      <a:pt x="1241644" y="651911"/>
                    </a:cubicBezTo>
                    <a:cubicBezTo>
                      <a:pt x="1237750" y="640598"/>
                      <a:pt x="1233483" y="629417"/>
                      <a:pt x="1228818" y="618396"/>
                    </a:cubicBezTo>
                    <a:cubicBezTo>
                      <a:pt x="1216809" y="590012"/>
                      <a:pt x="1202487" y="562588"/>
                      <a:pt x="1187009" y="535952"/>
                    </a:cubicBezTo>
                    <a:cubicBezTo>
                      <a:pt x="1166269" y="500269"/>
                      <a:pt x="1143096" y="465811"/>
                      <a:pt x="1115988" y="434626"/>
                    </a:cubicBezTo>
                    <a:cubicBezTo>
                      <a:pt x="1082266" y="395825"/>
                      <a:pt x="1042378" y="363242"/>
                      <a:pt x="998223" y="336974"/>
                    </a:cubicBezTo>
                    <a:cubicBezTo>
                      <a:pt x="944520" y="305029"/>
                      <a:pt x="886100" y="282086"/>
                      <a:pt x="827779" y="260138"/>
                    </a:cubicBezTo>
                    <a:cubicBezTo>
                      <a:pt x="820440" y="257377"/>
                      <a:pt x="813020" y="253909"/>
                      <a:pt x="805468" y="251786"/>
                    </a:cubicBezTo>
                    <a:cubicBezTo>
                      <a:pt x="770538" y="241980"/>
                      <a:pt x="733918" y="235204"/>
                      <a:pt x="698050" y="229901"/>
                    </a:cubicBezTo>
                    <a:cubicBezTo>
                      <a:pt x="658019" y="223989"/>
                      <a:pt x="617487" y="221291"/>
                      <a:pt x="577030" y="222591"/>
                    </a:cubicBezTo>
                    <a:cubicBezTo>
                      <a:pt x="531119" y="224063"/>
                      <a:pt x="485330" y="230741"/>
                      <a:pt x="441263" y="243843"/>
                    </a:cubicBezTo>
                    <a:cubicBezTo>
                      <a:pt x="389826" y="259148"/>
                      <a:pt x="341608" y="283242"/>
                      <a:pt x="296791" y="312581"/>
                    </a:cubicBezTo>
                    <a:cubicBezTo>
                      <a:pt x="243979" y="347143"/>
                      <a:pt x="195818" y="388210"/>
                      <a:pt x="148302" y="429581"/>
                    </a:cubicBezTo>
                    <a:cubicBezTo>
                      <a:pt x="140993" y="435943"/>
                      <a:pt x="134675" y="438796"/>
                      <a:pt x="129032" y="439020"/>
                    </a:cubicBezTo>
                  </a:path>
                </a:pathLst>
              </a:custGeom>
              <a:grpFill/>
              <a:ln w="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" name="Freeform: Shape 3">
                <a:extLst>
                  <a:ext uri="{FF2B5EF4-FFF2-40B4-BE49-F238E27FC236}">
                    <a16:creationId xmlns:a16="http://schemas.microsoft.com/office/drawing/2014/main" id="{AC2C69D7-A77F-0D8B-BF58-47766480199D}"/>
                  </a:ext>
                </a:extLst>
              </p:cNvPr>
              <p:cNvSpPr/>
              <p:nvPr/>
            </p:nvSpPr>
            <p:spPr>
              <a:xfrm flipV="1">
                <a:off x="1492787" y="2810160"/>
                <a:ext cx="328239" cy="283843"/>
              </a:xfrm>
              <a:custGeom>
                <a:avLst/>
                <a:gdLst>
                  <a:gd name="connsiteX0" fmla="*/ 309615 w 328239"/>
                  <a:gd name="connsiteY0" fmla="*/ 119718 h 283843"/>
                  <a:gd name="connsiteX1" fmla="*/ 237633 w 328239"/>
                  <a:gd name="connsiteY1" fmla="*/ 276054 h 283843"/>
                  <a:gd name="connsiteX2" fmla="*/ 128536 w 328239"/>
                  <a:gd name="connsiteY2" fmla="*/ 231070 h 283843"/>
                  <a:gd name="connsiteX3" fmla="*/ -1940 w 328239"/>
                  <a:gd name="connsiteY3" fmla="*/ 114093 h 283843"/>
                  <a:gd name="connsiteX4" fmla="*/ 140505 w 328239"/>
                  <a:gd name="connsiteY4" fmla="*/ 76236 h 283843"/>
                  <a:gd name="connsiteX5" fmla="*/ 317489 w 328239"/>
                  <a:gd name="connsiteY5" fmla="*/ -2878 h 283843"/>
                  <a:gd name="connsiteX6" fmla="*/ 309615 w 328239"/>
                  <a:gd name="connsiteY6" fmla="*/ 119718 h 2838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28239" h="283843">
                    <a:moveTo>
                      <a:pt x="309615" y="119718"/>
                    </a:moveTo>
                    <a:cubicBezTo>
                      <a:pt x="263504" y="273811"/>
                      <a:pt x="238617" y="275617"/>
                      <a:pt x="237633" y="276054"/>
                    </a:cubicBezTo>
                    <a:cubicBezTo>
                      <a:pt x="207264" y="289553"/>
                      <a:pt x="162275" y="255814"/>
                      <a:pt x="128536" y="231070"/>
                    </a:cubicBezTo>
                    <a:cubicBezTo>
                      <a:pt x="107715" y="215800"/>
                      <a:pt x="-1940" y="136703"/>
                      <a:pt x="-1940" y="114093"/>
                    </a:cubicBezTo>
                    <a:cubicBezTo>
                      <a:pt x="-1940" y="83725"/>
                      <a:pt x="20221" y="96430"/>
                      <a:pt x="140505" y="76236"/>
                    </a:cubicBezTo>
                    <a:cubicBezTo>
                      <a:pt x="243258" y="58981"/>
                      <a:pt x="299596" y="-17418"/>
                      <a:pt x="317489" y="-2878"/>
                    </a:cubicBezTo>
                    <a:cubicBezTo>
                      <a:pt x="338569" y="14239"/>
                      <a:pt x="316028" y="98305"/>
                      <a:pt x="309615" y="119718"/>
                    </a:cubicBezTo>
                  </a:path>
                </a:pathLst>
              </a:custGeom>
              <a:grpFill/>
              <a:ln w="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" name="Freeform: Shape 5">
                <a:extLst>
                  <a:ext uri="{FF2B5EF4-FFF2-40B4-BE49-F238E27FC236}">
                    <a16:creationId xmlns:a16="http://schemas.microsoft.com/office/drawing/2014/main" id="{91AE9750-1F10-1462-535B-4005DDE472AF}"/>
                  </a:ext>
                </a:extLst>
              </p:cNvPr>
              <p:cNvSpPr/>
              <p:nvPr/>
            </p:nvSpPr>
            <p:spPr>
              <a:xfrm flipV="1">
                <a:off x="374592" y="3083173"/>
                <a:ext cx="1276910" cy="691653"/>
              </a:xfrm>
              <a:custGeom>
                <a:avLst/>
                <a:gdLst>
                  <a:gd name="connsiteX0" fmla="*/ 1272444 w 1276910"/>
                  <a:gd name="connsiteY0" fmla="*/ 687880 h 691653"/>
                  <a:gd name="connsiteX1" fmla="*/ 1275861 w 1276910"/>
                  <a:gd name="connsiteY1" fmla="*/ 670683 h 691653"/>
                  <a:gd name="connsiteX2" fmla="*/ 1273278 w 1276910"/>
                  <a:gd name="connsiteY2" fmla="*/ 622294 h 691653"/>
                  <a:gd name="connsiteX3" fmla="*/ 1223693 w 1276910"/>
                  <a:gd name="connsiteY3" fmla="*/ 450297 h 691653"/>
                  <a:gd name="connsiteX4" fmla="*/ 1067605 w 1276910"/>
                  <a:gd name="connsiteY4" fmla="*/ 234460 h 691653"/>
                  <a:gd name="connsiteX5" fmla="*/ 948816 w 1276910"/>
                  <a:gd name="connsiteY5" fmla="*/ 132294 h 691653"/>
                  <a:gd name="connsiteX6" fmla="*/ 913812 w 1276910"/>
                  <a:gd name="connsiteY6" fmla="*/ 108172 h 691653"/>
                  <a:gd name="connsiteX7" fmla="*/ 895544 w 1276910"/>
                  <a:gd name="connsiteY7" fmla="*/ 96933 h 691653"/>
                  <a:gd name="connsiteX8" fmla="*/ 876702 w 1276910"/>
                  <a:gd name="connsiteY8" fmla="*/ 86448 h 691653"/>
                  <a:gd name="connsiteX9" fmla="*/ 797134 w 1276910"/>
                  <a:gd name="connsiteY9" fmla="*/ 50770 h 691653"/>
                  <a:gd name="connsiteX10" fmla="*/ 632631 w 1276910"/>
                  <a:gd name="connsiteY10" fmla="*/ 8363 h 691653"/>
                  <a:gd name="connsiteX11" fmla="*/ 475891 w 1276910"/>
                  <a:gd name="connsiteY11" fmla="*/ -3767 h 691653"/>
                  <a:gd name="connsiteX12" fmla="*/ 213131 w 1276910"/>
                  <a:gd name="connsiteY12" fmla="*/ 30047 h 691653"/>
                  <a:gd name="connsiteX13" fmla="*/ 116753 w 1276910"/>
                  <a:gd name="connsiteY13" fmla="*/ 63769 h 691653"/>
                  <a:gd name="connsiteX14" fmla="*/ 48492 w 1276910"/>
                  <a:gd name="connsiteY14" fmla="*/ 99768 h 691653"/>
                  <a:gd name="connsiteX15" fmla="*/ -772 w 1276910"/>
                  <a:gd name="connsiteY15" fmla="*/ 143504 h 691653"/>
                  <a:gd name="connsiteX16" fmla="*/ 58991 w 1276910"/>
                  <a:gd name="connsiteY16" fmla="*/ 119485 h 691653"/>
                  <a:gd name="connsiteX17" fmla="*/ 128101 w 1276910"/>
                  <a:gd name="connsiteY17" fmla="*/ 93769 h 691653"/>
                  <a:gd name="connsiteX18" fmla="*/ 222556 w 1276910"/>
                  <a:gd name="connsiteY18" fmla="*/ 69515 h 691653"/>
                  <a:gd name="connsiteX19" fmla="*/ 475051 w 1276910"/>
                  <a:gd name="connsiteY19" fmla="*/ 49108 h 691653"/>
                  <a:gd name="connsiteX20" fmla="*/ 623526 w 1276910"/>
                  <a:gd name="connsiteY20" fmla="*/ 63838 h 691653"/>
                  <a:gd name="connsiteX21" fmla="*/ 777003 w 1276910"/>
                  <a:gd name="connsiteY21" fmla="*/ 104513 h 691653"/>
                  <a:gd name="connsiteX22" fmla="*/ 849968 w 1276910"/>
                  <a:gd name="connsiteY22" fmla="*/ 136890 h 691653"/>
                  <a:gd name="connsiteX23" fmla="*/ 867091 w 1276910"/>
                  <a:gd name="connsiteY23" fmla="*/ 146242 h 691653"/>
                  <a:gd name="connsiteX24" fmla="*/ 883615 w 1276910"/>
                  <a:gd name="connsiteY24" fmla="*/ 156192 h 691653"/>
                  <a:gd name="connsiteX25" fmla="*/ 915163 w 1276910"/>
                  <a:gd name="connsiteY25" fmla="*/ 177329 h 691653"/>
                  <a:gd name="connsiteX26" fmla="*/ 1031019 w 1276910"/>
                  <a:gd name="connsiteY26" fmla="*/ 272640 h 691653"/>
                  <a:gd name="connsiteX27" fmla="*/ 1122671 w 1276910"/>
                  <a:gd name="connsiteY27" fmla="*/ 371240 h 691653"/>
                  <a:gd name="connsiteX28" fmla="*/ 1132288 w 1276910"/>
                  <a:gd name="connsiteY28" fmla="*/ 383589 h 691653"/>
                  <a:gd name="connsiteX29" fmla="*/ 1141462 w 1276910"/>
                  <a:gd name="connsiteY29" fmla="*/ 395915 h 691653"/>
                  <a:gd name="connsiteX30" fmla="*/ 1158579 w 1276910"/>
                  <a:gd name="connsiteY30" fmla="*/ 420406 h 691653"/>
                  <a:gd name="connsiteX31" fmla="*/ 1173769 w 1276910"/>
                  <a:gd name="connsiteY31" fmla="*/ 444752 h 691653"/>
                  <a:gd name="connsiteX32" fmla="*/ 1180999 w 1276910"/>
                  <a:gd name="connsiteY32" fmla="*/ 456629 h 691653"/>
                  <a:gd name="connsiteX33" fmla="*/ 1187469 w 1276910"/>
                  <a:gd name="connsiteY33" fmla="*/ 468576 h 691653"/>
                  <a:gd name="connsiteX34" fmla="*/ 1251382 w 1276910"/>
                  <a:gd name="connsiteY34" fmla="*/ 626700 h 691653"/>
                  <a:gd name="connsiteX35" fmla="*/ 1264398 w 1276910"/>
                  <a:gd name="connsiteY35" fmla="*/ 672201 h 691653"/>
                  <a:gd name="connsiteX36" fmla="*/ 1272444 w 1276910"/>
                  <a:gd name="connsiteY36" fmla="*/ 687880 h 6916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1276910" h="691653">
                    <a:moveTo>
                      <a:pt x="1272444" y="687880"/>
                    </a:moveTo>
                    <a:cubicBezTo>
                      <a:pt x="1274411" y="687667"/>
                      <a:pt x="1275539" y="681795"/>
                      <a:pt x="1275861" y="670683"/>
                    </a:cubicBezTo>
                    <a:cubicBezTo>
                      <a:pt x="1275987" y="659605"/>
                      <a:pt x="1276332" y="643133"/>
                      <a:pt x="1273278" y="622294"/>
                    </a:cubicBezTo>
                    <a:cubicBezTo>
                      <a:pt x="1268642" y="580543"/>
                      <a:pt x="1255810" y="519696"/>
                      <a:pt x="1223693" y="450297"/>
                    </a:cubicBezTo>
                    <a:cubicBezTo>
                      <a:pt x="1192508" y="380587"/>
                      <a:pt x="1139029" y="304912"/>
                      <a:pt x="1067605" y="234460"/>
                    </a:cubicBezTo>
                    <a:cubicBezTo>
                      <a:pt x="1031864" y="199168"/>
                      <a:pt x="992005" y="165165"/>
                      <a:pt x="948816" y="132294"/>
                    </a:cubicBezTo>
                    <a:cubicBezTo>
                      <a:pt x="937370" y="124138"/>
                      <a:pt x="926034" y="115499"/>
                      <a:pt x="913812" y="108172"/>
                    </a:cubicBezTo>
                    <a:cubicBezTo>
                      <a:pt x="907744" y="104456"/>
                      <a:pt x="901837" y="100332"/>
                      <a:pt x="895544" y="96933"/>
                    </a:cubicBezTo>
                    <a:cubicBezTo>
                      <a:pt x="889287" y="93447"/>
                      <a:pt x="883006" y="89950"/>
                      <a:pt x="876702" y="86448"/>
                    </a:cubicBezTo>
                    <a:cubicBezTo>
                      <a:pt x="851199" y="73092"/>
                      <a:pt x="824707" y="60778"/>
                      <a:pt x="797134" y="50770"/>
                    </a:cubicBezTo>
                    <a:cubicBezTo>
                      <a:pt x="742251" y="30001"/>
                      <a:pt x="686633" y="16956"/>
                      <a:pt x="632631" y="8363"/>
                    </a:cubicBezTo>
                    <a:cubicBezTo>
                      <a:pt x="578583" y="-241"/>
                      <a:pt x="525933" y="-3761"/>
                      <a:pt x="475891" y="-3767"/>
                    </a:cubicBezTo>
                    <a:cubicBezTo>
                      <a:pt x="375748" y="-3830"/>
                      <a:pt x="286055" y="9991"/>
                      <a:pt x="213131" y="30047"/>
                    </a:cubicBezTo>
                    <a:cubicBezTo>
                      <a:pt x="176650" y="40066"/>
                      <a:pt x="144280" y="51535"/>
                      <a:pt x="116753" y="63769"/>
                    </a:cubicBezTo>
                    <a:cubicBezTo>
                      <a:pt x="89198" y="75899"/>
                      <a:pt x="66250" y="88133"/>
                      <a:pt x="48492" y="99768"/>
                    </a:cubicBezTo>
                    <a:cubicBezTo>
                      <a:pt x="12778" y="122838"/>
                      <a:pt x="-2949" y="140732"/>
                      <a:pt x="-772" y="143504"/>
                    </a:cubicBezTo>
                    <a:cubicBezTo>
                      <a:pt x="1834" y="147012"/>
                      <a:pt x="21738" y="135555"/>
                      <a:pt x="58991" y="119485"/>
                    </a:cubicBezTo>
                    <a:cubicBezTo>
                      <a:pt x="77538" y="111306"/>
                      <a:pt x="100772" y="102558"/>
                      <a:pt x="128101" y="93769"/>
                    </a:cubicBezTo>
                    <a:cubicBezTo>
                      <a:pt x="155399" y="84889"/>
                      <a:pt x="187109" y="76618"/>
                      <a:pt x="222556" y="69515"/>
                    </a:cubicBezTo>
                    <a:cubicBezTo>
                      <a:pt x="293386" y="55291"/>
                      <a:pt x="379636" y="46198"/>
                      <a:pt x="475051" y="49108"/>
                    </a:cubicBezTo>
                    <a:cubicBezTo>
                      <a:pt x="522720" y="50523"/>
                      <a:pt x="572653" y="54980"/>
                      <a:pt x="623526" y="63838"/>
                    </a:cubicBezTo>
                    <a:cubicBezTo>
                      <a:pt x="674353" y="72672"/>
                      <a:pt x="726371" y="85320"/>
                      <a:pt x="777003" y="104513"/>
                    </a:cubicBezTo>
                    <a:cubicBezTo>
                      <a:pt x="802500" y="113745"/>
                      <a:pt x="826714" y="124955"/>
                      <a:pt x="849968" y="136890"/>
                    </a:cubicBezTo>
                    <a:cubicBezTo>
                      <a:pt x="855697" y="140018"/>
                      <a:pt x="861403" y="143136"/>
                      <a:pt x="867091" y="146242"/>
                    </a:cubicBezTo>
                    <a:cubicBezTo>
                      <a:pt x="872837" y="149256"/>
                      <a:pt x="878105" y="152925"/>
                      <a:pt x="883615" y="156192"/>
                    </a:cubicBezTo>
                    <a:cubicBezTo>
                      <a:pt x="894722" y="162645"/>
                      <a:pt x="904816" y="170238"/>
                      <a:pt x="915163" y="177329"/>
                    </a:cubicBezTo>
                    <a:cubicBezTo>
                      <a:pt x="957104" y="208302"/>
                      <a:pt x="996193" y="240218"/>
                      <a:pt x="1031019" y="272640"/>
                    </a:cubicBezTo>
                    <a:cubicBezTo>
                      <a:pt x="1065897" y="305073"/>
                      <a:pt x="1096553" y="338232"/>
                      <a:pt x="1122671" y="371240"/>
                    </a:cubicBezTo>
                    <a:cubicBezTo>
                      <a:pt x="1125904" y="375393"/>
                      <a:pt x="1129107" y="379511"/>
                      <a:pt x="1132288" y="383589"/>
                    </a:cubicBezTo>
                    <a:cubicBezTo>
                      <a:pt x="1135503" y="387650"/>
                      <a:pt x="1138667" y="391687"/>
                      <a:pt x="1141462" y="395915"/>
                    </a:cubicBezTo>
                    <a:cubicBezTo>
                      <a:pt x="1147283" y="404232"/>
                      <a:pt x="1152988" y="412405"/>
                      <a:pt x="1158579" y="420406"/>
                    </a:cubicBezTo>
                    <a:cubicBezTo>
                      <a:pt x="1163882" y="428602"/>
                      <a:pt x="1168777" y="436815"/>
                      <a:pt x="1173769" y="444752"/>
                    </a:cubicBezTo>
                    <a:cubicBezTo>
                      <a:pt x="1176185" y="448761"/>
                      <a:pt x="1178819" y="452603"/>
                      <a:pt x="1180999" y="456629"/>
                    </a:cubicBezTo>
                    <a:cubicBezTo>
                      <a:pt x="1183179" y="460662"/>
                      <a:pt x="1185336" y="464642"/>
                      <a:pt x="1187469" y="468576"/>
                    </a:cubicBezTo>
                    <a:cubicBezTo>
                      <a:pt x="1222117" y="531407"/>
                      <a:pt x="1240281" y="587537"/>
                      <a:pt x="1251382" y="626700"/>
                    </a:cubicBezTo>
                    <a:cubicBezTo>
                      <a:pt x="1257668" y="646186"/>
                      <a:pt x="1260843" y="661791"/>
                      <a:pt x="1264398" y="672201"/>
                    </a:cubicBezTo>
                    <a:cubicBezTo>
                      <a:pt x="1267757" y="682646"/>
                      <a:pt x="1270477" y="688093"/>
                      <a:pt x="1272444" y="687880"/>
                    </a:cubicBezTo>
                  </a:path>
                </a:pathLst>
              </a:custGeom>
              <a:grpFill/>
              <a:ln w="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1953E756-74D2-5499-9897-8081595E0563}"/>
                  </a:ext>
                </a:extLst>
              </p:cNvPr>
              <p:cNvSpPr/>
              <p:nvPr/>
            </p:nvSpPr>
            <p:spPr>
              <a:xfrm flipV="1">
                <a:off x="1719738" y="2812488"/>
                <a:ext cx="121425" cy="284340"/>
              </a:xfrm>
              <a:custGeom>
                <a:avLst/>
                <a:gdLst>
                  <a:gd name="connsiteX0" fmla="*/ -1876 w 121425"/>
                  <a:gd name="connsiteY0" fmla="*/ 278884 h 284340"/>
                  <a:gd name="connsiteX1" fmla="*/ 11612 w 121425"/>
                  <a:gd name="connsiteY1" fmla="*/ 275232 h 284340"/>
                  <a:gd name="connsiteX2" fmla="*/ 38898 w 121425"/>
                  <a:gd name="connsiteY2" fmla="*/ 252484 h 284340"/>
                  <a:gd name="connsiteX3" fmla="*/ 101153 w 121425"/>
                  <a:gd name="connsiteY3" fmla="*/ 154856 h 284340"/>
                  <a:gd name="connsiteX4" fmla="*/ 117943 w 121425"/>
                  <a:gd name="connsiteY4" fmla="*/ 92220 h 284340"/>
                  <a:gd name="connsiteX5" fmla="*/ 116177 w 121425"/>
                  <a:gd name="connsiteY5" fmla="*/ 38506 h 284340"/>
                  <a:gd name="connsiteX6" fmla="*/ 102948 w 121425"/>
                  <a:gd name="connsiteY6" fmla="*/ 4761 h 284340"/>
                  <a:gd name="connsiteX7" fmla="*/ 92607 w 121425"/>
                  <a:gd name="connsiteY7" fmla="*/ -4551 h 284340"/>
                  <a:gd name="connsiteX8" fmla="*/ 96046 w 121425"/>
                  <a:gd name="connsiteY8" fmla="*/ 41054 h 284340"/>
                  <a:gd name="connsiteX9" fmla="*/ 91836 w 121425"/>
                  <a:gd name="connsiteY9" fmla="*/ 88062 h 284340"/>
                  <a:gd name="connsiteX10" fmla="*/ 74541 w 121425"/>
                  <a:gd name="connsiteY10" fmla="*/ 144117 h 284340"/>
                  <a:gd name="connsiteX11" fmla="*/ 23127 w 121425"/>
                  <a:gd name="connsiteY11" fmla="*/ 239721 h 284340"/>
                  <a:gd name="connsiteX12" fmla="*/ 4140 w 121425"/>
                  <a:gd name="connsiteY12" fmla="*/ 266933 h 284340"/>
                  <a:gd name="connsiteX13" fmla="*/ -1876 w 121425"/>
                  <a:gd name="connsiteY13" fmla="*/ 278884 h 284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21425" h="284340">
                    <a:moveTo>
                      <a:pt x="-1876" y="278884"/>
                    </a:moveTo>
                    <a:cubicBezTo>
                      <a:pt x="-869" y="280507"/>
                      <a:pt x="4198" y="279609"/>
                      <a:pt x="11612" y="275232"/>
                    </a:cubicBezTo>
                    <a:cubicBezTo>
                      <a:pt x="19008" y="270896"/>
                      <a:pt x="28539" y="263206"/>
                      <a:pt x="38898" y="252484"/>
                    </a:cubicBezTo>
                    <a:cubicBezTo>
                      <a:pt x="59500" y="231036"/>
                      <a:pt x="83910" y="197389"/>
                      <a:pt x="101153" y="154856"/>
                    </a:cubicBezTo>
                    <a:cubicBezTo>
                      <a:pt x="109833" y="133701"/>
                      <a:pt x="115366" y="112213"/>
                      <a:pt x="117943" y="92220"/>
                    </a:cubicBezTo>
                    <a:cubicBezTo>
                      <a:pt x="120341" y="72165"/>
                      <a:pt x="119438" y="53592"/>
                      <a:pt x="116177" y="38506"/>
                    </a:cubicBezTo>
                    <a:cubicBezTo>
                      <a:pt x="112933" y="23385"/>
                      <a:pt x="107618" y="11922"/>
                      <a:pt x="102948" y="4761"/>
                    </a:cubicBezTo>
                    <a:cubicBezTo>
                      <a:pt x="98071" y="-2342"/>
                      <a:pt x="94298" y="-5448"/>
                      <a:pt x="92607" y="-4551"/>
                    </a:cubicBezTo>
                    <a:cubicBezTo>
                      <a:pt x="88707" y="-2521"/>
                      <a:pt x="95247" y="14119"/>
                      <a:pt x="96046" y="41054"/>
                    </a:cubicBezTo>
                    <a:cubicBezTo>
                      <a:pt x="96472" y="54507"/>
                      <a:pt x="95287" y="70514"/>
                      <a:pt x="91836" y="88062"/>
                    </a:cubicBezTo>
                    <a:cubicBezTo>
                      <a:pt x="88178" y="105581"/>
                      <a:pt x="82535" y="124665"/>
                      <a:pt x="74541" y="144117"/>
                    </a:cubicBezTo>
                    <a:cubicBezTo>
                      <a:pt x="58741" y="183171"/>
                      <a:pt x="38558" y="216450"/>
                      <a:pt x="23127" y="239721"/>
                    </a:cubicBezTo>
                    <a:cubicBezTo>
                      <a:pt x="15362" y="251363"/>
                      <a:pt x="8713" y="260514"/>
                      <a:pt x="4140" y="266933"/>
                    </a:cubicBezTo>
                    <a:cubicBezTo>
                      <a:pt x="-403" y="273351"/>
                      <a:pt x="-2969" y="277153"/>
                      <a:pt x="-1876" y="278884"/>
                    </a:cubicBezTo>
                  </a:path>
                </a:pathLst>
              </a:custGeom>
              <a:grpFill/>
              <a:ln w="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E2B42618-8AF6-4380-7AE2-AC6DEF994565}"/>
                </a:ext>
              </a:extLst>
            </p:cNvPr>
            <p:cNvSpPr/>
            <p:nvPr/>
          </p:nvSpPr>
          <p:spPr>
            <a:xfrm>
              <a:off x="710416" y="640436"/>
              <a:ext cx="1530544" cy="584765"/>
            </a:xfrm>
            <a:prstGeom prst="round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8BA5D9A-BFEA-7376-EFAA-A967AC19FA15}"/>
                </a:ext>
              </a:extLst>
            </p:cNvPr>
            <p:cNvSpPr txBox="1"/>
            <p:nvPr/>
          </p:nvSpPr>
          <p:spPr>
            <a:xfrm>
              <a:off x="717845" y="607321"/>
              <a:ext cx="153054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3200" dirty="0">
                  <a:effectLst>
                    <a:outerShdw blurRad="50800" dist="38100" dir="13500000" algn="br" rotWithShape="0">
                      <a:prstClr val="black">
                        <a:alpha val="40000"/>
                      </a:prstClr>
                    </a:outerShdw>
                  </a:effectLst>
                </a:rPr>
                <a:t>Output</a:t>
              </a:r>
              <a:r>
                <a:rPr lang="en-IN" dirty="0"/>
                <a:t> 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72E0A70-0C0C-747D-2645-1E86284D601B}"/>
              </a:ext>
            </a:extLst>
          </p:cNvPr>
          <p:cNvGrpSpPr/>
          <p:nvPr/>
        </p:nvGrpSpPr>
        <p:grpSpPr>
          <a:xfrm>
            <a:off x="386891" y="5252421"/>
            <a:ext cx="11543479" cy="1477328"/>
            <a:chOff x="386891" y="5252421"/>
            <a:chExt cx="11543479" cy="1477328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880EB46D-9AE8-01C1-D25F-08BD020AAAED}"/>
                </a:ext>
              </a:extLst>
            </p:cNvPr>
            <p:cNvGrpSpPr/>
            <p:nvPr/>
          </p:nvGrpSpPr>
          <p:grpSpPr>
            <a:xfrm>
              <a:off x="386891" y="5467865"/>
              <a:ext cx="2147002" cy="818635"/>
              <a:chOff x="386891" y="5467865"/>
              <a:chExt cx="2147002" cy="818635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495BB43-8211-A93A-D5E1-D9D168513269}"/>
                  </a:ext>
                </a:extLst>
              </p:cNvPr>
              <p:cNvSpPr txBox="1"/>
              <p:nvPr/>
            </p:nvSpPr>
            <p:spPr>
              <a:xfrm>
                <a:off x="386891" y="5467865"/>
                <a:ext cx="1426516" cy="523220"/>
              </a:xfrm>
              <a:prstGeom prst="rect">
                <a:avLst/>
              </a:prstGeom>
              <a:noFill/>
              <a:effectLst>
                <a:glow rad="101600">
                  <a:schemeClr val="accent1">
                    <a:satMod val="175000"/>
                    <a:alpha val="40000"/>
                  </a:schemeClr>
                </a:glow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IN" sz="2800" b="1" dirty="0">
                    <a:solidFill>
                      <a:srgbClr val="FFFF66"/>
                    </a:solidFill>
                  </a:rPr>
                  <a:t>Insights</a:t>
                </a:r>
              </a:p>
            </p:txBody>
          </p:sp>
          <p:cxnSp>
            <p:nvCxnSpPr>
              <p:cNvPr id="15" name="Connector: Curved 14">
                <a:extLst>
                  <a:ext uri="{FF2B5EF4-FFF2-40B4-BE49-F238E27FC236}">
                    <a16:creationId xmlns:a16="http://schemas.microsoft.com/office/drawing/2014/main" id="{8188B2E0-F534-4634-03F1-3958D2A541C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13407" y="5782380"/>
                <a:ext cx="720486" cy="504120"/>
              </a:xfrm>
              <a:prstGeom prst="curvedConnector3">
                <a:avLst>
                  <a:gd name="adj1" fmla="val 50000"/>
                </a:avLst>
              </a:prstGeom>
              <a:ln w="25400" cap="sq">
                <a:solidFill>
                  <a:srgbClr val="FFFF00"/>
                </a:solidFill>
                <a:prstDash val="lgDash"/>
                <a:headEnd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49DFDA3-B62B-77D5-A571-6053C1637952}"/>
                </a:ext>
              </a:extLst>
            </p:cNvPr>
            <p:cNvSpPr txBox="1"/>
            <p:nvPr/>
          </p:nvSpPr>
          <p:spPr>
            <a:xfrm>
              <a:off x="2616189" y="5252421"/>
              <a:ext cx="9314181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1. The number of unique products grew from 245 in 2020 to 334 in 2021, marking a 36.33% increase.</a:t>
              </a:r>
              <a:br>
                <a:rPr lang="en-US" dirty="0"/>
              </a:br>
              <a:br>
                <a:rPr lang="en-US" dirty="0"/>
              </a:br>
              <a:r>
                <a:rPr lang="en-US" dirty="0"/>
                <a:t>2. This significant increase highlights the company's commitment to innovation and meeting diverse customer needs.</a:t>
              </a:r>
              <a:endParaRPr lang="en-IN" dirty="0"/>
            </a:p>
          </p:txBody>
        </p:sp>
      </p:grpSp>
      <p:sp>
        <p:nvSpPr>
          <p:cNvPr id="18" name="Right Brace 17">
            <a:extLst>
              <a:ext uri="{FF2B5EF4-FFF2-40B4-BE49-F238E27FC236}">
                <a16:creationId xmlns:a16="http://schemas.microsoft.com/office/drawing/2014/main" id="{B1334858-CF67-F0FB-DFF6-32ED40EF500D}"/>
              </a:ext>
            </a:extLst>
          </p:cNvPr>
          <p:cNvSpPr/>
          <p:nvPr/>
        </p:nvSpPr>
        <p:spPr>
          <a:xfrm>
            <a:off x="9218645" y="998377"/>
            <a:ext cx="264280" cy="721618"/>
          </a:xfrm>
          <a:prstGeom prst="rightBrace">
            <a:avLst/>
          </a:prstGeom>
          <a:ln w="15875">
            <a:solidFill>
              <a:srgbClr val="FFFF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9264512-49BB-237A-E0E8-1B43266C8E03}"/>
              </a:ext>
            </a:extLst>
          </p:cNvPr>
          <p:cNvSpPr txBox="1"/>
          <p:nvPr/>
        </p:nvSpPr>
        <p:spPr>
          <a:xfrm>
            <a:off x="9578350" y="1160285"/>
            <a:ext cx="9099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/>
              <a:t>36.33% </a:t>
            </a:r>
          </a:p>
        </p:txBody>
      </p:sp>
      <p:sp>
        <p:nvSpPr>
          <p:cNvPr id="20" name="Arrow: Up 19">
            <a:extLst>
              <a:ext uri="{FF2B5EF4-FFF2-40B4-BE49-F238E27FC236}">
                <a16:creationId xmlns:a16="http://schemas.microsoft.com/office/drawing/2014/main" id="{BB8855ED-08DE-460E-5B4F-FEC89B36DCE5}"/>
              </a:ext>
            </a:extLst>
          </p:cNvPr>
          <p:cNvSpPr/>
          <p:nvPr/>
        </p:nvSpPr>
        <p:spPr>
          <a:xfrm>
            <a:off x="10374536" y="1192096"/>
            <a:ext cx="113794" cy="226157"/>
          </a:xfrm>
          <a:prstGeom prst="upArrow">
            <a:avLst/>
          </a:prstGeom>
          <a:solidFill>
            <a:srgbClr val="33CC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91050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/>
      <p:bldP spid="2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F0043C-3089-2BEE-2ED8-E21F0665B4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2555" y="560085"/>
            <a:ext cx="10281246" cy="850825"/>
          </a:xfrm>
        </p:spPr>
        <p:txBody>
          <a:bodyPr>
            <a:normAutofit fontScale="92500"/>
          </a:bodyPr>
          <a:lstStyle/>
          <a:p>
            <a:pPr marL="36900" indent="0">
              <a:buNone/>
            </a:pPr>
            <a:r>
              <a:rPr lang="en-US" dirty="0"/>
              <a:t>Provide a report with all the unique product counts for each segment and sort them in descending order of product counts. The final output contains 2 fields, segment, product_count.</a:t>
            </a:r>
            <a:endParaRPr lang="en-IN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8BAFCD35-4C41-2104-87A7-6DFF52B1A3C4}"/>
              </a:ext>
            </a:extLst>
          </p:cNvPr>
          <p:cNvSpPr/>
          <p:nvPr/>
        </p:nvSpPr>
        <p:spPr>
          <a:xfrm>
            <a:off x="490693" y="560085"/>
            <a:ext cx="1416037" cy="559737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</a:rPr>
              <a:t>Requests 3.</a:t>
            </a:r>
            <a:endParaRPr lang="en-IN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612F44D-2712-5EA6-42AC-97F0619A933D}"/>
              </a:ext>
            </a:extLst>
          </p:cNvPr>
          <p:cNvGrpSpPr/>
          <p:nvPr/>
        </p:nvGrpSpPr>
        <p:grpSpPr>
          <a:xfrm>
            <a:off x="709842" y="2959622"/>
            <a:ext cx="9214693" cy="2319207"/>
            <a:chOff x="709842" y="2959622"/>
            <a:chExt cx="9214693" cy="2319207"/>
          </a:xfrm>
        </p:grpSpPr>
        <p:sp>
          <p:nvSpPr>
            <p:cNvPr id="4" name="Content Placeholder 2">
              <a:extLst>
                <a:ext uri="{FF2B5EF4-FFF2-40B4-BE49-F238E27FC236}">
                  <a16:creationId xmlns:a16="http://schemas.microsoft.com/office/drawing/2014/main" id="{D1AD594E-4A3B-D80A-B1E4-654E777A7918}"/>
                </a:ext>
              </a:extLst>
            </p:cNvPr>
            <p:cNvSpPr txBox="1">
              <a:spLocks/>
            </p:cNvSpPr>
            <p:nvPr/>
          </p:nvSpPr>
          <p:spPr>
            <a:xfrm>
              <a:off x="2962398" y="3198167"/>
              <a:ext cx="6962137" cy="2080662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t">
              <a:normAutofit lnSpcReduction="10000"/>
            </a:bodyPr>
            <a:lstStyle>
              <a:lvl1pPr marL="342900" indent="-30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2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1pPr>
              <a:lvl2pPr marL="720000" indent="-270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"/>
                <a:defRPr sz="18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2pPr>
              <a:lvl3pPr marL="1026000" indent="-21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6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3pPr>
              <a:lvl4pPr marL="1386000" indent="-21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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4pPr>
              <a:lvl5pPr marL="1674000" indent="-21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5pPr>
              <a:lvl6pPr marL="20146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6pPr>
              <a:lvl7pPr marL="24018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7pPr>
              <a:lvl8pPr marL="2789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8pPr>
              <a:lvl9pPr marL="31062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9pPr>
            </a:lstStyle>
            <a:p>
              <a:pPr marL="36900" indent="0">
                <a:buNone/>
              </a:pPr>
              <a:r>
                <a:rPr lang="en-US" dirty="0">
                  <a:solidFill>
                    <a:srgbClr val="92D050"/>
                  </a:solidFill>
                </a:rPr>
                <a:t>select </a:t>
              </a:r>
              <a:br>
                <a:rPr lang="en-US" dirty="0"/>
              </a:br>
              <a:r>
                <a:rPr lang="en-US" dirty="0"/>
                <a:t>         segment,</a:t>
              </a:r>
              <a:br>
                <a:rPr lang="en-US" dirty="0"/>
              </a:br>
              <a:r>
                <a:rPr lang="en-US" dirty="0"/>
                <a:t>         </a:t>
              </a:r>
              <a:r>
                <a:rPr lang="en-US" dirty="0">
                  <a:solidFill>
                    <a:srgbClr val="92D050"/>
                  </a:solidFill>
                </a:rPr>
                <a:t>count</a:t>
              </a:r>
              <a:r>
                <a:rPr lang="en-US" dirty="0"/>
                <a:t>(</a:t>
              </a:r>
              <a:r>
                <a:rPr lang="en-US" dirty="0">
                  <a:solidFill>
                    <a:srgbClr val="92D050"/>
                  </a:solidFill>
                </a:rPr>
                <a:t>distinct</a:t>
              </a:r>
              <a:r>
                <a:rPr lang="en-US" dirty="0"/>
                <a:t> product_code) as  Product_count</a:t>
              </a:r>
              <a:br>
                <a:rPr lang="en-US" dirty="0"/>
              </a:br>
              <a:r>
                <a:rPr lang="en-US" dirty="0">
                  <a:solidFill>
                    <a:srgbClr val="92D050"/>
                  </a:solidFill>
                </a:rPr>
                <a:t>from</a:t>
              </a:r>
              <a:r>
                <a:rPr lang="en-US" dirty="0"/>
                <a:t> dim_product</a:t>
              </a:r>
              <a:br>
                <a:rPr lang="en-US" dirty="0"/>
              </a:br>
              <a:r>
                <a:rPr lang="en-US" dirty="0">
                  <a:solidFill>
                    <a:srgbClr val="92D050"/>
                  </a:solidFill>
                </a:rPr>
                <a:t>group by </a:t>
              </a:r>
              <a:r>
                <a:rPr lang="en-US" dirty="0"/>
                <a:t>segment</a:t>
              </a:r>
              <a:br>
                <a:rPr lang="en-US" dirty="0"/>
              </a:br>
              <a:r>
                <a:rPr lang="en-US" dirty="0">
                  <a:solidFill>
                    <a:srgbClr val="92D050"/>
                  </a:solidFill>
                </a:rPr>
                <a:t>order by </a:t>
              </a:r>
              <a:r>
                <a:rPr lang="en-US" dirty="0"/>
                <a:t>Product_count </a:t>
              </a:r>
              <a:r>
                <a:rPr lang="en-US" dirty="0">
                  <a:solidFill>
                    <a:srgbClr val="92D050"/>
                  </a:solidFill>
                </a:rPr>
                <a:t>desc</a:t>
              </a:r>
              <a:br>
                <a:rPr lang="en-US" dirty="0"/>
              </a:br>
              <a:r>
                <a:rPr lang="en-US" dirty="0"/>
                <a:t>;</a:t>
              </a:r>
              <a:endParaRPr lang="en-IN" dirty="0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F5D7A0B5-FAE2-3931-0378-69F10781826B}"/>
                </a:ext>
              </a:extLst>
            </p:cNvPr>
            <p:cNvGrpSpPr/>
            <p:nvPr/>
          </p:nvGrpSpPr>
          <p:grpSpPr>
            <a:xfrm>
              <a:off x="709842" y="2959622"/>
              <a:ext cx="1556876" cy="1136554"/>
              <a:chOff x="709842" y="2959622"/>
              <a:chExt cx="1556876" cy="1136554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D53585D1-599C-7078-CAB1-FC28BDDC5D65}"/>
                  </a:ext>
                </a:extLst>
              </p:cNvPr>
              <p:cNvGrpSpPr/>
              <p:nvPr/>
            </p:nvGrpSpPr>
            <p:grpSpPr>
              <a:xfrm rot="3434940">
                <a:off x="1309925" y="3139383"/>
                <a:ext cx="1136554" cy="777032"/>
                <a:chOff x="369174" y="2810160"/>
                <a:chExt cx="1471989" cy="964666"/>
              </a:xfrm>
            </p:grpSpPr>
            <p:sp>
              <p:nvSpPr>
                <p:cNvPr id="6" name="Freeform: Shape 5">
                  <a:extLst>
                    <a:ext uri="{FF2B5EF4-FFF2-40B4-BE49-F238E27FC236}">
                      <a16:creationId xmlns:a16="http://schemas.microsoft.com/office/drawing/2014/main" id="{0B53B3B1-1402-7139-8995-7A680DBE5D48}"/>
                    </a:ext>
                  </a:extLst>
                </p:cNvPr>
                <p:cNvSpPr/>
                <p:nvPr/>
              </p:nvSpPr>
              <p:spPr>
                <a:xfrm flipV="1">
                  <a:off x="369174" y="3060053"/>
                  <a:ext cx="1280400" cy="688136"/>
                </a:xfrm>
                <a:custGeom>
                  <a:avLst/>
                  <a:gdLst>
                    <a:gd name="connsiteX0" fmla="*/ 129032 w 1280400"/>
                    <a:gd name="connsiteY0" fmla="*/ 439020 h 688136"/>
                    <a:gd name="connsiteX1" fmla="*/ 101493 w 1280400"/>
                    <a:gd name="connsiteY1" fmla="*/ 417779 h 688136"/>
                    <a:gd name="connsiteX2" fmla="*/ 22648 w 1280400"/>
                    <a:gd name="connsiteY2" fmla="*/ 248410 h 688136"/>
                    <a:gd name="connsiteX3" fmla="*/ 6620 w 1280400"/>
                    <a:gd name="connsiteY3" fmla="*/ 186833 h 688136"/>
                    <a:gd name="connsiteX4" fmla="*/ -127 w 1280400"/>
                    <a:gd name="connsiteY4" fmla="*/ 146341 h 688136"/>
                    <a:gd name="connsiteX5" fmla="*/ 3895 w 1280400"/>
                    <a:gd name="connsiteY5" fmla="*/ 116013 h 688136"/>
                    <a:gd name="connsiteX6" fmla="*/ 149339 w 1280400"/>
                    <a:gd name="connsiteY6" fmla="*/ 54424 h 688136"/>
                    <a:gd name="connsiteX7" fmla="*/ 229135 w 1280400"/>
                    <a:gd name="connsiteY7" fmla="*/ 33690 h 688136"/>
                    <a:gd name="connsiteX8" fmla="*/ 322449 w 1280400"/>
                    <a:gd name="connsiteY8" fmla="*/ 14111 h 688136"/>
                    <a:gd name="connsiteX9" fmla="*/ 424318 w 1280400"/>
                    <a:gd name="connsiteY9" fmla="*/ -291 h 688136"/>
                    <a:gd name="connsiteX10" fmla="*/ 530279 w 1280400"/>
                    <a:gd name="connsiteY10" fmla="*/ -2989 h 688136"/>
                    <a:gd name="connsiteX11" fmla="*/ 637497 w 1280400"/>
                    <a:gd name="connsiteY11" fmla="*/ 12063 h 688136"/>
                    <a:gd name="connsiteX12" fmla="*/ 744742 w 1280400"/>
                    <a:gd name="connsiteY12" fmla="*/ 46550 h 688136"/>
                    <a:gd name="connsiteX13" fmla="*/ 851780 w 1280400"/>
                    <a:gd name="connsiteY13" fmla="*/ 95192 h 688136"/>
                    <a:gd name="connsiteX14" fmla="*/ 877461 w 1280400"/>
                    <a:gd name="connsiteY14" fmla="*/ 107817 h 688136"/>
                    <a:gd name="connsiteX15" fmla="*/ 910096 w 1280400"/>
                    <a:gd name="connsiteY15" fmla="*/ 125480 h 688136"/>
                    <a:gd name="connsiteX16" fmla="*/ 984528 w 1280400"/>
                    <a:gd name="connsiteY16" fmla="*/ 178729 h 688136"/>
                    <a:gd name="connsiteX17" fmla="*/ 1092021 w 1280400"/>
                    <a:gd name="connsiteY17" fmla="*/ 278100 h 688136"/>
                    <a:gd name="connsiteX18" fmla="*/ 1194061 w 1280400"/>
                    <a:gd name="connsiteY18" fmla="*/ 433182 h 688136"/>
                    <a:gd name="connsiteX19" fmla="*/ 1273618 w 1280400"/>
                    <a:gd name="connsiteY19" fmla="*/ 643244 h 688136"/>
                    <a:gd name="connsiteX20" fmla="*/ 1277443 w 1280400"/>
                    <a:gd name="connsiteY20" fmla="*/ 676517 h 688136"/>
                    <a:gd name="connsiteX21" fmla="*/ 1267533 w 1280400"/>
                    <a:gd name="connsiteY21" fmla="*/ 683661 h 688136"/>
                    <a:gd name="connsiteX22" fmla="*/ 1252561 w 1280400"/>
                    <a:gd name="connsiteY22" fmla="*/ 679473 h 688136"/>
                    <a:gd name="connsiteX23" fmla="*/ 1241644 w 1280400"/>
                    <a:gd name="connsiteY23" fmla="*/ 651911 h 688136"/>
                    <a:gd name="connsiteX24" fmla="*/ 1228818 w 1280400"/>
                    <a:gd name="connsiteY24" fmla="*/ 618396 h 688136"/>
                    <a:gd name="connsiteX25" fmla="*/ 1187009 w 1280400"/>
                    <a:gd name="connsiteY25" fmla="*/ 535952 h 688136"/>
                    <a:gd name="connsiteX26" fmla="*/ 1115988 w 1280400"/>
                    <a:gd name="connsiteY26" fmla="*/ 434626 h 688136"/>
                    <a:gd name="connsiteX27" fmla="*/ 998223 w 1280400"/>
                    <a:gd name="connsiteY27" fmla="*/ 336974 h 688136"/>
                    <a:gd name="connsiteX28" fmla="*/ 827779 w 1280400"/>
                    <a:gd name="connsiteY28" fmla="*/ 260138 h 688136"/>
                    <a:gd name="connsiteX29" fmla="*/ 805468 w 1280400"/>
                    <a:gd name="connsiteY29" fmla="*/ 251786 h 688136"/>
                    <a:gd name="connsiteX30" fmla="*/ 698050 w 1280400"/>
                    <a:gd name="connsiteY30" fmla="*/ 229901 h 688136"/>
                    <a:gd name="connsiteX31" fmla="*/ 577030 w 1280400"/>
                    <a:gd name="connsiteY31" fmla="*/ 222591 h 688136"/>
                    <a:gd name="connsiteX32" fmla="*/ 441263 w 1280400"/>
                    <a:gd name="connsiteY32" fmla="*/ 243843 h 688136"/>
                    <a:gd name="connsiteX33" fmla="*/ 296791 w 1280400"/>
                    <a:gd name="connsiteY33" fmla="*/ 312581 h 688136"/>
                    <a:gd name="connsiteX34" fmla="*/ 148302 w 1280400"/>
                    <a:gd name="connsiteY34" fmla="*/ 429581 h 688136"/>
                    <a:gd name="connsiteX35" fmla="*/ 129032 w 1280400"/>
                    <a:gd name="connsiteY35" fmla="*/ 439020 h 6881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</a:cxnLst>
                  <a:rect l="l" t="t" r="r" b="b"/>
                  <a:pathLst>
                    <a:path w="1280400" h="688136">
                      <a:moveTo>
                        <a:pt x="129032" y="439020"/>
                      </a:moveTo>
                      <a:cubicBezTo>
                        <a:pt x="118204" y="439463"/>
                        <a:pt x="109819" y="430271"/>
                        <a:pt x="101493" y="417779"/>
                      </a:cubicBezTo>
                      <a:cubicBezTo>
                        <a:pt x="65008" y="363087"/>
                        <a:pt x="39912" y="312173"/>
                        <a:pt x="22648" y="248410"/>
                      </a:cubicBezTo>
                      <a:cubicBezTo>
                        <a:pt x="16809" y="226847"/>
                        <a:pt x="11084" y="208695"/>
                        <a:pt x="6620" y="186833"/>
                      </a:cubicBezTo>
                      <a:cubicBezTo>
                        <a:pt x="3807" y="173058"/>
                        <a:pt x="1502" y="157695"/>
                        <a:pt x="-127" y="146341"/>
                      </a:cubicBezTo>
                      <a:cubicBezTo>
                        <a:pt x="-1347" y="137829"/>
                        <a:pt x="-2075" y="123427"/>
                        <a:pt x="3895" y="116013"/>
                      </a:cubicBezTo>
                      <a:cubicBezTo>
                        <a:pt x="12421" y="105424"/>
                        <a:pt x="128050" y="60596"/>
                        <a:pt x="149339" y="54424"/>
                      </a:cubicBezTo>
                      <a:cubicBezTo>
                        <a:pt x="175741" y="46786"/>
                        <a:pt x="202385" y="39993"/>
                        <a:pt x="229135" y="33690"/>
                      </a:cubicBezTo>
                      <a:cubicBezTo>
                        <a:pt x="260073" y="26396"/>
                        <a:pt x="291176" y="19799"/>
                        <a:pt x="322449" y="14111"/>
                      </a:cubicBezTo>
                      <a:cubicBezTo>
                        <a:pt x="356195" y="7962"/>
                        <a:pt x="390156" y="2884"/>
                        <a:pt x="424318" y="-291"/>
                      </a:cubicBezTo>
                      <a:cubicBezTo>
                        <a:pt x="459524" y="-3558"/>
                        <a:pt x="494949" y="-4783"/>
                        <a:pt x="530279" y="-2989"/>
                      </a:cubicBezTo>
                      <a:cubicBezTo>
                        <a:pt x="566381" y="-1171"/>
                        <a:pt x="602285" y="3850"/>
                        <a:pt x="637497" y="12063"/>
                      </a:cubicBezTo>
                      <a:cubicBezTo>
                        <a:pt x="674118" y="20610"/>
                        <a:pt x="709864" y="32545"/>
                        <a:pt x="744742" y="46550"/>
                      </a:cubicBezTo>
                      <a:cubicBezTo>
                        <a:pt x="781127" y="61159"/>
                        <a:pt x="816575" y="77971"/>
                        <a:pt x="851780" y="95192"/>
                      </a:cubicBezTo>
                      <a:cubicBezTo>
                        <a:pt x="860109" y="99270"/>
                        <a:pt x="869731" y="102698"/>
                        <a:pt x="877461" y="107817"/>
                      </a:cubicBezTo>
                      <a:cubicBezTo>
                        <a:pt x="887556" y="114506"/>
                        <a:pt x="899715" y="118900"/>
                        <a:pt x="910096" y="125480"/>
                      </a:cubicBezTo>
                      <a:cubicBezTo>
                        <a:pt x="935841" y="141803"/>
                        <a:pt x="960521" y="159956"/>
                        <a:pt x="984528" y="178729"/>
                      </a:cubicBezTo>
                      <a:cubicBezTo>
                        <a:pt x="1023018" y="208810"/>
                        <a:pt x="1059576" y="241525"/>
                        <a:pt x="1092021" y="278100"/>
                      </a:cubicBezTo>
                      <a:cubicBezTo>
                        <a:pt x="1133329" y="324671"/>
                        <a:pt x="1166953" y="377224"/>
                        <a:pt x="1194061" y="433182"/>
                      </a:cubicBezTo>
                      <a:cubicBezTo>
                        <a:pt x="1226765" y="500666"/>
                        <a:pt x="1250617" y="571998"/>
                        <a:pt x="1273618" y="643244"/>
                      </a:cubicBezTo>
                      <a:cubicBezTo>
                        <a:pt x="1276695" y="652757"/>
                        <a:pt x="1282504" y="668505"/>
                        <a:pt x="1277443" y="676517"/>
                      </a:cubicBezTo>
                      <a:cubicBezTo>
                        <a:pt x="1275085" y="680256"/>
                        <a:pt x="1271657" y="682453"/>
                        <a:pt x="1267533" y="683661"/>
                      </a:cubicBezTo>
                      <a:cubicBezTo>
                        <a:pt x="1263437" y="684845"/>
                        <a:pt x="1257622" y="684955"/>
                        <a:pt x="1252561" y="679473"/>
                      </a:cubicBezTo>
                      <a:cubicBezTo>
                        <a:pt x="1249748" y="676425"/>
                        <a:pt x="1243209" y="656467"/>
                        <a:pt x="1241644" y="651911"/>
                      </a:cubicBezTo>
                      <a:cubicBezTo>
                        <a:pt x="1237750" y="640598"/>
                        <a:pt x="1233483" y="629417"/>
                        <a:pt x="1228818" y="618396"/>
                      </a:cubicBezTo>
                      <a:cubicBezTo>
                        <a:pt x="1216809" y="590012"/>
                        <a:pt x="1202487" y="562588"/>
                        <a:pt x="1187009" y="535952"/>
                      </a:cubicBezTo>
                      <a:cubicBezTo>
                        <a:pt x="1166269" y="500269"/>
                        <a:pt x="1143096" y="465811"/>
                        <a:pt x="1115988" y="434626"/>
                      </a:cubicBezTo>
                      <a:cubicBezTo>
                        <a:pt x="1082266" y="395825"/>
                        <a:pt x="1042378" y="363242"/>
                        <a:pt x="998223" y="336974"/>
                      </a:cubicBezTo>
                      <a:cubicBezTo>
                        <a:pt x="944520" y="305029"/>
                        <a:pt x="886100" y="282086"/>
                        <a:pt x="827779" y="260138"/>
                      </a:cubicBezTo>
                      <a:cubicBezTo>
                        <a:pt x="820440" y="257377"/>
                        <a:pt x="813020" y="253909"/>
                        <a:pt x="805468" y="251786"/>
                      </a:cubicBezTo>
                      <a:cubicBezTo>
                        <a:pt x="770538" y="241980"/>
                        <a:pt x="733918" y="235204"/>
                        <a:pt x="698050" y="229901"/>
                      </a:cubicBezTo>
                      <a:cubicBezTo>
                        <a:pt x="658019" y="223989"/>
                        <a:pt x="617487" y="221291"/>
                        <a:pt x="577030" y="222591"/>
                      </a:cubicBezTo>
                      <a:cubicBezTo>
                        <a:pt x="531119" y="224063"/>
                        <a:pt x="485330" y="230741"/>
                        <a:pt x="441263" y="243843"/>
                      </a:cubicBezTo>
                      <a:cubicBezTo>
                        <a:pt x="389826" y="259148"/>
                        <a:pt x="341608" y="283242"/>
                        <a:pt x="296791" y="312581"/>
                      </a:cubicBezTo>
                      <a:cubicBezTo>
                        <a:pt x="243979" y="347143"/>
                        <a:pt x="195818" y="388210"/>
                        <a:pt x="148302" y="429581"/>
                      </a:cubicBezTo>
                      <a:cubicBezTo>
                        <a:pt x="140993" y="435943"/>
                        <a:pt x="134675" y="438796"/>
                        <a:pt x="129032" y="439020"/>
                      </a:cubicBezTo>
                    </a:path>
                  </a:pathLst>
                </a:custGeom>
                <a:solidFill>
                  <a:srgbClr val="FFFF00"/>
                </a:solidFill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7" name="Freeform: Shape 6">
                  <a:extLst>
                    <a:ext uri="{FF2B5EF4-FFF2-40B4-BE49-F238E27FC236}">
                      <a16:creationId xmlns:a16="http://schemas.microsoft.com/office/drawing/2014/main" id="{8079C7FA-BADD-6801-12BF-278BF9442AFB}"/>
                    </a:ext>
                  </a:extLst>
                </p:cNvPr>
                <p:cNvSpPr/>
                <p:nvPr/>
              </p:nvSpPr>
              <p:spPr>
                <a:xfrm flipV="1">
                  <a:off x="1492787" y="2810160"/>
                  <a:ext cx="328239" cy="283843"/>
                </a:xfrm>
                <a:custGeom>
                  <a:avLst/>
                  <a:gdLst>
                    <a:gd name="connsiteX0" fmla="*/ 309615 w 328239"/>
                    <a:gd name="connsiteY0" fmla="*/ 119718 h 283843"/>
                    <a:gd name="connsiteX1" fmla="*/ 237633 w 328239"/>
                    <a:gd name="connsiteY1" fmla="*/ 276054 h 283843"/>
                    <a:gd name="connsiteX2" fmla="*/ 128536 w 328239"/>
                    <a:gd name="connsiteY2" fmla="*/ 231070 h 283843"/>
                    <a:gd name="connsiteX3" fmla="*/ -1940 w 328239"/>
                    <a:gd name="connsiteY3" fmla="*/ 114093 h 283843"/>
                    <a:gd name="connsiteX4" fmla="*/ 140505 w 328239"/>
                    <a:gd name="connsiteY4" fmla="*/ 76236 h 283843"/>
                    <a:gd name="connsiteX5" fmla="*/ 317489 w 328239"/>
                    <a:gd name="connsiteY5" fmla="*/ -2878 h 283843"/>
                    <a:gd name="connsiteX6" fmla="*/ 309615 w 328239"/>
                    <a:gd name="connsiteY6" fmla="*/ 119718 h 2838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28239" h="283843">
                      <a:moveTo>
                        <a:pt x="309615" y="119718"/>
                      </a:moveTo>
                      <a:cubicBezTo>
                        <a:pt x="263504" y="273811"/>
                        <a:pt x="238617" y="275617"/>
                        <a:pt x="237633" y="276054"/>
                      </a:cubicBezTo>
                      <a:cubicBezTo>
                        <a:pt x="207264" y="289553"/>
                        <a:pt x="162275" y="255814"/>
                        <a:pt x="128536" y="231070"/>
                      </a:cubicBezTo>
                      <a:cubicBezTo>
                        <a:pt x="107715" y="215800"/>
                        <a:pt x="-1940" y="136703"/>
                        <a:pt x="-1940" y="114093"/>
                      </a:cubicBezTo>
                      <a:cubicBezTo>
                        <a:pt x="-1940" y="83725"/>
                        <a:pt x="20221" y="96430"/>
                        <a:pt x="140505" y="76236"/>
                      </a:cubicBezTo>
                      <a:cubicBezTo>
                        <a:pt x="243258" y="58981"/>
                        <a:pt x="299596" y="-17418"/>
                        <a:pt x="317489" y="-2878"/>
                      </a:cubicBezTo>
                      <a:cubicBezTo>
                        <a:pt x="338569" y="14239"/>
                        <a:pt x="316028" y="98305"/>
                        <a:pt x="309615" y="119718"/>
                      </a:cubicBezTo>
                    </a:path>
                  </a:pathLst>
                </a:custGeom>
                <a:solidFill>
                  <a:srgbClr val="FFFF00"/>
                </a:solidFill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8" name="Freeform: Shape 7">
                  <a:extLst>
                    <a:ext uri="{FF2B5EF4-FFF2-40B4-BE49-F238E27FC236}">
                      <a16:creationId xmlns:a16="http://schemas.microsoft.com/office/drawing/2014/main" id="{8B866653-6E47-AC90-AA35-B3C9A235E78B}"/>
                    </a:ext>
                  </a:extLst>
                </p:cNvPr>
                <p:cNvSpPr/>
                <p:nvPr/>
              </p:nvSpPr>
              <p:spPr>
                <a:xfrm flipV="1">
                  <a:off x="374592" y="3083173"/>
                  <a:ext cx="1276910" cy="691653"/>
                </a:xfrm>
                <a:custGeom>
                  <a:avLst/>
                  <a:gdLst>
                    <a:gd name="connsiteX0" fmla="*/ 1272444 w 1276910"/>
                    <a:gd name="connsiteY0" fmla="*/ 687880 h 691653"/>
                    <a:gd name="connsiteX1" fmla="*/ 1275861 w 1276910"/>
                    <a:gd name="connsiteY1" fmla="*/ 670683 h 691653"/>
                    <a:gd name="connsiteX2" fmla="*/ 1273278 w 1276910"/>
                    <a:gd name="connsiteY2" fmla="*/ 622294 h 691653"/>
                    <a:gd name="connsiteX3" fmla="*/ 1223693 w 1276910"/>
                    <a:gd name="connsiteY3" fmla="*/ 450297 h 691653"/>
                    <a:gd name="connsiteX4" fmla="*/ 1067605 w 1276910"/>
                    <a:gd name="connsiteY4" fmla="*/ 234460 h 691653"/>
                    <a:gd name="connsiteX5" fmla="*/ 948816 w 1276910"/>
                    <a:gd name="connsiteY5" fmla="*/ 132294 h 691653"/>
                    <a:gd name="connsiteX6" fmla="*/ 913812 w 1276910"/>
                    <a:gd name="connsiteY6" fmla="*/ 108172 h 691653"/>
                    <a:gd name="connsiteX7" fmla="*/ 895544 w 1276910"/>
                    <a:gd name="connsiteY7" fmla="*/ 96933 h 691653"/>
                    <a:gd name="connsiteX8" fmla="*/ 876702 w 1276910"/>
                    <a:gd name="connsiteY8" fmla="*/ 86448 h 691653"/>
                    <a:gd name="connsiteX9" fmla="*/ 797134 w 1276910"/>
                    <a:gd name="connsiteY9" fmla="*/ 50770 h 691653"/>
                    <a:gd name="connsiteX10" fmla="*/ 632631 w 1276910"/>
                    <a:gd name="connsiteY10" fmla="*/ 8363 h 691653"/>
                    <a:gd name="connsiteX11" fmla="*/ 475891 w 1276910"/>
                    <a:gd name="connsiteY11" fmla="*/ -3767 h 691653"/>
                    <a:gd name="connsiteX12" fmla="*/ 213131 w 1276910"/>
                    <a:gd name="connsiteY12" fmla="*/ 30047 h 691653"/>
                    <a:gd name="connsiteX13" fmla="*/ 116753 w 1276910"/>
                    <a:gd name="connsiteY13" fmla="*/ 63769 h 691653"/>
                    <a:gd name="connsiteX14" fmla="*/ 48492 w 1276910"/>
                    <a:gd name="connsiteY14" fmla="*/ 99768 h 691653"/>
                    <a:gd name="connsiteX15" fmla="*/ -772 w 1276910"/>
                    <a:gd name="connsiteY15" fmla="*/ 143504 h 691653"/>
                    <a:gd name="connsiteX16" fmla="*/ 58991 w 1276910"/>
                    <a:gd name="connsiteY16" fmla="*/ 119485 h 691653"/>
                    <a:gd name="connsiteX17" fmla="*/ 128101 w 1276910"/>
                    <a:gd name="connsiteY17" fmla="*/ 93769 h 691653"/>
                    <a:gd name="connsiteX18" fmla="*/ 222556 w 1276910"/>
                    <a:gd name="connsiteY18" fmla="*/ 69515 h 691653"/>
                    <a:gd name="connsiteX19" fmla="*/ 475051 w 1276910"/>
                    <a:gd name="connsiteY19" fmla="*/ 49108 h 691653"/>
                    <a:gd name="connsiteX20" fmla="*/ 623526 w 1276910"/>
                    <a:gd name="connsiteY20" fmla="*/ 63838 h 691653"/>
                    <a:gd name="connsiteX21" fmla="*/ 777003 w 1276910"/>
                    <a:gd name="connsiteY21" fmla="*/ 104513 h 691653"/>
                    <a:gd name="connsiteX22" fmla="*/ 849968 w 1276910"/>
                    <a:gd name="connsiteY22" fmla="*/ 136890 h 691653"/>
                    <a:gd name="connsiteX23" fmla="*/ 867091 w 1276910"/>
                    <a:gd name="connsiteY23" fmla="*/ 146242 h 691653"/>
                    <a:gd name="connsiteX24" fmla="*/ 883615 w 1276910"/>
                    <a:gd name="connsiteY24" fmla="*/ 156192 h 691653"/>
                    <a:gd name="connsiteX25" fmla="*/ 915163 w 1276910"/>
                    <a:gd name="connsiteY25" fmla="*/ 177329 h 691653"/>
                    <a:gd name="connsiteX26" fmla="*/ 1031019 w 1276910"/>
                    <a:gd name="connsiteY26" fmla="*/ 272640 h 691653"/>
                    <a:gd name="connsiteX27" fmla="*/ 1122671 w 1276910"/>
                    <a:gd name="connsiteY27" fmla="*/ 371240 h 691653"/>
                    <a:gd name="connsiteX28" fmla="*/ 1132288 w 1276910"/>
                    <a:gd name="connsiteY28" fmla="*/ 383589 h 691653"/>
                    <a:gd name="connsiteX29" fmla="*/ 1141462 w 1276910"/>
                    <a:gd name="connsiteY29" fmla="*/ 395915 h 691653"/>
                    <a:gd name="connsiteX30" fmla="*/ 1158579 w 1276910"/>
                    <a:gd name="connsiteY30" fmla="*/ 420406 h 691653"/>
                    <a:gd name="connsiteX31" fmla="*/ 1173769 w 1276910"/>
                    <a:gd name="connsiteY31" fmla="*/ 444752 h 691653"/>
                    <a:gd name="connsiteX32" fmla="*/ 1180999 w 1276910"/>
                    <a:gd name="connsiteY32" fmla="*/ 456629 h 691653"/>
                    <a:gd name="connsiteX33" fmla="*/ 1187469 w 1276910"/>
                    <a:gd name="connsiteY33" fmla="*/ 468576 h 691653"/>
                    <a:gd name="connsiteX34" fmla="*/ 1251382 w 1276910"/>
                    <a:gd name="connsiteY34" fmla="*/ 626700 h 691653"/>
                    <a:gd name="connsiteX35" fmla="*/ 1264398 w 1276910"/>
                    <a:gd name="connsiteY35" fmla="*/ 672201 h 691653"/>
                    <a:gd name="connsiteX36" fmla="*/ 1272444 w 1276910"/>
                    <a:gd name="connsiteY36" fmla="*/ 687880 h 6916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</a:cxnLst>
                  <a:rect l="l" t="t" r="r" b="b"/>
                  <a:pathLst>
                    <a:path w="1276910" h="691653">
                      <a:moveTo>
                        <a:pt x="1272444" y="687880"/>
                      </a:moveTo>
                      <a:cubicBezTo>
                        <a:pt x="1274411" y="687667"/>
                        <a:pt x="1275539" y="681795"/>
                        <a:pt x="1275861" y="670683"/>
                      </a:cubicBezTo>
                      <a:cubicBezTo>
                        <a:pt x="1275987" y="659605"/>
                        <a:pt x="1276332" y="643133"/>
                        <a:pt x="1273278" y="622294"/>
                      </a:cubicBezTo>
                      <a:cubicBezTo>
                        <a:pt x="1268642" y="580543"/>
                        <a:pt x="1255810" y="519696"/>
                        <a:pt x="1223693" y="450297"/>
                      </a:cubicBezTo>
                      <a:cubicBezTo>
                        <a:pt x="1192508" y="380587"/>
                        <a:pt x="1139029" y="304912"/>
                        <a:pt x="1067605" y="234460"/>
                      </a:cubicBezTo>
                      <a:cubicBezTo>
                        <a:pt x="1031864" y="199168"/>
                        <a:pt x="992005" y="165165"/>
                        <a:pt x="948816" y="132294"/>
                      </a:cubicBezTo>
                      <a:cubicBezTo>
                        <a:pt x="937370" y="124138"/>
                        <a:pt x="926034" y="115499"/>
                        <a:pt x="913812" y="108172"/>
                      </a:cubicBezTo>
                      <a:cubicBezTo>
                        <a:pt x="907744" y="104456"/>
                        <a:pt x="901837" y="100332"/>
                        <a:pt x="895544" y="96933"/>
                      </a:cubicBezTo>
                      <a:cubicBezTo>
                        <a:pt x="889287" y="93447"/>
                        <a:pt x="883006" y="89950"/>
                        <a:pt x="876702" y="86448"/>
                      </a:cubicBezTo>
                      <a:cubicBezTo>
                        <a:pt x="851199" y="73092"/>
                        <a:pt x="824707" y="60778"/>
                        <a:pt x="797134" y="50770"/>
                      </a:cubicBezTo>
                      <a:cubicBezTo>
                        <a:pt x="742251" y="30001"/>
                        <a:pt x="686633" y="16956"/>
                        <a:pt x="632631" y="8363"/>
                      </a:cubicBezTo>
                      <a:cubicBezTo>
                        <a:pt x="578583" y="-241"/>
                        <a:pt x="525933" y="-3761"/>
                        <a:pt x="475891" y="-3767"/>
                      </a:cubicBezTo>
                      <a:cubicBezTo>
                        <a:pt x="375748" y="-3830"/>
                        <a:pt x="286055" y="9991"/>
                        <a:pt x="213131" y="30047"/>
                      </a:cubicBezTo>
                      <a:cubicBezTo>
                        <a:pt x="176650" y="40066"/>
                        <a:pt x="144280" y="51535"/>
                        <a:pt x="116753" y="63769"/>
                      </a:cubicBezTo>
                      <a:cubicBezTo>
                        <a:pt x="89198" y="75899"/>
                        <a:pt x="66250" y="88133"/>
                        <a:pt x="48492" y="99768"/>
                      </a:cubicBezTo>
                      <a:cubicBezTo>
                        <a:pt x="12778" y="122838"/>
                        <a:pt x="-2949" y="140732"/>
                        <a:pt x="-772" y="143504"/>
                      </a:cubicBezTo>
                      <a:cubicBezTo>
                        <a:pt x="1834" y="147012"/>
                        <a:pt x="21738" y="135555"/>
                        <a:pt x="58991" y="119485"/>
                      </a:cubicBezTo>
                      <a:cubicBezTo>
                        <a:pt x="77538" y="111306"/>
                        <a:pt x="100772" y="102558"/>
                        <a:pt x="128101" y="93769"/>
                      </a:cubicBezTo>
                      <a:cubicBezTo>
                        <a:pt x="155399" y="84889"/>
                        <a:pt x="187109" y="76618"/>
                        <a:pt x="222556" y="69515"/>
                      </a:cubicBezTo>
                      <a:cubicBezTo>
                        <a:pt x="293386" y="55291"/>
                        <a:pt x="379636" y="46198"/>
                        <a:pt x="475051" y="49108"/>
                      </a:cubicBezTo>
                      <a:cubicBezTo>
                        <a:pt x="522720" y="50523"/>
                        <a:pt x="572653" y="54980"/>
                        <a:pt x="623526" y="63838"/>
                      </a:cubicBezTo>
                      <a:cubicBezTo>
                        <a:pt x="674353" y="72672"/>
                        <a:pt x="726371" y="85320"/>
                        <a:pt x="777003" y="104513"/>
                      </a:cubicBezTo>
                      <a:cubicBezTo>
                        <a:pt x="802500" y="113745"/>
                        <a:pt x="826714" y="124955"/>
                        <a:pt x="849968" y="136890"/>
                      </a:cubicBezTo>
                      <a:cubicBezTo>
                        <a:pt x="855697" y="140018"/>
                        <a:pt x="861403" y="143136"/>
                        <a:pt x="867091" y="146242"/>
                      </a:cubicBezTo>
                      <a:cubicBezTo>
                        <a:pt x="872837" y="149256"/>
                        <a:pt x="878105" y="152925"/>
                        <a:pt x="883615" y="156192"/>
                      </a:cubicBezTo>
                      <a:cubicBezTo>
                        <a:pt x="894722" y="162645"/>
                        <a:pt x="904816" y="170238"/>
                        <a:pt x="915163" y="177329"/>
                      </a:cubicBezTo>
                      <a:cubicBezTo>
                        <a:pt x="957104" y="208302"/>
                        <a:pt x="996193" y="240218"/>
                        <a:pt x="1031019" y="272640"/>
                      </a:cubicBezTo>
                      <a:cubicBezTo>
                        <a:pt x="1065897" y="305073"/>
                        <a:pt x="1096553" y="338232"/>
                        <a:pt x="1122671" y="371240"/>
                      </a:cubicBezTo>
                      <a:cubicBezTo>
                        <a:pt x="1125904" y="375393"/>
                        <a:pt x="1129107" y="379511"/>
                        <a:pt x="1132288" y="383589"/>
                      </a:cubicBezTo>
                      <a:cubicBezTo>
                        <a:pt x="1135503" y="387650"/>
                        <a:pt x="1138667" y="391687"/>
                        <a:pt x="1141462" y="395915"/>
                      </a:cubicBezTo>
                      <a:cubicBezTo>
                        <a:pt x="1147283" y="404232"/>
                        <a:pt x="1152988" y="412405"/>
                        <a:pt x="1158579" y="420406"/>
                      </a:cubicBezTo>
                      <a:cubicBezTo>
                        <a:pt x="1163882" y="428602"/>
                        <a:pt x="1168777" y="436815"/>
                        <a:pt x="1173769" y="444752"/>
                      </a:cubicBezTo>
                      <a:cubicBezTo>
                        <a:pt x="1176185" y="448761"/>
                        <a:pt x="1178819" y="452603"/>
                        <a:pt x="1180999" y="456629"/>
                      </a:cubicBezTo>
                      <a:cubicBezTo>
                        <a:pt x="1183179" y="460662"/>
                        <a:pt x="1185336" y="464642"/>
                        <a:pt x="1187469" y="468576"/>
                      </a:cubicBezTo>
                      <a:cubicBezTo>
                        <a:pt x="1222117" y="531407"/>
                        <a:pt x="1240281" y="587537"/>
                        <a:pt x="1251382" y="626700"/>
                      </a:cubicBezTo>
                      <a:cubicBezTo>
                        <a:pt x="1257668" y="646186"/>
                        <a:pt x="1260843" y="661791"/>
                        <a:pt x="1264398" y="672201"/>
                      </a:cubicBezTo>
                      <a:cubicBezTo>
                        <a:pt x="1267757" y="682646"/>
                        <a:pt x="1270477" y="688093"/>
                        <a:pt x="1272444" y="687880"/>
                      </a:cubicBezTo>
                    </a:path>
                  </a:pathLst>
                </a:custGeom>
                <a:solidFill>
                  <a:srgbClr val="FFFF00"/>
                </a:solidFill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9" name="Freeform: Shape 8">
                  <a:extLst>
                    <a:ext uri="{FF2B5EF4-FFF2-40B4-BE49-F238E27FC236}">
                      <a16:creationId xmlns:a16="http://schemas.microsoft.com/office/drawing/2014/main" id="{22F2546E-DA36-FF97-B4CE-61A0DA113682}"/>
                    </a:ext>
                  </a:extLst>
                </p:cNvPr>
                <p:cNvSpPr/>
                <p:nvPr/>
              </p:nvSpPr>
              <p:spPr>
                <a:xfrm flipV="1">
                  <a:off x="1719738" y="2812488"/>
                  <a:ext cx="121425" cy="284340"/>
                </a:xfrm>
                <a:custGeom>
                  <a:avLst/>
                  <a:gdLst>
                    <a:gd name="connsiteX0" fmla="*/ -1876 w 121425"/>
                    <a:gd name="connsiteY0" fmla="*/ 278884 h 284340"/>
                    <a:gd name="connsiteX1" fmla="*/ 11612 w 121425"/>
                    <a:gd name="connsiteY1" fmla="*/ 275232 h 284340"/>
                    <a:gd name="connsiteX2" fmla="*/ 38898 w 121425"/>
                    <a:gd name="connsiteY2" fmla="*/ 252484 h 284340"/>
                    <a:gd name="connsiteX3" fmla="*/ 101153 w 121425"/>
                    <a:gd name="connsiteY3" fmla="*/ 154856 h 284340"/>
                    <a:gd name="connsiteX4" fmla="*/ 117943 w 121425"/>
                    <a:gd name="connsiteY4" fmla="*/ 92220 h 284340"/>
                    <a:gd name="connsiteX5" fmla="*/ 116177 w 121425"/>
                    <a:gd name="connsiteY5" fmla="*/ 38506 h 284340"/>
                    <a:gd name="connsiteX6" fmla="*/ 102948 w 121425"/>
                    <a:gd name="connsiteY6" fmla="*/ 4761 h 284340"/>
                    <a:gd name="connsiteX7" fmla="*/ 92607 w 121425"/>
                    <a:gd name="connsiteY7" fmla="*/ -4551 h 284340"/>
                    <a:gd name="connsiteX8" fmla="*/ 96046 w 121425"/>
                    <a:gd name="connsiteY8" fmla="*/ 41054 h 284340"/>
                    <a:gd name="connsiteX9" fmla="*/ 91836 w 121425"/>
                    <a:gd name="connsiteY9" fmla="*/ 88062 h 284340"/>
                    <a:gd name="connsiteX10" fmla="*/ 74541 w 121425"/>
                    <a:gd name="connsiteY10" fmla="*/ 144117 h 284340"/>
                    <a:gd name="connsiteX11" fmla="*/ 23127 w 121425"/>
                    <a:gd name="connsiteY11" fmla="*/ 239721 h 284340"/>
                    <a:gd name="connsiteX12" fmla="*/ 4140 w 121425"/>
                    <a:gd name="connsiteY12" fmla="*/ 266933 h 284340"/>
                    <a:gd name="connsiteX13" fmla="*/ -1876 w 121425"/>
                    <a:gd name="connsiteY13" fmla="*/ 278884 h 2843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21425" h="284340">
                      <a:moveTo>
                        <a:pt x="-1876" y="278884"/>
                      </a:moveTo>
                      <a:cubicBezTo>
                        <a:pt x="-869" y="280507"/>
                        <a:pt x="4198" y="279609"/>
                        <a:pt x="11612" y="275232"/>
                      </a:cubicBezTo>
                      <a:cubicBezTo>
                        <a:pt x="19008" y="270896"/>
                        <a:pt x="28539" y="263206"/>
                        <a:pt x="38898" y="252484"/>
                      </a:cubicBezTo>
                      <a:cubicBezTo>
                        <a:pt x="59500" y="231036"/>
                        <a:pt x="83910" y="197389"/>
                        <a:pt x="101153" y="154856"/>
                      </a:cubicBezTo>
                      <a:cubicBezTo>
                        <a:pt x="109833" y="133701"/>
                        <a:pt x="115366" y="112213"/>
                        <a:pt x="117943" y="92220"/>
                      </a:cubicBezTo>
                      <a:cubicBezTo>
                        <a:pt x="120341" y="72165"/>
                        <a:pt x="119438" y="53592"/>
                        <a:pt x="116177" y="38506"/>
                      </a:cubicBezTo>
                      <a:cubicBezTo>
                        <a:pt x="112933" y="23385"/>
                        <a:pt x="107618" y="11922"/>
                        <a:pt x="102948" y="4761"/>
                      </a:cubicBezTo>
                      <a:cubicBezTo>
                        <a:pt x="98071" y="-2342"/>
                        <a:pt x="94298" y="-5448"/>
                        <a:pt x="92607" y="-4551"/>
                      </a:cubicBezTo>
                      <a:cubicBezTo>
                        <a:pt x="88707" y="-2521"/>
                        <a:pt x="95247" y="14119"/>
                        <a:pt x="96046" y="41054"/>
                      </a:cubicBezTo>
                      <a:cubicBezTo>
                        <a:pt x="96472" y="54507"/>
                        <a:pt x="95287" y="70514"/>
                        <a:pt x="91836" y="88062"/>
                      </a:cubicBezTo>
                      <a:cubicBezTo>
                        <a:pt x="88178" y="105581"/>
                        <a:pt x="82535" y="124665"/>
                        <a:pt x="74541" y="144117"/>
                      </a:cubicBezTo>
                      <a:cubicBezTo>
                        <a:pt x="58741" y="183171"/>
                        <a:pt x="38558" y="216450"/>
                        <a:pt x="23127" y="239721"/>
                      </a:cubicBezTo>
                      <a:cubicBezTo>
                        <a:pt x="15362" y="251363"/>
                        <a:pt x="8713" y="260514"/>
                        <a:pt x="4140" y="266933"/>
                      </a:cubicBezTo>
                      <a:cubicBezTo>
                        <a:pt x="-403" y="273351"/>
                        <a:pt x="-2969" y="277153"/>
                        <a:pt x="-1876" y="278884"/>
                      </a:cubicBezTo>
                    </a:path>
                  </a:pathLst>
                </a:custGeom>
                <a:solidFill>
                  <a:srgbClr val="0998A6"/>
                </a:solidFill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F6B6F890-C386-3812-C4B3-56F0A3BEF1AD}"/>
                  </a:ext>
                </a:extLst>
              </p:cNvPr>
              <p:cNvSpPr/>
              <p:nvPr/>
            </p:nvSpPr>
            <p:spPr>
              <a:xfrm>
                <a:off x="709842" y="2962265"/>
                <a:ext cx="1196888" cy="559737"/>
              </a:xfrm>
              <a:prstGeom prst="roundRect">
                <a:avLst/>
              </a:prstGeom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78ED736-718D-2B02-9315-8F75809A3118}"/>
                  </a:ext>
                </a:extLst>
              </p:cNvPr>
              <p:cNvSpPr txBox="1"/>
              <p:nvPr/>
            </p:nvSpPr>
            <p:spPr>
              <a:xfrm>
                <a:off x="874070" y="2967335"/>
                <a:ext cx="99370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2400" dirty="0">
                    <a:effectLst>
                      <a:outerShdw blurRad="50800" dist="38100" dir="13500000" algn="br" rotWithShape="0">
                        <a:prstClr val="black">
                          <a:alpha val="40000"/>
                        </a:prstClr>
                      </a:outerShdw>
                    </a:effectLst>
                  </a:rPr>
                  <a:t>Input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1411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759C471-1462-0AF8-C6D7-C1EA590F43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137" y="1617771"/>
            <a:ext cx="2993686" cy="1979697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3C4108D-22A1-B6DD-2E50-B0DB89C48F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1726" y="264557"/>
            <a:ext cx="5971377" cy="3353127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C344FC75-4BAF-EB21-983F-02F403AD9D6C}"/>
              </a:ext>
            </a:extLst>
          </p:cNvPr>
          <p:cNvGrpSpPr/>
          <p:nvPr/>
        </p:nvGrpSpPr>
        <p:grpSpPr>
          <a:xfrm>
            <a:off x="486482" y="344870"/>
            <a:ext cx="1883411" cy="1028927"/>
            <a:chOff x="486482" y="344870"/>
            <a:chExt cx="1883411" cy="1028927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226393FC-386C-8D4B-036A-FE9B72FD7B7F}"/>
                </a:ext>
              </a:extLst>
            </p:cNvPr>
            <p:cNvGrpSpPr/>
            <p:nvPr/>
          </p:nvGrpSpPr>
          <p:grpSpPr>
            <a:xfrm rot="3434940">
              <a:off x="1504766" y="508670"/>
              <a:ext cx="1014247" cy="716007"/>
              <a:chOff x="369174" y="2810160"/>
              <a:chExt cx="1471989" cy="964666"/>
            </a:xfrm>
            <a:solidFill>
              <a:srgbClr val="FFFF00"/>
            </a:solidFill>
          </p:grpSpPr>
          <p:sp>
            <p:nvSpPr>
              <p:cNvPr id="3" name="Freeform: Shape 2">
                <a:extLst>
                  <a:ext uri="{FF2B5EF4-FFF2-40B4-BE49-F238E27FC236}">
                    <a16:creationId xmlns:a16="http://schemas.microsoft.com/office/drawing/2014/main" id="{2C4F1D6E-CBEE-BDD7-8035-80857E44996A}"/>
                  </a:ext>
                </a:extLst>
              </p:cNvPr>
              <p:cNvSpPr/>
              <p:nvPr/>
            </p:nvSpPr>
            <p:spPr>
              <a:xfrm flipV="1">
                <a:off x="369174" y="3060053"/>
                <a:ext cx="1280400" cy="688136"/>
              </a:xfrm>
              <a:custGeom>
                <a:avLst/>
                <a:gdLst>
                  <a:gd name="connsiteX0" fmla="*/ 129032 w 1280400"/>
                  <a:gd name="connsiteY0" fmla="*/ 439020 h 688136"/>
                  <a:gd name="connsiteX1" fmla="*/ 101493 w 1280400"/>
                  <a:gd name="connsiteY1" fmla="*/ 417779 h 688136"/>
                  <a:gd name="connsiteX2" fmla="*/ 22648 w 1280400"/>
                  <a:gd name="connsiteY2" fmla="*/ 248410 h 688136"/>
                  <a:gd name="connsiteX3" fmla="*/ 6620 w 1280400"/>
                  <a:gd name="connsiteY3" fmla="*/ 186833 h 688136"/>
                  <a:gd name="connsiteX4" fmla="*/ -127 w 1280400"/>
                  <a:gd name="connsiteY4" fmla="*/ 146341 h 688136"/>
                  <a:gd name="connsiteX5" fmla="*/ 3895 w 1280400"/>
                  <a:gd name="connsiteY5" fmla="*/ 116013 h 688136"/>
                  <a:gd name="connsiteX6" fmla="*/ 149339 w 1280400"/>
                  <a:gd name="connsiteY6" fmla="*/ 54424 h 688136"/>
                  <a:gd name="connsiteX7" fmla="*/ 229135 w 1280400"/>
                  <a:gd name="connsiteY7" fmla="*/ 33690 h 688136"/>
                  <a:gd name="connsiteX8" fmla="*/ 322449 w 1280400"/>
                  <a:gd name="connsiteY8" fmla="*/ 14111 h 688136"/>
                  <a:gd name="connsiteX9" fmla="*/ 424318 w 1280400"/>
                  <a:gd name="connsiteY9" fmla="*/ -291 h 688136"/>
                  <a:gd name="connsiteX10" fmla="*/ 530279 w 1280400"/>
                  <a:gd name="connsiteY10" fmla="*/ -2989 h 688136"/>
                  <a:gd name="connsiteX11" fmla="*/ 637497 w 1280400"/>
                  <a:gd name="connsiteY11" fmla="*/ 12063 h 688136"/>
                  <a:gd name="connsiteX12" fmla="*/ 744742 w 1280400"/>
                  <a:gd name="connsiteY12" fmla="*/ 46550 h 688136"/>
                  <a:gd name="connsiteX13" fmla="*/ 851780 w 1280400"/>
                  <a:gd name="connsiteY13" fmla="*/ 95192 h 688136"/>
                  <a:gd name="connsiteX14" fmla="*/ 877461 w 1280400"/>
                  <a:gd name="connsiteY14" fmla="*/ 107817 h 688136"/>
                  <a:gd name="connsiteX15" fmla="*/ 910096 w 1280400"/>
                  <a:gd name="connsiteY15" fmla="*/ 125480 h 688136"/>
                  <a:gd name="connsiteX16" fmla="*/ 984528 w 1280400"/>
                  <a:gd name="connsiteY16" fmla="*/ 178729 h 688136"/>
                  <a:gd name="connsiteX17" fmla="*/ 1092021 w 1280400"/>
                  <a:gd name="connsiteY17" fmla="*/ 278100 h 688136"/>
                  <a:gd name="connsiteX18" fmla="*/ 1194061 w 1280400"/>
                  <a:gd name="connsiteY18" fmla="*/ 433182 h 688136"/>
                  <a:gd name="connsiteX19" fmla="*/ 1273618 w 1280400"/>
                  <a:gd name="connsiteY19" fmla="*/ 643244 h 688136"/>
                  <a:gd name="connsiteX20" fmla="*/ 1277443 w 1280400"/>
                  <a:gd name="connsiteY20" fmla="*/ 676517 h 688136"/>
                  <a:gd name="connsiteX21" fmla="*/ 1267533 w 1280400"/>
                  <a:gd name="connsiteY21" fmla="*/ 683661 h 688136"/>
                  <a:gd name="connsiteX22" fmla="*/ 1252561 w 1280400"/>
                  <a:gd name="connsiteY22" fmla="*/ 679473 h 688136"/>
                  <a:gd name="connsiteX23" fmla="*/ 1241644 w 1280400"/>
                  <a:gd name="connsiteY23" fmla="*/ 651911 h 688136"/>
                  <a:gd name="connsiteX24" fmla="*/ 1228818 w 1280400"/>
                  <a:gd name="connsiteY24" fmla="*/ 618396 h 688136"/>
                  <a:gd name="connsiteX25" fmla="*/ 1187009 w 1280400"/>
                  <a:gd name="connsiteY25" fmla="*/ 535952 h 688136"/>
                  <a:gd name="connsiteX26" fmla="*/ 1115988 w 1280400"/>
                  <a:gd name="connsiteY26" fmla="*/ 434626 h 688136"/>
                  <a:gd name="connsiteX27" fmla="*/ 998223 w 1280400"/>
                  <a:gd name="connsiteY27" fmla="*/ 336974 h 688136"/>
                  <a:gd name="connsiteX28" fmla="*/ 827779 w 1280400"/>
                  <a:gd name="connsiteY28" fmla="*/ 260138 h 688136"/>
                  <a:gd name="connsiteX29" fmla="*/ 805468 w 1280400"/>
                  <a:gd name="connsiteY29" fmla="*/ 251786 h 688136"/>
                  <a:gd name="connsiteX30" fmla="*/ 698050 w 1280400"/>
                  <a:gd name="connsiteY30" fmla="*/ 229901 h 688136"/>
                  <a:gd name="connsiteX31" fmla="*/ 577030 w 1280400"/>
                  <a:gd name="connsiteY31" fmla="*/ 222591 h 688136"/>
                  <a:gd name="connsiteX32" fmla="*/ 441263 w 1280400"/>
                  <a:gd name="connsiteY32" fmla="*/ 243843 h 688136"/>
                  <a:gd name="connsiteX33" fmla="*/ 296791 w 1280400"/>
                  <a:gd name="connsiteY33" fmla="*/ 312581 h 688136"/>
                  <a:gd name="connsiteX34" fmla="*/ 148302 w 1280400"/>
                  <a:gd name="connsiteY34" fmla="*/ 429581 h 688136"/>
                  <a:gd name="connsiteX35" fmla="*/ 129032 w 1280400"/>
                  <a:gd name="connsiteY35" fmla="*/ 439020 h 6881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1280400" h="688136">
                    <a:moveTo>
                      <a:pt x="129032" y="439020"/>
                    </a:moveTo>
                    <a:cubicBezTo>
                      <a:pt x="118204" y="439463"/>
                      <a:pt x="109819" y="430271"/>
                      <a:pt x="101493" y="417779"/>
                    </a:cubicBezTo>
                    <a:cubicBezTo>
                      <a:pt x="65008" y="363087"/>
                      <a:pt x="39912" y="312173"/>
                      <a:pt x="22648" y="248410"/>
                    </a:cubicBezTo>
                    <a:cubicBezTo>
                      <a:pt x="16809" y="226847"/>
                      <a:pt x="11084" y="208695"/>
                      <a:pt x="6620" y="186833"/>
                    </a:cubicBezTo>
                    <a:cubicBezTo>
                      <a:pt x="3807" y="173058"/>
                      <a:pt x="1502" y="157695"/>
                      <a:pt x="-127" y="146341"/>
                    </a:cubicBezTo>
                    <a:cubicBezTo>
                      <a:pt x="-1347" y="137829"/>
                      <a:pt x="-2075" y="123427"/>
                      <a:pt x="3895" y="116013"/>
                    </a:cubicBezTo>
                    <a:cubicBezTo>
                      <a:pt x="12421" y="105424"/>
                      <a:pt x="128050" y="60596"/>
                      <a:pt x="149339" y="54424"/>
                    </a:cubicBezTo>
                    <a:cubicBezTo>
                      <a:pt x="175741" y="46786"/>
                      <a:pt x="202385" y="39993"/>
                      <a:pt x="229135" y="33690"/>
                    </a:cubicBezTo>
                    <a:cubicBezTo>
                      <a:pt x="260073" y="26396"/>
                      <a:pt x="291176" y="19799"/>
                      <a:pt x="322449" y="14111"/>
                    </a:cubicBezTo>
                    <a:cubicBezTo>
                      <a:pt x="356195" y="7962"/>
                      <a:pt x="390156" y="2884"/>
                      <a:pt x="424318" y="-291"/>
                    </a:cubicBezTo>
                    <a:cubicBezTo>
                      <a:pt x="459524" y="-3558"/>
                      <a:pt x="494949" y="-4783"/>
                      <a:pt x="530279" y="-2989"/>
                    </a:cubicBezTo>
                    <a:cubicBezTo>
                      <a:pt x="566381" y="-1171"/>
                      <a:pt x="602285" y="3850"/>
                      <a:pt x="637497" y="12063"/>
                    </a:cubicBezTo>
                    <a:cubicBezTo>
                      <a:pt x="674118" y="20610"/>
                      <a:pt x="709864" y="32545"/>
                      <a:pt x="744742" y="46550"/>
                    </a:cubicBezTo>
                    <a:cubicBezTo>
                      <a:pt x="781127" y="61159"/>
                      <a:pt x="816575" y="77971"/>
                      <a:pt x="851780" y="95192"/>
                    </a:cubicBezTo>
                    <a:cubicBezTo>
                      <a:pt x="860109" y="99270"/>
                      <a:pt x="869731" y="102698"/>
                      <a:pt x="877461" y="107817"/>
                    </a:cubicBezTo>
                    <a:cubicBezTo>
                      <a:pt x="887556" y="114506"/>
                      <a:pt x="899715" y="118900"/>
                      <a:pt x="910096" y="125480"/>
                    </a:cubicBezTo>
                    <a:cubicBezTo>
                      <a:pt x="935841" y="141803"/>
                      <a:pt x="960521" y="159956"/>
                      <a:pt x="984528" y="178729"/>
                    </a:cubicBezTo>
                    <a:cubicBezTo>
                      <a:pt x="1023018" y="208810"/>
                      <a:pt x="1059576" y="241525"/>
                      <a:pt x="1092021" y="278100"/>
                    </a:cubicBezTo>
                    <a:cubicBezTo>
                      <a:pt x="1133329" y="324671"/>
                      <a:pt x="1166953" y="377224"/>
                      <a:pt x="1194061" y="433182"/>
                    </a:cubicBezTo>
                    <a:cubicBezTo>
                      <a:pt x="1226765" y="500666"/>
                      <a:pt x="1250617" y="571998"/>
                      <a:pt x="1273618" y="643244"/>
                    </a:cubicBezTo>
                    <a:cubicBezTo>
                      <a:pt x="1276695" y="652757"/>
                      <a:pt x="1282504" y="668505"/>
                      <a:pt x="1277443" y="676517"/>
                    </a:cubicBezTo>
                    <a:cubicBezTo>
                      <a:pt x="1275085" y="680256"/>
                      <a:pt x="1271657" y="682453"/>
                      <a:pt x="1267533" y="683661"/>
                    </a:cubicBezTo>
                    <a:cubicBezTo>
                      <a:pt x="1263437" y="684845"/>
                      <a:pt x="1257622" y="684955"/>
                      <a:pt x="1252561" y="679473"/>
                    </a:cubicBezTo>
                    <a:cubicBezTo>
                      <a:pt x="1249748" y="676425"/>
                      <a:pt x="1243209" y="656467"/>
                      <a:pt x="1241644" y="651911"/>
                    </a:cubicBezTo>
                    <a:cubicBezTo>
                      <a:pt x="1237750" y="640598"/>
                      <a:pt x="1233483" y="629417"/>
                      <a:pt x="1228818" y="618396"/>
                    </a:cubicBezTo>
                    <a:cubicBezTo>
                      <a:pt x="1216809" y="590012"/>
                      <a:pt x="1202487" y="562588"/>
                      <a:pt x="1187009" y="535952"/>
                    </a:cubicBezTo>
                    <a:cubicBezTo>
                      <a:pt x="1166269" y="500269"/>
                      <a:pt x="1143096" y="465811"/>
                      <a:pt x="1115988" y="434626"/>
                    </a:cubicBezTo>
                    <a:cubicBezTo>
                      <a:pt x="1082266" y="395825"/>
                      <a:pt x="1042378" y="363242"/>
                      <a:pt x="998223" y="336974"/>
                    </a:cubicBezTo>
                    <a:cubicBezTo>
                      <a:pt x="944520" y="305029"/>
                      <a:pt x="886100" y="282086"/>
                      <a:pt x="827779" y="260138"/>
                    </a:cubicBezTo>
                    <a:cubicBezTo>
                      <a:pt x="820440" y="257377"/>
                      <a:pt x="813020" y="253909"/>
                      <a:pt x="805468" y="251786"/>
                    </a:cubicBezTo>
                    <a:cubicBezTo>
                      <a:pt x="770538" y="241980"/>
                      <a:pt x="733918" y="235204"/>
                      <a:pt x="698050" y="229901"/>
                    </a:cubicBezTo>
                    <a:cubicBezTo>
                      <a:pt x="658019" y="223989"/>
                      <a:pt x="617487" y="221291"/>
                      <a:pt x="577030" y="222591"/>
                    </a:cubicBezTo>
                    <a:cubicBezTo>
                      <a:pt x="531119" y="224063"/>
                      <a:pt x="485330" y="230741"/>
                      <a:pt x="441263" y="243843"/>
                    </a:cubicBezTo>
                    <a:cubicBezTo>
                      <a:pt x="389826" y="259148"/>
                      <a:pt x="341608" y="283242"/>
                      <a:pt x="296791" y="312581"/>
                    </a:cubicBezTo>
                    <a:cubicBezTo>
                      <a:pt x="243979" y="347143"/>
                      <a:pt x="195818" y="388210"/>
                      <a:pt x="148302" y="429581"/>
                    </a:cubicBezTo>
                    <a:cubicBezTo>
                      <a:pt x="140993" y="435943"/>
                      <a:pt x="134675" y="438796"/>
                      <a:pt x="129032" y="439020"/>
                    </a:cubicBezTo>
                  </a:path>
                </a:pathLst>
              </a:custGeom>
              <a:grpFill/>
              <a:ln w="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" name="Freeform: Shape 3">
                <a:extLst>
                  <a:ext uri="{FF2B5EF4-FFF2-40B4-BE49-F238E27FC236}">
                    <a16:creationId xmlns:a16="http://schemas.microsoft.com/office/drawing/2014/main" id="{A001565D-A93A-529F-7430-6A2C73741AA6}"/>
                  </a:ext>
                </a:extLst>
              </p:cNvPr>
              <p:cNvSpPr/>
              <p:nvPr/>
            </p:nvSpPr>
            <p:spPr>
              <a:xfrm flipV="1">
                <a:off x="1492787" y="2810160"/>
                <a:ext cx="328239" cy="283843"/>
              </a:xfrm>
              <a:custGeom>
                <a:avLst/>
                <a:gdLst>
                  <a:gd name="connsiteX0" fmla="*/ 309615 w 328239"/>
                  <a:gd name="connsiteY0" fmla="*/ 119718 h 283843"/>
                  <a:gd name="connsiteX1" fmla="*/ 237633 w 328239"/>
                  <a:gd name="connsiteY1" fmla="*/ 276054 h 283843"/>
                  <a:gd name="connsiteX2" fmla="*/ 128536 w 328239"/>
                  <a:gd name="connsiteY2" fmla="*/ 231070 h 283843"/>
                  <a:gd name="connsiteX3" fmla="*/ -1940 w 328239"/>
                  <a:gd name="connsiteY3" fmla="*/ 114093 h 283843"/>
                  <a:gd name="connsiteX4" fmla="*/ 140505 w 328239"/>
                  <a:gd name="connsiteY4" fmla="*/ 76236 h 283843"/>
                  <a:gd name="connsiteX5" fmla="*/ 317489 w 328239"/>
                  <a:gd name="connsiteY5" fmla="*/ -2878 h 283843"/>
                  <a:gd name="connsiteX6" fmla="*/ 309615 w 328239"/>
                  <a:gd name="connsiteY6" fmla="*/ 119718 h 2838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28239" h="283843">
                    <a:moveTo>
                      <a:pt x="309615" y="119718"/>
                    </a:moveTo>
                    <a:cubicBezTo>
                      <a:pt x="263504" y="273811"/>
                      <a:pt x="238617" y="275617"/>
                      <a:pt x="237633" y="276054"/>
                    </a:cubicBezTo>
                    <a:cubicBezTo>
                      <a:pt x="207264" y="289553"/>
                      <a:pt x="162275" y="255814"/>
                      <a:pt x="128536" y="231070"/>
                    </a:cubicBezTo>
                    <a:cubicBezTo>
                      <a:pt x="107715" y="215800"/>
                      <a:pt x="-1940" y="136703"/>
                      <a:pt x="-1940" y="114093"/>
                    </a:cubicBezTo>
                    <a:cubicBezTo>
                      <a:pt x="-1940" y="83725"/>
                      <a:pt x="20221" y="96430"/>
                      <a:pt x="140505" y="76236"/>
                    </a:cubicBezTo>
                    <a:cubicBezTo>
                      <a:pt x="243258" y="58981"/>
                      <a:pt x="299596" y="-17418"/>
                      <a:pt x="317489" y="-2878"/>
                    </a:cubicBezTo>
                    <a:cubicBezTo>
                      <a:pt x="338569" y="14239"/>
                      <a:pt x="316028" y="98305"/>
                      <a:pt x="309615" y="119718"/>
                    </a:cubicBezTo>
                  </a:path>
                </a:pathLst>
              </a:custGeom>
              <a:grpFill/>
              <a:ln w="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" name="Freeform: Shape 4">
                <a:extLst>
                  <a:ext uri="{FF2B5EF4-FFF2-40B4-BE49-F238E27FC236}">
                    <a16:creationId xmlns:a16="http://schemas.microsoft.com/office/drawing/2014/main" id="{CFDC5838-8DC2-A855-B72D-6C8A53453573}"/>
                  </a:ext>
                </a:extLst>
              </p:cNvPr>
              <p:cNvSpPr/>
              <p:nvPr/>
            </p:nvSpPr>
            <p:spPr>
              <a:xfrm flipV="1">
                <a:off x="374592" y="3083173"/>
                <a:ext cx="1276910" cy="691653"/>
              </a:xfrm>
              <a:custGeom>
                <a:avLst/>
                <a:gdLst>
                  <a:gd name="connsiteX0" fmla="*/ 1272444 w 1276910"/>
                  <a:gd name="connsiteY0" fmla="*/ 687880 h 691653"/>
                  <a:gd name="connsiteX1" fmla="*/ 1275861 w 1276910"/>
                  <a:gd name="connsiteY1" fmla="*/ 670683 h 691653"/>
                  <a:gd name="connsiteX2" fmla="*/ 1273278 w 1276910"/>
                  <a:gd name="connsiteY2" fmla="*/ 622294 h 691653"/>
                  <a:gd name="connsiteX3" fmla="*/ 1223693 w 1276910"/>
                  <a:gd name="connsiteY3" fmla="*/ 450297 h 691653"/>
                  <a:gd name="connsiteX4" fmla="*/ 1067605 w 1276910"/>
                  <a:gd name="connsiteY4" fmla="*/ 234460 h 691653"/>
                  <a:gd name="connsiteX5" fmla="*/ 948816 w 1276910"/>
                  <a:gd name="connsiteY5" fmla="*/ 132294 h 691653"/>
                  <a:gd name="connsiteX6" fmla="*/ 913812 w 1276910"/>
                  <a:gd name="connsiteY6" fmla="*/ 108172 h 691653"/>
                  <a:gd name="connsiteX7" fmla="*/ 895544 w 1276910"/>
                  <a:gd name="connsiteY7" fmla="*/ 96933 h 691653"/>
                  <a:gd name="connsiteX8" fmla="*/ 876702 w 1276910"/>
                  <a:gd name="connsiteY8" fmla="*/ 86448 h 691653"/>
                  <a:gd name="connsiteX9" fmla="*/ 797134 w 1276910"/>
                  <a:gd name="connsiteY9" fmla="*/ 50770 h 691653"/>
                  <a:gd name="connsiteX10" fmla="*/ 632631 w 1276910"/>
                  <a:gd name="connsiteY10" fmla="*/ 8363 h 691653"/>
                  <a:gd name="connsiteX11" fmla="*/ 475891 w 1276910"/>
                  <a:gd name="connsiteY11" fmla="*/ -3767 h 691653"/>
                  <a:gd name="connsiteX12" fmla="*/ 213131 w 1276910"/>
                  <a:gd name="connsiteY12" fmla="*/ 30047 h 691653"/>
                  <a:gd name="connsiteX13" fmla="*/ 116753 w 1276910"/>
                  <a:gd name="connsiteY13" fmla="*/ 63769 h 691653"/>
                  <a:gd name="connsiteX14" fmla="*/ 48492 w 1276910"/>
                  <a:gd name="connsiteY14" fmla="*/ 99768 h 691653"/>
                  <a:gd name="connsiteX15" fmla="*/ -772 w 1276910"/>
                  <a:gd name="connsiteY15" fmla="*/ 143504 h 691653"/>
                  <a:gd name="connsiteX16" fmla="*/ 58991 w 1276910"/>
                  <a:gd name="connsiteY16" fmla="*/ 119485 h 691653"/>
                  <a:gd name="connsiteX17" fmla="*/ 128101 w 1276910"/>
                  <a:gd name="connsiteY17" fmla="*/ 93769 h 691653"/>
                  <a:gd name="connsiteX18" fmla="*/ 222556 w 1276910"/>
                  <a:gd name="connsiteY18" fmla="*/ 69515 h 691653"/>
                  <a:gd name="connsiteX19" fmla="*/ 475051 w 1276910"/>
                  <a:gd name="connsiteY19" fmla="*/ 49108 h 691653"/>
                  <a:gd name="connsiteX20" fmla="*/ 623526 w 1276910"/>
                  <a:gd name="connsiteY20" fmla="*/ 63838 h 691653"/>
                  <a:gd name="connsiteX21" fmla="*/ 777003 w 1276910"/>
                  <a:gd name="connsiteY21" fmla="*/ 104513 h 691653"/>
                  <a:gd name="connsiteX22" fmla="*/ 849968 w 1276910"/>
                  <a:gd name="connsiteY22" fmla="*/ 136890 h 691653"/>
                  <a:gd name="connsiteX23" fmla="*/ 867091 w 1276910"/>
                  <a:gd name="connsiteY23" fmla="*/ 146242 h 691653"/>
                  <a:gd name="connsiteX24" fmla="*/ 883615 w 1276910"/>
                  <a:gd name="connsiteY24" fmla="*/ 156192 h 691653"/>
                  <a:gd name="connsiteX25" fmla="*/ 915163 w 1276910"/>
                  <a:gd name="connsiteY25" fmla="*/ 177329 h 691653"/>
                  <a:gd name="connsiteX26" fmla="*/ 1031019 w 1276910"/>
                  <a:gd name="connsiteY26" fmla="*/ 272640 h 691653"/>
                  <a:gd name="connsiteX27" fmla="*/ 1122671 w 1276910"/>
                  <a:gd name="connsiteY27" fmla="*/ 371240 h 691653"/>
                  <a:gd name="connsiteX28" fmla="*/ 1132288 w 1276910"/>
                  <a:gd name="connsiteY28" fmla="*/ 383589 h 691653"/>
                  <a:gd name="connsiteX29" fmla="*/ 1141462 w 1276910"/>
                  <a:gd name="connsiteY29" fmla="*/ 395915 h 691653"/>
                  <a:gd name="connsiteX30" fmla="*/ 1158579 w 1276910"/>
                  <a:gd name="connsiteY30" fmla="*/ 420406 h 691653"/>
                  <a:gd name="connsiteX31" fmla="*/ 1173769 w 1276910"/>
                  <a:gd name="connsiteY31" fmla="*/ 444752 h 691653"/>
                  <a:gd name="connsiteX32" fmla="*/ 1180999 w 1276910"/>
                  <a:gd name="connsiteY32" fmla="*/ 456629 h 691653"/>
                  <a:gd name="connsiteX33" fmla="*/ 1187469 w 1276910"/>
                  <a:gd name="connsiteY33" fmla="*/ 468576 h 691653"/>
                  <a:gd name="connsiteX34" fmla="*/ 1251382 w 1276910"/>
                  <a:gd name="connsiteY34" fmla="*/ 626700 h 691653"/>
                  <a:gd name="connsiteX35" fmla="*/ 1264398 w 1276910"/>
                  <a:gd name="connsiteY35" fmla="*/ 672201 h 691653"/>
                  <a:gd name="connsiteX36" fmla="*/ 1272444 w 1276910"/>
                  <a:gd name="connsiteY36" fmla="*/ 687880 h 6916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1276910" h="691653">
                    <a:moveTo>
                      <a:pt x="1272444" y="687880"/>
                    </a:moveTo>
                    <a:cubicBezTo>
                      <a:pt x="1274411" y="687667"/>
                      <a:pt x="1275539" y="681795"/>
                      <a:pt x="1275861" y="670683"/>
                    </a:cubicBezTo>
                    <a:cubicBezTo>
                      <a:pt x="1275987" y="659605"/>
                      <a:pt x="1276332" y="643133"/>
                      <a:pt x="1273278" y="622294"/>
                    </a:cubicBezTo>
                    <a:cubicBezTo>
                      <a:pt x="1268642" y="580543"/>
                      <a:pt x="1255810" y="519696"/>
                      <a:pt x="1223693" y="450297"/>
                    </a:cubicBezTo>
                    <a:cubicBezTo>
                      <a:pt x="1192508" y="380587"/>
                      <a:pt x="1139029" y="304912"/>
                      <a:pt x="1067605" y="234460"/>
                    </a:cubicBezTo>
                    <a:cubicBezTo>
                      <a:pt x="1031864" y="199168"/>
                      <a:pt x="992005" y="165165"/>
                      <a:pt x="948816" y="132294"/>
                    </a:cubicBezTo>
                    <a:cubicBezTo>
                      <a:pt x="937370" y="124138"/>
                      <a:pt x="926034" y="115499"/>
                      <a:pt x="913812" y="108172"/>
                    </a:cubicBezTo>
                    <a:cubicBezTo>
                      <a:pt x="907744" y="104456"/>
                      <a:pt x="901837" y="100332"/>
                      <a:pt x="895544" y="96933"/>
                    </a:cubicBezTo>
                    <a:cubicBezTo>
                      <a:pt x="889287" y="93447"/>
                      <a:pt x="883006" y="89950"/>
                      <a:pt x="876702" y="86448"/>
                    </a:cubicBezTo>
                    <a:cubicBezTo>
                      <a:pt x="851199" y="73092"/>
                      <a:pt x="824707" y="60778"/>
                      <a:pt x="797134" y="50770"/>
                    </a:cubicBezTo>
                    <a:cubicBezTo>
                      <a:pt x="742251" y="30001"/>
                      <a:pt x="686633" y="16956"/>
                      <a:pt x="632631" y="8363"/>
                    </a:cubicBezTo>
                    <a:cubicBezTo>
                      <a:pt x="578583" y="-241"/>
                      <a:pt x="525933" y="-3761"/>
                      <a:pt x="475891" y="-3767"/>
                    </a:cubicBezTo>
                    <a:cubicBezTo>
                      <a:pt x="375748" y="-3830"/>
                      <a:pt x="286055" y="9991"/>
                      <a:pt x="213131" y="30047"/>
                    </a:cubicBezTo>
                    <a:cubicBezTo>
                      <a:pt x="176650" y="40066"/>
                      <a:pt x="144280" y="51535"/>
                      <a:pt x="116753" y="63769"/>
                    </a:cubicBezTo>
                    <a:cubicBezTo>
                      <a:pt x="89198" y="75899"/>
                      <a:pt x="66250" y="88133"/>
                      <a:pt x="48492" y="99768"/>
                    </a:cubicBezTo>
                    <a:cubicBezTo>
                      <a:pt x="12778" y="122838"/>
                      <a:pt x="-2949" y="140732"/>
                      <a:pt x="-772" y="143504"/>
                    </a:cubicBezTo>
                    <a:cubicBezTo>
                      <a:pt x="1834" y="147012"/>
                      <a:pt x="21738" y="135555"/>
                      <a:pt x="58991" y="119485"/>
                    </a:cubicBezTo>
                    <a:cubicBezTo>
                      <a:pt x="77538" y="111306"/>
                      <a:pt x="100772" y="102558"/>
                      <a:pt x="128101" y="93769"/>
                    </a:cubicBezTo>
                    <a:cubicBezTo>
                      <a:pt x="155399" y="84889"/>
                      <a:pt x="187109" y="76618"/>
                      <a:pt x="222556" y="69515"/>
                    </a:cubicBezTo>
                    <a:cubicBezTo>
                      <a:pt x="293386" y="55291"/>
                      <a:pt x="379636" y="46198"/>
                      <a:pt x="475051" y="49108"/>
                    </a:cubicBezTo>
                    <a:cubicBezTo>
                      <a:pt x="522720" y="50523"/>
                      <a:pt x="572653" y="54980"/>
                      <a:pt x="623526" y="63838"/>
                    </a:cubicBezTo>
                    <a:cubicBezTo>
                      <a:pt x="674353" y="72672"/>
                      <a:pt x="726371" y="85320"/>
                      <a:pt x="777003" y="104513"/>
                    </a:cubicBezTo>
                    <a:cubicBezTo>
                      <a:pt x="802500" y="113745"/>
                      <a:pt x="826714" y="124955"/>
                      <a:pt x="849968" y="136890"/>
                    </a:cubicBezTo>
                    <a:cubicBezTo>
                      <a:pt x="855697" y="140018"/>
                      <a:pt x="861403" y="143136"/>
                      <a:pt x="867091" y="146242"/>
                    </a:cubicBezTo>
                    <a:cubicBezTo>
                      <a:pt x="872837" y="149256"/>
                      <a:pt x="878105" y="152925"/>
                      <a:pt x="883615" y="156192"/>
                    </a:cubicBezTo>
                    <a:cubicBezTo>
                      <a:pt x="894722" y="162645"/>
                      <a:pt x="904816" y="170238"/>
                      <a:pt x="915163" y="177329"/>
                    </a:cubicBezTo>
                    <a:cubicBezTo>
                      <a:pt x="957104" y="208302"/>
                      <a:pt x="996193" y="240218"/>
                      <a:pt x="1031019" y="272640"/>
                    </a:cubicBezTo>
                    <a:cubicBezTo>
                      <a:pt x="1065897" y="305073"/>
                      <a:pt x="1096553" y="338232"/>
                      <a:pt x="1122671" y="371240"/>
                    </a:cubicBezTo>
                    <a:cubicBezTo>
                      <a:pt x="1125904" y="375393"/>
                      <a:pt x="1129107" y="379511"/>
                      <a:pt x="1132288" y="383589"/>
                    </a:cubicBezTo>
                    <a:cubicBezTo>
                      <a:pt x="1135503" y="387650"/>
                      <a:pt x="1138667" y="391687"/>
                      <a:pt x="1141462" y="395915"/>
                    </a:cubicBezTo>
                    <a:cubicBezTo>
                      <a:pt x="1147283" y="404232"/>
                      <a:pt x="1152988" y="412405"/>
                      <a:pt x="1158579" y="420406"/>
                    </a:cubicBezTo>
                    <a:cubicBezTo>
                      <a:pt x="1163882" y="428602"/>
                      <a:pt x="1168777" y="436815"/>
                      <a:pt x="1173769" y="444752"/>
                    </a:cubicBezTo>
                    <a:cubicBezTo>
                      <a:pt x="1176185" y="448761"/>
                      <a:pt x="1178819" y="452603"/>
                      <a:pt x="1180999" y="456629"/>
                    </a:cubicBezTo>
                    <a:cubicBezTo>
                      <a:pt x="1183179" y="460662"/>
                      <a:pt x="1185336" y="464642"/>
                      <a:pt x="1187469" y="468576"/>
                    </a:cubicBezTo>
                    <a:cubicBezTo>
                      <a:pt x="1222117" y="531407"/>
                      <a:pt x="1240281" y="587537"/>
                      <a:pt x="1251382" y="626700"/>
                    </a:cubicBezTo>
                    <a:cubicBezTo>
                      <a:pt x="1257668" y="646186"/>
                      <a:pt x="1260843" y="661791"/>
                      <a:pt x="1264398" y="672201"/>
                    </a:cubicBezTo>
                    <a:cubicBezTo>
                      <a:pt x="1267757" y="682646"/>
                      <a:pt x="1270477" y="688093"/>
                      <a:pt x="1272444" y="687880"/>
                    </a:cubicBezTo>
                  </a:path>
                </a:pathLst>
              </a:custGeom>
              <a:grpFill/>
              <a:ln w="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" name="Freeform: Shape 5">
                <a:extLst>
                  <a:ext uri="{FF2B5EF4-FFF2-40B4-BE49-F238E27FC236}">
                    <a16:creationId xmlns:a16="http://schemas.microsoft.com/office/drawing/2014/main" id="{8617CE3E-31E9-3A60-0A96-D6D995855E77}"/>
                  </a:ext>
                </a:extLst>
              </p:cNvPr>
              <p:cNvSpPr/>
              <p:nvPr/>
            </p:nvSpPr>
            <p:spPr>
              <a:xfrm flipV="1">
                <a:off x="1719738" y="2812488"/>
                <a:ext cx="121425" cy="284340"/>
              </a:xfrm>
              <a:custGeom>
                <a:avLst/>
                <a:gdLst>
                  <a:gd name="connsiteX0" fmla="*/ -1876 w 121425"/>
                  <a:gd name="connsiteY0" fmla="*/ 278884 h 284340"/>
                  <a:gd name="connsiteX1" fmla="*/ 11612 w 121425"/>
                  <a:gd name="connsiteY1" fmla="*/ 275232 h 284340"/>
                  <a:gd name="connsiteX2" fmla="*/ 38898 w 121425"/>
                  <a:gd name="connsiteY2" fmla="*/ 252484 h 284340"/>
                  <a:gd name="connsiteX3" fmla="*/ 101153 w 121425"/>
                  <a:gd name="connsiteY3" fmla="*/ 154856 h 284340"/>
                  <a:gd name="connsiteX4" fmla="*/ 117943 w 121425"/>
                  <a:gd name="connsiteY4" fmla="*/ 92220 h 284340"/>
                  <a:gd name="connsiteX5" fmla="*/ 116177 w 121425"/>
                  <a:gd name="connsiteY5" fmla="*/ 38506 h 284340"/>
                  <a:gd name="connsiteX6" fmla="*/ 102948 w 121425"/>
                  <a:gd name="connsiteY6" fmla="*/ 4761 h 284340"/>
                  <a:gd name="connsiteX7" fmla="*/ 92607 w 121425"/>
                  <a:gd name="connsiteY7" fmla="*/ -4551 h 284340"/>
                  <a:gd name="connsiteX8" fmla="*/ 96046 w 121425"/>
                  <a:gd name="connsiteY8" fmla="*/ 41054 h 284340"/>
                  <a:gd name="connsiteX9" fmla="*/ 91836 w 121425"/>
                  <a:gd name="connsiteY9" fmla="*/ 88062 h 284340"/>
                  <a:gd name="connsiteX10" fmla="*/ 74541 w 121425"/>
                  <a:gd name="connsiteY10" fmla="*/ 144117 h 284340"/>
                  <a:gd name="connsiteX11" fmla="*/ 23127 w 121425"/>
                  <a:gd name="connsiteY11" fmla="*/ 239721 h 284340"/>
                  <a:gd name="connsiteX12" fmla="*/ 4140 w 121425"/>
                  <a:gd name="connsiteY12" fmla="*/ 266933 h 284340"/>
                  <a:gd name="connsiteX13" fmla="*/ -1876 w 121425"/>
                  <a:gd name="connsiteY13" fmla="*/ 278884 h 284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21425" h="284340">
                    <a:moveTo>
                      <a:pt x="-1876" y="278884"/>
                    </a:moveTo>
                    <a:cubicBezTo>
                      <a:pt x="-869" y="280507"/>
                      <a:pt x="4198" y="279609"/>
                      <a:pt x="11612" y="275232"/>
                    </a:cubicBezTo>
                    <a:cubicBezTo>
                      <a:pt x="19008" y="270896"/>
                      <a:pt x="28539" y="263206"/>
                      <a:pt x="38898" y="252484"/>
                    </a:cubicBezTo>
                    <a:cubicBezTo>
                      <a:pt x="59500" y="231036"/>
                      <a:pt x="83910" y="197389"/>
                      <a:pt x="101153" y="154856"/>
                    </a:cubicBezTo>
                    <a:cubicBezTo>
                      <a:pt x="109833" y="133701"/>
                      <a:pt x="115366" y="112213"/>
                      <a:pt x="117943" y="92220"/>
                    </a:cubicBezTo>
                    <a:cubicBezTo>
                      <a:pt x="120341" y="72165"/>
                      <a:pt x="119438" y="53592"/>
                      <a:pt x="116177" y="38506"/>
                    </a:cubicBezTo>
                    <a:cubicBezTo>
                      <a:pt x="112933" y="23385"/>
                      <a:pt x="107618" y="11922"/>
                      <a:pt x="102948" y="4761"/>
                    </a:cubicBezTo>
                    <a:cubicBezTo>
                      <a:pt x="98071" y="-2342"/>
                      <a:pt x="94298" y="-5448"/>
                      <a:pt x="92607" y="-4551"/>
                    </a:cubicBezTo>
                    <a:cubicBezTo>
                      <a:pt x="88707" y="-2521"/>
                      <a:pt x="95247" y="14119"/>
                      <a:pt x="96046" y="41054"/>
                    </a:cubicBezTo>
                    <a:cubicBezTo>
                      <a:pt x="96472" y="54507"/>
                      <a:pt x="95287" y="70514"/>
                      <a:pt x="91836" y="88062"/>
                    </a:cubicBezTo>
                    <a:cubicBezTo>
                      <a:pt x="88178" y="105581"/>
                      <a:pt x="82535" y="124665"/>
                      <a:pt x="74541" y="144117"/>
                    </a:cubicBezTo>
                    <a:cubicBezTo>
                      <a:pt x="58741" y="183171"/>
                      <a:pt x="38558" y="216450"/>
                      <a:pt x="23127" y="239721"/>
                    </a:cubicBezTo>
                    <a:cubicBezTo>
                      <a:pt x="15362" y="251363"/>
                      <a:pt x="8713" y="260514"/>
                      <a:pt x="4140" y="266933"/>
                    </a:cubicBezTo>
                    <a:cubicBezTo>
                      <a:pt x="-403" y="273351"/>
                      <a:pt x="-2969" y="277153"/>
                      <a:pt x="-1876" y="278884"/>
                    </a:cubicBezTo>
                  </a:path>
                </a:pathLst>
              </a:custGeom>
              <a:grpFill/>
              <a:ln w="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AA9C8C9C-5EFA-2311-BA0B-139211BE4E6A}"/>
                </a:ext>
              </a:extLst>
            </p:cNvPr>
            <p:cNvSpPr/>
            <p:nvPr/>
          </p:nvSpPr>
          <p:spPr>
            <a:xfrm>
              <a:off x="486482" y="377985"/>
              <a:ext cx="1426516" cy="490105"/>
            </a:xfrm>
            <a:prstGeom prst="round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310E7DE-E01D-3DB8-193C-EF790AC88653}"/>
                </a:ext>
              </a:extLst>
            </p:cNvPr>
            <p:cNvSpPr txBox="1"/>
            <p:nvPr/>
          </p:nvSpPr>
          <p:spPr>
            <a:xfrm>
              <a:off x="493911" y="344870"/>
              <a:ext cx="153054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800" dirty="0">
                  <a:effectLst>
                    <a:outerShdw blurRad="50800" dist="38100" dir="13500000" algn="br" rotWithShape="0">
                      <a:prstClr val="black">
                        <a:alpha val="40000"/>
                      </a:prstClr>
                    </a:outerShdw>
                  </a:effectLst>
                </a:rPr>
                <a:t>Output</a:t>
              </a:r>
              <a:r>
                <a:rPr lang="en-IN" dirty="0"/>
                <a:t> 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40719C0-BB71-7033-AD39-83A6A914C218}"/>
              </a:ext>
            </a:extLst>
          </p:cNvPr>
          <p:cNvGrpSpPr/>
          <p:nvPr/>
        </p:nvGrpSpPr>
        <p:grpSpPr>
          <a:xfrm>
            <a:off x="4191409" y="2830730"/>
            <a:ext cx="1591425" cy="582128"/>
            <a:chOff x="4191409" y="2830730"/>
            <a:chExt cx="1591425" cy="582128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48A6801-B304-6492-B947-E972F6028740}"/>
                </a:ext>
              </a:extLst>
            </p:cNvPr>
            <p:cNvSpPr/>
            <p:nvPr/>
          </p:nvSpPr>
          <p:spPr>
            <a:xfrm flipV="1">
              <a:off x="4191409" y="2830730"/>
              <a:ext cx="1492736" cy="582128"/>
            </a:xfrm>
            <a:custGeom>
              <a:avLst/>
              <a:gdLst>
                <a:gd name="connsiteX0" fmla="*/ 1516778 w 1705978"/>
                <a:gd name="connsiteY0" fmla="*/ 146010 h 670480"/>
                <a:gd name="connsiteX1" fmla="*/ 1505033 w 1705978"/>
                <a:gd name="connsiteY1" fmla="*/ 167981 h 670480"/>
                <a:gd name="connsiteX2" fmla="*/ 1506229 w 1705978"/>
                <a:gd name="connsiteY2" fmla="*/ 179818 h 670480"/>
                <a:gd name="connsiteX3" fmla="*/ 1512441 w 1705978"/>
                <a:gd name="connsiteY3" fmla="*/ 190838 h 670480"/>
                <a:gd name="connsiteX4" fmla="*/ 1534464 w 1705978"/>
                <a:gd name="connsiteY4" fmla="*/ 204470 h 670480"/>
                <a:gd name="connsiteX5" fmla="*/ 1556481 w 1705978"/>
                <a:gd name="connsiteY5" fmla="*/ 198488 h 670480"/>
                <a:gd name="connsiteX6" fmla="*/ 1567789 w 1705978"/>
                <a:gd name="connsiteY6" fmla="*/ 173008 h 670480"/>
                <a:gd name="connsiteX7" fmla="*/ 1569434 w 1705978"/>
                <a:gd name="connsiteY7" fmla="*/ 156972 h 670480"/>
                <a:gd name="connsiteX8" fmla="*/ 1568893 w 1705978"/>
                <a:gd name="connsiteY8" fmla="*/ 140103 h 670480"/>
                <a:gd name="connsiteX9" fmla="*/ 1568203 w 1705978"/>
                <a:gd name="connsiteY9" fmla="*/ 131538 h 670480"/>
                <a:gd name="connsiteX10" fmla="*/ 1566875 w 1705978"/>
                <a:gd name="connsiteY10" fmla="*/ 123803 h 670480"/>
                <a:gd name="connsiteX11" fmla="*/ 1566506 w 1705978"/>
                <a:gd name="connsiteY11" fmla="*/ 122509 h 670480"/>
                <a:gd name="connsiteX12" fmla="*/ 1566087 w 1705978"/>
                <a:gd name="connsiteY12" fmla="*/ 122526 h 670480"/>
                <a:gd name="connsiteX13" fmla="*/ 1539940 w 1705978"/>
                <a:gd name="connsiteY13" fmla="*/ 129888 h 670480"/>
                <a:gd name="connsiteX14" fmla="*/ 1516778 w 1705978"/>
                <a:gd name="connsiteY14" fmla="*/ 146010 h 670480"/>
                <a:gd name="connsiteX15" fmla="*/ 738608 w 1705978"/>
                <a:gd name="connsiteY15" fmla="*/ 174687 h 670480"/>
                <a:gd name="connsiteX16" fmla="*/ 685285 w 1705978"/>
                <a:gd name="connsiteY16" fmla="*/ 112995 h 670480"/>
                <a:gd name="connsiteX17" fmla="*/ 609351 w 1705978"/>
                <a:gd name="connsiteY17" fmla="*/ 95338 h 670480"/>
                <a:gd name="connsiteX18" fmla="*/ 543760 w 1705978"/>
                <a:gd name="connsiteY18" fmla="*/ 139108 h 670480"/>
                <a:gd name="connsiteX19" fmla="*/ 538992 w 1705978"/>
                <a:gd name="connsiteY19" fmla="*/ 147867 h 670480"/>
                <a:gd name="connsiteX20" fmla="*/ 536909 w 1705978"/>
                <a:gd name="connsiteY20" fmla="*/ 152383 h 670480"/>
                <a:gd name="connsiteX21" fmla="*/ 535316 w 1705978"/>
                <a:gd name="connsiteY21" fmla="*/ 157065 h 670480"/>
                <a:gd name="connsiteX22" fmla="*/ 532855 w 1705978"/>
                <a:gd name="connsiteY22" fmla="*/ 166888 h 670480"/>
                <a:gd name="connsiteX23" fmla="*/ 531238 w 1705978"/>
                <a:gd name="connsiteY23" fmla="*/ 177023 h 670480"/>
                <a:gd name="connsiteX24" fmla="*/ 535425 w 1705978"/>
                <a:gd name="connsiteY24" fmla="*/ 218170 h 670480"/>
                <a:gd name="connsiteX25" fmla="*/ 582727 w 1705978"/>
                <a:gd name="connsiteY25" fmla="*/ 291371 h 670480"/>
                <a:gd name="connsiteX26" fmla="*/ 658954 w 1705978"/>
                <a:gd name="connsiteY26" fmla="*/ 340473 h 670480"/>
                <a:gd name="connsiteX27" fmla="*/ 756203 w 1705978"/>
                <a:gd name="connsiteY27" fmla="*/ 361219 h 670480"/>
                <a:gd name="connsiteX28" fmla="*/ 759521 w 1705978"/>
                <a:gd name="connsiteY28" fmla="*/ 335929 h 670480"/>
                <a:gd name="connsiteX29" fmla="*/ 738608 w 1705978"/>
                <a:gd name="connsiteY29" fmla="*/ 174687 h 670480"/>
                <a:gd name="connsiteX30" fmla="*/ 1696695 w 1705978"/>
                <a:gd name="connsiteY30" fmla="*/ 149472 h 670480"/>
                <a:gd name="connsiteX31" fmla="*/ 1674476 w 1705978"/>
                <a:gd name="connsiteY31" fmla="*/ 141547 h 670480"/>
                <a:gd name="connsiteX32" fmla="*/ 1621832 w 1705978"/>
                <a:gd name="connsiteY32" fmla="*/ 126673 h 670480"/>
                <a:gd name="connsiteX33" fmla="*/ 1589944 w 1705978"/>
                <a:gd name="connsiteY33" fmla="*/ 122319 h 670480"/>
                <a:gd name="connsiteX34" fmla="*/ 1591020 w 1705978"/>
                <a:gd name="connsiteY34" fmla="*/ 129077 h 670480"/>
                <a:gd name="connsiteX35" fmla="*/ 1591693 w 1705978"/>
                <a:gd name="connsiteY35" fmla="*/ 138602 h 670480"/>
                <a:gd name="connsiteX36" fmla="*/ 1589841 w 1705978"/>
                <a:gd name="connsiteY36" fmla="*/ 177149 h 670480"/>
                <a:gd name="connsiteX37" fmla="*/ 1571764 w 1705978"/>
                <a:gd name="connsiteY37" fmla="*/ 214311 h 670480"/>
                <a:gd name="connsiteX38" fmla="*/ 1551938 w 1705978"/>
                <a:gd name="connsiteY38" fmla="*/ 225348 h 670480"/>
                <a:gd name="connsiteX39" fmla="*/ 1530030 w 1705978"/>
                <a:gd name="connsiteY39" fmla="*/ 225566 h 670480"/>
                <a:gd name="connsiteX40" fmla="*/ 1510951 w 1705978"/>
                <a:gd name="connsiteY40" fmla="*/ 217560 h 670480"/>
                <a:gd name="connsiteX41" fmla="*/ 1495980 w 1705978"/>
                <a:gd name="connsiteY41" fmla="*/ 204050 h 670480"/>
                <a:gd name="connsiteX42" fmla="*/ 1486334 w 1705978"/>
                <a:gd name="connsiteY42" fmla="*/ 186116 h 670480"/>
                <a:gd name="connsiteX43" fmla="*/ 1484545 w 1705978"/>
                <a:gd name="connsiteY43" fmla="*/ 165514 h 670480"/>
                <a:gd name="connsiteX44" fmla="*/ 1502617 w 1705978"/>
                <a:gd name="connsiteY44" fmla="*/ 131660 h 670480"/>
                <a:gd name="connsiteX45" fmla="*/ 1531226 w 1705978"/>
                <a:gd name="connsiteY45" fmla="*/ 112253 h 670480"/>
                <a:gd name="connsiteX46" fmla="*/ 1559242 w 1705978"/>
                <a:gd name="connsiteY46" fmla="*/ 104172 h 670480"/>
                <a:gd name="connsiteX47" fmla="*/ 1542464 w 1705978"/>
                <a:gd name="connsiteY47" fmla="*/ 81954 h 670480"/>
                <a:gd name="connsiteX48" fmla="*/ 1482636 w 1705978"/>
                <a:gd name="connsiteY48" fmla="*/ 43400 h 670480"/>
                <a:gd name="connsiteX49" fmla="*/ 1409923 w 1705978"/>
                <a:gd name="connsiteY49" fmla="*/ 23114 h 670480"/>
                <a:gd name="connsiteX50" fmla="*/ 1332644 w 1705978"/>
                <a:gd name="connsiteY50" fmla="*/ 21360 h 670480"/>
                <a:gd name="connsiteX51" fmla="*/ 1295310 w 1705978"/>
                <a:gd name="connsiteY51" fmla="*/ 30108 h 670480"/>
                <a:gd name="connsiteX52" fmla="*/ 1277032 w 1705978"/>
                <a:gd name="connsiteY52" fmla="*/ 37792 h 670480"/>
                <a:gd name="connsiteX53" fmla="*/ 1259219 w 1705978"/>
                <a:gd name="connsiteY53" fmla="*/ 46995 h 670480"/>
                <a:gd name="connsiteX54" fmla="*/ 1135564 w 1705978"/>
                <a:gd name="connsiteY54" fmla="*/ 159078 h 670480"/>
                <a:gd name="connsiteX55" fmla="*/ 1016304 w 1705978"/>
                <a:gd name="connsiteY55" fmla="*/ 296427 h 670480"/>
                <a:gd name="connsiteX56" fmla="*/ 938237 w 1705978"/>
                <a:gd name="connsiteY56" fmla="*/ 352465 h 670480"/>
                <a:gd name="connsiteX57" fmla="*/ 845296 w 1705978"/>
                <a:gd name="connsiteY57" fmla="*/ 383357 h 670480"/>
                <a:gd name="connsiteX58" fmla="*/ 776932 w 1705978"/>
                <a:gd name="connsiteY58" fmla="*/ 390058 h 670480"/>
                <a:gd name="connsiteX59" fmla="*/ 767809 w 1705978"/>
                <a:gd name="connsiteY59" fmla="*/ 422722 h 670480"/>
                <a:gd name="connsiteX60" fmla="*/ 731545 w 1705978"/>
                <a:gd name="connsiteY60" fmla="*/ 498488 h 670480"/>
                <a:gd name="connsiteX61" fmla="*/ 616179 w 1705978"/>
                <a:gd name="connsiteY61" fmla="*/ 608178 h 670480"/>
                <a:gd name="connsiteX62" fmla="*/ 547423 w 1705978"/>
                <a:gd name="connsiteY62" fmla="*/ 640192 h 670480"/>
                <a:gd name="connsiteX63" fmla="*/ 476868 w 1705978"/>
                <a:gd name="connsiteY63" fmla="*/ 658476 h 670480"/>
                <a:gd name="connsiteX64" fmla="*/ 407233 w 1705978"/>
                <a:gd name="connsiteY64" fmla="*/ 664469 h 670480"/>
                <a:gd name="connsiteX65" fmla="*/ 340565 w 1705978"/>
                <a:gd name="connsiteY65" fmla="*/ 659546 h 670480"/>
                <a:gd name="connsiteX66" fmla="*/ 222438 w 1705978"/>
                <a:gd name="connsiteY66" fmla="*/ 622413 h 670480"/>
                <a:gd name="connsiteX67" fmla="*/ 132304 w 1705978"/>
                <a:gd name="connsiteY67" fmla="*/ 558501 h 670480"/>
                <a:gd name="connsiteX68" fmla="*/ 73568 w 1705978"/>
                <a:gd name="connsiteY68" fmla="*/ 482907 h 670480"/>
                <a:gd name="connsiteX69" fmla="*/ 37269 w 1705978"/>
                <a:gd name="connsiteY69" fmla="*/ 411575 h 670480"/>
                <a:gd name="connsiteX70" fmla="*/ 3352 w 1705978"/>
                <a:gd name="connsiteY70" fmla="*/ 306740 h 670480"/>
                <a:gd name="connsiteX71" fmla="*/ -2181 w 1705978"/>
                <a:gd name="connsiteY71" fmla="*/ 278660 h 670480"/>
                <a:gd name="connsiteX72" fmla="*/ -2952 w 1705978"/>
                <a:gd name="connsiteY72" fmla="*/ 268871 h 670480"/>
                <a:gd name="connsiteX73" fmla="*/ 660 w 1705978"/>
                <a:gd name="connsiteY73" fmla="*/ 278010 h 670480"/>
                <a:gd name="connsiteX74" fmla="*/ 8902 w 1705978"/>
                <a:gd name="connsiteY74" fmla="*/ 305250 h 670480"/>
                <a:gd name="connsiteX75" fmla="*/ 47410 w 1705978"/>
                <a:gd name="connsiteY75" fmla="*/ 407077 h 670480"/>
                <a:gd name="connsiteX76" fmla="*/ 85066 w 1705978"/>
                <a:gd name="connsiteY76" fmla="*/ 475665 h 670480"/>
                <a:gd name="connsiteX77" fmla="*/ 143439 w 1705978"/>
                <a:gd name="connsiteY77" fmla="*/ 547090 h 670480"/>
                <a:gd name="connsiteX78" fmla="*/ 230364 w 1705978"/>
                <a:gd name="connsiteY78" fmla="*/ 606107 h 670480"/>
                <a:gd name="connsiteX79" fmla="*/ 343458 w 1705978"/>
                <a:gd name="connsiteY79" fmla="*/ 639599 h 670480"/>
                <a:gd name="connsiteX80" fmla="*/ 406997 w 1705978"/>
                <a:gd name="connsiteY80" fmla="*/ 643367 h 670480"/>
                <a:gd name="connsiteX81" fmla="*/ 473101 w 1705978"/>
                <a:gd name="connsiteY81" fmla="*/ 636804 h 670480"/>
                <a:gd name="connsiteX82" fmla="*/ 539682 w 1705978"/>
                <a:gd name="connsiteY82" fmla="*/ 618698 h 670480"/>
                <a:gd name="connsiteX83" fmla="*/ 604037 w 1705978"/>
                <a:gd name="connsiteY83" fmla="*/ 587892 h 670480"/>
                <a:gd name="connsiteX84" fmla="*/ 710437 w 1705978"/>
                <a:gd name="connsiteY84" fmla="*/ 484960 h 670480"/>
                <a:gd name="connsiteX85" fmla="*/ 750468 w 1705978"/>
                <a:gd name="connsiteY85" fmla="*/ 389414 h 670480"/>
                <a:gd name="connsiteX86" fmla="*/ 648256 w 1705978"/>
                <a:gd name="connsiteY86" fmla="*/ 366902 h 670480"/>
                <a:gd name="connsiteX87" fmla="*/ 602812 w 1705978"/>
                <a:gd name="connsiteY87" fmla="*/ 343458 h 670480"/>
                <a:gd name="connsiteX88" fmla="*/ 562953 w 1705978"/>
                <a:gd name="connsiteY88" fmla="*/ 311864 h 670480"/>
                <a:gd name="connsiteX89" fmla="*/ 508226 w 1705978"/>
                <a:gd name="connsiteY89" fmla="*/ 226240 h 670480"/>
                <a:gd name="connsiteX90" fmla="*/ 503095 w 1705978"/>
                <a:gd name="connsiteY90" fmla="*/ 174124 h 670480"/>
                <a:gd name="connsiteX91" fmla="*/ 505195 w 1705978"/>
                <a:gd name="connsiteY91" fmla="*/ 161108 h 670480"/>
                <a:gd name="connsiteX92" fmla="*/ 508502 w 1705978"/>
                <a:gd name="connsiteY92" fmla="*/ 148241 h 670480"/>
                <a:gd name="connsiteX93" fmla="*/ 510722 w 1705978"/>
                <a:gd name="connsiteY93" fmla="*/ 141857 h 670480"/>
                <a:gd name="connsiteX94" fmla="*/ 513518 w 1705978"/>
                <a:gd name="connsiteY94" fmla="*/ 135743 h 670480"/>
                <a:gd name="connsiteX95" fmla="*/ 519948 w 1705978"/>
                <a:gd name="connsiteY95" fmla="*/ 124033 h 670480"/>
                <a:gd name="connsiteX96" fmla="*/ 556655 w 1705978"/>
                <a:gd name="connsiteY96" fmla="*/ 87170 h 670480"/>
                <a:gd name="connsiteX97" fmla="*/ 604163 w 1705978"/>
                <a:gd name="connsiteY97" fmla="*/ 67891 h 670480"/>
                <a:gd name="connsiteX98" fmla="*/ 655416 w 1705978"/>
                <a:gd name="connsiteY98" fmla="*/ 69450 h 670480"/>
                <a:gd name="connsiteX99" fmla="*/ 700780 w 1705978"/>
                <a:gd name="connsiteY99" fmla="*/ 90138 h 670480"/>
                <a:gd name="connsiteX100" fmla="*/ 762788 w 1705978"/>
                <a:gd name="connsiteY100" fmla="*/ 162172 h 670480"/>
                <a:gd name="connsiteX101" fmla="*/ 779295 w 1705978"/>
                <a:gd name="connsiteY101" fmla="*/ 205931 h 670480"/>
                <a:gd name="connsiteX102" fmla="*/ 781912 w 1705978"/>
                <a:gd name="connsiteY102" fmla="*/ 217186 h 670480"/>
                <a:gd name="connsiteX103" fmla="*/ 784069 w 1705978"/>
                <a:gd name="connsiteY103" fmla="*/ 228425 h 670480"/>
                <a:gd name="connsiteX104" fmla="*/ 787026 w 1705978"/>
                <a:gd name="connsiteY104" fmla="*/ 250845 h 670480"/>
                <a:gd name="connsiteX105" fmla="*/ 785645 w 1705978"/>
                <a:gd name="connsiteY105" fmla="*/ 338730 h 670480"/>
                <a:gd name="connsiteX106" fmla="*/ 782637 w 1705978"/>
                <a:gd name="connsiteY106" fmla="*/ 361541 h 670480"/>
                <a:gd name="connsiteX107" fmla="*/ 840159 w 1705978"/>
                <a:gd name="connsiteY107" fmla="*/ 355468 h 670480"/>
                <a:gd name="connsiteX108" fmla="*/ 925267 w 1705978"/>
                <a:gd name="connsiteY108" fmla="*/ 327446 h 670480"/>
                <a:gd name="connsiteX109" fmla="*/ 997329 w 1705978"/>
                <a:gd name="connsiteY109" fmla="*/ 275928 h 670480"/>
                <a:gd name="connsiteX110" fmla="*/ 1114651 w 1705978"/>
                <a:gd name="connsiteY110" fmla="*/ 141633 h 670480"/>
                <a:gd name="connsiteX111" fmla="*/ 1246473 w 1705978"/>
                <a:gd name="connsiteY111" fmla="*/ 24023 h 670480"/>
                <a:gd name="connsiteX112" fmla="*/ 1266081 w 1705978"/>
                <a:gd name="connsiteY112" fmla="*/ 14067 h 670480"/>
                <a:gd name="connsiteX113" fmla="*/ 1286378 w 1705978"/>
                <a:gd name="connsiteY113" fmla="*/ 5698 h 670480"/>
                <a:gd name="connsiteX114" fmla="*/ 1329504 w 1705978"/>
                <a:gd name="connsiteY114" fmla="*/ -4154 h 670480"/>
                <a:gd name="connsiteX115" fmla="*/ 1413840 w 1705978"/>
                <a:gd name="connsiteY115" fmla="*/ -1646 h 670480"/>
                <a:gd name="connsiteX116" fmla="*/ 1492270 w 1705978"/>
                <a:gd name="connsiteY116" fmla="*/ 21003 h 670480"/>
                <a:gd name="connsiteX117" fmla="*/ 1559392 w 1705978"/>
                <a:gd name="connsiteY117" fmla="*/ 65452 h 670480"/>
                <a:gd name="connsiteX118" fmla="*/ 1582824 w 1705978"/>
                <a:gd name="connsiteY118" fmla="*/ 99094 h 670480"/>
                <a:gd name="connsiteX119" fmla="*/ 1584411 w 1705978"/>
                <a:gd name="connsiteY119" fmla="*/ 103137 h 670480"/>
                <a:gd name="connsiteX120" fmla="*/ 1625697 w 1705978"/>
                <a:gd name="connsiteY120" fmla="*/ 108952 h 670480"/>
                <a:gd name="connsiteX121" fmla="*/ 1680130 w 1705978"/>
                <a:gd name="connsiteY121" fmla="*/ 125453 h 670480"/>
                <a:gd name="connsiteX122" fmla="*/ 1702792 w 1705978"/>
                <a:gd name="connsiteY122" fmla="*/ 134052 h 670480"/>
                <a:gd name="connsiteX123" fmla="*/ 1696695 w 1705978"/>
                <a:gd name="connsiteY123" fmla="*/ 149472 h 67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</a:cxnLst>
              <a:rect l="l" t="t" r="r" b="b"/>
              <a:pathLst>
                <a:path w="1705978" h="670480">
                  <a:moveTo>
                    <a:pt x="1516778" y="146010"/>
                  </a:moveTo>
                  <a:cubicBezTo>
                    <a:pt x="1510451" y="152469"/>
                    <a:pt x="1505654" y="160055"/>
                    <a:pt x="1505033" y="167981"/>
                  </a:cubicBezTo>
                  <a:cubicBezTo>
                    <a:pt x="1504458" y="171921"/>
                    <a:pt x="1505171" y="175895"/>
                    <a:pt x="1506229" y="179818"/>
                  </a:cubicBezTo>
                  <a:cubicBezTo>
                    <a:pt x="1507748" y="183625"/>
                    <a:pt x="1509473" y="187554"/>
                    <a:pt x="1512441" y="190838"/>
                  </a:cubicBezTo>
                  <a:cubicBezTo>
                    <a:pt x="1517853" y="197642"/>
                    <a:pt x="1526159" y="202796"/>
                    <a:pt x="1534464" y="204470"/>
                  </a:cubicBezTo>
                  <a:cubicBezTo>
                    <a:pt x="1542913" y="206230"/>
                    <a:pt x="1550718" y="204147"/>
                    <a:pt x="1556481" y="198488"/>
                  </a:cubicBezTo>
                  <a:cubicBezTo>
                    <a:pt x="1562244" y="192644"/>
                    <a:pt x="1566041" y="183298"/>
                    <a:pt x="1567789" y="173008"/>
                  </a:cubicBezTo>
                  <a:cubicBezTo>
                    <a:pt x="1568922" y="167947"/>
                    <a:pt x="1569014" y="162396"/>
                    <a:pt x="1569434" y="156972"/>
                  </a:cubicBezTo>
                  <a:cubicBezTo>
                    <a:pt x="1569285" y="151382"/>
                    <a:pt x="1569566" y="145837"/>
                    <a:pt x="1568893" y="140103"/>
                  </a:cubicBezTo>
                  <a:lnTo>
                    <a:pt x="1568203" y="131538"/>
                  </a:lnTo>
                  <a:lnTo>
                    <a:pt x="1566875" y="123803"/>
                  </a:lnTo>
                  <a:lnTo>
                    <a:pt x="1566506" y="122509"/>
                  </a:lnTo>
                  <a:lnTo>
                    <a:pt x="1566087" y="122526"/>
                  </a:lnTo>
                  <a:cubicBezTo>
                    <a:pt x="1556947" y="123797"/>
                    <a:pt x="1547952" y="125908"/>
                    <a:pt x="1539940" y="129888"/>
                  </a:cubicBezTo>
                  <a:cubicBezTo>
                    <a:pt x="1531623" y="134420"/>
                    <a:pt x="1523156" y="139487"/>
                    <a:pt x="1516778" y="146010"/>
                  </a:cubicBezTo>
                  <a:close/>
                  <a:moveTo>
                    <a:pt x="738608" y="174687"/>
                  </a:moveTo>
                  <a:cubicBezTo>
                    <a:pt x="725937" y="150416"/>
                    <a:pt x="707860" y="128283"/>
                    <a:pt x="685285" y="112995"/>
                  </a:cubicBezTo>
                  <a:cubicBezTo>
                    <a:pt x="662779" y="97719"/>
                    <a:pt x="635521" y="89954"/>
                    <a:pt x="609351" y="95338"/>
                  </a:cubicBezTo>
                  <a:cubicBezTo>
                    <a:pt x="583066" y="100129"/>
                    <a:pt x="558139" y="116590"/>
                    <a:pt x="543760" y="139108"/>
                  </a:cubicBezTo>
                  <a:cubicBezTo>
                    <a:pt x="542161" y="142024"/>
                    <a:pt x="540199" y="144773"/>
                    <a:pt x="538992" y="147867"/>
                  </a:cubicBezTo>
                  <a:lnTo>
                    <a:pt x="536909" y="152383"/>
                  </a:lnTo>
                  <a:lnTo>
                    <a:pt x="535316" y="157065"/>
                  </a:lnTo>
                  <a:cubicBezTo>
                    <a:pt x="534080" y="160090"/>
                    <a:pt x="533585" y="163552"/>
                    <a:pt x="532855" y="166888"/>
                  </a:cubicBezTo>
                  <a:cubicBezTo>
                    <a:pt x="532164" y="170241"/>
                    <a:pt x="531261" y="173577"/>
                    <a:pt x="531238" y="177023"/>
                  </a:cubicBezTo>
                  <a:cubicBezTo>
                    <a:pt x="529536" y="190643"/>
                    <a:pt x="531353" y="204654"/>
                    <a:pt x="535425" y="218170"/>
                  </a:cubicBezTo>
                  <a:cubicBezTo>
                    <a:pt x="543374" y="245450"/>
                    <a:pt x="561279" y="270361"/>
                    <a:pt x="582727" y="291371"/>
                  </a:cubicBezTo>
                  <a:cubicBezTo>
                    <a:pt x="604744" y="312238"/>
                    <a:pt x="630155" y="329223"/>
                    <a:pt x="658954" y="340473"/>
                  </a:cubicBezTo>
                  <a:cubicBezTo>
                    <a:pt x="689978" y="353040"/>
                    <a:pt x="722970" y="359574"/>
                    <a:pt x="756203" y="361219"/>
                  </a:cubicBezTo>
                  <a:cubicBezTo>
                    <a:pt x="757549" y="352868"/>
                    <a:pt x="758722" y="344459"/>
                    <a:pt x="759521" y="335929"/>
                  </a:cubicBezTo>
                  <a:cubicBezTo>
                    <a:pt x="764479" y="282013"/>
                    <a:pt x="763749" y="223352"/>
                    <a:pt x="738608" y="174687"/>
                  </a:cubicBezTo>
                  <a:close/>
                  <a:moveTo>
                    <a:pt x="1696695" y="149472"/>
                  </a:moveTo>
                  <a:cubicBezTo>
                    <a:pt x="1689390" y="146786"/>
                    <a:pt x="1682017" y="144083"/>
                    <a:pt x="1674476" y="141547"/>
                  </a:cubicBezTo>
                  <a:cubicBezTo>
                    <a:pt x="1657601" y="135824"/>
                    <a:pt x="1640053" y="130526"/>
                    <a:pt x="1621832" y="126673"/>
                  </a:cubicBezTo>
                  <a:cubicBezTo>
                    <a:pt x="1611398" y="124504"/>
                    <a:pt x="1600688" y="122986"/>
                    <a:pt x="1589944" y="122319"/>
                  </a:cubicBezTo>
                  <a:lnTo>
                    <a:pt x="1591020" y="129077"/>
                  </a:lnTo>
                  <a:lnTo>
                    <a:pt x="1591693" y="138602"/>
                  </a:lnTo>
                  <a:cubicBezTo>
                    <a:pt x="1592550" y="151267"/>
                    <a:pt x="1592360" y="164150"/>
                    <a:pt x="1589841" y="177149"/>
                  </a:cubicBezTo>
                  <a:cubicBezTo>
                    <a:pt x="1587379" y="189958"/>
                    <a:pt x="1582554" y="203595"/>
                    <a:pt x="1571764" y="214311"/>
                  </a:cubicBezTo>
                  <a:cubicBezTo>
                    <a:pt x="1566207" y="219320"/>
                    <a:pt x="1559478" y="223755"/>
                    <a:pt x="1551938" y="225348"/>
                  </a:cubicBezTo>
                  <a:cubicBezTo>
                    <a:pt x="1544576" y="227085"/>
                    <a:pt x="1536909" y="227281"/>
                    <a:pt x="1530030" y="225566"/>
                  </a:cubicBezTo>
                  <a:cubicBezTo>
                    <a:pt x="1523099" y="223996"/>
                    <a:pt x="1516605" y="221345"/>
                    <a:pt x="1510951" y="217560"/>
                  </a:cubicBezTo>
                  <a:cubicBezTo>
                    <a:pt x="1505188" y="213960"/>
                    <a:pt x="1500167" y="209347"/>
                    <a:pt x="1495980" y="204050"/>
                  </a:cubicBezTo>
                  <a:cubicBezTo>
                    <a:pt x="1491597" y="198896"/>
                    <a:pt x="1488606" y="192581"/>
                    <a:pt x="1486334" y="186116"/>
                  </a:cubicBezTo>
                  <a:cubicBezTo>
                    <a:pt x="1484482" y="179461"/>
                    <a:pt x="1483516" y="172398"/>
                    <a:pt x="1484545" y="165514"/>
                  </a:cubicBezTo>
                  <a:cubicBezTo>
                    <a:pt x="1486098" y="151497"/>
                    <a:pt x="1494082" y="140068"/>
                    <a:pt x="1502617" y="131660"/>
                  </a:cubicBezTo>
                  <a:cubicBezTo>
                    <a:pt x="1511383" y="123095"/>
                    <a:pt x="1521287" y="117447"/>
                    <a:pt x="1531226" y="112253"/>
                  </a:cubicBezTo>
                  <a:cubicBezTo>
                    <a:pt x="1540388" y="107882"/>
                    <a:pt x="1549884" y="105576"/>
                    <a:pt x="1559242" y="104172"/>
                  </a:cubicBezTo>
                  <a:cubicBezTo>
                    <a:pt x="1554877" y="96218"/>
                    <a:pt x="1549188" y="88741"/>
                    <a:pt x="1542464" y="81954"/>
                  </a:cubicBezTo>
                  <a:cubicBezTo>
                    <a:pt x="1526303" y="65711"/>
                    <a:pt x="1505246" y="53138"/>
                    <a:pt x="1482636" y="43400"/>
                  </a:cubicBezTo>
                  <a:cubicBezTo>
                    <a:pt x="1459831" y="33904"/>
                    <a:pt x="1435300" y="26922"/>
                    <a:pt x="1409923" y="23114"/>
                  </a:cubicBezTo>
                  <a:cubicBezTo>
                    <a:pt x="1384605" y="19278"/>
                    <a:pt x="1358343" y="18082"/>
                    <a:pt x="1332644" y="21360"/>
                  </a:cubicBezTo>
                  <a:cubicBezTo>
                    <a:pt x="1319830" y="22993"/>
                    <a:pt x="1307165" y="25749"/>
                    <a:pt x="1295310" y="30108"/>
                  </a:cubicBezTo>
                  <a:cubicBezTo>
                    <a:pt x="1289300" y="32444"/>
                    <a:pt x="1283082" y="35106"/>
                    <a:pt x="1277032" y="37792"/>
                  </a:cubicBezTo>
                  <a:cubicBezTo>
                    <a:pt x="1271136" y="40887"/>
                    <a:pt x="1264953" y="43464"/>
                    <a:pt x="1259219" y="46995"/>
                  </a:cubicBezTo>
                  <a:cubicBezTo>
                    <a:pt x="1212050" y="73159"/>
                    <a:pt x="1172570" y="114215"/>
                    <a:pt x="1135564" y="159078"/>
                  </a:cubicBezTo>
                  <a:cubicBezTo>
                    <a:pt x="1098253" y="203843"/>
                    <a:pt x="1062478" y="253249"/>
                    <a:pt x="1016304" y="296427"/>
                  </a:cubicBezTo>
                  <a:cubicBezTo>
                    <a:pt x="993142" y="317806"/>
                    <a:pt x="967340" y="337528"/>
                    <a:pt x="938237" y="352465"/>
                  </a:cubicBezTo>
                  <a:cubicBezTo>
                    <a:pt x="909409" y="367937"/>
                    <a:pt x="877183" y="377376"/>
                    <a:pt x="845296" y="383357"/>
                  </a:cubicBezTo>
                  <a:cubicBezTo>
                    <a:pt x="822996" y="387481"/>
                    <a:pt x="800053" y="389805"/>
                    <a:pt x="776932" y="390058"/>
                  </a:cubicBezTo>
                  <a:cubicBezTo>
                    <a:pt x="774343" y="401101"/>
                    <a:pt x="771404" y="412035"/>
                    <a:pt x="767809" y="422722"/>
                  </a:cubicBezTo>
                  <a:cubicBezTo>
                    <a:pt x="758774" y="449685"/>
                    <a:pt x="746528" y="475205"/>
                    <a:pt x="731545" y="498488"/>
                  </a:cubicBezTo>
                  <a:cubicBezTo>
                    <a:pt x="701677" y="545301"/>
                    <a:pt x="660426" y="581853"/>
                    <a:pt x="616179" y="608178"/>
                  </a:cubicBezTo>
                  <a:cubicBezTo>
                    <a:pt x="594023" y="621447"/>
                    <a:pt x="570861" y="632019"/>
                    <a:pt x="547423" y="640192"/>
                  </a:cubicBezTo>
                  <a:cubicBezTo>
                    <a:pt x="524003" y="648382"/>
                    <a:pt x="500386" y="654588"/>
                    <a:pt x="476868" y="658476"/>
                  </a:cubicBezTo>
                  <a:cubicBezTo>
                    <a:pt x="453349" y="662283"/>
                    <a:pt x="430055" y="664228"/>
                    <a:pt x="407233" y="664469"/>
                  </a:cubicBezTo>
                  <a:cubicBezTo>
                    <a:pt x="384410" y="664349"/>
                    <a:pt x="362117" y="662772"/>
                    <a:pt x="340565" y="659546"/>
                  </a:cubicBezTo>
                  <a:cubicBezTo>
                    <a:pt x="297560" y="652673"/>
                    <a:pt x="257471" y="640174"/>
                    <a:pt x="222438" y="622413"/>
                  </a:cubicBezTo>
                  <a:cubicBezTo>
                    <a:pt x="187393" y="604922"/>
                    <a:pt x="156559" y="583296"/>
                    <a:pt x="132304" y="558501"/>
                  </a:cubicBezTo>
                  <a:cubicBezTo>
                    <a:pt x="107859" y="533982"/>
                    <a:pt x="88896" y="507915"/>
                    <a:pt x="73568" y="482907"/>
                  </a:cubicBezTo>
                  <a:cubicBezTo>
                    <a:pt x="58205" y="457864"/>
                    <a:pt x="46512" y="433724"/>
                    <a:pt x="37269" y="411575"/>
                  </a:cubicBezTo>
                  <a:cubicBezTo>
                    <a:pt x="18496" y="367333"/>
                    <a:pt x="9173" y="331178"/>
                    <a:pt x="3352" y="306740"/>
                  </a:cubicBezTo>
                  <a:cubicBezTo>
                    <a:pt x="511" y="294483"/>
                    <a:pt x="-1261" y="285056"/>
                    <a:pt x="-2181" y="278660"/>
                  </a:cubicBezTo>
                  <a:cubicBezTo>
                    <a:pt x="-3170" y="272287"/>
                    <a:pt x="-3435" y="268980"/>
                    <a:pt x="-2952" y="268871"/>
                  </a:cubicBezTo>
                  <a:cubicBezTo>
                    <a:pt x="-2474" y="268767"/>
                    <a:pt x="-1255" y="271867"/>
                    <a:pt x="660" y="278010"/>
                  </a:cubicBezTo>
                  <a:cubicBezTo>
                    <a:pt x="2512" y="284164"/>
                    <a:pt x="5187" y="293321"/>
                    <a:pt x="8902" y="305250"/>
                  </a:cubicBezTo>
                  <a:cubicBezTo>
                    <a:pt x="16466" y="329021"/>
                    <a:pt x="27417" y="364302"/>
                    <a:pt x="47410" y="407077"/>
                  </a:cubicBezTo>
                  <a:cubicBezTo>
                    <a:pt x="57262" y="428502"/>
                    <a:pt x="69456" y="451756"/>
                    <a:pt x="85066" y="475665"/>
                  </a:cubicBezTo>
                  <a:cubicBezTo>
                    <a:pt x="100635" y="499558"/>
                    <a:pt x="119599" y="524232"/>
                    <a:pt x="143439" y="547090"/>
                  </a:cubicBezTo>
                  <a:cubicBezTo>
                    <a:pt x="167021" y="570159"/>
                    <a:pt x="196573" y="589974"/>
                    <a:pt x="230364" y="606107"/>
                  </a:cubicBezTo>
                  <a:cubicBezTo>
                    <a:pt x="264022" y="622408"/>
                    <a:pt x="302415" y="633658"/>
                    <a:pt x="343458" y="639599"/>
                  </a:cubicBezTo>
                  <a:cubicBezTo>
                    <a:pt x="364038" y="642354"/>
                    <a:pt x="385290" y="643539"/>
                    <a:pt x="406997" y="643367"/>
                  </a:cubicBezTo>
                  <a:cubicBezTo>
                    <a:pt x="428704" y="642832"/>
                    <a:pt x="450830" y="640686"/>
                    <a:pt x="473101" y="636804"/>
                  </a:cubicBezTo>
                  <a:cubicBezTo>
                    <a:pt x="495365" y="632841"/>
                    <a:pt x="517653" y="626675"/>
                    <a:pt x="539682" y="618698"/>
                  </a:cubicBezTo>
                  <a:cubicBezTo>
                    <a:pt x="561716" y="610732"/>
                    <a:pt x="583406" y="600545"/>
                    <a:pt x="604037" y="587892"/>
                  </a:cubicBezTo>
                  <a:cubicBezTo>
                    <a:pt x="645259" y="562768"/>
                    <a:pt x="683214" y="528448"/>
                    <a:pt x="710437" y="484960"/>
                  </a:cubicBezTo>
                  <a:cubicBezTo>
                    <a:pt x="728733" y="456150"/>
                    <a:pt x="742031" y="423837"/>
                    <a:pt x="750468" y="389414"/>
                  </a:cubicBezTo>
                  <a:cubicBezTo>
                    <a:pt x="715861" y="387314"/>
                    <a:pt x="681270" y="380240"/>
                    <a:pt x="648256" y="366902"/>
                  </a:cubicBezTo>
                  <a:cubicBezTo>
                    <a:pt x="632496" y="360632"/>
                    <a:pt x="617122" y="352856"/>
                    <a:pt x="602812" y="343458"/>
                  </a:cubicBezTo>
                  <a:cubicBezTo>
                    <a:pt x="588542" y="334135"/>
                    <a:pt x="575204" y="323592"/>
                    <a:pt x="562953" y="311864"/>
                  </a:cubicBezTo>
                  <a:cubicBezTo>
                    <a:pt x="538905" y="288214"/>
                    <a:pt x="518136" y="259892"/>
                    <a:pt x="508226" y="226240"/>
                  </a:cubicBezTo>
                  <a:cubicBezTo>
                    <a:pt x="503234" y="209606"/>
                    <a:pt x="500950" y="191684"/>
                    <a:pt x="503095" y="174124"/>
                  </a:cubicBezTo>
                  <a:cubicBezTo>
                    <a:pt x="503245" y="169695"/>
                    <a:pt x="504292" y="165410"/>
                    <a:pt x="505195" y="161108"/>
                  </a:cubicBezTo>
                  <a:cubicBezTo>
                    <a:pt x="506138" y="156800"/>
                    <a:pt x="506846" y="152509"/>
                    <a:pt x="508502" y="148241"/>
                  </a:cubicBezTo>
                  <a:lnTo>
                    <a:pt x="510722" y="141857"/>
                  </a:lnTo>
                  <a:lnTo>
                    <a:pt x="513518" y="135743"/>
                  </a:lnTo>
                  <a:cubicBezTo>
                    <a:pt x="515249" y="131585"/>
                    <a:pt x="517739" y="127898"/>
                    <a:pt x="519948" y="124033"/>
                  </a:cubicBezTo>
                  <a:cubicBezTo>
                    <a:pt x="529398" y="108963"/>
                    <a:pt x="542310" y="96712"/>
                    <a:pt x="556655" y="87170"/>
                  </a:cubicBezTo>
                  <a:cubicBezTo>
                    <a:pt x="571034" y="77611"/>
                    <a:pt x="587219" y="70997"/>
                    <a:pt x="604163" y="67891"/>
                  </a:cubicBezTo>
                  <a:cubicBezTo>
                    <a:pt x="620953" y="64687"/>
                    <a:pt x="639093" y="65136"/>
                    <a:pt x="655416" y="69450"/>
                  </a:cubicBezTo>
                  <a:cubicBezTo>
                    <a:pt x="671872" y="73585"/>
                    <a:pt x="687212" y="80890"/>
                    <a:pt x="700780" y="90138"/>
                  </a:cubicBezTo>
                  <a:cubicBezTo>
                    <a:pt x="727956" y="108768"/>
                    <a:pt x="748386" y="134363"/>
                    <a:pt x="762788" y="162172"/>
                  </a:cubicBezTo>
                  <a:cubicBezTo>
                    <a:pt x="769892" y="176108"/>
                    <a:pt x="775810" y="190873"/>
                    <a:pt x="779295" y="205931"/>
                  </a:cubicBezTo>
                  <a:lnTo>
                    <a:pt x="781912" y="217186"/>
                  </a:lnTo>
                  <a:cubicBezTo>
                    <a:pt x="782804" y="220931"/>
                    <a:pt x="783690" y="224675"/>
                    <a:pt x="784069" y="228425"/>
                  </a:cubicBezTo>
                  <a:cubicBezTo>
                    <a:pt x="785059" y="235914"/>
                    <a:pt x="786175" y="243397"/>
                    <a:pt x="787026" y="250845"/>
                  </a:cubicBezTo>
                  <a:cubicBezTo>
                    <a:pt x="789591" y="280656"/>
                    <a:pt x="788630" y="309995"/>
                    <a:pt x="785645" y="338730"/>
                  </a:cubicBezTo>
                  <a:cubicBezTo>
                    <a:pt x="784857" y="346368"/>
                    <a:pt x="783834" y="353972"/>
                    <a:pt x="782637" y="361541"/>
                  </a:cubicBezTo>
                  <a:cubicBezTo>
                    <a:pt x="802003" y="361018"/>
                    <a:pt x="821288" y="358930"/>
                    <a:pt x="840159" y="355468"/>
                  </a:cubicBezTo>
                  <a:cubicBezTo>
                    <a:pt x="870333" y="349796"/>
                    <a:pt x="899062" y="341416"/>
                    <a:pt x="925267" y="327446"/>
                  </a:cubicBezTo>
                  <a:cubicBezTo>
                    <a:pt x="951678" y="313981"/>
                    <a:pt x="975478" y="295955"/>
                    <a:pt x="997329" y="275928"/>
                  </a:cubicBezTo>
                  <a:cubicBezTo>
                    <a:pt x="1040961" y="235465"/>
                    <a:pt x="1076466" y="187122"/>
                    <a:pt x="1114651" y="141633"/>
                  </a:cubicBezTo>
                  <a:cubicBezTo>
                    <a:pt x="1152532" y="96195"/>
                    <a:pt x="1194570" y="52431"/>
                    <a:pt x="1246473" y="24023"/>
                  </a:cubicBezTo>
                  <a:cubicBezTo>
                    <a:pt x="1252766" y="20233"/>
                    <a:pt x="1259575" y="17391"/>
                    <a:pt x="1266081" y="14067"/>
                  </a:cubicBezTo>
                  <a:cubicBezTo>
                    <a:pt x="1272804" y="11122"/>
                    <a:pt x="1279436" y="8327"/>
                    <a:pt x="1286378" y="5698"/>
                  </a:cubicBezTo>
                  <a:cubicBezTo>
                    <a:pt x="1300642" y="574"/>
                    <a:pt x="1315142" y="-2417"/>
                    <a:pt x="1329504" y="-4154"/>
                  </a:cubicBezTo>
                  <a:cubicBezTo>
                    <a:pt x="1358274" y="-7576"/>
                    <a:pt x="1386560" y="-5995"/>
                    <a:pt x="1413840" y="-1646"/>
                  </a:cubicBezTo>
                  <a:cubicBezTo>
                    <a:pt x="1441144" y="2696"/>
                    <a:pt x="1467451" y="10386"/>
                    <a:pt x="1492270" y="21003"/>
                  </a:cubicBezTo>
                  <a:cubicBezTo>
                    <a:pt x="1516922" y="31920"/>
                    <a:pt x="1540336" y="45948"/>
                    <a:pt x="1559392" y="65452"/>
                  </a:cubicBezTo>
                  <a:cubicBezTo>
                    <a:pt x="1568842" y="75195"/>
                    <a:pt x="1577078" y="86446"/>
                    <a:pt x="1582824" y="99094"/>
                  </a:cubicBezTo>
                  <a:lnTo>
                    <a:pt x="1584411" y="103137"/>
                  </a:lnTo>
                  <a:cubicBezTo>
                    <a:pt x="1598790" y="103741"/>
                    <a:pt x="1612560" y="106007"/>
                    <a:pt x="1625697" y="108952"/>
                  </a:cubicBezTo>
                  <a:cubicBezTo>
                    <a:pt x="1644907" y="113387"/>
                    <a:pt x="1662950" y="119247"/>
                    <a:pt x="1680130" y="125453"/>
                  </a:cubicBezTo>
                  <a:cubicBezTo>
                    <a:pt x="1687872" y="128237"/>
                    <a:pt x="1695389" y="131153"/>
                    <a:pt x="1702792" y="134052"/>
                  </a:cubicBezTo>
                  <a:cubicBezTo>
                    <a:pt x="1700681" y="139159"/>
                    <a:pt x="1698645" y="144302"/>
                    <a:pt x="1696695" y="149472"/>
                  </a:cubicBezTo>
                </a:path>
              </a:pathLst>
            </a:custGeom>
            <a:solidFill>
              <a:srgbClr val="FFFF00"/>
            </a:solidFill>
            <a:ln w="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F1CC08DD-FE6D-8449-C0D0-D7F2345CD7B6}"/>
                </a:ext>
              </a:extLst>
            </p:cNvPr>
            <p:cNvSpPr/>
            <p:nvPr/>
          </p:nvSpPr>
          <p:spPr>
            <a:xfrm flipV="1">
              <a:off x="5649241" y="3215294"/>
              <a:ext cx="133593" cy="123329"/>
            </a:xfrm>
            <a:custGeom>
              <a:avLst/>
              <a:gdLst>
                <a:gd name="connsiteX0" fmla="*/ -4179 w 152677"/>
                <a:gd name="connsiteY0" fmla="*/ 108569 h 142047"/>
                <a:gd name="connsiteX1" fmla="*/ 42639 w 152677"/>
                <a:gd name="connsiteY1" fmla="*/ 5805 h 142047"/>
                <a:gd name="connsiteX2" fmla="*/ 84810 w 152677"/>
                <a:gd name="connsiteY2" fmla="*/ 11361 h 142047"/>
                <a:gd name="connsiteX3" fmla="*/ 144351 w 152677"/>
                <a:gd name="connsiteY3" fmla="*/ 85983 h 142047"/>
                <a:gd name="connsiteX4" fmla="*/ 103026 w 152677"/>
                <a:gd name="connsiteY4" fmla="*/ 130776 h 142047"/>
                <a:gd name="connsiteX5" fmla="*/ 25085 w 152677"/>
                <a:gd name="connsiteY5" fmla="*/ 135729 h 142047"/>
                <a:gd name="connsiteX6" fmla="*/ -4179 w 152677"/>
                <a:gd name="connsiteY6" fmla="*/ 108569 h 142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2677" h="142047">
                  <a:moveTo>
                    <a:pt x="-4179" y="108569"/>
                  </a:moveTo>
                  <a:cubicBezTo>
                    <a:pt x="-4179" y="108569"/>
                    <a:pt x="14974" y="55694"/>
                    <a:pt x="42639" y="5805"/>
                  </a:cubicBezTo>
                  <a:cubicBezTo>
                    <a:pt x="42639" y="5805"/>
                    <a:pt x="54004" y="-23368"/>
                    <a:pt x="84810" y="11361"/>
                  </a:cubicBezTo>
                  <a:cubicBezTo>
                    <a:pt x="84810" y="11361"/>
                    <a:pt x="140923" y="69314"/>
                    <a:pt x="144351" y="85983"/>
                  </a:cubicBezTo>
                  <a:cubicBezTo>
                    <a:pt x="144351" y="85983"/>
                    <a:pt x="166691" y="125600"/>
                    <a:pt x="103026" y="130776"/>
                  </a:cubicBezTo>
                  <a:cubicBezTo>
                    <a:pt x="103026" y="130776"/>
                    <a:pt x="41471" y="138679"/>
                    <a:pt x="25085" y="135729"/>
                  </a:cubicBezTo>
                  <a:cubicBezTo>
                    <a:pt x="25085" y="135729"/>
                    <a:pt x="-8269" y="136689"/>
                    <a:pt x="-4179" y="108569"/>
                  </a:cubicBezTo>
                </a:path>
              </a:pathLst>
            </a:custGeom>
            <a:solidFill>
              <a:srgbClr val="FFFF00"/>
            </a:solidFill>
            <a:ln w="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CF0B182-A574-93BF-8DC1-7E923DCA2DF9}"/>
              </a:ext>
            </a:extLst>
          </p:cNvPr>
          <p:cNvGrpSpPr/>
          <p:nvPr/>
        </p:nvGrpSpPr>
        <p:grpSpPr>
          <a:xfrm>
            <a:off x="405142" y="4741778"/>
            <a:ext cx="11381716" cy="2062103"/>
            <a:chOff x="405142" y="4741778"/>
            <a:chExt cx="11381716" cy="2062103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684FB174-8438-C577-8485-31B806E50C6E}"/>
                </a:ext>
              </a:extLst>
            </p:cNvPr>
            <p:cNvGrpSpPr/>
            <p:nvPr/>
          </p:nvGrpSpPr>
          <p:grpSpPr>
            <a:xfrm>
              <a:off x="405142" y="5511220"/>
              <a:ext cx="2128751" cy="775280"/>
              <a:chOff x="405142" y="5511220"/>
              <a:chExt cx="2128751" cy="775280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9265639-E4A0-D0C2-F2C5-3D3337A130A4}"/>
                  </a:ext>
                </a:extLst>
              </p:cNvPr>
              <p:cNvSpPr txBox="1"/>
              <p:nvPr/>
            </p:nvSpPr>
            <p:spPr>
              <a:xfrm>
                <a:off x="405142" y="5511220"/>
                <a:ext cx="1426516" cy="523220"/>
              </a:xfrm>
              <a:prstGeom prst="rect">
                <a:avLst/>
              </a:prstGeom>
              <a:noFill/>
              <a:effectLst>
                <a:glow rad="101600">
                  <a:schemeClr val="accent1">
                    <a:satMod val="175000"/>
                    <a:alpha val="40000"/>
                  </a:schemeClr>
                </a:glow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IN" sz="2800" b="1" dirty="0">
                    <a:solidFill>
                      <a:srgbClr val="FFFF66"/>
                    </a:solidFill>
                  </a:rPr>
                  <a:t>Insights</a:t>
                </a:r>
              </a:p>
            </p:txBody>
          </p:sp>
          <p:cxnSp>
            <p:nvCxnSpPr>
              <p:cNvPr id="12" name="Connector: Curved 11">
                <a:extLst>
                  <a:ext uri="{FF2B5EF4-FFF2-40B4-BE49-F238E27FC236}">
                    <a16:creationId xmlns:a16="http://schemas.microsoft.com/office/drawing/2014/main" id="{5CB2303D-C895-AF61-5693-33FE490803F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13407" y="5782380"/>
                <a:ext cx="720486" cy="504120"/>
              </a:xfrm>
              <a:prstGeom prst="curvedConnector3">
                <a:avLst>
                  <a:gd name="adj1" fmla="val 50000"/>
                </a:avLst>
              </a:prstGeom>
              <a:ln w="25400" cap="sq">
                <a:solidFill>
                  <a:srgbClr val="FFFF00"/>
                </a:solidFill>
                <a:prstDash val="lgDash"/>
                <a:headEnd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8149153-F71D-EC66-76F3-3D789D5038AA}"/>
                </a:ext>
              </a:extLst>
            </p:cNvPr>
            <p:cNvSpPr txBox="1"/>
            <p:nvPr/>
          </p:nvSpPr>
          <p:spPr>
            <a:xfrm>
              <a:off x="2923982" y="4741778"/>
              <a:ext cx="8862876" cy="20621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1. AtliQ shines in Notebooks, Accessories, and Peripherals segment, accounting for a whopping 82.87% of product variety. </a:t>
              </a:r>
              <a:br>
                <a:rPr lang="en-US" sz="1600" dirty="0"/>
              </a:br>
              <a:br>
                <a:rPr lang="en-US" sz="1600" dirty="0"/>
              </a:br>
              <a:r>
                <a:rPr lang="en-US" sz="1600" dirty="0"/>
                <a:t>2. Desktops, Storage, and Networking currently hold a minor share (17.13%) of AtliQ's product portfolio.</a:t>
              </a:r>
              <a:br>
                <a:rPr lang="en-US" sz="1600" dirty="0"/>
              </a:br>
              <a:br>
                <a:rPr lang="en-US" sz="1600" dirty="0"/>
              </a:br>
              <a:r>
                <a:rPr lang="en-US" sz="1600" dirty="0"/>
                <a:t>3. In Desktops, Storage, and Networking segment AtliQ should focus on products that align with current customer trends and industry demands.</a:t>
              </a:r>
              <a:endParaRPr lang="en-IN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4066451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348A6E-7CAC-9461-C0CA-053DB01622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61090" y="615582"/>
            <a:ext cx="10858639" cy="847279"/>
          </a:xfrm>
        </p:spPr>
        <p:txBody>
          <a:bodyPr>
            <a:normAutofit/>
          </a:bodyPr>
          <a:lstStyle/>
          <a:p>
            <a:pPr marL="36900" indent="0">
              <a:buNone/>
            </a:pPr>
            <a:r>
              <a:rPr lang="en-US" sz="1800" dirty="0"/>
              <a:t>Follow-up: Which segment had the most increase in unique products in 2021 vs 2020? The final output contains these fields, segment, product_count_2020, product_count_2021, difference.</a:t>
            </a:r>
            <a:endParaRPr lang="en-IN" sz="1800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5AE89BB-3994-D305-EE7B-ADCAFEC01588}"/>
              </a:ext>
            </a:extLst>
          </p:cNvPr>
          <p:cNvSpPr/>
          <p:nvPr/>
        </p:nvSpPr>
        <p:spPr>
          <a:xfrm>
            <a:off x="422719" y="615582"/>
            <a:ext cx="1416037" cy="559737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</a:rPr>
              <a:t>Requests 4.</a:t>
            </a:r>
            <a:endParaRPr lang="en-IN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ABA47F4-F572-5FF5-F933-604645AEA545}"/>
              </a:ext>
            </a:extLst>
          </p:cNvPr>
          <p:cNvGrpSpPr/>
          <p:nvPr/>
        </p:nvGrpSpPr>
        <p:grpSpPr>
          <a:xfrm>
            <a:off x="532478" y="2313992"/>
            <a:ext cx="11537601" cy="4356545"/>
            <a:chOff x="532478" y="2313992"/>
            <a:chExt cx="11537601" cy="4356545"/>
          </a:xfrm>
        </p:grpSpPr>
        <p:sp>
          <p:nvSpPr>
            <p:cNvPr id="4" name="Content Placeholder 2">
              <a:extLst>
                <a:ext uri="{FF2B5EF4-FFF2-40B4-BE49-F238E27FC236}">
                  <a16:creationId xmlns:a16="http://schemas.microsoft.com/office/drawing/2014/main" id="{8F49F2CA-6A72-5845-675F-E6AD4DB0B507}"/>
                </a:ext>
              </a:extLst>
            </p:cNvPr>
            <p:cNvSpPr txBox="1">
              <a:spLocks/>
            </p:cNvSpPr>
            <p:nvPr/>
          </p:nvSpPr>
          <p:spPr>
            <a:xfrm>
              <a:off x="2363938" y="2313992"/>
              <a:ext cx="9706141" cy="435654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t">
              <a:normAutofit fontScale="92500"/>
            </a:bodyPr>
            <a:lstStyle>
              <a:lvl1pPr marL="342900" indent="-30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2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1pPr>
              <a:lvl2pPr marL="720000" indent="-270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"/>
                <a:defRPr sz="18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2pPr>
              <a:lvl3pPr marL="1026000" indent="-21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6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3pPr>
              <a:lvl4pPr marL="1386000" indent="-21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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4pPr>
              <a:lvl5pPr marL="1674000" indent="-21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5pPr>
              <a:lvl6pPr marL="20146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6pPr>
              <a:lvl7pPr marL="24018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7pPr>
              <a:lvl8pPr marL="2789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8pPr>
              <a:lvl9pPr marL="31062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9pPr>
            </a:lstStyle>
            <a:p>
              <a:pPr marL="36900" indent="0">
                <a:buNone/>
              </a:pPr>
              <a:r>
                <a:rPr lang="en-US" sz="1800" dirty="0">
                  <a:solidFill>
                    <a:srgbClr val="92D050"/>
                  </a:solidFill>
                </a:rPr>
                <a:t>with</a:t>
              </a:r>
              <a:r>
                <a:rPr lang="en-US" sz="1800" dirty="0"/>
                <a:t> unique_products </a:t>
              </a:r>
              <a:r>
                <a:rPr lang="en-US" sz="1800" dirty="0">
                  <a:solidFill>
                    <a:srgbClr val="92D050"/>
                  </a:solidFill>
                </a:rPr>
                <a:t>as</a:t>
              </a:r>
              <a:r>
                <a:rPr lang="en-US" sz="1800" dirty="0"/>
                <a:t>(</a:t>
              </a:r>
              <a:br>
                <a:rPr lang="en-US" sz="1800" dirty="0"/>
              </a:br>
              <a:r>
                <a:rPr lang="en-US" sz="1800" dirty="0"/>
                <a:t>    </a:t>
              </a:r>
              <a:r>
                <a:rPr lang="en-US" sz="1800" dirty="0">
                  <a:solidFill>
                    <a:srgbClr val="92D050"/>
                  </a:solidFill>
                </a:rPr>
                <a:t>select</a:t>
              </a:r>
              <a:br>
                <a:rPr lang="en-US" sz="1800" dirty="0"/>
              </a:br>
              <a:r>
                <a:rPr lang="en-US" sz="1800" dirty="0"/>
                <a:t>            p.segment, </a:t>
              </a:r>
              <a:br>
                <a:rPr lang="en-US" sz="1800" dirty="0"/>
              </a:br>
              <a:r>
                <a:rPr lang="en-US" sz="1800" dirty="0"/>
                <a:t>            </a:t>
              </a:r>
              <a:r>
                <a:rPr lang="en-US" sz="1800" dirty="0">
                  <a:solidFill>
                    <a:srgbClr val="92D050"/>
                  </a:solidFill>
                </a:rPr>
                <a:t>count</a:t>
              </a:r>
              <a:r>
                <a:rPr lang="en-US" sz="1800" dirty="0"/>
                <a:t>(</a:t>
              </a:r>
              <a:r>
                <a:rPr lang="en-US" sz="1800" dirty="0">
                  <a:solidFill>
                    <a:srgbClr val="92D050"/>
                  </a:solidFill>
                </a:rPr>
                <a:t>distinct</a:t>
              </a:r>
              <a:r>
                <a:rPr lang="en-US" sz="1800" dirty="0"/>
                <a:t>(case when fiscal_year = 2020 then s.product_code end)) as product_count_2020,</a:t>
              </a:r>
              <a:br>
                <a:rPr lang="en-US" sz="1800" dirty="0"/>
              </a:br>
              <a:r>
                <a:rPr lang="en-US" sz="1800" dirty="0"/>
                <a:t>            </a:t>
              </a:r>
              <a:r>
                <a:rPr lang="en-US" sz="1800" dirty="0">
                  <a:solidFill>
                    <a:srgbClr val="92D050"/>
                  </a:solidFill>
                </a:rPr>
                <a:t>count</a:t>
              </a:r>
              <a:r>
                <a:rPr lang="en-US" sz="1800" dirty="0"/>
                <a:t>(</a:t>
              </a:r>
              <a:r>
                <a:rPr lang="en-US" sz="1800" dirty="0">
                  <a:solidFill>
                    <a:srgbClr val="92D050"/>
                  </a:solidFill>
                </a:rPr>
                <a:t>distinct</a:t>
              </a:r>
              <a:r>
                <a:rPr lang="en-US" sz="1800" dirty="0"/>
                <a:t>(case when fiscal_year = 2021 then s.Product_code end)) as product_count_2021</a:t>
              </a:r>
              <a:br>
                <a:rPr lang="en-US" sz="1800" dirty="0"/>
              </a:br>
              <a:r>
                <a:rPr lang="en-US" sz="1800" dirty="0">
                  <a:solidFill>
                    <a:srgbClr val="92D050"/>
                  </a:solidFill>
                </a:rPr>
                <a:t>from</a:t>
              </a:r>
              <a:r>
                <a:rPr lang="en-US" sz="1800" dirty="0"/>
                <a:t> fact_sales_monthly s</a:t>
              </a:r>
              <a:br>
                <a:rPr lang="en-US" sz="1800" dirty="0"/>
              </a:br>
              <a:r>
                <a:rPr lang="en-US" sz="1800" dirty="0">
                  <a:solidFill>
                    <a:srgbClr val="92D050"/>
                  </a:solidFill>
                </a:rPr>
                <a:t>join </a:t>
              </a:r>
              <a:r>
                <a:rPr lang="en-US" sz="1800" dirty="0"/>
                <a:t>dim_product p</a:t>
              </a:r>
              <a:br>
                <a:rPr lang="en-US" sz="1800" dirty="0"/>
              </a:br>
              <a:r>
                <a:rPr lang="en-US" sz="1800" dirty="0">
                  <a:solidFill>
                    <a:srgbClr val="92D050"/>
                  </a:solidFill>
                </a:rPr>
                <a:t>           on </a:t>
              </a:r>
              <a:r>
                <a:rPr lang="en-US" sz="1800" dirty="0"/>
                <a:t>s.product_code = p.product_code</a:t>
              </a:r>
              <a:br>
                <a:rPr lang="en-US" sz="1800" dirty="0"/>
              </a:br>
              <a:r>
                <a:rPr lang="en-US" sz="1800" dirty="0">
                  <a:solidFill>
                    <a:srgbClr val="92D050"/>
                  </a:solidFill>
                </a:rPr>
                <a:t>group by </a:t>
              </a:r>
              <a:r>
                <a:rPr lang="en-US" sz="1800" dirty="0"/>
                <a:t>p.segment</a:t>
              </a:r>
              <a:br>
                <a:rPr lang="en-US" sz="1800" dirty="0"/>
              </a:br>
              <a:r>
                <a:rPr lang="en-US" sz="1800" dirty="0"/>
                <a:t>)</a:t>
              </a:r>
              <a:br>
                <a:rPr lang="en-US" sz="1800" dirty="0"/>
              </a:br>
              <a:r>
                <a:rPr lang="en-US" sz="1800" dirty="0">
                  <a:solidFill>
                    <a:srgbClr val="92D050"/>
                  </a:solidFill>
                </a:rPr>
                <a:t>select </a:t>
              </a:r>
              <a:br>
                <a:rPr lang="en-US" sz="1800" dirty="0"/>
              </a:br>
              <a:r>
                <a:rPr lang="en-US" sz="1800" dirty="0"/>
                <a:t>          *,</a:t>
              </a:r>
              <a:br>
                <a:rPr lang="en-US" sz="1800" dirty="0"/>
              </a:br>
              <a:r>
                <a:rPr lang="en-US" sz="1800" dirty="0"/>
                <a:t>          product_count_2021-product_count_2020 </a:t>
              </a:r>
              <a:r>
                <a:rPr lang="en-US" sz="1800" dirty="0">
                  <a:solidFill>
                    <a:srgbClr val="92D050"/>
                  </a:solidFill>
                </a:rPr>
                <a:t>as</a:t>
              </a:r>
              <a:r>
                <a:rPr lang="en-US" sz="1800" dirty="0"/>
                <a:t> difference</a:t>
              </a:r>
              <a:br>
                <a:rPr lang="en-US" sz="1800" dirty="0"/>
              </a:br>
              <a:r>
                <a:rPr lang="en-US" sz="1800" dirty="0">
                  <a:solidFill>
                    <a:srgbClr val="92D050"/>
                  </a:solidFill>
                </a:rPr>
                <a:t>from</a:t>
              </a:r>
              <a:r>
                <a:rPr lang="en-US" sz="1800" dirty="0"/>
                <a:t> unique_products</a:t>
              </a:r>
              <a:br>
                <a:rPr lang="en-US" sz="1800" dirty="0"/>
              </a:br>
              <a:r>
                <a:rPr lang="en-US" sz="1800" dirty="0">
                  <a:solidFill>
                    <a:srgbClr val="92D050"/>
                  </a:solidFill>
                </a:rPr>
                <a:t>order by </a:t>
              </a:r>
              <a:r>
                <a:rPr lang="en-US" sz="1800" dirty="0"/>
                <a:t>difference </a:t>
              </a:r>
              <a:r>
                <a:rPr lang="en-US" sz="1800" dirty="0">
                  <a:solidFill>
                    <a:srgbClr val="92D050"/>
                  </a:solidFill>
                </a:rPr>
                <a:t>desc</a:t>
              </a:r>
              <a:br>
                <a:rPr lang="en-US" sz="1800" dirty="0"/>
              </a:br>
              <a:r>
                <a:rPr lang="en-US" sz="1800" dirty="0"/>
                <a:t>;</a:t>
              </a:r>
              <a:endParaRPr lang="en-IN" sz="1800" dirty="0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796EDBA8-A1BA-FA5C-3FAE-8C58C58CD88F}"/>
                </a:ext>
              </a:extLst>
            </p:cNvPr>
            <p:cNvGrpSpPr/>
            <p:nvPr/>
          </p:nvGrpSpPr>
          <p:grpSpPr>
            <a:xfrm>
              <a:off x="532478" y="2714407"/>
              <a:ext cx="1305402" cy="973472"/>
              <a:chOff x="532478" y="2714407"/>
              <a:chExt cx="1305402" cy="973472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49903684-4CB8-DAAC-122E-A91E1480374A}"/>
                  </a:ext>
                </a:extLst>
              </p:cNvPr>
              <p:cNvGrpSpPr/>
              <p:nvPr/>
            </p:nvGrpSpPr>
            <p:grpSpPr>
              <a:xfrm rot="3434940">
                <a:off x="1029413" y="2879412"/>
                <a:ext cx="934472" cy="682462"/>
                <a:chOff x="369174" y="2810160"/>
                <a:chExt cx="1471989" cy="964666"/>
              </a:xfrm>
            </p:grpSpPr>
            <p:sp>
              <p:nvSpPr>
                <p:cNvPr id="6" name="Freeform: Shape 5">
                  <a:extLst>
                    <a:ext uri="{FF2B5EF4-FFF2-40B4-BE49-F238E27FC236}">
                      <a16:creationId xmlns:a16="http://schemas.microsoft.com/office/drawing/2014/main" id="{E55BE80A-BBAC-A9F7-8A66-2FFC97045008}"/>
                    </a:ext>
                  </a:extLst>
                </p:cNvPr>
                <p:cNvSpPr/>
                <p:nvPr/>
              </p:nvSpPr>
              <p:spPr>
                <a:xfrm flipV="1">
                  <a:off x="369174" y="3060053"/>
                  <a:ext cx="1280400" cy="688136"/>
                </a:xfrm>
                <a:custGeom>
                  <a:avLst/>
                  <a:gdLst>
                    <a:gd name="connsiteX0" fmla="*/ 129032 w 1280400"/>
                    <a:gd name="connsiteY0" fmla="*/ 439020 h 688136"/>
                    <a:gd name="connsiteX1" fmla="*/ 101493 w 1280400"/>
                    <a:gd name="connsiteY1" fmla="*/ 417779 h 688136"/>
                    <a:gd name="connsiteX2" fmla="*/ 22648 w 1280400"/>
                    <a:gd name="connsiteY2" fmla="*/ 248410 h 688136"/>
                    <a:gd name="connsiteX3" fmla="*/ 6620 w 1280400"/>
                    <a:gd name="connsiteY3" fmla="*/ 186833 h 688136"/>
                    <a:gd name="connsiteX4" fmla="*/ -127 w 1280400"/>
                    <a:gd name="connsiteY4" fmla="*/ 146341 h 688136"/>
                    <a:gd name="connsiteX5" fmla="*/ 3895 w 1280400"/>
                    <a:gd name="connsiteY5" fmla="*/ 116013 h 688136"/>
                    <a:gd name="connsiteX6" fmla="*/ 149339 w 1280400"/>
                    <a:gd name="connsiteY6" fmla="*/ 54424 h 688136"/>
                    <a:gd name="connsiteX7" fmla="*/ 229135 w 1280400"/>
                    <a:gd name="connsiteY7" fmla="*/ 33690 h 688136"/>
                    <a:gd name="connsiteX8" fmla="*/ 322449 w 1280400"/>
                    <a:gd name="connsiteY8" fmla="*/ 14111 h 688136"/>
                    <a:gd name="connsiteX9" fmla="*/ 424318 w 1280400"/>
                    <a:gd name="connsiteY9" fmla="*/ -291 h 688136"/>
                    <a:gd name="connsiteX10" fmla="*/ 530279 w 1280400"/>
                    <a:gd name="connsiteY10" fmla="*/ -2989 h 688136"/>
                    <a:gd name="connsiteX11" fmla="*/ 637497 w 1280400"/>
                    <a:gd name="connsiteY11" fmla="*/ 12063 h 688136"/>
                    <a:gd name="connsiteX12" fmla="*/ 744742 w 1280400"/>
                    <a:gd name="connsiteY12" fmla="*/ 46550 h 688136"/>
                    <a:gd name="connsiteX13" fmla="*/ 851780 w 1280400"/>
                    <a:gd name="connsiteY13" fmla="*/ 95192 h 688136"/>
                    <a:gd name="connsiteX14" fmla="*/ 877461 w 1280400"/>
                    <a:gd name="connsiteY14" fmla="*/ 107817 h 688136"/>
                    <a:gd name="connsiteX15" fmla="*/ 910096 w 1280400"/>
                    <a:gd name="connsiteY15" fmla="*/ 125480 h 688136"/>
                    <a:gd name="connsiteX16" fmla="*/ 984528 w 1280400"/>
                    <a:gd name="connsiteY16" fmla="*/ 178729 h 688136"/>
                    <a:gd name="connsiteX17" fmla="*/ 1092021 w 1280400"/>
                    <a:gd name="connsiteY17" fmla="*/ 278100 h 688136"/>
                    <a:gd name="connsiteX18" fmla="*/ 1194061 w 1280400"/>
                    <a:gd name="connsiteY18" fmla="*/ 433182 h 688136"/>
                    <a:gd name="connsiteX19" fmla="*/ 1273618 w 1280400"/>
                    <a:gd name="connsiteY19" fmla="*/ 643244 h 688136"/>
                    <a:gd name="connsiteX20" fmla="*/ 1277443 w 1280400"/>
                    <a:gd name="connsiteY20" fmla="*/ 676517 h 688136"/>
                    <a:gd name="connsiteX21" fmla="*/ 1267533 w 1280400"/>
                    <a:gd name="connsiteY21" fmla="*/ 683661 h 688136"/>
                    <a:gd name="connsiteX22" fmla="*/ 1252561 w 1280400"/>
                    <a:gd name="connsiteY22" fmla="*/ 679473 h 688136"/>
                    <a:gd name="connsiteX23" fmla="*/ 1241644 w 1280400"/>
                    <a:gd name="connsiteY23" fmla="*/ 651911 h 688136"/>
                    <a:gd name="connsiteX24" fmla="*/ 1228818 w 1280400"/>
                    <a:gd name="connsiteY24" fmla="*/ 618396 h 688136"/>
                    <a:gd name="connsiteX25" fmla="*/ 1187009 w 1280400"/>
                    <a:gd name="connsiteY25" fmla="*/ 535952 h 688136"/>
                    <a:gd name="connsiteX26" fmla="*/ 1115988 w 1280400"/>
                    <a:gd name="connsiteY26" fmla="*/ 434626 h 688136"/>
                    <a:gd name="connsiteX27" fmla="*/ 998223 w 1280400"/>
                    <a:gd name="connsiteY27" fmla="*/ 336974 h 688136"/>
                    <a:gd name="connsiteX28" fmla="*/ 827779 w 1280400"/>
                    <a:gd name="connsiteY28" fmla="*/ 260138 h 688136"/>
                    <a:gd name="connsiteX29" fmla="*/ 805468 w 1280400"/>
                    <a:gd name="connsiteY29" fmla="*/ 251786 h 688136"/>
                    <a:gd name="connsiteX30" fmla="*/ 698050 w 1280400"/>
                    <a:gd name="connsiteY30" fmla="*/ 229901 h 688136"/>
                    <a:gd name="connsiteX31" fmla="*/ 577030 w 1280400"/>
                    <a:gd name="connsiteY31" fmla="*/ 222591 h 688136"/>
                    <a:gd name="connsiteX32" fmla="*/ 441263 w 1280400"/>
                    <a:gd name="connsiteY32" fmla="*/ 243843 h 688136"/>
                    <a:gd name="connsiteX33" fmla="*/ 296791 w 1280400"/>
                    <a:gd name="connsiteY33" fmla="*/ 312581 h 688136"/>
                    <a:gd name="connsiteX34" fmla="*/ 148302 w 1280400"/>
                    <a:gd name="connsiteY34" fmla="*/ 429581 h 688136"/>
                    <a:gd name="connsiteX35" fmla="*/ 129032 w 1280400"/>
                    <a:gd name="connsiteY35" fmla="*/ 439020 h 6881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</a:cxnLst>
                  <a:rect l="l" t="t" r="r" b="b"/>
                  <a:pathLst>
                    <a:path w="1280400" h="688136">
                      <a:moveTo>
                        <a:pt x="129032" y="439020"/>
                      </a:moveTo>
                      <a:cubicBezTo>
                        <a:pt x="118204" y="439463"/>
                        <a:pt x="109819" y="430271"/>
                        <a:pt x="101493" y="417779"/>
                      </a:cubicBezTo>
                      <a:cubicBezTo>
                        <a:pt x="65008" y="363087"/>
                        <a:pt x="39912" y="312173"/>
                        <a:pt x="22648" y="248410"/>
                      </a:cubicBezTo>
                      <a:cubicBezTo>
                        <a:pt x="16809" y="226847"/>
                        <a:pt x="11084" y="208695"/>
                        <a:pt x="6620" y="186833"/>
                      </a:cubicBezTo>
                      <a:cubicBezTo>
                        <a:pt x="3807" y="173058"/>
                        <a:pt x="1502" y="157695"/>
                        <a:pt x="-127" y="146341"/>
                      </a:cubicBezTo>
                      <a:cubicBezTo>
                        <a:pt x="-1347" y="137829"/>
                        <a:pt x="-2075" y="123427"/>
                        <a:pt x="3895" y="116013"/>
                      </a:cubicBezTo>
                      <a:cubicBezTo>
                        <a:pt x="12421" y="105424"/>
                        <a:pt x="128050" y="60596"/>
                        <a:pt x="149339" y="54424"/>
                      </a:cubicBezTo>
                      <a:cubicBezTo>
                        <a:pt x="175741" y="46786"/>
                        <a:pt x="202385" y="39993"/>
                        <a:pt x="229135" y="33690"/>
                      </a:cubicBezTo>
                      <a:cubicBezTo>
                        <a:pt x="260073" y="26396"/>
                        <a:pt x="291176" y="19799"/>
                        <a:pt x="322449" y="14111"/>
                      </a:cubicBezTo>
                      <a:cubicBezTo>
                        <a:pt x="356195" y="7962"/>
                        <a:pt x="390156" y="2884"/>
                        <a:pt x="424318" y="-291"/>
                      </a:cubicBezTo>
                      <a:cubicBezTo>
                        <a:pt x="459524" y="-3558"/>
                        <a:pt x="494949" y="-4783"/>
                        <a:pt x="530279" y="-2989"/>
                      </a:cubicBezTo>
                      <a:cubicBezTo>
                        <a:pt x="566381" y="-1171"/>
                        <a:pt x="602285" y="3850"/>
                        <a:pt x="637497" y="12063"/>
                      </a:cubicBezTo>
                      <a:cubicBezTo>
                        <a:pt x="674118" y="20610"/>
                        <a:pt x="709864" y="32545"/>
                        <a:pt x="744742" y="46550"/>
                      </a:cubicBezTo>
                      <a:cubicBezTo>
                        <a:pt x="781127" y="61159"/>
                        <a:pt x="816575" y="77971"/>
                        <a:pt x="851780" y="95192"/>
                      </a:cubicBezTo>
                      <a:cubicBezTo>
                        <a:pt x="860109" y="99270"/>
                        <a:pt x="869731" y="102698"/>
                        <a:pt x="877461" y="107817"/>
                      </a:cubicBezTo>
                      <a:cubicBezTo>
                        <a:pt x="887556" y="114506"/>
                        <a:pt x="899715" y="118900"/>
                        <a:pt x="910096" y="125480"/>
                      </a:cubicBezTo>
                      <a:cubicBezTo>
                        <a:pt x="935841" y="141803"/>
                        <a:pt x="960521" y="159956"/>
                        <a:pt x="984528" y="178729"/>
                      </a:cubicBezTo>
                      <a:cubicBezTo>
                        <a:pt x="1023018" y="208810"/>
                        <a:pt x="1059576" y="241525"/>
                        <a:pt x="1092021" y="278100"/>
                      </a:cubicBezTo>
                      <a:cubicBezTo>
                        <a:pt x="1133329" y="324671"/>
                        <a:pt x="1166953" y="377224"/>
                        <a:pt x="1194061" y="433182"/>
                      </a:cubicBezTo>
                      <a:cubicBezTo>
                        <a:pt x="1226765" y="500666"/>
                        <a:pt x="1250617" y="571998"/>
                        <a:pt x="1273618" y="643244"/>
                      </a:cubicBezTo>
                      <a:cubicBezTo>
                        <a:pt x="1276695" y="652757"/>
                        <a:pt x="1282504" y="668505"/>
                        <a:pt x="1277443" y="676517"/>
                      </a:cubicBezTo>
                      <a:cubicBezTo>
                        <a:pt x="1275085" y="680256"/>
                        <a:pt x="1271657" y="682453"/>
                        <a:pt x="1267533" y="683661"/>
                      </a:cubicBezTo>
                      <a:cubicBezTo>
                        <a:pt x="1263437" y="684845"/>
                        <a:pt x="1257622" y="684955"/>
                        <a:pt x="1252561" y="679473"/>
                      </a:cubicBezTo>
                      <a:cubicBezTo>
                        <a:pt x="1249748" y="676425"/>
                        <a:pt x="1243209" y="656467"/>
                        <a:pt x="1241644" y="651911"/>
                      </a:cubicBezTo>
                      <a:cubicBezTo>
                        <a:pt x="1237750" y="640598"/>
                        <a:pt x="1233483" y="629417"/>
                        <a:pt x="1228818" y="618396"/>
                      </a:cubicBezTo>
                      <a:cubicBezTo>
                        <a:pt x="1216809" y="590012"/>
                        <a:pt x="1202487" y="562588"/>
                        <a:pt x="1187009" y="535952"/>
                      </a:cubicBezTo>
                      <a:cubicBezTo>
                        <a:pt x="1166269" y="500269"/>
                        <a:pt x="1143096" y="465811"/>
                        <a:pt x="1115988" y="434626"/>
                      </a:cubicBezTo>
                      <a:cubicBezTo>
                        <a:pt x="1082266" y="395825"/>
                        <a:pt x="1042378" y="363242"/>
                        <a:pt x="998223" y="336974"/>
                      </a:cubicBezTo>
                      <a:cubicBezTo>
                        <a:pt x="944520" y="305029"/>
                        <a:pt x="886100" y="282086"/>
                        <a:pt x="827779" y="260138"/>
                      </a:cubicBezTo>
                      <a:cubicBezTo>
                        <a:pt x="820440" y="257377"/>
                        <a:pt x="813020" y="253909"/>
                        <a:pt x="805468" y="251786"/>
                      </a:cubicBezTo>
                      <a:cubicBezTo>
                        <a:pt x="770538" y="241980"/>
                        <a:pt x="733918" y="235204"/>
                        <a:pt x="698050" y="229901"/>
                      </a:cubicBezTo>
                      <a:cubicBezTo>
                        <a:pt x="658019" y="223989"/>
                        <a:pt x="617487" y="221291"/>
                        <a:pt x="577030" y="222591"/>
                      </a:cubicBezTo>
                      <a:cubicBezTo>
                        <a:pt x="531119" y="224063"/>
                        <a:pt x="485330" y="230741"/>
                        <a:pt x="441263" y="243843"/>
                      </a:cubicBezTo>
                      <a:cubicBezTo>
                        <a:pt x="389826" y="259148"/>
                        <a:pt x="341608" y="283242"/>
                        <a:pt x="296791" y="312581"/>
                      </a:cubicBezTo>
                      <a:cubicBezTo>
                        <a:pt x="243979" y="347143"/>
                        <a:pt x="195818" y="388210"/>
                        <a:pt x="148302" y="429581"/>
                      </a:cubicBezTo>
                      <a:cubicBezTo>
                        <a:pt x="140993" y="435943"/>
                        <a:pt x="134675" y="438796"/>
                        <a:pt x="129032" y="439020"/>
                      </a:cubicBezTo>
                    </a:path>
                  </a:pathLst>
                </a:custGeom>
                <a:solidFill>
                  <a:srgbClr val="FFFF00"/>
                </a:solidFill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7" name="Freeform: Shape 6">
                  <a:extLst>
                    <a:ext uri="{FF2B5EF4-FFF2-40B4-BE49-F238E27FC236}">
                      <a16:creationId xmlns:a16="http://schemas.microsoft.com/office/drawing/2014/main" id="{0CC14CED-A536-287D-99CC-51E293405E5D}"/>
                    </a:ext>
                  </a:extLst>
                </p:cNvPr>
                <p:cNvSpPr/>
                <p:nvPr/>
              </p:nvSpPr>
              <p:spPr>
                <a:xfrm flipV="1">
                  <a:off x="1492787" y="2810160"/>
                  <a:ext cx="328239" cy="283843"/>
                </a:xfrm>
                <a:custGeom>
                  <a:avLst/>
                  <a:gdLst>
                    <a:gd name="connsiteX0" fmla="*/ 309615 w 328239"/>
                    <a:gd name="connsiteY0" fmla="*/ 119718 h 283843"/>
                    <a:gd name="connsiteX1" fmla="*/ 237633 w 328239"/>
                    <a:gd name="connsiteY1" fmla="*/ 276054 h 283843"/>
                    <a:gd name="connsiteX2" fmla="*/ 128536 w 328239"/>
                    <a:gd name="connsiteY2" fmla="*/ 231070 h 283843"/>
                    <a:gd name="connsiteX3" fmla="*/ -1940 w 328239"/>
                    <a:gd name="connsiteY3" fmla="*/ 114093 h 283843"/>
                    <a:gd name="connsiteX4" fmla="*/ 140505 w 328239"/>
                    <a:gd name="connsiteY4" fmla="*/ 76236 h 283843"/>
                    <a:gd name="connsiteX5" fmla="*/ 317489 w 328239"/>
                    <a:gd name="connsiteY5" fmla="*/ -2878 h 283843"/>
                    <a:gd name="connsiteX6" fmla="*/ 309615 w 328239"/>
                    <a:gd name="connsiteY6" fmla="*/ 119718 h 2838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28239" h="283843">
                      <a:moveTo>
                        <a:pt x="309615" y="119718"/>
                      </a:moveTo>
                      <a:cubicBezTo>
                        <a:pt x="263504" y="273811"/>
                        <a:pt x="238617" y="275617"/>
                        <a:pt x="237633" y="276054"/>
                      </a:cubicBezTo>
                      <a:cubicBezTo>
                        <a:pt x="207264" y="289553"/>
                        <a:pt x="162275" y="255814"/>
                        <a:pt x="128536" y="231070"/>
                      </a:cubicBezTo>
                      <a:cubicBezTo>
                        <a:pt x="107715" y="215800"/>
                        <a:pt x="-1940" y="136703"/>
                        <a:pt x="-1940" y="114093"/>
                      </a:cubicBezTo>
                      <a:cubicBezTo>
                        <a:pt x="-1940" y="83725"/>
                        <a:pt x="20221" y="96430"/>
                        <a:pt x="140505" y="76236"/>
                      </a:cubicBezTo>
                      <a:cubicBezTo>
                        <a:pt x="243258" y="58981"/>
                        <a:pt x="299596" y="-17418"/>
                        <a:pt x="317489" y="-2878"/>
                      </a:cubicBezTo>
                      <a:cubicBezTo>
                        <a:pt x="338569" y="14239"/>
                        <a:pt x="316028" y="98305"/>
                        <a:pt x="309615" y="119718"/>
                      </a:cubicBezTo>
                    </a:path>
                  </a:pathLst>
                </a:custGeom>
                <a:solidFill>
                  <a:srgbClr val="FFFF00"/>
                </a:solidFill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8" name="Freeform: Shape 7">
                  <a:extLst>
                    <a:ext uri="{FF2B5EF4-FFF2-40B4-BE49-F238E27FC236}">
                      <a16:creationId xmlns:a16="http://schemas.microsoft.com/office/drawing/2014/main" id="{5D25989E-BCFE-80AA-A329-E119C7505B41}"/>
                    </a:ext>
                  </a:extLst>
                </p:cNvPr>
                <p:cNvSpPr/>
                <p:nvPr/>
              </p:nvSpPr>
              <p:spPr>
                <a:xfrm flipV="1">
                  <a:off x="374592" y="3083173"/>
                  <a:ext cx="1276910" cy="691653"/>
                </a:xfrm>
                <a:custGeom>
                  <a:avLst/>
                  <a:gdLst>
                    <a:gd name="connsiteX0" fmla="*/ 1272444 w 1276910"/>
                    <a:gd name="connsiteY0" fmla="*/ 687880 h 691653"/>
                    <a:gd name="connsiteX1" fmla="*/ 1275861 w 1276910"/>
                    <a:gd name="connsiteY1" fmla="*/ 670683 h 691653"/>
                    <a:gd name="connsiteX2" fmla="*/ 1273278 w 1276910"/>
                    <a:gd name="connsiteY2" fmla="*/ 622294 h 691653"/>
                    <a:gd name="connsiteX3" fmla="*/ 1223693 w 1276910"/>
                    <a:gd name="connsiteY3" fmla="*/ 450297 h 691653"/>
                    <a:gd name="connsiteX4" fmla="*/ 1067605 w 1276910"/>
                    <a:gd name="connsiteY4" fmla="*/ 234460 h 691653"/>
                    <a:gd name="connsiteX5" fmla="*/ 948816 w 1276910"/>
                    <a:gd name="connsiteY5" fmla="*/ 132294 h 691653"/>
                    <a:gd name="connsiteX6" fmla="*/ 913812 w 1276910"/>
                    <a:gd name="connsiteY6" fmla="*/ 108172 h 691653"/>
                    <a:gd name="connsiteX7" fmla="*/ 895544 w 1276910"/>
                    <a:gd name="connsiteY7" fmla="*/ 96933 h 691653"/>
                    <a:gd name="connsiteX8" fmla="*/ 876702 w 1276910"/>
                    <a:gd name="connsiteY8" fmla="*/ 86448 h 691653"/>
                    <a:gd name="connsiteX9" fmla="*/ 797134 w 1276910"/>
                    <a:gd name="connsiteY9" fmla="*/ 50770 h 691653"/>
                    <a:gd name="connsiteX10" fmla="*/ 632631 w 1276910"/>
                    <a:gd name="connsiteY10" fmla="*/ 8363 h 691653"/>
                    <a:gd name="connsiteX11" fmla="*/ 475891 w 1276910"/>
                    <a:gd name="connsiteY11" fmla="*/ -3767 h 691653"/>
                    <a:gd name="connsiteX12" fmla="*/ 213131 w 1276910"/>
                    <a:gd name="connsiteY12" fmla="*/ 30047 h 691653"/>
                    <a:gd name="connsiteX13" fmla="*/ 116753 w 1276910"/>
                    <a:gd name="connsiteY13" fmla="*/ 63769 h 691653"/>
                    <a:gd name="connsiteX14" fmla="*/ 48492 w 1276910"/>
                    <a:gd name="connsiteY14" fmla="*/ 99768 h 691653"/>
                    <a:gd name="connsiteX15" fmla="*/ -772 w 1276910"/>
                    <a:gd name="connsiteY15" fmla="*/ 143504 h 691653"/>
                    <a:gd name="connsiteX16" fmla="*/ 58991 w 1276910"/>
                    <a:gd name="connsiteY16" fmla="*/ 119485 h 691653"/>
                    <a:gd name="connsiteX17" fmla="*/ 128101 w 1276910"/>
                    <a:gd name="connsiteY17" fmla="*/ 93769 h 691653"/>
                    <a:gd name="connsiteX18" fmla="*/ 222556 w 1276910"/>
                    <a:gd name="connsiteY18" fmla="*/ 69515 h 691653"/>
                    <a:gd name="connsiteX19" fmla="*/ 475051 w 1276910"/>
                    <a:gd name="connsiteY19" fmla="*/ 49108 h 691653"/>
                    <a:gd name="connsiteX20" fmla="*/ 623526 w 1276910"/>
                    <a:gd name="connsiteY20" fmla="*/ 63838 h 691653"/>
                    <a:gd name="connsiteX21" fmla="*/ 777003 w 1276910"/>
                    <a:gd name="connsiteY21" fmla="*/ 104513 h 691653"/>
                    <a:gd name="connsiteX22" fmla="*/ 849968 w 1276910"/>
                    <a:gd name="connsiteY22" fmla="*/ 136890 h 691653"/>
                    <a:gd name="connsiteX23" fmla="*/ 867091 w 1276910"/>
                    <a:gd name="connsiteY23" fmla="*/ 146242 h 691653"/>
                    <a:gd name="connsiteX24" fmla="*/ 883615 w 1276910"/>
                    <a:gd name="connsiteY24" fmla="*/ 156192 h 691653"/>
                    <a:gd name="connsiteX25" fmla="*/ 915163 w 1276910"/>
                    <a:gd name="connsiteY25" fmla="*/ 177329 h 691653"/>
                    <a:gd name="connsiteX26" fmla="*/ 1031019 w 1276910"/>
                    <a:gd name="connsiteY26" fmla="*/ 272640 h 691653"/>
                    <a:gd name="connsiteX27" fmla="*/ 1122671 w 1276910"/>
                    <a:gd name="connsiteY27" fmla="*/ 371240 h 691653"/>
                    <a:gd name="connsiteX28" fmla="*/ 1132288 w 1276910"/>
                    <a:gd name="connsiteY28" fmla="*/ 383589 h 691653"/>
                    <a:gd name="connsiteX29" fmla="*/ 1141462 w 1276910"/>
                    <a:gd name="connsiteY29" fmla="*/ 395915 h 691653"/>
                    <a:gd name="connsiteX30" fmla="*/ 1158579 w 1276910"/>
                    <a:gd name="connsiteY30" fmla="*/ 420406 h 691653"/>
                    <a:gd name="connsiteX31" fmla="*/ 1173769 w 1276910"/>
                    <a:gd name="connsiteY31" fmla="*/ 444752 h 691653"/>
                    <a:gd name="connsiteX32" fmla="*/ 1180999 w 1276910"/>
                    <a:gd name="connsiteY32" fmla="*/ 456629 h 691653"/>
                    <a:gd name="connsiteX33" fmla="*/ 1187469 w 1276910"/>
                    <a:gd name="connsiteY33" fmla="*/ 468576 h 691653"/>
                    <a:gd name="connsiteX34" fmla="*/ 1251382 w 1276910"/>
                    <a:gd name="connsiteY34" fmla="*/ 626700 h 691653"/>
                    <a:gd name="connsiteX35" fmla="*/ 1264398 w 1276910"/>
                    <a:gd name="connsiteY35" fmla="*/ 672201 h 691653"/>
                    <a:gd name="connsiteX36" fmla="*/ 1272444 w 1276910"/>
                    <a:gd name="connsiteY36" fmla="*/ 687880 h 6916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</a:cxnLst>
                  <a:rect l="l" t="t" r="r" b="b"/>
                  <a:pathLst>
                    <a:path w="1276910" h="691653">
                      <a:moveTo>
                        <a:pt x="1272444" y="687880"/>
                      </a:moveTo>
                      <a:cubicBezTo>
                        <a:pt x="1274411" y="687667"/>
                        <a:pt x="1275539" y="681795"/>
                        <a:pt x="1275861" y="670683"/>
                      </a:cubicBezTo>
                      <a:cubicBezTo>
                        <a:pt x="1275987" y="659605"/>
                        <a:pt x="1276332" y="643133"/>
                        <a:pt x="1273278" y="622294"/>
                      </a:cubicBezTo>
                      <a:cubicBezTo>
                        <a:pt x="1268642" y="580543"/>
                        <a:pt x="1255810" y="519696"/>
                        <a:pt x="1223693" y="450297"/>
                      </a:cubicBezTo>
                      <a:cubicBezTo>
                        <a:pt x="1192508" y="380587"/>
                        <a:pt x="1139029" y="304912"/>
                        <a:pt x="1067605" y="234460"/>
                      </a:cubicBezTo>
                      <a:cubicBezTo>
                        <a:pt x="1031864" y="199168"/>
                        <a:pt x="992005" y="165165"/>
                        <a:pt x="948816" y="132294"/>
                      </a:cubicBezTo>
                      <a:cubicBezTo>
                        <a:pt x="937370" y="124138"/>
                        <a:pt x="926034" y="115499"/>
                        <a:pt x="913812" y="108172"/>
                      </a:cubicBezTo>
                      <a:cubicBezTo>
                        <a:pt x="907744" y="104456"/>
                        <a:pt x="901837" y="100332"/>
                        <a:pt x="895544" y="96933"/>
                      </a:cubicBezTo>
                      <a:cubicBezTo>
                        <a:pt x="889287" y="93447"/>
                        <a:pt x="883006" y="89950"/>
                        <a:pt x="876702" y="86448"/>
                      </a:cubicBezTo>
                      <a:cubicBezTo>
                        <a:pt x="851199" y="73092"/>
                        <a:pt x="824707" y="60778"/>
                        <a:pt x="797134" y="50770"/>
                      </a:cubicBezTo>
                      <a:cubicBezTo>
                        <a:pt x="742251" y="30001"/>
                        <a:pt x="686633" y="16956"/>
                        <a:pt x="632631" y="8363"/>
                      </a:cubicBezTo>
                      <a:cubicBezTo>
                        <a:pt x="578583" y="-241"/>
                        <a:pt x="525933" y="-3761"/>
                        <a:pt x="475891" y="-3767"/>
                      </a:cubicBezTo>
                      <a:cubicBezTo>
                        <a:pt x="375748" y="-3830"/>
                        <a:pt x="286055" y="9991"/>
                        <a:pt x="213131" y="30047"/>
                      </a:cubicBezTo>
                      <a:cubicBezTo>
                        <a:pt x="176650" y="40066"/>
                        <a:pt x="144280" y="51535"/>
                        <a:pt x="116753" y="63769"/>
                      </a:cubicBezTo>
                      <a:cubicBezTo>
                        <a:pt x="89198" y="75899"/>
                        <a:pt x="66250" y="88133"/>
                        <a:pt x="48492" y="99768"/>
                      </a:cubicBezTo>
                      <a:cubicBezTo>
                        <a:pt x="12778" y="122838"/>
                        <a:pt x="-2949" y="140732"/>
                        <a:pt x="-772" y="143504"/>
                      </a:cubicBezTo>
                      <a:cubicBezTo>
                        <a:pt x="1834" y="147012"/>
                        <a:pt x="21738" y="135555"/>
                        <a:pt x="58991" y="119485"/>
                      </a:cubicBezTo>
                      <a:cubicBezTo>
                        <a:pt x="77538" y="111306"/>
                        <a:pt x="100772" y="102558"/>
                        <a:pt x="128101" y="93769"/>
                      </a:cubicBezTo>
                      <a:cubicBezTo>
                        <a:pt x="155399" y="84889"/>
                        <a:pt x="187109" y="76618"/>
                        <a:pt x="222556" y="69515"/>
                      </a:cubicBezTo>
                      <a:cubicBezTo>
                        <a:pt x="293386" y="55291"/>
                        <a:pt x="379636" y="46198"/>
                        <a:pt x="475051" y="49108"/>
                      </a:cubicBezTo>
                      <a:cubicBezTo>
                        <a:pt x="522720" y="50523"/>
                        <a:pt x="572653" y="54980"/>
                        <a:pt x="623526" y="63838"/>
                      </a:cubicBezTo>
                      <a:cubicBezTo>
                        <a:pt x="674353" y="72672"/>
                        <a:pt x="726371" y="85320"/>
                        <a:pt x="777003" y="104513"/>
                      </a:cubicBezTo>
                      <a:cubicBezTo>
                        <a:pt x="802500" y="113745"/>
                        <a:pt x="826714" y="124955"/>
                        <a:pt x="849968" y="136890"/>
                      </a:cubicBezTo>
                      <a:cubicBezTo>
                        <a:pt x="855697" y="140018"/>
                        <a:pt x="861403" y="143136"/>
                        <a:pt x="867091" y="146242"/>
                      </a:cubicBezTo>
                      <a:cubicBezTo>
                        <a:pt x="872837" y="149256"/>
                        <a:pt x="878105" y="152925"/>
                        <a:pt x="883615" y="156192"/>
                      </a:cubicBezTo>
                      <a:cubicBezTo>
                        <a:pt x="894722" y="162645"/>
                        <a:pt x="904816" y="170238"/>
                        <a:pt x="915163" y="177329"/>
                      </a:cubicBezTo>
                      <a:cubicBezTo>
                        <a:pt x="957104" y="208302"/>
                        <a:pt x="996193" y="240218"/>
                        <a:pt x="1031019" y="272640"/>
                      </a:cubicBezTo>
                      <a:cubicBezTo>
                        <a:pt x="1065897" y="305073"/>
                        <a:pt x="1096553" y="338232"/>
                        <a:pt x="1122671" y="371240"/>
                      </a:cubicBezTo>
                      <a:cubicBezTo>
                        <a:pt x="1125904" y="375393"/>
                        <a:pt x="1129107" y="379511"/>
                        <a:pt x="1132288" y="383589"/>
                      </a:cubicBezTo>
                      <a:cubicBezTo>
                        <a:pt x="1135503" y="387650"/>
                        <a:pt x="1138667" y="391687"/>
                        <a:pt x="1141462" y="395915"/>
                      </a:cubicBezTo>
                      <a:cubicBezTo>
                        <a:pt x="1147283" y="404232"/>
                        <a:pt x="1152988" y="412405"/>
                        <a:pt x="1158579" y="420406"/>
                      </a:cubicBezTo>
                      <a:cubicBezTo>
                        <a:pt x="1163882" y="428602"/>
                        <a:pt x="1168777" y="436815"/>
                        <a:pt x="1173769" y="444752"/>
                      </a:cubicBezTo>
                      <a:cubicBezTo>
                        <a:pt x="1176185" y="448761"/>
                        <a:pt x="1178819" y="452603"/>
                        <a:pt x="1180999" y="456629"/>
                      </a:cubicBezTo>
                      <a:cubicBezTo>
                        <a:pt x="1183179" y="460662"/>
                        <a:pt x="1185336" y="464642"/>
                        <a:pt x="1187469" y="468576"/>
                      </a:cubicBezTo>
                      <a:cubicBezTo>
                        <a:pt x="1222117" y="531407"/>
                        <a:pt x="1240281" y="587537"/>
                        <a:pt x="1251382" y="626700"/>
                      </a:cubicBezTo>
                      <a:cubicBezTo>
                        <a:pt x="1257668" y="646186"/>
                        <a:pt x="1260843" y="661791"/>
                        <a:pt x="1264398" y="672201"/>
                      </a:cubicBezTo>
                      <a:cubicBezTo>
                        <a:pt x="1267757" y="682646"/>
                        <a:pt x="1270477" y="688093"/>
                        <a:pt x="1272444" y="687880"/>
                      </a:cubicBezTo>
                    </a:path>
                  </a:pathLst>
                </a:custGeom>
                <a:solidFill>
                  <a:srgbClr val="FFFF00"/>
                </a:solidFill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9" name="Freeform: Shape 8">
                  <a:extLst>
                    <a:ext uri="{FF2B5EF4-FFF2-40B4-BE49-F238E27FC236}">
                      <a16:creationId xmlns:a16="http://schemas.microsoft.com/office/drawing/2014/main" id="{7EF65F5F-B241-1ADE-8BA0-671D1C9FC89D}"/>
                    </a:ext>
                  </a:extLst>
                </p:cNvPr>
                <p:cNvSpPr/>
                <p:nvPr/>
              </p:nvSpPr>
              <p:spPr>
                <a:xfrm flipV="1">
                  <a:off x="1719738" y="2812488"/>
                  <a:ext cx="121425" cy="284340"/>
                </a:xfrm>
                <a:custGeom>
                  <a:avLst/>
                  <a:gdLst>
                    <a:gd name="connsiteX0" fmla="*/ -1876 w 121425"/>
                    <a:gd name="connsiteY0" fmla="*/ 278884 h 284340"/>
                    <a:gd name="connsiteX1" fmla="*/ 11612 w 121425"/>
                    <a:gd name="connsiteY1" fmla="*/ 275232 h 284340"/>
                    <a:gd name="connsiteX2" fmla="*/ 38898 w 121425"/>
                    <a:gd name="connsiteY2" fmla="*/ 252484 h 284340"/>
                    <a:gd name="connsiteX3" fmla="*/ 101153 w 121425"/>
                    <a:gd name="connsiteY3" fmla="*/ 154856 h 284340"/>
                    <a:gd name="connsiteX4" fmla="*/ 117943 w 121425"/>
                    <a:gd name="connsiteY4" fmla="*/ 92220 h 284340"/>
                    <a:gd name="connsiteX5" fmla="*/ 116177 w 121425"/>
                    <a:gd name="connsiteY5" fmla="*/ 38506 h 284340"/>
                    <a:gd name="connsiteX6" fmla="*/ 102948 w 121425"/>
                    <a:gd name="connsiteY6" fmla="*/ 4761 h 284340"/>
                    <a:gd name="connsiteX7" fmla="*/ 92607 w 121425"/>
                    <a:gd name="connsiteY7" fmla="*/ -4551 h 284340"/>
                    <a:gd name="connsiteX8" fmla="*/ 96046 w 121425"/>
                    <a:gd name="connsiteY8" fmla="*/ 41054 h 284340"/>
                    <a:gd name="connsiteX9" fmla="*/ 91836 w 121425"/>
                    <a:gd name="connsiteY9" fmla="*/ 88062 h 284340"/>
                    <a:gd name="connsiteX10" fmla="*/ 74541 w 121425"/>
                    <a:gd name="connsiteY10" fmla="*/ 144117 h 284340"/>
                    <a:gd name="connsiteX11" fmla="*/ 23127 w 121425"/>
                    <a:gd name="connsiteY11" fmla="*/ 239721 h 284340"/>
                    <a:gd name="connsiteX12" fmla="*/ 4140 w 121425"/>
                    <a:gd name="connsiteY12" fmla="*/ 266933 h 284340"/>
                    <a:gd name="connsiteX13" fmla="*/ -1876 w 121425"/>
                    <a:gd name="connsiteY13" fmla="*/ 278884 h 2843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21425" h="284340">
                      <a:moveTo>
                        <a:pt x="-1876" y="278884"/>
                      </a:moveTo>
                      <a:cubicBezTo>
                        <a:pt x="-869" y="280507"/>
                        <a:pt x="4198" y="279609"/>
                        <a:pt x="11612" y="275232"/>
                      </a:cubicBezTo>
                      <a:cubicBezTo>
                        <a:pt x="19008" y="270896"/>
                        <a:pt x="28539" y="263206"/>
                        <a:pt x="38898" y="252484"/>
                      </a:cubicBezTo>
                      <a:cubicBezTo>
                        <a:pt x="59500" y="231036"/>
                        <a:pt x="83910" y="197389"/>
                        <a:pt x="101153" y="154856"/>
                      </a:cubicBezTo>
                      <a:cubicBezTo>
                        <a:pt x="109833" y="133701"/>
                        <a:pt x="115366" y="112213"/>
                        <a:pt x="117943" y="92220"/>
                      </a:cubicBezTo>
                      <a:cubicBezTo>
                        <a:pt x="120341" y="72165"/>
                        <a:pt x="119438" y="53592"/>
                        <a:pt x="116177" y="38506"/>
                      </a:cubicBezTo>
                      <a:cubicBezTo>
                        <a:pt x="112933" y="23385"/>
                        <a:pt x="107618" y="11922"/>
                        <a:pt x="102948" y="4761"/>
                      </a:cubicBezTo>
                      <a:cubicBezTo>
                        <a:pt x="98071" y="-2342"/>
                        <a:pt x="94298" y="-5448"/>
                        <a:pt x="92607" y="-4551"/>
                      </a:cubicBezTo>
                      <a:cubicBezTo>
                        <a:pt x="88707" y="-2521"/>
                        <a:pt x="95247" y="14119"/>
                        <a:pt x="96046" y="41054"/>
                      </a:cubicBezTo>
                      <a:cubicBezTo>
                        <a:pt x="96472" y="54507"/>
                        <a:pt x="95287" y="70514"/>
                        <a:pt x="91836" y="88062"/>
                      </a:cubicBezTo>
                      <a:cubicBezTo>
                        <a:pt x="88178" y="105581"/>
                        <a:pt x="82535" y="124665"/>
                        <a:pt x="74541" y="144117"/>
                      </a:cubicBezTo>
                      <a:cubicBezTo>
                        <a:pt x="58741" y="183171"/>
                        <a:pt x="38558" y="216450"/>
                        <a:pt x="23127" y="239721"/>
                      </a:cubicBezTo>
                      <a:cubicBezTo>
                        <a:pt x="15362" y="251363"/>
                        <a:pt x="8713" y="260514"/>
                        <a:pt x="4140" y="266933"/>
                      </a:cubicBezTo>
                      <a:cubicBezTo>
                        <a:pt x="-403" y="273351"/>
                        <a:pt x="-2969" y="277153"/>
                        <a:pt x="-1876" y="278884"/>
                      </a:cubicBezTo>
                    </a:path>
                  </a:pathLst>
                </a:custGeom>
                <a:solidFill>
                  <a:srgbClr val="0998A6"/>
                </a:solidFill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FE456582-9DC0-85A7-1484-4515D4F33D7E}"/>
                  </a:ext>
                </a:extLst>
              </p:cNvPr>
              <p:cNvSpPr/>
              <p:nvPr/>
            </p:nvSpPr>
            <p:spPr>
              <a:xfrm>
                <a:off x="532478" y="2714407"/>
                <a:ext cx="1079511" cy="466735"/>
              </a:xfrm>
              <a:prstGeom prst="roundRect">
                <a:avLst/>
              </a:prstGeom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0828631-039D-CC0B-05B4-8ED7452BD2B9}"/>
                  </a:ext>
                </a:extLst>
              </p:cNvPr>
              <p:cNvSpPr txBox="1"/>
              <p:nvPr/>
            </p:nvSpPr>
            <p:spPr>
              <a:xfrm>
                <a:off x="586948" y="2719477"/>
                <a:ext cx="91528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2400" dirty="0">
                    <a:effectLst>
                      <a:outerShdw blurRad="50800" dist="38100" dir="13500000" algn="br" rotWithShape="0">
                        <a:prstClr val="black">
                          <a:alpha val="40000"/>
                        </a:prstClr>
                      </a:outerShdw>
                    </a:effectLst>
                  </a:rPr>
                  <a:t>Input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05868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8651761-8033-76CD-C948-4C27B0B0C1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512" y="379354"/>
            <a:ext cx="5415498" cy="3049646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9CD475B-C9B9-BB7A-5B01-381D4EB8F5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551" y="2121784"/>
            <a:ext cx="4229275" cy="1207124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CE8FF43B-C7CB-B8E0-648B-4717895F1A67}"/>
              </a:ext>
            </a:extLst>
          </p:cNvPr>
          <p:cNvGrpSpPr/>
          <p:nvPr/>
        </p:nvGrpSpPr>
        <p:grpSpPr>
          <a:xfrm>
            <a:off x="710416" y="586757"/>
            <a:ext cx="1997912" cy="1136554"/>
            <a:chOff x="710416" y="586757"/>
            <a:chExt cx="1997912" cy="1136554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40EB8E56-EC2B-B70A-B211-D227673AC4D1}"/>
                </a:ext>
              </a:extLst>
            </p:cNvPr>
            <p:cNvGrpSpPr/>
            <p:nvPr/>
          </p:nvGrpSpPr>
          <p:grpSpPr>
            <a:xfrm rot="3434940">
              <a:off x="1751535" y="766518"/>
              <a:ext cx="1136554" cy="777032"/>
              <a:chOff x="369174" y="2810160"/>
              <a:chExt cx="1471989" cy="964666"/>
            </a:xfrm>
            <a:solidFill>
              <a:srgbClr val="FFFF00"/>
            </a:solidFill>
          </p:grpSpPr>
          <p:sp>
            <p:nvSpPr>
              <p:cNvPr id="3" name="Freeform: Shape 2">
                <a:extLst>
                  <a:ext uri="{FF2B5EF4-FFF2-40B4-BE49-F238E27FC236}">
                    <a16:creationId xmlns:a16="http://schemas.microsoft.com/office/drawing/2014/main" id="{DC1E4125-C53D-4D4D-0230-1C5FE83588EA}"/>
                  </a:ext>
                </a:extLst>
              </p:cNvPr>
              <p:cNvSpPr/>
              <p:nvPr/>
            </p:nvSpPr>
            <p:spPr>
              <a:xfrm flipV="1">
                <a:off x="369174" y="3060053"/>
                <a:ext cx="1280400" cy="688136"/>
              </a:xfrm>
              <a:custGeom>
                <a:avLst/>
                <a:gdLst>
                  <a:gd name="connsiteX0" fmla="*/ 129032 w 1280400"/>
                  <a:gd name="connsiteY0" fmla="*/ 439020 h 688136"/>
                  <a:gd name="connsiteX1" fmla="*/ 101493 w 1280400"/>
                  <a:gd name="connsiteY1" fmla="*/ 417779 h 688136"/>
                  <a:gd name="connsiteX2" fmla="*/ 22648 w 1280400"/>
                  <a:gd name="connsiteY2" fmla="*/ 248410 h 688136"/>
                  <a:gd name="connsiteX3" fmla="*/ 6620 w 1280400"/>
                  <a:gd name="connsiteY3" fmla="*/ 186833 h 688136"/>
                  <a:gd name="connsiteX4" fmla="*/ -127 w 1280400"/>
                  <a:gd name="connsiteY4" fmla="*/ 146341 h 688136"/>
                  <a:gd name="connsiteX5" fmla="*/ 3895 w 1280400"/>
                  <a:gd name="connsiteY5" fmla="*/ 116013 h 688136"/>
                  <a:gd name="connsiteX6" fmla="*/ 149339 w 1280400"/>
                  <a:gd name="connsiteY6" fmla="*/ 54424 h 688136"/>
                  <a:gd name="connsiteX7" fmla="*/ 229135 w 1280400"/>
                  <a:gd name="connsiteY7" fmla="*/ 33690 h 688136"/>
                  <a:gd name="connsiteX8" fmla="*/ 322449 w 1280400"/>
                  <a:gd name="connsiteY8" fmla="*/ 14111 h 688136"/>
                  <a:gd name="connsiteX9" fmla="*/ 424318 w 1280400"/>
                  <a:gd name="connsiteY9" fmla="*/ -291 h 688136"/>
                  <a:gd name="connsiteX10" fmla="*/ 530279 w 1280400"/>
                  <a:gd name="connsiteY10" fmla="*/ -2989 h 688136"/>
                  <a:gd name="connsiteX11" fmla="*/ 637497 w 1280400"/>
                  <a:gd name="connsiteY11" fmla="*/ 12063 h 688136"/>
                  <a:gd name="connsiteX12" fmla="*/ 744742 w 1280400"/>
                  <a:gd name="connsiteY12" fmla="*/ 46550 h 688136"/>
                  <a:gd name="connsiteX13" fmla="*/ 851780 w 1280400"/>
                  <a:gd name="connsiteY13" fmla="*/ 95192 h 688136"/>
                  <a:gd name="connsiteX14" fmla="*/ 877461 w 1280400"/>
                  <a:gd name="connsiteY14" fmla="*/ 107817 h 688136"/>
                  <a:gd name="connsiteX15" fmla="*/ 910096 w 1280400"/>
                  <a:gd name="connsiteY15" fmla="*/ 125480 h 688136"/>
                  <a:gd name="connsiteX16" fmla="*/ 984528 w 1280400"/>
                  <a:gd name="connsiteY16" fmla="*/ 178729 h 688136"/>
                  <a:gd name="connsiteX17" fmla="*/ 1092021 w 1280400"/>
                  <a:gd name="connsiteY17" fmla="*/ 278100 h 688136"/>
                  <a:gd name="connsiteX18" fmla="*/ 1194061 w 1280400"/>
                  <a:gd name="connsiteY18" fmla="*/ 433182 h 688136"/>
                  <a:gd name="connsiteX19" fmla="*/ 1273618 w 1280400"/>
                  <a:gd name="connsiteY19" fmla="*/ 643244 h 688136"/>
                  <a:gd name="connsiteX20" fmla="*/ 1277443 w 1280400"/>
                  <a:gd name="connsiteY20" fmla="*/ 676517 h 688136"/>
                  <a:gd name="connsiteX21" fmla="*/ 1267533 w 1280400"/>
                  <a:gd name="connsiteY21" fmla="*/ 683661 h 688136"/>
                  <a:gd name="connsiteX22" fmla="*/ 1252561 w 1280400"/>
                  <a:gd name="connsiteY22" fmla="*/ 679473 h 688136"/>
                  <a:gd name="connsiteX23" fmla="*/ 1241644 w 1280400"/>
                  <a:gd name="connsiteY23" fmla="*/ 651911 h 688136"/>
                  <a:gd name="connsiteX24" fmla="*/ 1228818 w 1280400"/>
                  <a:gd name="connsiteY24" fmla="*/ 618396 h 688136"/>
                  <a:gd name="connsiteX25" fmla="*/ 1187009 w 1280400"/>
                  <a:gd name="connsiteY25" fmla="*/ 535952 h 688136"/>
                  <a:gd name="connsiteX26" fmla="*/ 1115988 w 1280400"/>
                  <a:gd name="connsiteY26" fmla="*/ 434626 h 688136"/>
                  <a:gd name="connsiteX27" fmla="*/ 998223 w 1280400"/>
                  <a:gd name="connsiteY27" fmla="*/ 336974 h 688136"/>
                  <a:gd name="connsiteX28" fmla="*/ 827779 w 1280400"/>
                  <a:gd name="connsiteY28" fmla="*/ 260138 h 688136"/>
                  <a:gd name="connsiteX29" fmla="*/ 805468 w 1280400"/>
                  <a:gd name="connsiteY29" fmla="*/ 251786 h 688136"/>
                  <a:gd name="connsiteX30" fmla="*/ 698050 w 1280400"/>
                  <a:gd name="connsiteY30" fmla="*/ 229901 h 688136"/>
                  <a:gd name="connsiteX31" fmla="*/ 577030 w 1280400"/>
                  <a:gd name="connsiteY31" fmla="*/ 222591 h 688136"/>
                  <a:gd name="connsiteX32" fmla="*/ 441263 w 1280400"/>
                  <a:gd name="connsiteY32" fmla="*/ 243843 h 688136"/>
                  <a:gd name="connsiteX33" fmla="*/ 296791 w 1280400"/>
                  <a:gd name="connsiteY33" fmla="*/ 312581 h 688136"/>
                  <a:gd name="connsiteX34" fmla="*/ 148302 w 1280400"/>
                  <a:gd name="connsiteY34" fmla="*/ 429581 h 688136"/>
                  <a:gd name="connsiteX35" fmla="*/ 129032 w 1280400"/>
                  <a:gd name="connsiteY35" fmla="*/ 439020 h 6881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1280400" h="688136">
                    <a:moveTo>
                      <a:pt x="129032" y="439020"/>
                    </a:moveTo>
                    <a:cubicBezTo>
                      <a:pt x="118204" y="439463"/>
                      <a:pt x="109819" y="430271"/>
                      <a:pt x="101493" y="417779"/>
                    </a:cubicBezTo>
                    <a:cubicBezTo>
                      <a:pt x="65008" y="363087"/>
                      <a:pt x="39912" y="312173"/>
                      <a:pt x="22648" y="248410"/>
                    </a:cubicBezTo>
                    <a:cubicBezTo>
                      <a:pt x="16809" y="226847"/>
                      <a:pt x="11084" y="208695"/>
                      <a:pt x="6620" y="186833"/>
                    </a:cubicBezTo>
                    <a:cubicBezTo>
                      <a:pt x="3807" y="173058"/>
                      <a:pt x="1502" y="157695"/>
                      <a:pt x="-127" y="146341"/>
                    </a:cubicBezTo>
                    <a:cubicBezTo>
                      <a:pt x="-1347" y="137829"/>
                      <a:pt x="-2075" y="123427"/>
                      <a:pt x="3895" y="116013"/>
                    </a:cubicBezTo>
                    <a:cubicBezTo>
                      <a:pt x="12421" y="105424"/>
                      <a:pt x="128050" y="60596"/>
                      <a:pt x="149339" y="54424"/>
                    </a:cubicBezTo>
                    <a:cubicBezTo>
                      <a:pt x="175741" y="46786"/>
                      <a:pt x="202385" y="39993"/>
                      <a:pt x="229135" y="33690"/>
                    </a:cubicBezTo>
                    <a:cubicBezTo>
                      <a:pt x="260073" y="26396"/>
                      <a:pt x="291176" y="19799"/>
                      <a:pt x="322449" y="14111"/>
                    </a:cubicBezTo>
                    <a:cubicBezTo>
                      <a:pt x="356195" y="7962"/>
                      <a:pt x="390156" y="2884"/>
                      <a:pt x="424318" y="-291"/>
                    </a:cubicBezTo>
                    <a:cubicBezTo>
                      <a:pt x="459524" y="-3558"/>
                      <a:pt x="494949" y="-4783"/>
                      <a:pt x="530279" y="-2989"/>
                    </a:cubicBezTo>
                    <a:cubicBezTo>
                      <a:pt x="566381" y="-1171"/>
                      <a:pt x="602285" y="3850"/>
                      <a:pt x="637497" y="12063"/>
                    </a:cubicBezTo>
                    <a:cubicBezTo>
                      <a:pt x="674118" y="20610"/>
                      <a:pt x="709864" y="32545"/>
                      <a:pt x="744742" y="46550"/>
                    </a:cubicBezTo>
                    <a:cubicBezTo>
                      <a:pt x="781127" y="61159"/>
                      <a:pt x="816575" y="77971"/>
                      <a:pt x="851780" y="95192"/>
                    </a:cubicBezTo>
                    <a:cubicBezTo>
                      <a:pt x="860109" y="99270"/>
                      <a:pt x="869731" y="102698"/>
                      <a:pt x="877461" y="107817"/>
                    </a:cubicBezTo>
                    <a:cubicBezTo>
                      <a:pt x="887556" y="114506"/>
                      <a:pt x="899715" y="118900"/>
                      <a:pt x="910096" y="125480"/>
                    </a:cubicBezTo>
                    <a:cubicBezTo>
                      <a:pt x="935841" y="141803"/>
                      <a:pt x="960521" y="159956"/>
                      <a:pt x="984528" y="178729"/>
                    </a:cubicBezTo>
                    <a:cubicBezTo>
                      <a:pt x="1023018" y="208810"/>
                      <a:pt x="1059576" y="241525"/>
                      <a:pt x="1092021" y="278100"/>
                    </a:cubicBezTo>
                    <a:cubicBezTo>
                      <a:pt x="1133329" y="324671"/>
                      <a:pt x="1166953" y="377224"/>
                      <a:pt x="1194061" y="433182"/>
                    </a:cubicBezTo>
                    <a:cubicBezTo>
                      <a:pt x="1226765" y="500666"/>
                      <a:pt x="1250617" y="571998"/>
                      <a:pt x="1273618" y="643244"/>
                    </a:cubicBezTo>
                    <a:cubicBezTo>
                      <a:pt x="1276695" y="652757"/>
                      <a:pt x="1282504" y="668505"/>
                      <a:pt x="1277443" y="676517"/>
                    </a:cubicBezTo>
                    <a:cubicBezTo>
                      <a:pt x="1275085" y="680256"/>
                      <a:pt x="1271657" y="682453"/>
                      <a:pt x="1267533" y="683661"/>
                    </a:cubicBezTo>
                    <a:cubicBezTo>
                      <a:pt x="1263437" y="684845"/>
                      <a:pt x="1257622" y="684955"/>
                      <a:pt x="1252561" y="679473"/>
                    </a:cubicBezTo>
                    <a:cubicBezTo>
                      <a:pt x="1249748" y="676425"/>
                      <a:pt x="1243209" y="656467"/>
                      <a:pt x="1241644" y="651911"/>
                    </a:cubicBezTo>
                    <a:cubicBezTo>
                      <a:pt x="1237750" y="640598"/>
                      <a:pt x="1233483" y="629417"/>
                      <a:pt x="1228818" y="618396"/>
                    </a:cubicBezTo>
                    <a:cubicBezTo>
                      <a:pt x="1216809" y="590012"/>
                      <a:pt x="1202487" y="562588"/>
                      <a:pt x="1187009" y="535952"/>
                    </a:cubicBezTo>
                    <a:cubicBezTo>
                      <a:pt x="1166269" y="500269"/>
                      <a:pt x="1143096" y="465811"/>
                      <a:pt x="1115988" y="434626"/>
                    </a:cubicBezTo>
                    <a:cubicBezTo>
                      <a:pt x="1082266" y="395825"/>
                      <a:pt x="1042378" y="363242"/>
                      <a:pt x="998223" y="336974"/>
                    </a:cubicBezTo>
                    <a:cubicBezTo>
                      <a:pt x="944520" y="305029"/>
                      <a:pt x="886100" y="282086"/>
                      <a:pt x="827779" y="260138"/>
                    </a:cubicBezTo>
                    <a:cubicBezTo>
                      <a:pt x="820440" y="257377"/>
                      <a:pt x="813020" y="253909"/>
                      <a:pt x="805468" y="251786"/>
                    </a:cubicBezTo>
                    <a:cubicBezTo>
                      <a:pt x="770538" y="241980"/>
                      <a:pt x="733918" y="235204"/>
                      <a:pt x="698050" y="229901"/>
                    </a:cubicBezTo>
                    <a:cubicBezTo>
                      <a:pt x="658019" y="223989"/>
                      <a:pt x="617487" y="221291"/>
                      <a:pt x="577030" y="222591"/>
                    </a:cubicBezTo>
                    <a:cubicBezTo>
                      <a:pt x="531119" y="224063"/>
                      <a:pt x="485330" y="230741"/>
                      <a:pt x="441263" y="243843"/>
                    </a:cubicBezTo>
                    <a:cubicBezTo>
                      <a:pt x="389826" y="259148"/>
                      <a:pt x="341608" y="283242"/>
                      <a:pt x="296791" y="312581"/>
                    </a:cubicBezTo>
                    <a:cubicBezTo>
                      <a:pt x="243979" y="347143"/>
                      <a:pt x="195818" y="388210"/>
                      <a:pt x="148302" y="429581"/>
                    </a:cubicBezTo>
                    <a:cubicBezTo>
                      <a:pt x="140993" y="435943"/>
                      <a:pt x="134675" y="438796"/>
                      <a:pt x="129032" y="439020"/>
                    </a:cubicBezTo>
                  </a:path>
                </a:pathLst>
              </a:custGeom>
              <a:grpFill/>
              <a:ln w="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" name="Freeform: Shape 3">
                <a:extLst>
                  <a:ext uri="{FF2B5EF4-FFF2-40B4-BE49-F238E27FC236}">
                    <a16:creationId xmlns:a16="http://schemas.microsoft.com/office/drawing/2014/main" id="{250CE0EA-ACE3-AB2A-7C6A-CF02CD40E701}"/>
                  </a:ext>
                </a:extLst>
              </p:cNvPr>
              <p:cNvSpPr/>
              <p:nvPr/>
            </p:nvSpPr>
            <p:spPr>
              <a:xfrm flipV="1">
                <a:off x="1492787" y="2810160"/>
                <a:ext cx="328239" cy="283843"/>
              </a:xfrm>
              <a:custGeom>
                <a:avLst/>
                <a:gdLst>
                  <a:gd name="connsiteX0" fmla="*/ 309615 w 328239"/>
                  <a:gd name="connsiteY0" fmla="*/ 119718 h 283843"/>
                  <a:gd name="connsiteX1" fmla="*/ 237633 w 328239"/>
                  <a:gd name="connsiteY1" fmla="*/ 276054 h 283843"/>
                  <a:gd name="connsiteX2" fmla="*/ 128536 w 328239"/>
                  <a:gd name="connsiteY2" fmla="*/ 231070 h 283843"/>
                  <a:gd name="connsiteX3" fmla="*/ -1940 w 328239"/>
                  <a:gd name="connsiteY3" fmla="*/ 114093 h 283843"/>
                  <a:gd name="connsiteX4" fmla="*/ 140505 w 328239"/>
                  <a:gd name="connsiteY4" fmla="*/ 76236 h 283843"/>
                  <a:gd name="connsiteX5" fmla="*/ 317489 w 328239"/>
                  <a:gd name="connsiteY5" fmla="*/ -2878 h 283843"/>
                  <a:gd name="connsiteX6" fmla="*/ 309615 w 328239"/>
                  <a:gd name="connsiteY6" fmla="*/ 119718 h 2838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28239" h="283843">
                    <a:moveTo>
                      <a:pt x="309615" y="119718"/>
                    </a:moveTo>
                    <a:cubicBezTo>
                      <a:pt x="263504" y="273811"/>
                      <a:pt x="238617" y="275617"/>
                      <a:pt x="237633" y="276054"/>
                    </a:cubicBezTo>
                    <a:cubicBezTo>
                      <a:pt x="207264" y="289553"/>
                      <a:pt x="162275" y="255814"/>
                      <a:pt x="128536" y="231070"/>
                    </a:cubicBezTo>
                    <a:cubicBezTo>
                      <a:pt x="107715" y="215800"/>
                      <a:pt x="-1940" y="136703"/>
                      <a:pt x="-1940" y="114093"/>
                    </a:cubicBezTo>
                    <a:cubicBezTo>
                      <a:pt x="-1940" y="83725"/>
                      <a:pt x="20221" y="96430"/>
                      <a:pt x="140505" y="76236"/>
                    </a:cubicBezTo>
                    <a:cubicBezTo>
                      <a:pt x="243258" y="58981"/>
                      <a:pt x="299596" y="-17418"/>
                      <a:pt x="317489" y="-2878"/>
                    </a:cubicBezTo>
                    <a:cubicBezTo>
                      <a:pt x="338569" y="14239"/>
                      <a:pt x="316028" y="98305"/>
                      <a:pt x="309615" y="119718"/>
                    </a:cubicBezTo>
                  </a:path>
                </a:pathLst>
              </a:custGeom>
              <a:grpFill/>
              <a:ln w="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" name="Freeform: Shape 5">
                <a:extLst>
                  <a:ext uri="{FF2B5EF4-FFF2-40B4-BE49-F238E27FC236}">
                    <a16:creationId xmlns:a16="http://schemas.microsoft.com/office/drawing/2014/main" id="{7A298DE0-6AAE-E35D-F3A9-18210B1AA81D}"/>
                  </a:ext>
                </a:extLst>
              </p:cNvPr>
              <p:cNvSpPr/>
              <p:nvPr/>
            </p:nvSpPr>
            <p:spPr>
              <a:xfrm flipV="1">
                <a:off x="374592" y="3083173"/>
                <a:ext cx="1276910" cy="691653"/>
              </a:xfrm>
              <a:custGeom>
                <a:avLst/>
                <a:gdLst>
                  <a:gd name="connsiteX0" fmla="*/ 1272444 w 1276910"/>
                  <a:gd name="connsiteY0" fmla="*/ 687880 h 691653"/>
                  <a:gd name="connsiteX1" fmla="*/ 1275861 w 1276910"/>
                  <a:gd name="connsiteY1" fmla="*/ 670683 h 691653"/>
                  <a:gd name="connsiteX2" fmla="*/ 1273278 w 1276910"/>
                  <a:gd name="connsiteY2" fmla="*/ 622294 h 691653"/>
                  <a:gd name="connsiteX3" fmla="*/ 1223693 w 1276910"/>
                  <a:gd name="connsiteY3" fmla="*/ 450297 h 691653"/>
                  <a:gd name="connsiteX4" fmla="*/ 1067605 w 1276910"/>
                  <a:gd name="connsiteY4" fmla="*/ 234460 h 691653"/>
                  <a:gd name="connsiteX5" fmla="*/ 948816 w 1276910"/>
                  <a:gd name="connsiteY5" fmla="*/ 132294 h 691653"/>
                  <a:gd name="connsiteX6" fmla="*/ 913812 w 1276910"/>
                  <a:gd name="connsiteY6" fmla="*/ 108172 h 691653"/>
                  <a:gd name="connsiteX7" fmla="*/ 895544 w 1276910"/>
                  <a:gd name="connsiteY7" fmla="*/ 96933 h 691653"/>
                  <a:gd name="connsiteX8" fmla="*/ 876702 w 1276910"/>
                  <a:gd name="connsiteY8" fmla="*/ 86448 h 691653"/>
                  <a:gd name="connsiteX9" fmla="*/ 797134 w 1276910"/>
                  <a:gd name="connsiteY9" fmla="*/ 50770 h 691653"/>
                  <a:gd name="connsiteX10" fmla="*/ 632631 w 1276910"/>
                  <a:gd name="connsiteY10" fmla="*/ 8363 h 691653"/>
                  <a:gd name="connsiteX11" fmla="*/ 475891 w 1276910"/>
                  <a:gd name="connsiteY11" fmla="*/ -3767 h 691653"/>
                  <a:gd name="connsiteX12" fmla="*/ 213131 w 1276910"/>
                  <a:gd name="connsiteY12" fmla="*/ 30047 h 691653"/>
                  <a:gd name="connsiteX13" fmla="*/ 116753 w 1276910"/>
                  <a:gd name="connsiteY13" fmla="*/ 63769 h 691653"/>
                  <a:gd name="connsiteX14" fmla="*/ 48492 w 1276910"/>
                  <a:gd name="connsiteY14" fmla="*/ 99768 h 691653"/>
                  <a:gd name="connsiteX15" fmla="*/ -772 w 1276910"/>
                  <a:gd name="connsiteY15" fmla="*/ 143504 h 691653"/>
                  <a:gd name="connsiteX16" fmla="*/ 58991 w 1276910"/>
                  <a:gd name="connsiteY16" fmla="*/ 119485 h 691653"/>
                  <a:gd name="connsiteX17" fmla="*/ 128101 w 1276910"/>
                  <a:gd name="connsiteY17" fmla="*/ 93769 h 691653"/>
                  <a:gd name="connsiteX18" fmla="*/ 222556 w 1276910"/>
                  <a:gd name="connsiteY18" fmla="*/ 69515 h 691653"/>
                  <a:gd name="connsiteX19" fmla="*/ 475051 w 1276910"/>
                  <a:gd name="connsiteY19" fmla="*/ 49108 h 691653"/>
                  <a:gd name="connsiteX20" fmla="*/ 623526 w 1276910"/>
                  <a:gd name="connsiteY20" fmla="*/ 63838 h 691653"/>
                  <a:gd name="connsiteX21" fmla="*/ 777003 w 1276910"/>
                  <a:gd name="connsiteY21" fmla="*/ 104513 h 691653"/>
                  <a:gd name="connsiteX22" fmla="*/ 849968 w 1276910"/>
                  <a:gd name="connsiteY22" fmla="*/ 136890 h 691653"/>
                  <a:gd name="connsiteX23" fmla="*/ 867091 w 1276910"/>
                  <a:gd name="connsiteY23" fmla="*/ 146242 h 691653"/>
                  <a:gd name="connsiteX24" fmla="*/ 883615 w 1276910"/>
                  <a:gd name="connsiteY24" fmla="*/ 156192 h 691653"/>
                  <a:gd name="connsiteX25" fmla="*/ 915163 w 1276910"/>
                  <a:gd name="connsiteY25" fmla="*/ 177329 h 691653"/>
                  <a:gd name="connsiteX26" fmla="*/ 1031019 w 1276910"/>
                  <a:gd name="connsiteY26" fmla="*/ 272640 h 691653"/>
                  <a:gd name="connsiteX27" fmla="*/ 1122671 w 1276910"/>
                  <a:gd name="connsiteY27" fmla="*/ 371240 h 691653"/>
                  <a:gd name="connsiteX28" fmla="*/ 1132288 w 1276910"/>
                  <a:gd name="connsiteY28" fmla="*/ 383589 h 691653"/>
                  <a:gd name="connsiteX29" fmla="*/ 1141462 w 1276910"/>
                  <a:gd name="connsiteY29" fmla="*/ 395915 h 691653"/>
                  <a:gd name="connsiteX30" fmla="*/ 1158579 w 1276910"/>
                  <a:gd name="connsiteY30" fmla="*/ 420406 h 691653"/>
                  <a:gd name="connsiteX31" fmla="*/ 1173769 w 1276910"/>
                  <a:gd name="connsiteY31" fmla="*/ 444752 h 691653"/>
                  <a:gd name="connsiteX32" fmla="*/ 1180999 w 1276910"/>
                  <a:gd name="connsiteY32" fmla="*/ 456629 h 691653"/>
                  <a:gd name="connsiteX33" fmla="*/ 1187469 w 1276910"/>
                  <a:gd name="connsiteY33" fmla="*/ 468576 h 691653"/>
                  <a:gd name="connsiteX34" fmla="*/ 1251382 w 1276910"/>
                  <a:gd name="connsiteY34" fmla="*/ 626700 h 691653"/>
                  <a:gd name="connsiteX35" fmla="*/ 1264398 w 1276910"/>
                  <a:gd name="connsiteY35" fmla="*/ 672201 h 691653"/>
                  <a:gd name="connsiteX36" fmla="*/ 1272444 w 1276910"/>
                  <a:gd name="connsiteY36" fmla="*/ 687880 h 6916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1276910" h="691653">
                    <a:moveTo>
                      <a:pt x="1272444" y="687880"/>
                    </a:moveTo>
                    <a:cubicBezTo>
                      <a:pt x="1274411" y="687667"/>
                      <a:pt x="1275539" y="681795"/>
                      <a:pt x="1275861" y="670683"/>
                    </a:cubicBezTo>
                    <a:cubicBezTo>
                      <a:pt x="1275987" y="659605"/>
                      <a:pt x="1276332" y="643133"/>
                      <a:pt x="1273278" y="622294"/>
                    </a:cubicBezTo>
                    <a:cubicBezTo>
                      <a:pt x="1268642" y="580543"/>
                      <a:pt x="1255810" y="519696"/>
                      <a:pt x="1223693" y="450297"/>
                    </a:cubicBezTo>
                    <a:cubicBezTo>
                      <a:pt x="1192508" y="380587"/>
                      <a:pt x="1139029" y="304912"/>
                      <a:pt x="1067605" y="234460"/>
                    </a:cubicBezTo>
                    <a:cubicBezTo>
                      <a:pt x="1031864" y="199168"/>
                      <a:pt x="992005" y="165165"/>
                      <a:pt x="948816" y="132294"/>
                    </a:cubicBezTo>
                    <a:cubicBezTo>
                      <a:pt x="937370" y="124138"/>
                      <a:pt x="926034" y="115499"/>
                      <a:pt x="913812" y="108172"/>
                    </a:cubicBezTo>
                    <a:cubicBezTo>
                      <a:pt x="907744" y="104456"/>
                      <a:pt x="901837" y="100332"/>
                      <a:pt x="895544" y="96933"/>
                    </a:cubicBezTo>
                    <a:cubicBezTo>
                      <a:pt x="889287" y="93447"/>
                      <a:pt x="883006" y="89950"/>
                      <a:pt x="876702" y="86448"/>
                    </a:cubicBezTo>
                    <a:cubicBezTo>
                      <a:pt x="851199" y="73092"/>
                      <a:pt x="824707" y="60778"/>
                      <a:pt x="797134" y="50770"/>
                    </a:cubicBezTo>
                    <a:cubicBezTo>
                      <a:pt x="742251" y="30001"/>
                      <a:pt x="686633" y="16956"/>
                      <a:pt x="632631" y="8363"/>
                    </a:cubicBezTo>
                    <a:cubicBezTo>
                      <a:pt x="578583" y="-241"/>
                      <a:pt x="525933" y="-3761"/>
                      <a:pt x="475891" y="-3767"/>
                    </a:cubicBezTo>
                    <a:cubicBezTo>
                      <a:pt x="375748" y="-3830"/>
                      <a:pt x="286055" y="9991"/>
                      <a:pt x="213131" y="30047"/>
                    </a:cubicBezTo>
                    <a:cubicBezTo>
                      <a:pt x="176650" y="40066"/>
                      <a:pt x="144280" y="51535"/>
                      <a:pt x="116753" y="63769"/>
                    </a:cubicBezTo>
                    <a:cubicBezTo>
                      <a:pt x="89198" y="75899"/>
                      <a:pt x="66250" y="88133"/>
                      <a:pt x="48492" y="99768"/>
                    </a:cubicBezTo>
                    <a:cubicBezTo>
                      <a:pt x="12778" y="122838"/>
                      <a:pt x="-2949" y="140732"/>
                      <a:pt x="-772" y="143504"/>
                    </a:cubicBezTo>
                    <a:cubicBezTo>
                      <a:pt x="1834" y="147012"/>
                      <a:pt x="21738" y="135555"/>
                      <a:pt x="58991" y="119485"/>
                    </a:cubicBezTo>
                    <a:cubicBezTo>
                      <a:pt x="77538" y="111306"/>
                      <a:pt x="100772" y="102558"/>
                      <a:pt x="128101" y="93769"/>
                    </a:cubicBezTo>
                    <a:cubicBezTo>
                      <a:pt x="155399" y="84889"/>
                      <a:pt x="187109" y="76618"/>
                      <a:pt x="222556" y="69515"/>
                    </a:cubicBezTo>
                    <a:cubicBezTo>
                      <a:pt x="293386" y="55291"/>
                      <a:pt x="379636" y="46198"/>
                      <a:pt x="475051" y="49108"/>
                    </a:cubicBezTo>
                    <a:cubicBezTo>
                      <a:pt x="522720" y="50523"/>
                      <a:pt x="572653" y="54980"/>
                      <a:pt x="623526" y="63838"/>
                    </a:cubicBezTo>
                    <a:cubicBezTo>
                      <a:pt x="674353" y="72672"/>
                      <a:pt x="726371" y="85320"/>
                      <a:pt x="777003" y="104513"/>
                    </a:cubicBezTo>
                    <a:cubicBezTo>
                      <a:pt x="802500" y="113745"/>
                      <a:pt x="826714" y="124955"/>
                      <a:pt x="849968" y="136890"/>
                    </a:cubicBezTo>
                    <a:cubicBezTo>
                      <a:pt x="855697" y="140018"/>
                      <a:pt x="861403" y="143136"/>
                      <a:pt x="867091" y="146242"/>
                    </a:cubicBezTo>
                    <a:cubicBezTo>
                      <a:pt x="872837" y="149256"/>
                      <a:pt x="878105" y="152925"/>
                      <a:pt x="883615" y="156192"/>
                    </a:cubicBezTo>
                    <a:cubicBezTo>
                      <a:pt x="894722" y="162645"/>
                      <a:pt x="904816" y="170238"/>
                      <a:pt x="915163" y="177329"/>
                    </a:cubicBezTo>
                    <a:cubicBezTo>
                      <a:pt x="957104" y="208302"/>
                      <a:pt x="996193" y="240218"/>
                      <a:pt x="1031019" y="272640"/>
                    </a:cubicBezTo>
                    <a:cubicBezTo>
                      <a:pt x="1065897" y="305073"/>
                      <a:pt x="1096553" y="338232"/>
                      <a:pt x="1122671" y="371240"/>
                    </a:cubicBezTo>
                    <a:cubicBezTo>
                      <a:pt x="1125904" y="375393"/>
                      <a:pt x="1129107" y="379511"/>
                      <a:pt x="1132288" y="383589"/>
                    </a:cubicBezTo>
                    <a:cubicBezTo>
                      <a:pt x="1135503" y="387650"/>
                      <a:pt x="1138667" y="391687"/>
                      <a:pt x="1141462" y="395915"/>
                    </a:cubicBezTo>
                    <a:cubicBezTo>
                      <a:pt x="1147283" y="404232"/>
                      <a:pt x="1152988" y="412405"/>
                      <a:pt x="1158579" y="420406"/>
                    </a:cubicBezTo>
                    <a:cubicBezTo>
                      <a:pt x="1163882" y="428602"/>
                      <a:pt x="1168777" y="436815"/>
                      <a:pt x="1173769" y="444752"/>
                    </a:cubicBezTo>
                    <a:cubicBezTo>
                      <a:pt x="1176185" y="448761"/>
                      <a:pt x="1178819" y="452603"/>
                      <a:pt x="1180999" y="456629"/>
                    </a:cubicBezTo>
                    <a:cubicBezTo>
                      <a:pt x="1183179" y="460662"/>
                      <a:pt x="1185336" y="464642"/>
                      <a:pt x="1187469" y="468576"/>
                    </a:cubicBezTo>
                    <a:cubicBezTo>
                      <a:pt x="1222117" y="531407"/>
                      <a:pt x="1240281" y="587537"/>
                      <a:pt x="1251382" y="626700"/>
                    </a:cubicBezTo>
                    <a:cubicBezTo>
                      <a:pt x="1257668" y="646186"/>
                      <a:pt x="1260843" y="661791"/>
                      <a:pt x="1264398" y="672201"/>
                    </a:cubicBezTo>
                    <a:cubicBezTo>
                      <a:pt x="1267757" y="682646"/>
                      <a:pt x="1270477" y="688093"/>
                      <a:pt x="1272444" y="687880"/>
                    </a:cubicBezTo>
                  </a:path>
                </a:pathLst>
              </a:custGeom>
              <a:grpFill/>
              <a:ln w="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EDDAE51B-6813-C0C0-3030-0694CDF0AD09}"/>
                  </a:ext>
                </a:extLst>
              </p:cNvPr>
              <p:cNvSpPr/>
              <p:nvPr/>
            </p:nvSpPr>
            <p:spPr>
              <a:xfrm flipV="1">
                <a:off x="1719738" y="2812488"/>
                <a:ext cx="121425" cy="284340"/>
              </a:xfrm>
              <a:custGeom>
                <a:avLst/>
                <a:gdLst>
                  <a:gd name="connsiteX0" fmla="*/ -1876 w 121425"/>
                  <a:gd name="connsiteY0" fmla="*/ 278884 h 284340"/>
                  <a:gd name="connsiteX1" fmla="*/ 11612 w 121425"/>
                  <a:gd name="connsiteY1" fmla="*/ 275232 h 284340"/>
                  <a:gd name="connsiteX2" fmla="*/ 38898 w 121425"/>
                  <a:gd name="connsiteY2" fmla="*/ 252484 h 284340"/>
                  <a:gd name="connsiteX3" fmla="*/ 101153 w 121425"/>
                  <a:gd name="connsiteY3" fmla="*/ 154856 h 284340"/>
                  <a:gd name="connsiteX4" fmla="*/ 117943 w 121425"/>
                  <a:gd name="connsiteY4" fmla="*/ 92220 h 284340"/>
                  <a:gd name="connsiteX5" fmla="*/ 116177 w 121425"/>
                  <a:gd name="connsiteY5" fmla="*/ 38506 h 284340"/>
                  <a:gd name="connsiteX6" fmla="*/ 102948 w 121425"/>
                  <a:gd name="connsiteY6" fmla="*/ 4761 h 284340"/>
                  <a:gd name="connsiteX7" fmla="*/ 92607 w 121425"/>
                  <a:gd name="connsiteY7" fmla="*/ -4551 h 284340"/>
                  <a:gd name="connsiteX8" fmla="*/ 96046 w 121425"/>
                  <a:gd name="connsiteY8" fmla="*/ 41054 h 284340"/>
                  <a:gd name="connsiteX9" fmla="*/ 91836 w 121425"/>
                  <a:gd name="connsiteY9" fmla="*/ 88062 h 284340"/>
                  <a:gd name="connsiteX10" fmla="*/ 74541 w 121425"/>
                  <a:gd name="connsiteY10" fmla="*/ 144117 h 284340"/>
                  <a:gd name="connsiteX11" fmla="*/ 23127 w 121425"/>
                  <a:gd name="connsiteY11" fmla="*/ 239721 h 284340"/>
                  <a:gd name="connsiteX12" fmla="*/ 4140 w 121425"/>
                  <a:gd name="connsiteY12" fmla="*/ 266933 h 284340"/>
                  <a:gd name="connsiteX13" fmla="*/ -1876 w 121425"/>
                  <a:gd name="connsiteY13" fmla="*/ 278884 h 284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21425" h="284340">
                    <a:moveTo>
                      <a:pt x="-1876" y="278884"/>
                    </a:moveTo>
                    <a:cubicBezTo>
                      <a:pt x="-869" y="280507"/>
                      <a:pt x="4198" y="279609"/>
                      <a:pt x="11612" y="275232"/>
                    </a:cubicBezTo>
                    <a:cubicBezTo>
                      <a:pt x="19008" y="270896"/>
                      <a:pt x="28539" y="263206"/>
                      <a:pt x="38898" y="252484"/>
                    </a:cubicBezTo>
                    <a:cubicBezTo>
                      <a:pt x="59500" y="231036"/>
                      <a:pt x="83910" y="197389"/>
                      <a:pt x="101153" y="154856"/>
                    </a:cubicBezTo>
                    <a:cubicBezTo>
                      <a:pt x="109833" y="133701"/>
                      <a:pt x="115366" y="112213"/>
                      <a:pt x="117943" y="92220"/>
                    </a:cubicBezTo>
                    <a:cubicBezTo>
                      <a:pt x="120341" y="72165"/>
                      <a:pt x="119438" y="53592"/>
                      <a:pt x="116177" y="38506"/>
                    </a:cubicBezTo>
                    <a:cubicBezTo>
                      <a:pt x="112933" y="23385"/>
                      <a:pt x="107618" y="11922"/>
                      <a:pt x="102948" y="4761"/>
                    </a:cubicBezTo>
                    <a:cubicBezTo>
                      <a:pt x="98071" y="-2342"/>
                      <a:pt x="94298" y="-5448"/>
                      <a:pt x="92607" y="-4551"/>
                    </a:cubicBezTo>
                    <a:cubicBezTo>
                      <a:pt x="88707" y="-2521"/>
                      <a:pt x="95247" y="14119"/>
                      <a:pt x="96046" y="41054"/>
                    </a:cubicBezTo>
                    <a:cubicBezTo>
                      <a:pt x="96472" y="54507"/>
                      <a:pt x="95287" y="70514"/>
                      <a:pt x="91836" y="88062"/>
                    </a:cubicBezTo>
                    <a:cubicBezTo>
                      <a:pt x="88178" y="105581"/>
                      <a:pt x="82535" y="124665"/>
                      <a:pt x="74541" y="144117"/>
                    </a:cubicBezTo>
                    <a:cubicBezTo>
                      <a:pt x="58741" y="183171"/>
                      <a:pt x="38558" y="216450"/>
                      <a:pt x="23127" y="239721"/>
                    </a:cubicBezTo>
                    <a:cubicBezTo>
                      <a:pt x="15362" y="251363"/>
                      <a:pt x="8713" y="260514"/>
                      <a:pt x="4140" y="266933"/>
                    </a:cubicBezTo>
                    <a:cubicBezTo>
                      <a:pt x="-403" y="273351"/>
                      <a:pt x="-2969" y="277153"/>
                      <a:pt x="-1876" y="278884"/>
                    </a:cubicBezTo>
                  </a:path>
                </a:pathLst>
              </a:custGeom>
              <a:grpFill/>
              <a:ln w="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93CDF8F9-0C42-F503-AB4D-8AC71C2EE064}"/>
                </a:ext>
              </a:extLst>
            </p:cNvPr>
            <p:cNvSpPr/>
            <p:nvPr/>
          </p:nvSpPr>
          <p:spPr>
            <a:xfrm>
              <a:off x="710416" y="640436"/>
              <a:ext cx="1530544" cy="584765"/>
            </a:xfrm>
            <a:prstGeom prst="round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FA9C3F5-D1FB-84BC-9062-BD63C70984CD}"/>
                </a:ext>
              </a:extLst>
            </p:cNvPr>
            <p:cNvSpPr txBox="1"/>
            <p:nvPr/>
          </p:nvSpPr>
          <p:spPr>
            <a:xfrm>
              <a:off x="717845" y="607321"/>
              <a:ext cx="153054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3200" dirty="0">
                  <a:effectLst>
                    <a:outerShdw blurRad="50800" dist="38100" dir="13500000" algn="br" rotWithShape="0">
                      <a:prstClr val="black">
                        <a:alpha val="40000"/>
                      </a:prstClr>
                    </a:outerShdw>
                  </a:effectLst>
                </a:rPr>
                <a:t>Output</a:t>
              </a:r>
              <a:r>
                <a:rPr lang="en-IN" dirty="0"/>
                <a:t> 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3663513-38A5-FA89-0149-2CEF22CC4E8D}"/>
              </a:ext>
            </a:extLst>
          </p:cNvPr>
          <p:cNvGrpSpPr/>
          <p:nvPr/>
        </p:nvGrpSpPr>
        <p:grpSpPr>
          <a:xfrm>
            <a:off x="4730826" y="2566954"/>
            <a:ext cx="1591425" cy="582128"/>
            <a:chOff x="4410839" y="1697404"/>
            <a:chExt cx="1818765" cy="670480"/>
          </a:xfrm>
          <a:solidFill>
            <a:srgbClr val="FFFF00"/>
          </a:solidFill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805D1A2E-AE13-66DE-7100-64916F76F33E}"/>
                </a:ext>
              </a:extLst>
            </p:cNvPr>
            <p:cNvSpPr/>
            <p:nvPr/>
          </p:nvSpPr>
          <p:spPr>
            <a:xfrm flipV="1">
              <a:off x="4410839" y="1697404"/>
              <a:ext cx="1705978" cy="670480"/>
            </a:xfrm>
            <a:custGeom>
              <a:avLst/>
              <a:gdLst>
                <a:gd name="connsiteX0" fmla="*/ 1516778 w 1705978"/>
                <a:gd name="connsiteY0" fmla="*/ 146010 h 670480"/>
                <a:gd name="connsiteX1" fmla="*/ 1505033 w 1705978"/>
                <a:gd name="connsiteY1" fmla="*/ 167981 h 670480"/>
                <a:gd name="connsiteX2" fmla="*/ 1506229 w 1705978"/>
                <a:gd name="connsiteY2" fmla="*/ 179818 h 670480"/>
                <a:gd name="connsiteX3" fmla="*/ 1512441 w 1705978"/>
                <a:gd name="connsiteY3" fmla="*/ 190838 h 670480"/>
                <a:gd name="connsiteX4" fmla="*/ 1534464 w 1705978"/>
                <a:gd name="connsiteY4" fmla="*/ 204470 h 670480"/>
                <a:gd name="connsiteX5" fmla="*/ 1556481 w 1705978"/>
                <a:gd name="connsiteY5" fmla="*/ 198488 h 670480"/>
                <a:gd name="connsiteX6" fmla="*/ 1567789 w 1705978"/>
                <a:gd name="connsiteY6" fmla="*/ 173008 h 670480"/>
                <a:gd name="connsiteX7" fmla="*/ 1569434 w 1705978"/>
                <a:gd name="connsiteY7" fmla="*/ 156972 h 670480"/>
                <a:gd name="connsiteX8" fmla="*/ 1568893 w 1705978"/>
                <a:gd name="connsiteY8" fmla="*/ 140103 h 670480"/>
                <a:gd name="connsiteX9" fmla="*/ 1568203 w 1705978"/>
                <a:gd name="connsiteY9" fmla="*/ 131538 h 670480"/>
                <a:gd name="connsiteX10" fmla="*/ 1566875 w 1705978"/>
                <a:gd name="connsiteY10" fmla="*/ 123803 h 670480"/>
                <a:gd name="connsiteX11" fmla="*/ 1566506 w 1705978"/>
                <a:gd name="connsiteY11" fmla="*/ 122509 h 670480"/>
                <a:gd name="connsiteX12" fmla="*/ 1566087 w 1705978"/>
                <a:gd name="connsiteY12" fmla="*/ 122526 h 670480"/>
                <a:gd name="connsiteX13" fmla="*/ 1539940 w 1705978"/>
                <a:gd name="connsiteY13" fmla="*/ 129888 h 670480"/>
                <a:gd name="connsiteX14" fmla="*/ 1516778 w 1705978"/>
                <a:gd name="connsiteY14" fmla="*/ 146010 h 670480"/>
                <a:gd name="connsiteX15" fmla="*/ 738608 w 1705978"/>
                <a:gd name="connsiteY15" fmla="*/ 174687 h 670480"/>
                <a:gd name="connsiteX16" fmla="*/ 685285 w 1705978"/>
                <a:gd name="connsiteY16" fmla="*/ 112995 h 670480"/>
                <a:gd name="connsiteX17" fmla="*/ 609351 w 1705978"/>
                <a:gd name="connsiteY17" fmla="*/ 95338 h 670480"/>
                <a:gd name="connsiteX18" fmla="*/ 543760 w 1705978"/>
                <a:gd name="connsiteY18" fmla="*/ 139108 h 670480"/>
                <a:gd name="connsiteX19" fmla="*/ 538992 w 1705978"/>
                <a:gd name="connsiteY19" fmla="*/ 147867 h 670480"/>
                <a:gd name="connsiteX20" fmla="*/ 536909 w 1705978"/>
                <a:gd name="connsiteY20" fmla="*/ 152383 h 670480"/>
                <a:gd name="connsiteX21" fmla="*/ 535316 w 1705978"/>
                <a:gd name="connsiteY21" fmla="*/ 157065 h 670480"/>
                <a:gd name="connsiteX22" fmla="*/ 532855 w 1705978"/>
                <a:gd name="connsiteY22" fmla="*/ 166888 h 670480"/>
                <a:gd name="connsiteX23" fmla="*/ 531238 w 1705978"/>
                <a:gd name="connsiteY23" fmla="*/ 177023 h 670480"/>
                <a:gd name="connsiteX24" fmla="*/ 535425 w 1705978"/>
                <a:gd name="connsiteY24" fmla="*/ 218170 h 670480"/>
                <a:gd name="connsiteX25" fmla="*/ 582727 w 1705978"/>
                <a:gd name="connsiteY25" fmla="*/ 291371 h 670480"/>
                <a:gd name="connsiteX26" fmla="*/ 658954 w 1705978"/>
                <a:gd name="connsiteY26" fmla="*/ 340473 h 670480"/>
                <a:gd name="connsiteX27" fmla="*/ 756203 w 1705978"/>
                <a:gd name="connsiteY27" fmla="*/ 361219 h 670480"/>
                <a:gd name="connsiteX28" fmla="*/ 759521 w 1705978"/>
                <a:gd name="connsiteY28" fmla="*/ 335929 h 670480"/>
                <a:gd name="connsiteX29" fmla="*/ 738608 w 1705978"/>
                <a:gd name="connsiteY29" fmla="*/ 174687 h 670480"/>
                <a:gd name="connsiteX30" fmla="*/ 1696695 w 1705978"/>
                <a:gd name="connsiteY30" fmla="*/ 149472 h 670480"/>
                <a:gd name="connsiteX31" fmla="*/ 1674476 w 1705978"/>
                <a:gd name="connsiteY31" fmla="*/ 141547 h 670480"/>
                <a:gd name="connsiteX32" fmla="*/ 1621832 w 1705978"/>
                <a:gd name="connsiteY32" fmla="*/ 126673 h 670480"/>
                <a:gd name="connsiteX33" fmla="*/ 1589944 w 1705978"/>
                <a:gd name="connsiteY33" fmla="*/ 122319 h 670480"/>
                <a:gd name="connsiteX34" fmla="*/ 1591020 w 1705978"/>
                <a:gd name="connsiteY34" fmla="*/ 129077 h 670480"/>
                <a:gd name="connsiteX35" fmla="*/ 1591693 w 1705978"/>
                <a:gd name="connsiteY35" fmla="*/ 138602 h 670480"/>
                <a:gd name="connsiteX36" fmla="*/ 1589841 w 1705978"/>
                <a:gd name="connsiteY36" fmla="*/ 177149 h 670480"/>
                <a:gd name="connsiteX37" fmla="*/ 1571764 w 1705978"/>
                <a:gd name="connsiteY37" fmla="*/ 214311 h 670480"/>
                <a:gd name="connsiteX38" fmla="*/ 1551938 w 1705978"/>
                <a:gd name="connsiteY38" fmla="*/ 225348 h 670480"/>
                <a:gd name="connsiteX39" fmla="*/ 1530030 w 1705978"/>
                <a:gd name="connsiteY39" fmla="*/ 225566 h 670480"/>
                <a:gd name="connsiteX40" fmla="*/ 1510951 w 1705978"/>
                <a:gd name="connsiteY40" fmla="*/ 217560 h 670480"/>
                <a:gd name="connsiteX41" fmla="*/ 1495980 w 1705978"/>
                <a:gd name="connsiteY41" fmla="*/ 204050 h 670480"/>
                <a:gd name="connsiteX42" fmla="*/ 1486334 w 1705978"/>
                <a:gd name="connsiteY42" fmla="*/ 186116 h 670480"/>
                <a:gd name="connsiteX43" fmla="*/ 1484545 w 1705978"/>
                <a:gd name="connsiteY43" fmla="*/ 165514 h 670480"/>
                <a:gd name="connsiteX44" fmla="*/ 1502617 w 1705978"/>
                <a:gd name="connsiteY44" fmla="*/ 131660 h 670480"/>
                <a:gd name="connsiteX45" fmla="*/ 1531226 w 1705978"/>
                <a:gd name="connsiteY45" fmla="*/ 112253 h 670480"/>
                <a:gd name="connsiteX46" fmla="*/ 1559242 w 1705978"/>
                <a:gd name="connsiteY46" fmla="*/ 104172 h 670480"/>
                <a:gd name="connsiteX47" fmla="*/ 1542464 w 1705978"/>
                <a:gd name="connsiteY47" fmla="*/ 81954 h 670480"/>
                <a:gd name="connsiteX48" fmla="*/ 1482636 w 1705978"/>
                <a:gd name="connsiteY48" fmla="*/ 43400 h 670480"/>
                <a:gd name="connsiteX49" fmla="*/ 1409923 w 1705978"/>
                <a:gd name="connsiteY49" fmla="*/ 23114 h 670480"/>
                <a:gd name="connsiteX50" fmla="*/ 1332644 w 1705978"/>
                <a:gd name="connsiteY50" fmla="*/ 21360 h 670480"/>
                <a:gd name="connsiteX51" fmla="*/ 1295310 w 1705978"/>
                <a:gd name="connsiteY51" fmla="*/ 30108 h 670480"/>
                <a:gd name="connsiteX52" fmla="*/ 1277032 w 1705978"/>
                <a:gd name="connsiteY52" fmla="*/ 37792 h 670480"/>
                <a:gd name="connsiteX53" fmla="*/ 1259219 w 1705978"/>
                <a:gd name="connsiteY53" fmla="*/ 46995 h 670480"/>
                <a:gd name="connsiteX54" fmla="*/ 1135564 w 1705978"/>
                <a:gd name="connsiteY54" fmla="*/ 159078 h 670480"/>
                <a:gd name="connsiteX55" fmla="*/ 1016304 w 1705978"/>
                <a:gd name="connsiteY55" fmla="*/ 296427 h 670480"/>
                <a:gd name="connsiteX56" fmla="*/ 938237 w 1705978"/>
                <a:gd name="connsiteY56" fmla="*/ 352465 h 670480"/>
                <a:gd name="connsiteX57" fmla="*/ 845296 w 1705978"/>
                <a:gd name="connsiteY57" fmla="*/ 383357 h 670480"/>
                <a:gd name="connsiteX58" fmla="*/ 776932 w 1705978"/>
                <a:gd name="connsiteY58" fmla="*/ 390058 h 670480"/>
                <a:gd name="connsiteX59" fmla="*/ 767809 w 1705978"/>
                <a:gd name="connsiteY59" fmla="*/ 422722 h 670480"/>
                <a:gd name="connsiteX60" fmla="*/ 731545 w 1705978"/>
                <a:gd name="connsiteY60" fmla="*/ 498488 h 670480"/>
                <a:gd name="connsiteX61" fmla="*/ 616179 w 1705978"/>
                <a:gd name="connsiteY61" fmla="*/ 608178 h 670480"/>
                <a:gd name="connsiteX62" fmla="*/ 547423 w 1705978"/>
                <a:gd name="connsiteY62" fmla="*/ 640192 h 670480"/>
                <a:gd name="connsiteX63" fmla="*/ 476868 w 1705978"/>
                <a:gd name="connsiteY63" fmla="*/ 658476 h 670480"/>
                <a:gd name="connsiteX64" fmla="*/ 407233 w 1705978"/>
                <a:gd name="connsiteY64" fmla="*/ 664469 h 670480"/>
                <a:gd name="connsiteX65" fmla="*/ 340565 w 1705978"/>
                <a:gd name="connsiteY65" fmla="*/ 659546 h 670480"/>
                <a:gd name="connsiteX66" fmla="*/ 222438 w 1705978"/>
                <a:gd name="connsiteY66" fmla="*/ 622413 h 670480"/>
                <a:gd name="connsiteX67" fmla="*/ 132304 w 1705978"/>
                <a:gd name="connsiteY67" fmla="*/ 558501 h 670480"/>
                <a:gd name="connsiteX68" fmla="*/ 73568 w 1705978"/>
                <a:gd name="connsiteY68" fmla="*/ 482907 h 670480"/>
                <a:gd name="connsiteX69" fmla="*/ 37269 w 1705978"/>
                <a:gd name="connsiteY69" fmla="*/ 411575 h 670480"/>
                <a:gd name="connsiteX70" fmla="*/ 3352 w 1705978"/>
                <a:gd name="connsiteY70" fmla="*/ 306740 h 670480"/>
                <a:gd name="connsiteX71" fmla="*/ -2181 w 1705978"/>
                <a:gd name="connsiteY71" fmla="*/ 278660 h 670480"/>
                <a:gd name="connsiteX72" fmla="*/ -2952 w 1705978"/>
                <a:gd name="connsiteY72" fmla="*/ 268871 h 670480"/>
                <a:gd name="connsiteX73" fmla="*/ 660 w 1705978"/>
                <a:gd name="connsiteY73" fmla="*/ 278010 h 670480"/>
                <a:gd name="connsiteX74" fmla="*/ 8902 w 1705978"/>
                <a:gd name="connsiteY74" fmla="*/ 305250 h 670480"/>
                <a:gd name="connsiteX75" fmla="*/ 47410 w 1705978"/>
                <a:gd name="connsiteY75" fmla="*/ 407077 h 670480"/>
                <a:gd name="connsiteX76" fmla="*/ 85066 w 1705978"/>
                <a:gd name="connsiteY76" fmla="*/ 475665 h 670480"/>
                <a:gd name="connsiteX77" fmla="*/ 143439 w 1705978"/>
                <a:gd name="connsiteY77" fmla="*/ 547090 h 670480"/>
                <a:gd name="connsiteX78" fmla="*/ 230364 w 1705978"/>
                <a:gd name="connsiteY78" fmla="*/ 606107 h 670480"/>
                <a:gd name="connsiteX79" fmla="*/ 343458 w 1705978"/>
                <a:gd name="connsiteY79" fmla="*/ 639599 h 670480"/>
                <a:gd name="connsiteX80" fmla="*/ 406997 w 1705978"/>
                <a:gd name="connsiteY80" fmla="*/ 643367 h 670480"/>
                <a:gd name="connsiteX81" fmla="*/ 473101 w 1705978"/>
                <a:gd name="connsiteY81" fmla="*/ 636804 h 670480"/>
                <a:gd name="connsiteX82" fmla="*/ 539682 w 1705978"/>
                <a:gd name="connsiteY82" fmla="*/ 618698 h 670480"/>
                <a:gd name="connsiteX83" fmla="*/ 604037 w 1705978"/>
                <a:gd name="connsiteY83" fmla="*/ 587892 h 670480"/>
                <a:gd name="connsiteX84" fmla="*/ 710437 w 1705978"/>
                <a:gd name="connsiteY84" fmla="*/ 484960 h 670480"/>
                <a:gd name="connsiteX85" fmla="*/ 750468 w 1705978"/>
                <a:gd name="connsiteY85" fmla="*/ 389414 h 670480"/>
                <a:gd name="connsiteX86" fmla="*/ 648256 w 1705978"/>
                <a:gd name="connsiteY86" fmla="*/ 366902 h 670480"/>
                <a:gd name="connsiteX87" fmla="*/ 602812 w 1705978"/>
                <a:gd name="connsiteY87" fmla="*/ 343458 h 670480"/>
                <a:gd name="connsiteX88" fmla="*/ 562953 w 1705978"/>
                <a:gd name="connsiteY88" fmla="*/ 311864 h 670480"/>
                <a:gd name="connsiteX89" fmla="*/ 508226 w 1705978"/>
                <a:gd name="connsiteY89" fmla="*/ 226240 h 670480"/>
                <a:gd name="connsiteX90" fmla="*/ 503095 w 1705978"/>
                <a:gd name="connsiteY90" fmla="*/ 174124 h 670480"/>
                <a:gd name="connsiteX91" fmla="*/ 505195 w 1705978"/>
                <a:gd name="connsiteY91" fmla="*/ 161108 h 670480"/>
                <a:gd name="connsiteX92" fmla="*/ 508502 w 1705978"/>
                <a:gd name="connsiteY92" fmla="*/ 148241 h 670480"/>
                <a:gd name="connsiteX93" fmla="*/ 510722 w 1705978"/>
                <a:gd name="connsiteY93" fmla="*/ 141857 h 670480"/>
                <a:gd name="connsiteX94" fmla="*/ 513518 w 1705978"/>
                <a:gd name="connsiteY94" fmla="*/ 135743 h 670480"/>
                <a:gd name="connsiteX95" fmla="*/ 519948 w 1705978"/>
                <a:gd name="connsiteY95" fmla="*/ 124033 h 670480"/>
                <a:gd name="connsiteX96" fmla="*/ 556655 w 1705978"/>
                <a:gd name="connsiteY96" fmla="*/ 87170 h 670480"/>
                <a:gd name="connsiteX97" fmla="*/ 604163 w 1705978"/>
                <a:gd name="connsiteY97" fmla="*/ 67891 h 670480"/>
                <a:gd name="connsiteX98" fmla="*/ 655416 w 1705978"/>
                <a:gd name="connsiteY98" fmla="*/ 69450 h 670480"/>
                <a:gd name="connsiteX99" fmla="*/ 700780 w 1705978"/>
                <a:gd name="connsiteY99" fmla="*/ 90138 h 670480"/>
                <a:gd name="connsiteX100" fmla="*/ 762788 w 1705978"/>
                <a:gd name="connsiteY100" fmla="*/ 162172 h 670480"/>
                <a:gd name="connsiteX101" fmla="*/ 779295 w 1705978"/>
                <a:gd name="connsiteY101" fmla="*/ 205931 h 670480"/>
                <a:gd name="connsiteX102" fmla="*/ 781912 w 1705978"/>
                <a:gd name="connsiteY102" fmla="*/ 217186 h 670480"/>
                <a:gd name="connsiteX103" fmla="*/ 784069 w 1705978"/>
                <a:gd name="connsiteY103" fmla="*/ 228425 h 670480"/>
                <a:gd name="connsiteX104" fmla="*/ 787026 w 1705978"/>
                <a:gd name="connsiteY104" fmla="*/ 250845 h 670480"/>
                <a:gd name="connsiteX105" fmla="*/ 785645 w 1705978"/>
                <a:gd name="connsiteY105" fmla="*/ 338730 h 670480"/>
                <a:gd name="connsiteX106" fmla="*/ 782637 w 1705978"/>
                <a:gd name="connsiteY106" fmla="*/ 361541 h 670480"/>
                <a:gd name="connsiteX107" fmla="*/ 840159 w 1705978"/>
                <a:gd name="connsiteY107" fmla="*/ 355468 h 670480"/>
                <a:gd name="connsiteX108" fmla="*/ 925267 w 1705978"/>
                <a:gd name="connsiteY108" fmla="*/ 327446 h 670480"/>
                <a:gd name="connsiteX109" fmla="*/ 997329 w 1705978"/>
                <a:gd name="connsiteY109" fmla="*/ 275928 h 670480"/>
                <a:gd name="connsiteX110" fmla="*/ 1114651 w 1705978"/>
                <a:gd name="connsiteY110" fmla="*/ 141633 h 670480"/>
                <a:gd name="connsiteX111" fmla="*/ 1246473 w 1705978"/>
                <a:gd name="connsiteY111" fmla="*/ 24023 h 670480"/>
                <a:gd name="connsiteX112" fmla="*/ 1266081 w 1705978"/>
                <a:gd name="connsiteY112" fmla="*/ 14067 h 670480"/>
                <a:gd name="connsiteX113" fmla="*/ 1286378 w 1705978"/>
                <a:gd name="connsiteY113" fmla="*/ 5698 h 670480"/>
                <a:gd name="connsiteX114" fmla="*/ 1329504 w 1705978"/>
                <a:gd name="connsiteY114" fmla="*/ -4154 h 670480"/>
                <a:gd name="connsiteX115" fmla="*/ 1413840 w 1705978"/>
                <a:gd name="connsiteY115" fmla="*/ -1646 h 670480"/>
                <a:gd name="connsiteX116" fmla="*/ 1492270 w 1705978"/>
                <a:gd name="connsiteY116" fmla="*/ 21003 h 670480"/>
                <a:gd name="connsiteX117" fmla="*/ 1559392 w 1705978"/>
                <a:gd name="connsiteY117" fmla="*/ 65452 h 670480"/>
                <a:gd name="connsiteX118" fmla="*/ 1582824 w 1705978"/>
                <a:gd name="connsiteY118" fmla="*/ 99094 h 670480"/>
                <a:gd name="connsiteX119" fmla="*/ 1584411 w 1705978"/>
                <a:gd name="connsiteY119" fmla="*/ 103137 h 670480"/>
                <a:gd name="connsiteX120" fmla="*/ 1625697 w 1705978"/>
                <a:gd name="connsiteY120" fmla="*/ 108952 h 670480"/>
                <a:gd name="connsiteX121" fmla="*/ 1680130 w 1705978"/>
                <a:gd name="connsiteY121" fmla="*/ 125453 h 670480"/>
                <a:gd name="connsiteX122" fmla="*/ 1702792 w 1705978"/>
                <a:gd name="connsiteY122" fmla="*/ 134052 h 670480"/>
                <a:gd name="connsiteX123" fmla="*/ 1696695 w 1705978"/>
                <a:gd name="connsiteY123" fmla="*/ 149472 h 67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</a:cxnLst>
              <a:rect l="l" t="t" r="r" b="b"/>
              <a:pathLst>
                <a:path w="1705978" h="670480">
                  <a:moveTo>
                    <a:pt x="1516778" y="146010"/>
                  </a:moveTo>
                  <a:cubicBezTo>
                    <a:pt x="1510451" y="152469"/>
                    <a:pt x="1505654" y="160055"/>
                    <a:pt x="1505033" y="167981"/>
                  </a:cubicBezTo>
                  <a:cubicBezTo>
                    <a:pt x="1504458" y="171921"/>
                    <a:pt x="1505171" y="175895"/>
                    <a:pt x="1506229" y="179818"/>
                  </a:cubicBezTo>
                  <a:cubicBezTo>
                    <a:pt x="1507748" y="183625"/>
                    <a:pt x="1509473" y="187554"/>
                    <a:pt x="1512441" y="190838"/>
                  </a:cubicBezTo>
                  <a:cubicBezTo>
                    <a:pt x="1517853" y="197642"/>
                    <a:pt x="1526159" y="202796"/>
                    <a:pt x="1534464" y="204470"/>
                  </a:cubicBezTo>
                  <a:cubicBezTo>
                    <a:pt x="1542913" y="206230"/>
                    <a:pt x="1550718" y="204147"/>
                    <a:pt x="1556481" y="198488"/>
                  </a:cubicBezTo>
                  <a:cubicBezTo>
                    <a:pt x="1562244" y="192644"/>
                    <a:pt x="1566041" y="183298"/>
                    <a:pt x="1567789" y="173008"/>
                  </a:cubicBezTo>
                  <a:cubicBezTo>
                    <a:pt x="1568922" y="167947"/>
                    <a:pt x="1569014" y="162396"/>
                    <a:pt x="1569434" y="156972"/>
                  </a:cubicBezTo>
                  <a:cubicBezTo>
                    <a:pt x="1569285" y="151382"/>
                    <a:pt x="1569566" y="145837"/>
                    <a:pt x="1568893" y="140103"/>
                  </a:cubicBezTo>
                  <a:lnTo>
                    <a:pt x="1568203" y="131538"/>
                  </a:lnTo>
                  <a:lnTo>
                    <a:pt x="1566875" y="123803"/>
                  </a:lnTo>
                  <a:lnTo>
                    <a:pt x="1566506" y="122509"/>
                  </a:lnTo>
                  <a:lnTo>
                    <a:pt x="1566087" y="122526"/>
                  </a:lnTo>
                  <a:cubicBezTo>
                    <a:pt x="1556947" y="123797"/>
                    <a:pt x="1547952" y="125908"/>
                    <a:pt x="1539940" y="129888"/>
                  </a:cubicBezTo>
                  <a:cubicBezTo>
                    <a:pt x="1531623" y="134420"/>
                    <a:pt x="1523156" y="139487"/>
                    <a:pt x="1516778" y="146010"/>
                  </a:cubicBezTo>
                  <a:close/>
                  <a:moveTo>
                    <a:pt x="738608" y="174687"/>
                  </a:moveTo>
                  <a:cubicBezTo>
                    <a:pt x="725937" y="150416"/>
                    <a:pt x="707860" y="128283"/>
                    <a:pt x="685285" y="112995"/>
                  </a:cubicBezTo>
                  <a:cubicBezTo>
                    <a:pt x="662779" y="97719"/>
                    <a:pt x="635521" y="89954"/>
                    <a:pt x="609351" y="95338"/>
                  </a:cubicBezTo>
                  <a:cubicBezTo>
                    <a:pt x="583066" y="100129"/>
                    <a:pt x="558139" y="116590"/>
                    <a:pt x="543760" y="139108"/>
                  </a:cubicBezTo>
                  <a:cubicBezTo>
                    <a:pt x="542161" y="142024"/>
                    <a:pt x="540199" y="144773"/>
                    <a:pt x="538992" y="147867"/>
                  </a:cubicBezTo>
                  <a:lnTo>
                    <a:pt x="536909" y="152383"/>
                  </a:lnTo>
                  <a:lnTo>
                    <a:pt x="535316" y="157065"/>
                  </a:lnTo>
                  <a:cubicBezTo>
                    <a:pt x="534080" y="160090"/>
                    <a:pt x="533585" y="163552"/>
                    <a:pt x="532855" y="166888"/>
                  </a:cubicBezTo>
                  <a:cubicBezTo>
                    <a:pt x="532164" y="170241"/>
                    <a:pt x="531261" y="173577"/>
                    <a:pt x="531238" y="177023"/>
                  </a:cubicBezTo>
                  <a:cubicBezTo>
                    <a:pt x="529536" y="190643"/>
                    <a:pt x="531353" y="204654"/>
                    <a:pt x="535425" y="218170"/>
                  </a:cubicBezTo>
                  <a:cubicBezTo>
                    <a:pt x="543374" y="245450"/>
                    <a:pt x="561279" y="270361"/>
                    <a:pt x="582727" y="291371"/>
                  </a:cubicBezTo>
                  <a:cubicBezTo>
                    <a:pt x="604744" y="312238"/>
                    <a:pt x="630155" y="329223"/>
                    <a:pt x="658954" y="340473"/>
                  </a:cubicBezTo>
                  <a:cubicBezTo>
                    <a:pt x="689978" y="353040"/>
                    <a:pt x="722970" y="359574"/>
                    <a:pt x="756203" y="361219"/>
                  </a:cubicBezTo>
                  <a:cubicBezTo>
                    <a:pt x="757549" y="352868"/>
                    <a:pt x="758722" y="344459"/>
                    <a:pt x="759521" y="335929"/>
                  </a:cubicBezTo>
                  <a:cubicBezTo>
                    <a:pt x="764479" y="282013"/>
                    <a:pt x="763749" y="223352"/>
                    <a:pt x="738608" y="174687"/>
                  </a:cubicBezTo>
                  <a:close/>
                  <a:moveTo>
                    <a:pt x="1696695" y="149472"/>
                  </a:moveTo>
                  <a:cubicBezTo>
                    <a:pt x="1689390" y="146786"/>
                    <a:pt x="1682017" y="144083"/>
                    <a:pt x="1674476" y="141547"/>
                  </a:cubicBezTo>
                  <a:cubicBezTo>
                    <a:pt x="1657601" y="135824"/>
                    <a:pt x="1640053" y="130526"/>
                    <a:pt x="1621832" y="126673"/>
                  </a:cubicBezTo>
                  <a:cubicBezTo>
                    <a:pt x="1611398" y="124504"/>
                    <a:pt x="1600688" y="122986"/>
                    <a:pt x="1589944" y="122319"/>
                  </a:cubicBezTo>
                  <a:lnTo>
                    <a:pt x="1591020" y="129077"/>
                  </a:lnTo>
                  <a:lnTo>
                    <a:pt x="1591693" y="138602"/>
                  </a:lnTo>
                  <a:cubicBezTo>
                    <a:pt x="1592550" y="151267"/>
                    <a:pt x="1592360" y="164150"/>
                    <a:pt x="1589841" y="177149"/>
                  </a:cubicBezTo>
                  <a:cubicBezTo>
                    <a:pt x="1587379" y="189958"/>
                    <a:pt x="1582554" y="203595"/>
                    <a:pt x="1571764" y="214311"/>
                  </a:cubicBezTo>
                  <a:cubicBezTo>
                    <a:pt x="1566207" y="219320"/>
                    <a:pt x="1559478" y="223755"/>
                    <a:pt x="1551938" y="225348"/>
                  </a:cubicBezTo>
                  <a:cubicBezTo>
                    <a:pt x="1544576" y="227085"/>
                    <a:pt x="1536909" y="227281"/>
                    <a:pt x="1530030" y="225566"/>
                  </a:cubicBezTo>
                  <a:cubicBezTo>
                    <a:pt x="1523099" y="223996"/>
                    <a:pt x="1516605" y="221345"/>
                    <a:pt x="1510951" y="217560"/>
                  </a:cubicBezTo>
                  <a:cubicBezTo>
                    <a:pt x="1505188" y="213960"/>
                    <a:pt x="1500167" y="209347"/>
                    <a:pt x="1495980" y="204050"/>
                  </a:cubicBezTo>
                  <a:cubicBezTo>
                    <a:pt x="1491597" y="198896"/>
                    <a:pt x="1488606" y="192581"/>
                    <a:pt x="1486334" y="186116"/>
                  </a:cubicBezTo>
                  <a:cubicBezTo>
                    <a:pt x="1484482" y="179461"/>
                    <a:pt x="1483516" y="172398"/>
                    <a:pt x="1484545" y="165514"/>
                  </a:cubicBezTo>
                  <a:cubicBezTo>
                    <a:pt x="1486098" y="151497"/>
                    <a:pt x="1494082" y="140068"/>
                    <a:pt x="1502617" y="131660"/>
                  </a:cubicBezTo>
                  <a:cubicBezTo>
                    <a:pt x="1511383" y="123095"/>
                    <a:pt x="1521287" y="117447"/>
                    <a:pt x="1531226" y="112253"/>
                  </a:cubicBezTo>
                  <a:cubicBezTo>
                    <a:pt x="1540388" y="107882"/>
                    <a:pt x="1549884" y="105576"/>
                    <a:pt x="1559242" y="104172"/>
                  </a:cubicBezTo>
                  <a:cubicBezTo>
                    <a:pt x="1554877" y="96218"/>
                    <a:pt x="1549188" y="88741"/>
                    <a:pt x="1542464" y="81954"/>
                  </a:cubicBezTo>
                  <a:cubicBezTo>
                    <a:pt x="1526303" y="65711"/>
                    <a:pt x="1505246" y="53138"/>
                    <a:pt x="1482636" y="43400"/>
                  </a:cubicBezTo>
                  <a:cubicBezTo>
                    <a:pt x="1459831" y="33904"/>
                    <a:pt x="1435300" y="26922"/>
                    <a:pt x="1409923" y="23114"/>
                  </a:cubicBezTo>
                  <a:cubicBezTo>
                    <a:pt x="1384605" y="19278"/>
                    <a:pt x="1358343" y="18082"/>
                    <a:pt x="1332644" y="21360"/>
                  </a:cubicBezTo>
                  <a:cubicBezTo>
                    <a:pt x="1319830" y="22993"/>
                    <a:pt x="1307165" y="25749"/>
                    <a:pt x="1295310" y="30108"/>
                  </a:cubicBezTo>
                  <a:cubicBezTo>
                    <a:pt x="1289300" y="32444"/>
                    <a:pt x="1283082" y="35106"/>
                    <a:pt x="1277032" y="37792"/>
                  </a:cubicBezTo>
                  <a:cubicBezTo>
                    <a:pt x="1271136" y="40887"/>
                    <a:pt x="1264953" y="43464"/>
                    <a:pt x="1259219" y="46995"/>
                  </a:cubicBezTo>
                  <a:cubicBezTo>
                    <a:pt x="1212050" y="73159"/>
                    <a:pt x="1172570" y="114215"/>
                    <a:pt x="1135564" y="159078"/>
                  </a:cubicBezTo>
                  <a:cubicBezTo>
                    <a:pt x="1098253" y="203843"/>
                    <a:pt x="1062478" y="253249"/>
                    <a:pt x="1016304" y="296427"/>
                  </a:cubicBezTo>
                  <a:cubicBezTo>
                    <a:pt x="993142" y="317806"/>
                    <a:pt x="967340" y="337528"/>
                    <a:pt x="938237" y="352465"/>
                  </a:cubicBezTo>
                  <a:cubicBezTo>
                    <a:pt x="909409" y="367937"/>
                    <a:pt x="877183" y="377376"/>
                    <a:pt x="845296" y="383357"/>
                  </a:cubicBezTo>
                  <a:cubicBezTo>
                    <a:pt x="822996" y="387481"/>
                    <a:pt x="800053" y="389805"/>
                    <a:pt x="776932" y="390058"/>
                  </a:cubicBezTo>
                  <a:cubicBezTo>
                    <a:pt x="774343" y="401101"/>
                    <a:pt x="771404" y="412035"/>
                    <a:pt x="767809" y="422722"/>
                  </a:cubicBezTo>
                  <a:cubicBezTo>
                    <a:pt x="758774" y="449685"/>
                    <a:pt x="746528" y="475205"/>
                    <a:pt x="731545" y="498488"/>
                  </a:cubicBezTo>
                  <a:cubicBezTo>
                    <a:pt x="701677" y="545301"/>
                    <a:pt x="660426" y="581853"/>
                    <a:pt x="616179" y="608178"/>
                  </a:cubicBezTo>
                  <a:cubicBezTo>
                    <a:pt x="594023" y="621447"/>
                    <a:pt x="570861" y="632019"/>
                    <a:pt x="547423" y="640192"/>
                  </a:cubicBezTo>
                  <a:cubicBezTo>
                    <a:pt x="524003" y="648382"/>
                    <a:pt x="500386" y="654588"/>
                    <a:pt x="476868" y="658476"/>
                  </a:cubicBezTo>
                  <a:cubicBezTo>
                    <a:pt x="453349" y="662283"/>
                    <a:pt x="430055" y="664228"/>
                    <a:pt x="407233" y="664469"/>
                  </a:cubicBezTo>
                  <a:cubicBezTo>
                    <a:pt x="384410" y="664349"/>
                    <a:pt x="362117" y="662772"/>
                    <a:pt x="340565" y="659546"/>
                  </a:cubicBezTo>
                  <a:cubicBezTo>
                    <a:pt x="297560" y="652673"/>
                    <a:pt x="257471" y="640174"/>
                    <a:pt x="222438" y="622413"/>
                  </a:cubicBezTo>
                  <a:cubicBezTo>
                    <a:pt x="187393" y="604922"/>
                    <a:pt x="156559" y="583296"/>
                    <a:pt x="132304" y="558501"/>
                  </a:cubicBezTo>
                  <a:cubicBezTo>
                    <a:pt x="107859" y="533982"/>
                    <a:pt x="88896" y="507915"/>
                    <a:pt x="73568" y="482907"/>
                  </a:cubicBezTo>
                  <a:cubicBezTo>
                    <a:pt x="58205" y="457864"/>
                    <a:pt x="46512" y="433724"/>
                    <a:pt x="37269" y="411575"/>
                  </a:cubicBezTo>
                  <a:cubicBezTo>
                    <a:pt x="18496" y="367333"/>
                    <a:pt x="9173" y="331178"/>
                    <a:pt x="3352" y="306740"/>
                  </a:cubicBezTo>
                  <a:cubicBezTo>
                    <a:pt x="511" y="294483"/>
                    <a:pt x="-1261" y="285056"/>
                    <a:pt x="-2181" y="278660"/>
                  </a:cubicBezTo>
                  <a:cubicBezTo>
                    <a:pt x="-3170" y="272287"/>
                    <a:pt x="-3435" y="268980"/>
                    <a:pt x="-2952" y="268871"/>
                  </a:cubicBezTo>
                  <a:cubicBezTo>
                    <a:pt x="-2474" y="268767"/>
                    <a:pt x="-1255" y="271867"/>
                    <a:pt x="660" y="278010"/>
                  </a:cubicBezTo>
                  <a:cubicBezTo>
                    <a:pt x="2512" y="284164"/>
                    <a:pt x="5187" y="293321"/>
                    <a:pt x="8902" y="305250"/>
                  </a:cubicBezTo>
                  <a:cubicBezTo>
                    <a:pt x="16466" y="329021"/>
                    <a:pt x="27417" y="364302"/>
                    <a:pt x="47410" y="407077"/>
                  </a:cubicBezTo>
                  <a:cubicBezTo>
                    <a:pt x="57262" y="428502"/>
                    <a:pt x="69456" y="451756"/>
                    <a:pt x="85066" y="475665"/>
                  </a:cubicBezTo>
                  <a:cubicBezTo>
                    <a:pt x="100635" y="499558"/>
                    <a:pt x="119599" y="524232"/>
                    <a:pt x="143439" y="547090"/>
                  </a:cubicBezTo>
                  <a:cubicBezTo>
                    <a:pt x="167021" y="570159"/>
                    <a:pt x="196573" y="589974"/>
                    <a:pt x="230364" y="606107"/>
                  </a:cubicBezTo>
                  <a:cubicBezTo>
                    <a:pt x="264022" y="622408"/>
                    <a:pt x="302415" y="633658"/>
                    <a:pt x="343458" y="639599"/>
                  </a:cubicBezTo>
                  <a:cubicBezTo>
                    <a:pt x="364038" y="642354"/>
                    <a:pt x="385290" y="643539"/>
                    <a:pt x="406997" y="643367"/>
                  </a:cubicBezTo>
                  <a:cubicBezTo>
                    <a:pt x="428704" y="642832"/>
                    <a:pt x="450830" y="640686"/>
                    <a:pt x="473101" y="636804"/>
                  </a:cubicBezTo>
                  <a:cubicBezTo>
                    <a:pt x="495365" y="632841"/>
                    <a:pt x="517653" y="626675"/>
                    <a:pt x="539682" y="618698"/>
                  </a:cubicBezTo>
                  <a:cubicBezTo>
                    <a:pt x="561716" y="610732"/>
                    <a:pt x="583406" y="600545"/>
                    <a:pt x="604037" y="587892"/>
                  </a:cubicBezTo>
                  <a:cubicBezTo>
                    <a:pt x="645259" y="562768"/>
                    <a:pt x="683214" y="528448"/>
                    <a:pt x="710437" y="484960"/>
                  </a:cubicBezTo>
                  <a:cubicBezTo>
                    <a:pt x="728733" y="456150"/>
                    <a:pt x="742031" y="423837"/>
                    <a:pt x="750468" y="389414"/>
                  </a:cubicBezTo>
                  <a:cubicBezTo>
                    <a:pt x="715861" y="387314"/>
                    <a:pt x="681270" y="380240"/>
                    <a:pt x="648256" y="366902"/>
                  </a:cubicBezTo>
                  <a:cubicBezTo>
                    <a:pt x="632496" y="360632"/>
                    <a:pt x="617122" y="352856"/>
                    <a:pt x="602812" y="343458"/>
                  </a:cubicBezTo>
                  <a:cubicBezTo>
                    <a:pt x="588542" y="334135"/>
                    <a:pt x="575204" y="323592"/>
                    <a:pt x="562953" y="311864"/>
                  </a:cubicBezTo>
                  <a:cubicBezTo>
                    <a:pt x="538905" y="288214"/>
                    <a:pt x="518136" y="259892"/>
                    <a:pt x="508226" y="226240"/>
                  </a:cubicBezTo>
                  <a:cubicBezTo>
                    <a:pt x="503234" y="209606"/>
                    <a:pt x="500950" y="191684"/>
                    <a:pt x="503095" y="174124"/>
                  </a:cubicBezTo>
                  <a:cubicBezTo>
                    <a:pt x="503245" y="169695"/>
                    <a:pt x="504292" y="165410"/>
                    <a:pt x="505195" y="161108"/>
                  </a:cubicBezTo>
                  <a:cubicBezTo>
                    <a:pt x="506138" y="156800"/>
                    <a:pt x="506846" y="152509"/>
                    <a:pt x="508502" y="148241"/>
                  </a:cubicBezTo>
                  <a:lnTo>
                    <a:pt x="510722" y="141857"/>
                  </a:lnTo>
                  <a:lnTo>
                    <a:pt x="513518" y="135743"/>
                  </a:lnTo>
                  <a:cubicBezTo>
                    <a:pt x="515249" y="131585"/>
                    <a:pt x="517739" y="127898"/>
                    <a:pt x="519948" y="124033"/>
                  </a:cubicBezTo>
                  <a:cubicBezTo>
                    <a:pt x="529398" y="108963"/>
                    <a:pt x="542310" y="96712"/>
                    <a:pt x="556655" y="87170"/>
                  </a:cubicBezTo>
                  <a:cubicBezTo>
                    <a:pt x="571034" y="77611"/>
                    <a:pt x="587219" y="70997"/>
                    <a:pt x="604163" y="67891"/>
                  </a:cubicBezTo>
                  <a:cubicBezTo>
                    <a:pt x="620953" y="64687"/>
                    <a:pt x="639093" y="65136"/>
                    <a:pt x="655416" y="69450"/>
                  </a:cubicBezTo>
                  <a:cubicBezTo>
                    <a:pt x="671872" y="73585"/>
                    <a:pt x="687212" y="80890"/>
                    <a:pt x="700780" y="90138"/>
                  </a:cubicBezTo>
                  <a:cubicBezTo>
                    <a:pt x="727956" y="108768"/>
                    <a:pt x="748386" y="134363"/>
                    <a:pt x="762788" y="162172"/>
                  </a:cubicBezTo>
                  <a:cubicBezTo>
                    <a:pt x="769892" y="176108"/>
                    <a:pt x="775810" y="190873"/>
                    <a:pt x="779295" y="205931"/>
                  </a:cubicBezTo>
                  <a:lnTo>
                    <a:pt x="781912" y="217186"/>
                  </a:lnTo>
                  <a:cubicBezTo>
                    <a:pt x="782804" y="220931"/>
                    <a:pt x="783690" y="224675"/>
                    <a:pt x="784069" y="228425"/>
                  </a:cubicBezTo>
                  <a:cubicBezTo>
                    <a:pt x="785059" y="235914"/>
                    <a:pt x="786175" y="243397"/>
                    <a:pt x="787026" y="250845"/>
                  </a:cubicBezTo>
                  <a:cubicBezTo>
                    <a:pt x="789591" y="280656"/>
                    <a:pt x="788630" y="309995"/>
                    <a:pt x="785645" y="338730"/>
                  </a:cubicBezTo>
                  <a:cubicBezTo>
                    <a:pt x="784857" y="346368"/>
                    <a:pt x="783834" y="353972"/>
                    <a:pt x="782637" y="361541"/>
                  </a:cubicBezTo>
                  <a:cubicBezTo>
                    <a:pt x="802003" y="361018"/>
                    <a:pt x="821288" y="358930"/>
                    <a:pt x="840159" y="355468"/>
                  </a:cubicBezTo>
                  <a:cubicBezTo>
                    <a:pt x="870333" y="349796"/>
                    <a:pt x="899062" y="341416"/>
                    <a:pt x="925267" y="327446"/>
                  </a:cubicBezTo>
                  <a:cubicBezTo>
                    <a:pt x="951678" y="313981"/>
                    <a:pt x="975478" y="295955"/>
                    <a:pt x="997329" y="275928"/>
                  </a:cubicBezTo>
                  <a:cubicBezTo>
                    <a:pt x="1040961" y="235465"/>
                    <a:pt x="1076466" y="187122"/>
                    <a:pt x="1114651" y="141633"/>
                  </a:cubicBezTo>
                  <a:cubicBezTo>
                    <a:pt x="1152532" y="96195"/>
                    <a:pt x="1194570" y="52431"/>
                    <a:pt x="1246473" y="24023"/>
                  </a:cubicBezTo>
                  <a:cubicBezTo>
                    <a:pt x="1252766" y="20233"/>
                    <a:pt x="1259575" y="17391"/>
                    <a:pt x="1266081" y="14067"/>
                  </a:cubicBezTo>
                  <a:cubicBezTo>
                    <a:pt x="1272804" y="11122"/>
                    <a:pt x="1279436" y="8327"/>
                    <a:pt x="1286378" y="5698"/>
                  </a:cubicBezTo>
                  <a:cubicBezTo>
                    <a:pt x="1300642" y="574"/>
                    <a:pt x="1315142" y="-2417"/>
                    <a:pt x="1329504" y="-4154"/>
                  </a:cubicBezTo>
                  <a:cubicBezTo>
                    <a:pt x="1358274" y="-7576"/>
                    <a:pt x="1386560" y="-5995"/>
                    <a:pt x="1413840" y="-1646"/>
                  </a:cubicBezTo>
                  <a:cubicBezTo>
                    <a:pt x="1441144" y="2696"/>
                    <a:pt x="1467451" y="10386"/>
                    <a:pt x="1492270" y="21003"/>
                  </a:cubicBezTo>
                  <a:cubicBezTo>
                    <a:pt x="1516922" y="31920"/>
                    <a:pt x="1540336" y="45948"/>
                    <a:pt x="1559392" y="65452"/>
                  </a:cubicBezTo>
                  <a:cubicBezTo>
                    <a:pt x="1568842" y="75195"/>
                    <a:pt x="1577078" y="86446"/>
                    <a:pt x="1582824" y="99094"/>
                  </a:cubicBezTo>
                  <a:lnTo>
                    <a:pt x="1584411" y="103137"/>
                  </a:lnTo>
                  <a:cubicBezTo>
                    <a:pt x="1598790" y="103741"/>
                    <a:pt x="1612560" y="106007"/>
                    <a:pt x="1625697" y="108952"/>
                  </a:cubicBezTo>
                  <a:cubicBezTo>
                    <a:pt x="1644907" y="113387"/>
                    <a:pt x="1662950" y="119247"/>
                    <a:pt x="1680130" y="125453"/>
                  </a:cubicBezTo>
                  <a:cubicBezTo>
                    <a:pt x="1687872" y="128237"/>
                    <a:pt x="1695389" y="131153"/>
                    <a:pt x="1702792" y="134052"/>
                  </a:cubicBezTo>
                  <a:cubicBezTo>
                    <a:pt x="1700681" y="139159"/>
                    <a:pt x="1698645" y="144302"/>
                    <a:pt x="1696695" y="149472"/>
                  </a:cubicBezTo>
                </a:path>
              </a:pathLst>
            </a:custGeom>
            <a:grpFill/>
            <a:ln w="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F3FB5F7C-7251-107B-B187-7496A39F6ADE}"/>
                </a:ext>
              </a:extLst>
            </p:cNvPr>
            <p:cNvSpPr/>
            <p:nvPr/>
          </p:nvSpPr>
          <p:spPr>
            <a:xfrm flipV="1">
              <a:off x="6076927" y="2140335"/>
              <a:ext cx="152677" cy="142047"/>
            </a:xfrm>
            <a:custGeom>
              <a:avLst/>
              <a:gdLst>
                <a:gd name="connsiteX0" fmla="*/ -4179 w 152677"/>
                <a:gd name="connsiteY0" fmla="*/ 108569 h 142047"/>
                <a:gd name="connsiteX1" fmla="*/ 42639 w 152677"/>
                <a:gd name="connsiteY1" fmla="*/ 5805 h 142047"/>
                <a:gd name="connsiteX2" fmla="*/ 84810 w 152677"/>
                <a:gd name="connsiteY2" fmla="*/ 11361 h 142047"/>
                <a:gd name="connsiteX3" fmla="*/ 144351 w 152677"/>
                <a:gd name="connsiteY3" fmla="*/ 85983 h 142047"/>
                <a:gd name="connsiteX4" fmla="*/ 103026 w 152677"/>
                <a:gd name="connsiteY4" fmla="*/ 130776 h 142047"/>
                <a:gd name="connsiteX5" fmla="*/ 25085 w 152677"/>
                <a:gd name="connsiteY5" fmla="*/ 135729 h 142047"/>
                <a:gd name="connsiteX6" fmla="*/ -4179 w 152677"/>
                <a:gd name="connsiteY6" fmla="*/ 108569 h 142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2677" h="142047">
                  <a:moveTo>
                    <a:pt x="-4179" y="108569"/>
                  </a:moveTo>
                  <a:cubicBezTo>
                    <a:pt x="-4179" y="108569"/>
                    <a:pt x="14974" y="55694"/>
                    <a:pt x="42639" y="5805"/>
                  </a:cubicBezTo>
                  <a:cubicBezTo>
                    <a:pt x="42639" y="5805"/>
                    <a:pt x="54004" y="-23368"/>
                    <a:pt x="84810" y="11361"/>
                  </a:cubicBezTo>
                  <a:cubicBezTo>
                    <a:pt x="84810" y="11361"/>
                    <a:pt x="140923" y="69314"/>
                    <a:pt x="144351" y="85983"/>
                  </a:cubicBezTo>
                  <a:cubicBezTo>
                    <a:pt x="144351" y="85983"/>
                    <a:pt x="166691" y="125600"/>
                    <a:pt x="103026" y="130776"/>
                  </a:cubicBezTo>
                  <a:cubicBezTo>
                    <a:pt x="103026" y="130776"/>
                    <a:pt x="41471" y="138679"/>
                    <a:pt x="25085" y="135729"/>
                  </a:cubicBezTo>
                  <a:cubicBezTo>
                    <a:pt x="25085" y="135729"/>
                    <a:pt x="-8269" y="136689"/>
                    <a:pt x="-4179" y="108569"/>
                  </a:cubicBezTo>
                </a:path>
              </a:pathLst>
            </a:custGeom>
            <a:grpFill/>
            <a:ln w="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E8E0A42-2E64-D55E-4BDB-FA7B47025EDF}"/>
              </a:ext>
            </a:extLst>
          </p:cNvPr>
          <p:cNvGrpSpPr/>
          <p:nvPr/>
        </p:nvGrpSpPr>
        <p:grpSpPr>
          <a:xfrm>
            <a:off x="465833" y="4997550"/>
            <a:ext cx="11426606" cy="1569660"/>
            <a:chOff x="465833" y="4997550"/>
            <a:chExt cx="11426606" cy="1569660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01FBAEF-FC3E-B3B7-68AE-94ED2581003D}"/>
                </a:ext>
              </a:extLst>
            </p:cNvPr>
            <p:cNvSpPr txBox="1"/>
            <p:nvPr/>
          </p:nvSpPr>
          <p:spPr>
            <a:xfrm>
              <a:off x="3029563" y="4997550"/>
              <a:ext cx="8862876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1. Accessories have the most increased products from 2020 to 2021, with an increase of 34 new products.</a:t>
              </a:r>
              <a:br>
                <a:rPr lang="en-US" sz="1600" dirty="0"/>
              </a:br>
              <a:endParaRPr lang="en-US" sz="1600" dirty="0"/>
            </a:p>
            <a:p>
              <a:r>
                <a:rPr lang="en-US" sz="1600" dirty="0"/>
                <a:t>2. Desktop products production increased drastically by approximately 214% from 2020 to 2021.</a:t>
              </a:r>
              <a:br>
                <a:rPr lang="en-US" sz="1600" dirty="0"/>
              </a:br>
              <a:endParaRPr lang="en-US" sz="1600" dirty="0"/>
            </a:p>
            <a:p>
              <a:r>
                <a:rPr lang="en-US" sz="1600" dirty="0"/>
                <a:t>3. Storage and Networking segments are producing the least new products from 2020 to 2021.</a:t>
              </a:r>
              <a:endParaRPr lang="en-IN" sz="1600" dirty="0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69AFCADF-AE28-4BDA-4DE0-6360A192B5A7}"/>
                </a:ext>
              </a:extLst>
            </p:cNvPr>
            <p:cNvGrpSpPr/>
            <p:nvPr/>
          </p:nvGrpSpPr>
          <p:grpSpPr>
            <a:xfrm>
              <a:off x="465833" y="4997550"/>
              <a:ext cx="2150356" cy="888925"/>
              <a:chOff x="465833" y="4997550"/>
              <a:chExt cx="2150356" cy="888925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96B4E30-52B3-2BE6-E673-BF705C6E66D7}"/>
                  </a:ext>
                </a:extLst>
              </p:cNvPr>
              <p:cNvSpPr txBox="1"/>
              <p:nvPr/>
            </p:nvSpPr>
            <p:spPr>
              <a:xfrm>
                <a:off x="465833" y="4997550"/>
                <a:ext cx="1426516" cy="523220"/>
              </a:xfrm>
              <a:prstGeom prst="rect">
                <a:avLst/>
              </a:prstGeom>
              <a:noFill/>
              <a:effectLst>
                <a:glow rad="101600">
                  <a:schemeClr val="accent1">
                    <a:satMod val="175000"/>
                    <a:alpha val="40000"/>
                  </a:schemeClr>
                </a:glow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IN" sz="2800" b="1" dirty="0">
                    <a:solidFill>
                      <a:srgbClr val="FFFF66"/>
                    </a:solidFill>
                  </a:rPr>
                  <a:t>Insights</a:t>
                </a:r>
              </a:p>
            </p:txBody>
          </p:sp>
          <p:cxnSp>
            <p:nvCxnSpPr>
              <p:cNvPr id="16" name="Connector: Curved 15">
                <a:extLst>
                  <a:ext uri="{FF2B5EF4-FFF2-40B4-BE49-F238E27FC236}">
                    <a16:creationId xmlns:a16="http://schemas.microsoft.com/office/drawing/2014/main" id="{97DE4777-F5EA-BF6D-A199-585829B86C3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95703" y="5382355"/>
                <a:ext cx="720486" cy="504120"/>
              </a:xfrm>
              <a:prstGeom prst="curvedConnector3">
                <a:avLst>
                  <a:gd name="adj1" fmla="val 50000"/>
                </a:avLst>
              </a:prstGeom>
              <a:ln w="25400" cap="sq">
                <a:solidFill>
                  <a:srgbClr val="FFFF00"/>
                </a:solidFill>
                <a:prstDash val="lgDash"/>
                <a:headEnd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048411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67196C-5FEA-A5D2-9132-4CE2E2658F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8238" y="422532"/>
            <a:ext cx="10353762" cy="728034"/>
          </a:xfrm>
        </p:spPr>
        <p:txBody>
          <a:bodyPr>
            <a:normAutofit/>
          </a:bodyPr>
          <a:lstStyle/>
          <a:p>
            <a:pPr marL="36900" indent="0">
              <a:buNone/>
            </a:pPr>
            <a:r>
              <a:rPr lang="en-US" sz="1800" dirty="0"/>
              <a:t>Get the products that have the highest and lowest manufacturing costs. The final output should contain these fields, product_code ,product, manufacturing_cost .</a:t>
            </a:r>
            <a:endParaRPr lang="en-IN" sz="1800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707549E-3627-4C30-FBF7-4302B9A6B14D}"/>
              </a:ext>
            </a:extLst>
          </p:cNvPr>
          <p:cNvSpPr/>
          <p:nvPr/>
        </p:nvSpPr>
        <p:spPr>
          <a:xfrm>
            <a:off x="375781" y="422532"/>
            <a:ext cx="1416037" cy="559737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</a:rPr>
              <a:t>Requests 5.</a:t>
            </a:r>
            <a:endParaRPr lang="en-IN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BA5E6FB-BE45-6846-059E-EDFDB8EF7A91}"/>
              </a:ext>
            </a:extLst>
          </p:cNvPr>
          <p:cNvGrpSpPr/>
          <p:nvPr/>
        </p:nvGrpSpPr>
        <p:grpSpPr>
          <a:xfrm>
            <a:off x="477583" y="1965715"/>
            <a:ext cx="8501453" cy="4724334"/>
            <a:chOff x="477583" y="1965715"/>
            <a:chExt cx="8501453" cy="4724334"/>
          </a:xfrm>
        </p:grpSpPr>
        <p:sp>
          <p:nvSpPr>
            <p:cNvPr id="4" name="Content Placeholder 2">
              <a:extLst>
                <a:ext uri="{FF2B5EF4-FFF2-40B4-BE49-F238E27FC236}">
                  <a16:creationId xmlns:a16="http://schemas.microsoft.com/office/drawing/2014/main" id="{1F8B8E54-5254-7CA5-0413-0C10E19782B1}"/>
                </a:ext>
              </a:extLst>
            </p:cNvPr>
            <p:cNvSpPr txBox="1">
              <a:spLocks/>
            </p:cNvSpPr>
            <p:nvPr/>
          </p:nvSpPr>
          <p:spPr>
            <a:xfrm>
              <a:off x="3034830" y="1965715"/>
              <a:ext cx="5944206" cy="4724334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t">
              <a:normAutofit fontScale="85000" lnSpcReduction="20000"/>
            </a:bodyPr>
            <a:lstStyle>
              <a:lvl1pPr marL="342900" indent="-30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2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1pPr>
              <a:lvl2pPr marL="720000" indent="-270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"/>
                <a:defRPr sz="18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2pPr>
              <a:lvl3pPr marL="1026000" indent="-21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6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3pPr>
              <a:lvl4pPr marL="1386000" indent="-21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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4pPr>
              <a:lvl5pPr marL="1674000" indent="-21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5pPr>
              <a:lvl6pPr marL="20146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6pPr>
              <a:lvl7pPr marL="24018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7pPr>
              <a:lvl8pPr marL="2789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8pPr>
              <a:lvl9pPr marL="31062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9pPr>
            </a:lstStyle>
            <a:p>
              <a:pPr marL="36900" indent="0">
                <a:buNone/>
              </a:pPr>
              <a:r>
                <a:rPr lang="en-US" dirty="0">
                  <a:solidFill>
                    <a:srgbClr val="92D050"/>
                  </a:solidFill>
                </a:rPr>
                <a:t>(select </a:t>
              </a:r>
              <a:br>
                <a:rPr lang="en-US" dirty="0"/>
              </a:br>
              <a:r>
                <a:rPr lang="en-US" dirty="0"/>
                <a:t>           p.product_code,</a:t>
              </a:r>
              <a:br>
                <a:rPr lang="en-US" dirty="0"/>
              </a:br>
              <a:r>
                <a:rPr lang="en-US" dirty="0"/>
                <a:t>           p.product,</a:t>
              </a:r>
              <a:br>
                <a:rPr lang="en-US" dirty="0"/>
              </a:br>
              <a:r>
                <a:rPr lang="en-US" dirty="0"/>
                <a:t>           m.manufacturing_cost</a:t>
              </a:r>
              <a:br>
                <a:rPr lang="en-US" dirty="0"/>
              </a:br>
              <a:r>
                <a:rPr lang="en-US" dirty="0">
                  <a:solidFill>
                    <a:srgbClr val="92D050"/>
                  </a:solidFill>
                </a:rPr>
                <a:t>from</a:t>
              </a:r>
              <a:r>
                <a:rPr lang="en-US" dirty="0"/>
                <a:t> dim_product p</a:t>
              </a:r>
              <a:br>
                <a:rPr lang="en-US" dirty="0"/>
              </a:br>
              <a:r>
                <a:rPr lang="en-US" dirty="0">
                  <a:solidFill>
                    <a:srgbClr val="92D050"/>
                  </a:solidFill>
                </a:rPr>
                <a:t>join</a:t>
              </a:r>
              <a:r>
                <a:rPr lang="en-US" dirty="0"/>
                <a:t> fact_manufacturing_cost m</a:t>
              </a:r>
              <a:br>
                <a:rPr lang="en-US" dirty="0"/>
              </a:br>
              <a:r>
                <a:rPr lang="en-US" dirty="0"/>
                <a:t>           </a:t>
              </a:r>
              <a:r>
                <a:rPr lang="en-US" dirty="0">
                  <a:solidFill>
                    <a:srgbClr val="92D050"/>
                  </a:solidFill>
                </a:rPr>
                <a:t>on</a:t>
              </a:r>
              <a:r>
                <a:rPr lang="en-US" dirty="0"/>
                <a:t> p.product_code = m.product_code</a:t>
              </a:r>
              <a:br>
                <a:rPr lang="en-US" dirty="0"/>
              </a:br>
              <a:r>
                <a:rPr lang="en-US" dirty="0">
                  <a:solidFill>
                    <a:srgbClr val="92D050"/>
                  </a:solidFill>
                </a:rPr>
                <a:t>order by </a:t>
              </a:r>
              <a:r>
                <a:rPr lang="en-US" dirty="0"/>
                <a:t>m.manufacturing_cost </a:t>
              </a:r>
              <a:r>
                <a:rPr lang="en-US" dirty="0">
                  <a:solidFill>
                    <a:srgbClr val="92D050"/>
                  </a:solidFill>
                </a:rPr>
                <a:t>desc</a:t>
              </a:r>
              <a:br>
                <a:rPr lang="en-US" dirty="0"/>
              </a:br>
              <a:r>
                <a:rPr lang="en-US" dirty="0">
                  <a:solidFill>
                    <a:srgbClr val="92D050"/>
                  </a:solidFill>
                </a:rPr>
                <a:t>limit</a:t>
              </a:r>
              <a:r>
                <a:rPr lang="en-US" dirty="0"/>
                <a:t> 1)</a:t>
              </a:r>
              <a:br>
                <a:rPr lang="en-US" dirty="0"/>
              </a:br>
              <a:br>
                <a:rPr lang="en-US" dirty="0"/>
              </a:br>
              <a:r>
                <a:rPr lang="en-US" dirty="0">
                  <a:solidFill>
                    <a:srgbClr val="92D050"/>
                  </a:solidFill>
                </a:rPr>
                <a:t>union</a:t>
              </a:r>
              <a:br>
                <a:rPr lang="en-US" dirty="0"/>
              </a:br>
              <a:br>
                <a:rPr lang="en-US" dirty="0"/>
              </a:br>
              <a:r>
                <a:rPr lang="en-US" dirty="0"/>
                <a:t>(</a:t>
              </a:r>
              <a:r>
                <a:rPr lang="en-US" dirty="0">
                  <a:solidFill>
                    <a:srgbClr val="92D050"/>
                  </a:solidFill>
                </a:rPr>
                <a:t>select</a:t>
              </a:r>
              <a:br>
                <a:rPr lang="en-US" dirty="0"/>
              </a:br>
              <a:r>
                <a:rPr lang="en-US" dirty="0"/>
                <a:t>          p.product_code,</a:t>
              </a:r>
              <a:br>
                <a:rPr lang="en-US" dirty="0"/>
              </a:br>
              <a:r>
                <a:rPr lang="en-US" dirty="0"/>
                <a:t>          p.product,</a:t>
              </a:r>
              <a:br>
                <a:rPr lang="en-US" dirty="0"/>
              </a:br>
              <a:r>
                <a:rPr lang="en-US" dirty="0"/>
                <a:t>          m.manufacturing_cost</a:t>
              </a:r>
              <a:br>
                <a:rPr lang="en-US" dirty="0"/>
              </a:br>
              <a:r>
                <a:rPr lang="en-US" dirty="0">
                  <a:solidFill>
                    <a:srgbClr val="92D050"/>
                  </a:solidFill>
                </a:rPr>
                <a:t>from</a:t>
              </a:r>
              <a:r>
                <a:rPr lang="en-US" dirty="0"/>
                <a:t> dim_product p</a:t>
              </a:r>
              <a:br>
                <a:rPr lang="en-US" dirty="0"/>
              </a:br>
              <a:r>
                <a:rPr lang="en-US" dirty="0">
                  <a:solidFill>
                    <a:srgbClr val="92D050"/>
                  </a:solidFill>
                </a:rPr>
                <a:t>join</a:t>
              </a:r>
              <a:r>
                <a:rPr lang="en-US" dirty="0"/>
                <a:t> fact_manufacturing_cost m</a:t>
              </a:r>
              <a:br>
                <a:rPr lang="en-US" dirty="0"/>
              </a:br>
              <a:r>
                <a:rPr lang="en-US" dirty="0"/>
                <a:t>          </a:t>
              </a:r>
              <a:r>
                <a:rPr lang="en-US" dirty="0">
                  <a:solidFill>
                    <a:srgbClr val="92D050"/>
                  </a:solidFill>
                </a:rPr>
                <a:t>on</a:t>
              </a:r>
              <a:r>
                <a:rPr lang="en-US" dirty="0"/>
                <a:t> p.product_code = m.product_code</a:t>
              </a:r>
              <a:br>
                <a:rPr lang="en-US" dirty="0"/>
              </a:br>
              <a:r>
                <a:rPr lang="en-US" dirty="0">
                  <a:solidFill>
                    <a:srgbClr val="92D050"/>
                  </a:solidFill>
                </a:rPr>
                <a:t>order by </a:t>
              </a:r>
              <a:r>
                <a:rPr lang="en-US" dirty="0"/>
                <a:t>m.manufacturing_cost </a:t>
              </a:r>
              <a:r>
                <a:rPr lang="en-US" dirty="0">
                  <a:solidFill>
                    <a:srgbClr val="92D050"/>
                  </a:solidFill>
                </a:rPr>
                <a:t>asc</a:t>
              </a:r>
              <a:br>
                <a:rPr lang="en-US" dirty="0"/>
              </a:br>
              <a:r>
                <a:rPr lang="en-US" dirty="0">
                  <a:solidFill>
                    <a:srgbClr val="92D050"/>
                  </a:solidFill>
                </a:rPr>
                <a:t>limit</a:t>
              </a:r>
              <a:r>
                <a:rPr lang="en-US" dirty="0"/>
                <a:t> 1)</a:t>
              </a:r>
              <a:br>
                <a:rPr lang="en-US" dirty="0"/>
              </a:br>
              <a:r>
                <a:rPr lang="en-US" dirty="0"/>
                <a:t>;</a:t>
              </a:r>
              <a:endParaRPr lang="en-IN" dirty="0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3A744D8-E46D-CFE8-C4C8-4D00ADE48189}"/>
                </a:ext>
              </a:extLst>
            </p:cNvPr>
            <p:cNvGrpSpPr/>
            <p:nvPr/>
          </p:nvGrpSpPr>
          <p:grpSpPr>
            <a:xfrm>
              <a:off x="477583" y="2255292"/>
              <a:ext cx="1550810" cy="1016635"/>
              <a:chOff x="477583" y="2255292"/>
              <a:chExt cx="1550810" cy="1016635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9B97E692-C296-1B4F-E490-80F473FD7DC5}"/>
                  </a:ext>
                </a:extLst>
              </p:cNvPr>
              <p:cNvGrpSpPr/>
              <p:nvPr/>
            </p:nvGrpSpPr>
            <p:grpSpPr>
              <a:xfrm rot="3434940">
                <a:off x="1117235" y="2360770"/>
                <a:ext cx="1016635" cy="805680"/>
                <a:chOff x="369174" y="2810160"/>
                <a:chExt cx="1471989" cy="964666"/>
              </a:xfrm>
            </p:grpSpPr>
            <p:sp>
              <p:nvSpPr>
                <p:cNvPr id="6" name="Freeform: Shape 5">
                  <a:extLst>
                    <a:ext uri="{FF2B5EF4-FFF2-40B4-BE49-F238E27FC236}">
                      <a16:creationId xmlns:a16="http://schemas.microsoft.com/office/drawing/2014/main" id="{603519E8-254E-3C8D-6C06-2A7F4D46C18B}"/>
                    </a:ext>
                  </a:extLst>
                </p:cNvPr>
                <p:cNvSpPr/>
                <p:nvPr/>
              </p:nvSpPr>
              <p:spPr>
                <a:xfrm flipV="1">
                  <a:off x="369174" y="3060053"/>
                  <a:ext cx="1280400" cy="688136"/>
                </a:xfrm>
                <a:custGeom>
                  <a:avLst/>
                  <a:gdLst>
                    <a:gd name="connsiteX0" fmla="*/ 129032 w 1280400"/>
                    <a:gd name="connsiteY0" fmla="*/ 439020 h 688136"/>
                    <a:gd name="connsiteX1" fmla="*/ 101493 w 1280400"/>
                    <a:gd name="connsiteY1" fmla="*/ 417779 h 688136"/>
                    <a:gd name="connsiteX2" fmla="*/ 22648 w 1280400"/>
                    <a:gd name="connsiteY2" fmla="*/ 248410 h 688136"/>
                    <a:gd name="connsiteX3" fmla="*/ 6620 w 1280400"/>
                    <a:gd name="connsiteY3" fmla="*/ 186833 h 688136"/>
                    <a:gd name="connsiteX4" fmla="*/ -127 w 1280400"/>
                    <a:gd name="connsiteY4" fmla="*/ 146341 h 688136"/>
                    <a:gd name="connsiteX5" fmla="*/ 3895 w 1280400"/>
                    <a:gd name="connsiteY5" fmla="*/ 116013 h 688136"/>
                    <a:gd name="connsiteX6" fmla="*/ 149339 w 1280400"/>
                    <a:gd name="connsiteY6" fmla="*/ 54424 h 688136"/>
                    <a:gd name="connsiteX7" fmla="*/ 229135 w 1280400"/>
                    <a:gd name="connsiteY7" fmla="*/ 33690 h 688136"/>
                    <a:gd name="connsiteX8" fmla="*/ 322449 w 1280400"/>
                    <a:gd name="connsiteY8" fmla="*/ 14111 h 688136"/>
                    <a:gd name="connsiteX9" fmla="*/ 424318 w 1280400"/>
                    <a:gd name="connsiteY9" fmla="*/ -291 h 688136"/>
                    <a:gd name="connsiteX10" fmla="*/ 530279 w 1280400"/>
                    <a:gd name="connsiteY10" fmla="*/ -2989 h 688136"/>
                    <a:gd name="connsiteX11" fmla="*/ 637497 w 1280400"/>
                    <a:gd name="connsiteY11" fmla="*/ 12063 h 688136"/>
                    <a:gd name="connsiteX12" fmla="*/ 744742 w 1280400"/>
                    <a:gd name="connsiteY12" fmla="*/ 46550 h 688136"/>
                    <a:gd name="connsiteX13" fmla="*/ 851780 w 1280400"/>
                    <a:gd name="connsiteY13" fmla="*/ 95192 h 688136"/>
                    <a:gd name="connsiteX14" fmla="*/ 877461 w 1280400"/>
                    <a:gd name="connsiteY14" fmla="*/ 107817 h 688136"/>
                    <a:gd name="connsiteX15" fmla="*/ 910096 w 1280400"/>
                    <a:gd name="connsiteY15" fmla="*/ 125480 h 688136"/>
                    <a:gd name="connsiteX16" fmla="*/ 984528 w 1280400"/>
                    <a:gd name="connsiteY16" fmla="*/ 178729 h 688136"/>
                    <a:gd name="connsiteX17" fmla="*/ 1092021 w 1280400"/>
                    <a:gd name="connsiteY17" fmla="*/ 278100 h 688136"/>
                    <a:gd name="connsiteX18" fmla="*/ 1194061 w 1280400"/>
                    <a:gd name="connsiteY18" fmla="*/ 433182 h 688136"/>
                    <a:gd name="connsiteX19" fmla="*/ 1273618 w 1280400"/>
                    <a:gd name="connsiteY19" fmla="*/ 643244 h 688136"/>
                    <a:gd name="connsiteX20" fmla="*/ 1277443 w 1280400"/>
                    <a:gd name="connsiteY20" fmla="*/ 676517 h 688136"/>
                    <a:gd name="connsiteX21" fmla="*/ 1267533 w 1280400"/>
                    <a:gd name="connsiteY21" fmla="*/ 683661 h 688136"/>
                    <a:gd name="connsiteX22" fmla="*/ 1252561 w 1280400"/>
                    <a:gd name="connsiteY22" fmla="*/ 679473 h 688136"/>
                    <a:gd name="connsiteX23" fmla="*/ 1241644 w 1280400"/>
                    <a:gd name="connsiteY23" fmla="*/ 651911 h 688136"/>
                    <a:gd name="connsiteX24" fmla="*/ 1228818 w 1280400"/>
                    <a:gd name="connsiteY24" fmla="*/ 618396 h 688136"/>
                    <a:gd name="connsiteX25" fmla="*/ 1187009 w 1280400"/>
                    <a:gd name="connsiteY25" fmla="*/ 535952 h 688136"/>
                    <a:gd name="connsiteX26" fmla="*/ 1115988 w 1280400"/>
                    <a:gd name="connsiteY26" fmla="*/ 434626 h 688136"/>
                    <a:gd name="connsiteX27" fmla="*/ 998223 w 1280400"/>
                    <a:gd name="connsiteY27" fmla="*/ 336974 h 688136"/>
                    <a:gd name="connsiteX28" fmla="*/ 827779 w 1280400"/>
                    <a:gd name="connsiteY28" fmla="*/ 260138 h 688136"/>
                    <a:gd name="connsiteX29" fmla="*/ 805468 w 1280400"/>
                    <a:gd name="connsiteY29" fmla="*/ 251786 h 688136"/>
                    <a:gd name="connsiteX30" fmla="*/ 698050 w 1280400"/>
                    <a:gd name="connsiteY30" fmla="*/ 229901 h 688136"/>
                    <a:gd name="connsiteX31" fmla="*/ 577030 w 1280400"/>
                    <a:gd name="connsiteY31" fmla="*/ 222591 h 688136"/>
                    <a:gd name="connsiteX32" fmla="*/ 441263 w 1280400"/>
                    <a:gd name="connsiteY32" fmla="*/ 243843 h 688136"/>
                    <a:gd name="connsiteX33" fmla="*/ 296791 w 1280400"/>
                    <a:gd name="connsiteY33" fmla="*/ 312581 h 688136"/>
                    <a:gd name="connsiteX34" fmla="*/ 148302 w 1280400"/>
                    <a:gd name="connsiteY34" fmla="*/ 429581 h 688136"/>
                    <a:gd name="connsiteX35" fmla="*/ 129032 w 1280400"/>
                    <a:gd name="connsiteY35" fmla="*/ 439020 h 6881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</a:cxnLst>
                  <a:rect l="l" t="t" r="r" b="b"/>
                  <a:pathLst>
                    <a:path w="1280400" h="688136">
                      <a:moveTo>
                        <a:pt x="129032" y="439020"/>
                      </a:moveTo>
                      <a:cubicBezTo>
                        <a:pt x="118204" y="439463"/>
                        <a:pt x="109819" y="430271"/>
                        <a:pt x="101493" y="417779"/>
                      </a:cubicBezTo>
                      <a:cubicBezTo>
                        <a:pt x="65008" y="363087"/>
                        <a:pt x="39912" y="312173"/>
                        <a:pt x="22648" y="248410"/>
                      </a:cubicBezTo>
                      <a:cubicBezTo>
                        <a:pt x="16809" y="226847"/>
                        <a:pt x="11084" y="208695"/>
                        <a:pt x="6620" y="186833"/>
                      </a:cubicBezTo>
                      <a:cubicBezTo>
                        <a:pt x="3807" y="173058"/>
                        <a:pt x="1502" y="157695"/>
                        <a:pt x="-127" y="146341"/>
                      </a:cubicBezTo>
                      <a:cubicBezTo>
                        <a:pt x="-1347" y="137829"/>
                        <a:pt x="-2075" y="123427"/>
                        <a:pt x="3895" y="116013"/>
                      </a:cubicBezTo>
                      <a:cubicBezTo>
                        <a:pt x="12421" y="105424"/>
                        <a:pt x="128050" y="60596"/>
                        <a:pt x="149339" y="54424"/>
                      </a:cubicBezTo>
                      <a:cubicBezTo>
                        <a:pt x="175741" y="46786"/>
                        <a:pt x="202385" y="39993"/>
                        <a:pt x="229135" y="33690"/>
                      </a:cubicBezTo>
                      <a:cubicBezTo>
                        <a:pt x="260073" y="26396"/>
                        <a:pt x="291176" y="19799"/>
                        <a:pt x="322449" y="14111"/>
                      </a:cubicBezTo>
                      <a:cubicBezTo>
                        <a:pt x="356195" y="7962"/>
                        <a:pt x="390156" y="2884"/>
                        <a:pt x="424318" y="-291"/>
                      </a:cubicBezTo>
                      <a:cubicBezTo>
                        <a:pt x="459524" y="-3558"/>
                        <a:pt x="494949" y="-4783"/>
                        <a:pt x="530279" y="-2989"/>
                      </a:cubicBezTo>
                      <a:cubicBezTo>
                        <a:pt x="566381" y="-1171"/>
                        <a:pt x="602285" y="3850"/>
                        <a:pt x="637497" y="12063"/>
                      </a:cubicBezTo>
                      <a:cubicBezTo>
                        <a:pt x="674118" y="20610"/>
                        <a:pt x="709864" y="32545"/>
                        <a:pt x="744742" y="46550"/>
                      </a:cubicBezTo>
                      <a:cubicBezTo>
                        <a:pt x="781127" y="61159"/>
                        <a:pt x="816575" y="77971"/>
                        <a:pt x="851780" y="95192"/>
                      </a:cubicBezTo>
                      <a:cubicBezTo>
                        <a:pt x="860109" y="99270"/>
                        <a:pt x="869731" y="102698"/>
                        <a:pt x="877461" y="107817"/>
                      </a:cubicBezTo>
                      <a:cubicBezTo>
                        <a:pt x="887556" y="114506"/>
                        <a:pt x="899715" y="118900"/>
                        <a:pt x="910096" y="125480"/>
                      </a:cubicBezTo>
                      <a:cubicBezTo>
                        <a:pt x="935841" y="141803"/>
                        <a:pt x="960521" y="159956"/>
                        <a:pt x="984528" y="178729"/>
                      </a:cubicBezTo>
                      <a:cubicBezTo>
                        <a:pt x="1023018" y="208810"/>
                        <a:pt x="1059576" y="241525"/>
                        <a:pt x="1092021" y="278100"/>
                      </a:cubicBezTo>
                      <a:cubicBezTo>
                        <a:pt x="1133329" y="324671"/>
                        <a:pt x="1166953" y="377224"/>
                        <a:pt x="1194061" y="433182"/>
                      </a:cubicBezTo>
                      <a:cubicBezTo>
                        <a:pt x="1226765" y="500666"/>
                        <a:pt x="1250617" y="571998"/>
                        <a:pt x="1273618" y="643244"/>
                      </a:cubicBezTo>
                      <a:cubicBezTo>
                        <a:pt x="1276695" y="652757"/>
                        <a:pt x="1282504" y="668505"/>
                        <a:pt x="1277443" y="676517"/>
                      </a:cubicBezTo>
                      <a:cubicBezTo>
                        <a:pt x="1275085" y="680256"/>
                        <a:pt x="1271657" y="682453"/>
                        <a:pt x="1267533" y="683661"/>
                      </a:cubicBezTo>
                      <a:cubicBezTo>
                        <a:pt x="1263437" y="684845"/>
                        <a:pt x="1257622" y="684955"/>
                        <a:pt x="1252561" y="679473"/>
                      </a:cubicBezTo>
                      <a:cubicBezTo>
                        <a:pt x="1249748" y="676425"/>
                        <a:pt x="1243209" y="656467"/>
                        <a:pt x="1241644" y="651911"/>
                      </a:cubicBezTo>
                      <a:cubicBezTo>
                        <a:pt x="1237750" y="640598"/>
                        <a:pt x="1233483" y="629417"/>
                        <a:pt x="1228818" y="618396"/>
                      </a:cubicBezTo>
                      <a:cubicBezTo>
                        <a:pt x="1216809" y="590012"/>
                        <a:pt x="1202487" y="562588"/>
                        <a:pt x="1187009" y="535952"/>
                      </a:cubicBezTo>
                      <a:cubicBezTo>
                        <a:pt x="1166269" y="500269"/>
                        <a:pt x="1143096" y="465811"/>
                        <a:pt x="1115988" y="434626"/>
                      </a:cubicBezTo>
                      <a:cubicBezTo>
                        <a:pt x="1082266" y="395825"/>
                        <a:pt x="1042378" y="363242"/>
                        <a:pt x="998223" y="336974"/>
                      </a:cubicBezTo>
                      <a:cubicBezTo>
                        <a:pt x="944520" y="305029"/>
                        <a:pt x="886100" y="282086"/>
                        <a:pt x="827779" y="260138"/>
                      </a:cubicBezTo>
                      <a:cubicBezTo>
                        <a:pt x="820440" y="257377"/>
                        <a:pt x="813020" y="253909"/>
                        <a:pt x="805468" y="251786"/>
                      </a:cubicBezTo>
                      <a:cubicBezTo>
                        <a:pt x="770538" y="241980"/>
                        <a:pt x="733918" y="235204"/>
                        <a:pt x="698050" y="229901"/>
                      </a:cubicBezTo>
                      <a:cubicBezTo>
                        <a:pt x="658019" y="223989"/>
                        <a:pt x="617487" y="221291"/>
                        <a:pt x="577030" y="222591"/>
                      </a:cubicBezTo>
                      <a:cubicBezTo>
                        <a:pt x="531119" y="224063"/>
                        <a:pt x="485330" y="230741"/>
                        <a:pt x="441263" y="243843"/>
                      </a:cubicBezTo>
                      <a:cubicBezTo>
                        <a:pt x="389826" y="259148"/>
                        <a:pt x="341608" y="283242"/>
                        <a:pt x="296791" y="312581"/>
                      </a:cubicBezTo>
                      <a:cubicBezTo>
                        <a:pt x="243979" y="347143"/>
                        <a:pt x="195818" y="388210"/>
                        <a:pt x="148302" y="429581"/>
                      </a:cubicBezTo>
                      <a:cubicBezTo>
                        <a:pt x="140993" y="435943"/>
                        <a:pt x="134675" y="438796"/>
                        <a:pt x="129032" y="439020"/>
                      </a:cubicBezTo>
                    </a:path>
                  </a:pathLst>
                </a:custGeom>
                <a:solidFill>
                  <a:srgbClr val="FFFF00"/>
                </a:solidFill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7" name="Freeform: Shape 6">
                  <a:extLst>
                    <a:ext uri="{FF2B5EF4-FFF2-40B4-BE49-F238E27FC236}">
                      <a16:creationId xmlns:a16="http://schemas.microsoft.com/office/drawing/2014/main" id="{26A9EBC4-189E-3121-42E6-E45EB86247E7}"/>
                    </a:ext>
                  </a:extLst>
                </p:cNvPr>
                <p:cNvSpPr/>
                <p:nvPr/>
              </p:nvSpPr>
              <p:spPr>
                <a:xfrm flipV="1">
                  <a:off x="1492787" y="2810160"/>
                  <a:ext cx="328239" cy="283843"/>
                </a:xfrm>
                <a:custGeom>
                  <a:avLst/>
                  <a:gdLst>
                    <a:gd name="connsiteX0" fmla="*/ 309615 w 328239"/>
                    <a:gd name="connsiteY0" fmla="*/ 119718 h 283843"/>
                    <a:gd name="connsiteX1" fmla="*/ 237633 w 328239"/>
                    <a:gd name="connsiteY1" fmla="*/ 276054 h 283843"/>
                    <a:gd name="connsiteX2" fmla="*/ 128536 w 328239"/>
                    <a:gd name="connsiteY2" fmla="*/ 231070 h 283843"/>
                    <a:gd name="connsiteX3" fmla="*/ -1940 w 328239"/>
                    <a:gd name="connsiteY3" fmla="*/ 114093 h 283843"/>
                    <a:gd name="connsiteX4" fmla="*/ 140505 w 328239"/>
                    <a:gd name="connsiteY4" fmla="*/ 76236 h 283843"/>
                    <a:gd name="connsiteX5" fmla="*/ 317489 w 328239"/>
                    <a:gd name="connsiteY5" fmla="*/ -2878 h 283843"/>
                    <a:gd name="connsiteX6" fmla="*/ 309615 w 328239"/>
                    <a:gd name="connsiteY6" fmla="*/ 119718 h 2838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28239" h="283843">
                      <a:moveTo>
                        <a:pt x="309615" y="119718"/>
                      </a:moveTo>
                      <a:cubicBezTo>
                        <a:pt x="263504" y="273811"/>
                        <a:pt x="238617" y="275617"/>
                        <a:pt x="237633" y="276054"/>
                      </a:cubicBezTo>
                      <a:cubicBezTo>
                        <a:pt x="207264" y="289553"/>
                        <a:pt x="162275" y="255814"/>
                        <a:pt x="128536" y="231070"/>
                      </a:cubicBezTo>
                      <a:cubicBezTo>
                        <a:pt x="107715" y="215800"/>
                        <a:pt x="-1940" y="136703"/>
                        <a:pt x="-1940" y="114093"/>
                      </a:cubicBezTo>
                      <a:cubicBezTo>
                        <a:pt x="-1940" y="83725"/>
                        <a:pt x="20221" y="96430"/>
                        <a:pt x="140505" y="76236"/>
                      </a:cubicBezTo>
                      <a:cubicBezTo>
                        <a:pt x="243258" y="58981"/>
                        <a:pt x="299596" y="-17418"/>
                        <a:pt x="317489" y="-2878"/>
                      </a:cubicBezTo>
                      <a:cubicBezTo>
                        <a:pt x="338569" y="14239"/>
                        <a:pt x="316028" y="98305"/>
                        <a:pt x="309615" y="119718"/>
                      </a:cubicBezTo>
                    </a:path>
                  </a:pathLst>
                </a:custGeom>
                <a:solidFill>
                  <a:srgbClr val="FFFF00"/>
                </a:solidFill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8" name="Freeform: Shape 7">
                  <a:extLst>
                    <a:ext uri="{FF2B5EF4-FFF2-40B4-BE49-F238E27FC236}">
                      <a16:creationId xmlns:a16="http://schemas.microsoft.com/office/drawing/2014/main" id="{F062C6E8-AD85-0954-CEAB-65A9F1C26959}"/>
                    </a:ext>
                  </a:extLst>
                </p:cNvPr>
                <p:cNvSpPr/>
                <p:nvPr/>
              </p:nvSpPr>
              <p:spPr>
                <a:xfrm flipV="1">
                  <a:off x="374592" y="3083173"/>
                  <a:ext cx="1276910" cy="691653"/>
                </a:xfrm>
                <a:custGeom>
                  <a:avLst/>
                  <a:gdLst>
                    <a:gd name="connsiteX0" fmla="*/ 1272444 w 1276910"/>
                    <a:gd name="connsiteY0" fmla="*/ 687880 h 691653"/>
                    <a:gd name="connsiteX1" fmla="*/ 1275861 w 1276910"/>
                    <a:gd name="connsiteY1" fmla="*/ 670683 h 691653"/>
                    <a:gd name="connsiteX2" fmla="*/ 1273278 w 1276910"/>
                    <a:gd name="connsiteY2" fmla="*/ 622294 h 691653"/>
                    <a:gd name="connsiteX3" fmla="*/ 1223693 w 1276910"/>
                    <a:gd name="connsiteY3" fmla="*/ 450297 h 691653"/>
                    <a:gd name="connsiteX4" fmla="*/ 1067605 w 1276910"/>
                    <a:gd name="connsiteY4" fmla="*/ 234460 h 691653"/>
                    <a:gd name="connsiteX5" fmla="*/ 948816 w 1276910"/>
                    <a:gd name="connsiteY5" fmla="*/ 132294 h 691653"/>
                    <a:gd name="connsiteX6" fmla="*/ 913812 w 1276910"/>
                    <a:gd name="connsiteY6" fmla="*/ 108172 h 691653"/>
                    <a:gd name="connsiteX7" fmla="*/ 895544 w 1276910"/>
                    <a:gd name="connsiteY7" fmla="*/ 96933 h 691653"/>
                    <a:gd name="connsiteX8" fmla="*/ 876702 w 1276910"/>
                    <a:gd name="connsiteY8" fmla="*/ 86448 h 691653"/>
                    <a:gd name="connsiteX9" fmla="*/ 797134 w 1276910"/>
                    <a:gd name="connsiteY9" fmla="*/ 50770 h 691653"/>
                    <a:gd name="connsiteX10" fmla="*/ 632631 w 1276910"/>
                    <a:gd name="connsiteY10" fmla="*/ 8363 h 691653"/>
                    <a:gd name="connsiteX11" fmla="*/ 475891 w 1276910"/>
                    <a:gd name="connsiteY11" fmla="*/ -3767 h 691653"/>
                    <a:gd name="connsiteX12" fmla="*/ 213131 w 1276910"/>
                    <a:gd name="connsiteY12" fmla="*/ 30047 h 691653"/>
                    <a:gd name="connsiteX13" fmla="*/ 116753 w 1276910"/>
                    <a:gd name="connsiteY13" fmla="*/ 63769 h 691653"/>
                    <a:gd name="connsiteX14" fmla="*/ 48492 w 1276910"/>
                    <a:gd name="connsiteY14" fmla="*/ 99768 h 691653"/>
                    <a:gd name="connsiteX15" fmla="*/ -772 w 1276910"/>
                    <a:gd name="connsiteY15" fmla="*/ 143504 h 691653"/>
                    <a:gd name="connsiteX16" fmla="*/ 58991 w 1276910"/>
                    <a:gd name="connsiteY16" fmla="*/ 119485 h 691653"/>
                    <a:gd name="connsiteX17" fmla="*/ 128101 w 1276910"/>
                    <a:gd name="connsiteY17" fmla="*/ 93769 h 691653"/>
                    <a:gd name="connsiteX18" fmla="*/ 222556 w 1276910"/>
                    <a:gd name="connsiteY18" fmla="*/ 69515 h 691653"/>
                    <a:gd name="connsiteX19" fmla="*/ 475051 w 1276910"/>
                    <a:gd name="connsiteY19" fmla="*/ 49108 h 691653"/>
                    <a:gd name="connsiteX20" fmla="*/ 623526 w 1276910"/>
                    <a:gd name="connsiteY20" fmla="*/ 63838 h 691653"/>
                    <a:gd name="connsiteX21" fmla="*/ 777003 w 1276910"/>
                    <a:gd name="connsiteY21" fmla="*/ 104513 h 691653"/>
                    <a:gd name="connsiteX22" fmla="*/ 849968 w 1276910"/>
                    <a:gd name="connsiteY22" fmla="*/ 136890 h 691653"/>
                    <a:gd name="connsiteX23" fmla="*/ 867091 w 1276910"/>
                    <a:gd name="connsiteY23" fmla="*/ 146242 h 691653"/>
                    <a:gd name="connsiteX24" fmla="*/ 883615 w 1276910"/>
                    <a:gd name="connsiteY24" fmla="*/ 156192 h 691653"/>
                    <a:gd name="connsiteX25" fmla="*/ 915163 w 1276910"/>
                    <a:gd name="connsiteY25" fmla="*/ 177329 h 691653"/>
                    <a:gd name="connsiteX26" fmla="*/ 1031019 w 1276910"/>
                    <a:gd name="connsiteY26" fmla="*/ 272640 h 691653"/>
                    <a:gd name="connsiteX27" fmla="*/ 1122671 w 1276910"/>
                    <a:gd name="connsiteY27" fmla="*/ 371240 h 691653"/>
                    <a:gd name="connsiteX28" fmla="*/ 1132288 w 1276910"/>
                    <a:gd name="connsiteY28" fmla="*/ 383589 h 691653"/>
                    <a:gd name="connsiteX29" fmla="*/ 1141462 w 1276910"/>
                    <a:gd name="connsiteY29" fmla="*/ 395915 h 691653"/>
                    <a:gd name="connsiteX30" fmla="*/ 1158579 w 1276910"/>
                    <a:gd name="connsiteY30" fmla="*/ 420406 h 691653"/>
                    <a:gd name="connsiteX31" fmla="*/ 1173769 w 1276910"/>
                    <a:gd name="connsiteY31" fmla="*/ 444752 h 691653"/>
                    <a:gd name="connsiteX32" fmla="*/ 1180999 w 1276910"/>
                    <a:gd name="connsiteY32" fmla="*/ 456629 h 691653"/>
                    <a:gd name="connsiteX33" fmla="*/ 1187469 w 1276910"/>
                    <a:gd name="connsiteY33" fmla="*/ 468576 h 691653"/>
                    <a:gd name="connsiteX34" fmla="*/ 1251382 w 1276910"/>
                    <a:gd name="connsiteY34" fmla="*/ 626700 h 691653"/>
                    <a:gd name="connsiteX35" fmla="*/ 1264398 w 1276910"/>
                    <a:gd name="connsiteY35" fmla="*/ 672201 h 691653"/>
                    <a:gd name="connsiteX36" fmla="*/ 1272444 w 1276910"/>
                    <a:gd name="connsiteY36" fmla="*/ 687880 h 6916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</a:cxnLst>
                  <a:rect l="l" t="t" r="r" b="b"/>
                  <a:pathLst>
                    <a:path w="1276910" h="691653">
                      <a:moveTo>
                        <a:pt x="1272444" y="687880"/>
                      </a:moveTo>
                      <a:cubicBezTo>
                        <a:pt x="1274411" y="687667"/>
                        <a:pt x="1275539" y="681795"/>
                        <a:pt x="1275861" y="670683"/>
                      </a:cubicBezTo>
                      <a:cubicBezTo>
                        <a:pt x="1275987" y="659605"/>
                        <a:pt x="1276332" y="643133"/>
                        <a:pt x="1273278" y="622294"/>
                      </a:cubicBezTo>
                      <a:cubicBezTo>
                        <a:pt x="1268642" y="580543"/>
                        <a:pt x="1255810" y="519696"/>
                        <a:pt x="1223693" y="450297"/>
                      </a:cubicBezTo>
                      <a:cubicBezTo>
                        <a:pt x="1192508" y="380587"/>
                        <a:pt x="1139029" y="304912"/>
                        <a:pt x="1067605" y="234460"/>
                      </a:cubicBezTo>
                      <a:cubicBezTo>
                        <a:pt x="1031864" y="199168"/>
                        <a:pt x="992005" y="165165"/>
                        <a:pt x="948816" y="132294"/>
                      </a:cubicBezTo>
                      <a:cubicBezTo>
                        <a:pt x="937370" y="124138"/>
                        <a:pt x="926034" y="115499"/>
                        <a:pt x="913812" y="108172"/>
                      </a:cubicBezTo>
                      <a:cubicBezTo>
                        <a:pt x="907744" y="104456"/>
                        <a:pt x="901837" y="100332"/>
                        <a:pt x="895544" y="96933"/>
                      </a:cubicBezTo>
                      <a:cubicBezTo>
                        <a:pt x="889287" y="93447"/>
                        <a:pt x="883006" y="89950"/>
                        <a:pt x="876702" y="86448"/>
                      </a:cubicBezTo>
                      <a:cubicBezTo>
                        <a:pt x="851199" y="73092"/>
                        <a:pt x="824707" y="60778"/>
                        <a:pt x="797134" y="50770"/>
                      </a:cubicBezTo>
                      <a:cubicBezTo>
                        <a:pt x="742251" y="30001"/>
                        <a:pt x="686633" y="16956"/>
                        <a:pt x="632631" y="8363"/>
                      </a:cubicBezTo>
                      <a:cubicBezTo>
                        <a:pt x="578583" y="-241"/>
                        <a:pt x="525933" y="-3761"/>
                        <a:pt x="475891" y="-3767"/>
                      </a:cubicBezTo>
                      <a:cubicBezTo>
                        <a:pt x="375748" y="-3830"/>
                        <a:pt x="286055" y="9991"/>
                        <a:pt x="213131" y="30047"/>
                      </a:cubicBezTo>
                      <a:cubicBezTo>
                        <a:pt x="176650" y="40066"/>
                        <a:pt x="144280" y="51535"/>
                        <a:pt x="116753" y="63769"/>
                      </a:cubicBezTo>
                      <a:cubicBezTo>
                        <a:pt x="89198" y="75899"/>
                        <a:pt x="66250" y="88133"/>
                        <a:pt x="48492" y="99768"/>
                      </a:cubicBezTo>
                      <a:cubicBezTo>
                        <a:pt x="12778" y="122838"/>
                        <a:pt x="-2949" y="140732"/>
                        <a:pt x="-772" y="143504"/>
                      </a:cubicBezTo>
                      <a:cubicBezTo>
                        <a:pt x="1834" y="147012"/>
                        <a:pt x="21738" y="135555"/>
                        <a:pt x="58991" y="119485"/>
                      </a:cubicBezTo>
                      <a:cubicBezTo>
                        <a:pt x="77538" y="111306"/>
                        <a:pt x="100772" y="102558"/>
                        <a:pt x="128101" y="93769"/>
                      </a:cubicBezTo>
                      <a:cubicBezTo>
                        <a:pt x="155399" y="84889"/>
                        <a:pt x="187109" y="76618"/>
                        <a:pt x="222556" y="69515"/>
                      </a:cubicBezTo>
                      <a:cubicBezTo>
                        <a:pt x="293386" y="55291"/>
                        <a:pt x="379636" y="46198"/>
                        <a:pt x="475051" y="49108"/>
                      </a:cubicBezTo>
                      <a:cubicBezTo>
                        <a:pt x="522720" y="50523"/>
                        <a:pt x="572653" y="54980"/>
                        <a:pt x="623526" y="63838"/>
                      </a:cubicBezTo>
                      <a:cubicBezTo>
                        <a:pt x="674353" y="72672"/>
                        <a:pt x="726371" y="85320"/>
                        <a:pt x="777003" y="104513"/>
                      </a:cubicBezTo>
                      <a:cubicBezTo>
                        <a:pt x="802500" y="113745"/>
                        <a:pt x="826714" y="124955"/>
                        <a:pt x="849968" y="136890"/>
                      </a:cubicBezTo>
                      <a:cubicBezTo>
                        <a:pt x="855697" y="140018"/>
                        <a:pt x="861403" y="143136"/>
                        <a:pt x="867091" y="146242"/>
                      </a:cubicBezTo>
                      <a:cubicBezTo>
                        <a:pt x="872837" y="149256"/>
                        <a:pt x="878105" y="152925"/>
                        <a:pt x="883615" y="156192"/>
                      </a:cubicBezTo>
                      <a:cubicBezTo>
                        <a:pt x="894722" y="162645"/>
                        <a:pt x="904816" y="170238"/>
                        <a:pt x="915163" y="177329"/>
                      </a:cubicBezTo>
                      <a:cubicBezTo>
                        <a:pt x="957104" y="208302"/>
                        <a:pt x="996193" y="240218"/>
                        <a:pt x="1031019" y="272640"/>
                      </a:cubicBezTo>
                      <a:cubicBezTo>
                        <a:pt x="1065897" y="305073"/>
                        <a:pt x="1096553" y="338232"/>
                        <a:pt x="1122671" y="371240"/>
                      </a:cubicBezTo>
                      <a:cubicBezTo>
                        <a:pt x="1125904" y="375393"/>
                        <a:pt x="1129107" y="379511"/>
                        <a:pt x="1132288" y="383589"/>
                      </a:cubicBezTo>
                      <a:cubicBezTo>
                        <a:pt x="1135503" y="387650"/>
                        <a:pt x="1138667" y="391687"/>
                        <a:pt x="1141462" y="395915"/>
                      </a:cubicBezTo>
                      <a:cubicBezTo>
                        <a:pt x="1147283" y="404232"/>
                        <a:pt x="1152988" y="412405"/>
                        <a:pt x="1158579" y="420406"/>
                      </a:cubicBezTo>
                      <a:cubicBezTo>
                        <a:pt x="1163882" y="428602"/>
                        <a:pt x="1168777" y="436815"/>
                        <a:pt x="1173769" y="444752"/>
                      </a:cubicBezTo>
                      <a:cubicBezTo>
                        <a:pt x="1176185" y="448761"/>
                        <a:pt x="1178819" y="452603"/>
                        <a:pt x="1180999" y="456629"/>
                      </a:cubicBezTo>
                      <a:cubicBezTo>
                        <a:pt x="1183179" y="460662"/>
                        <a:pt x="1185336" y="464642"/>
                        <a:pt x="1187469" y="468576"/>
                      </a:cubicBezTo>
                      <a:cubicBezTo>
                        <a:pt x="1222117" y="531407"/>
                        <a:pt x="1240281" y="587537"/>
                        <a:pt x="1251382" y="626700"/>
                      </a:cubicBezTo>
                      <a:cubicBezTo>
                        <a:pt x="1257668" y="646186"/>
                        <a:pt x="1260843" y="661791"/>
                        <a:pt x="1264398" y="672201"/>
                      </a:cubicBezTo>
                      <a:cubicBezTo>
                        <a:pt x="1267757" y="682646"/>
                        <a:pt x="1270477" y="688093"/>
                        <a:pt x="1272444" y="687880"/>
                      </a:cubicBezTo>
                    </a:path>
                  </a:pathLst>
                </a:custGeom>
                <a:solidFill>
                  <a:srgbClr val="FFFF00"/>
                </a:solidFill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9" name="Freeform: Shape 8">
                  <a:extLst>
                    <a:ext uri="{FF2B5EF4-FFF2-40B4-BE49-F238E27FC236}">
                      <a16:creationId xmlns:a16="http://schemas.microsoft.com/office/drawing/2014/main" id="{5789AF0C-6BC3-1B17-8376-F4869850E4DC}"/>
                    </a:ext>
                  </a:extLst>
                </p:cNvPr>
                <p:cNvSpPr/>
                <p:nvPr/>
              </p:nvSpPr>
              <p:spPr>
                <a:xfrm flipV="1">
                  <a:off x="1719738" y="2812488"/>
                  <a:ext cx="121425" cy="284340"/>
                </a:xfrm>
                <a:custGeom>
                  <a:avLst/>
                  <a:gdLst>
                    <a:gd name="connsiteX0" fmla="*/ -1876 w 121425"/>
                    <a:gd name="connsiteY0" fmla="*/ 278884 h 284340"/>
                    <a:gd name="connsiteX1" fmla="*/ 11612 w 121425"/>
                    <a:gd name="connsiteY1" fmla="*/ 275232 h 284340"/>
                    <a:gd name="connsiteX2" fmla="*/ 38898 w 121425"/>
                    <a:gd name="connsiteY2" fmla="*/ 252484 h 284340"/>
                    <a:gd name="connsiteX3" fmla="*/ 101153 w 121425"/>
                    <a:gd name="connsiteY3" fmla="*/ 154856 h 284340"/>
                    <a:gd name="connsiteX4" fmla="*/ 117943 w 121425"/>
                    <a:gd name="connsiteY4" fmla="*/ 92220 h 284340"/>
                    <a:gd name="connsiteX5" fmla="*/ 116177 w 121425"/>
                    <a:gd name="connsiteY5" fmla="*/ 38506 h 284340"/>
                    <a:gd name="connsiteX6" fmla="*/ 102948 w 121425"/>
                    <a:gd name="connsiteY6" fmla="*/ 4761 h 284340"/>
                    <a:gd name="connsiteX7" fmla="*/ 92607 w 121425"/>
                    <a:gd name="connsiteY7" fmla="*/ -4551 h 284340"/>
                    <a:gd name="connsiteX8" fmla="*/ 96046 w 121425"/>
                    <a:gd name="connsiteY8" fmla="*/ 41054 h 284340"/>
                    <a:gd name="connsiteX9" fmla="*/ 91836 w 121425"/>
                    <a:gd name="connsiteY9" fmla="*/ 88062 h 284340"/>
                    <a:gd name="connsiteX10" fmla="*/ 74541 w 121425"/>
                    <a:gd name="connsiteY10" fmla="*/ 144117 h 284340"/>
                    <a:gd name="connsiteX11" fmla="*/ 23127 w 121425"/>
                    <a:gd name="connsiteY11" fmla="*/ 239721 h 284340"/>
                    <a:gd name="connsiteX12" fmla="*/ 4140 w 121425"/>
                    <a:gd name="connsiteY12" fmla="*/ 266933 h 284340"/>
                    <a:gd name="connsiteX13" fmla="*/ -1876 w 121425"/>
                    <a:gd name="connsiteY13" fmla="*/ 278884 h 2843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21425" h="284340">
                      <a:moveTo>
                        <a:pt x="-1876" y="278884"/>
                      </a:moveTo>
                      <a:cubicBezTo>
                        <a:pt x="-869" y="280507"/>
                        <a:pt x="4198" y="279609"/>
                        <a:pt x="11612" y="275232"/>
                      </a:cubicBezTo>
                      <a:cubicBezTo>
                        <a:pt x="19008" y="270896"/>
                        <a:pt x="28539" y="263206"/>
                        <a:pt x="38898" y="252484"/>
                      </a:cubicBezTo>
                      <a:cubicBezTo>
                        <a:pt x="59500" y="231036"/>
                        <a:pt x="83910" y="197389"/>
                        <a:pt x="101153" y="154856"/>
                      </a:cubicBezTo>
                      <a:cubicBezTo>
                        <a:pt x="109833" y="133701"/>
                        <a:pt x="115366" y="112213"/>
                        <a:pt x="117943" y="92220"/>
                      </a:cubicBezTo>
                      <a:cubicBezTo>
                        <a:pt x="120341" y="72165"/>
                        <a:pt x="119438" y="53592"/>
                        <a:pt x="116177" y="38506"/>
                      </a:cubicBezTo>
                      <a:cubicBezTo>
                        <a:pt x="112933" y="23385"/>
                        <a:pt x="107618" y="11922"/>
                        <a:pt x="102948" y="4761"/>
                      </a:cubicBezTo>
                      <a:cubicBezTo>
                        <a:pt x="98071" y="-2342"/>
                        <a:pt x="94298" y="-5448"/>
                        <a:pt x="92607" y="-4551"/>
                      </a:cubicBezTo>
                      <a:cubicBezTo>
                        <a:pt x="88707" y="-2521"/>
                        <a:pt x="95247" y="14119"/>
                        <a:pt x="96046" y="41054"/>
                      </a:cubicBezTo>
                      <a:cubicBezTo>
                        <a:pt x="96472" y="54507"/>
                        <a:pt x="95287" y="70514"/>
                        <a:pt x="91836" y="88062"/>
                      </a:cubicBezTo>
                      <a:cubicBezTo>
                        <a:pt x="88178" y="105581"/>
                        <a:pt x="82535" y="124665"/>
                        <a:pt x="74541" y="144117"/>
                      </a:cubicBezTo>
                      <a:cubicBezTo>
                        <a:pt x="58741" y="183171"/>
                        <a:pt x="38558" y="216450"/>
                        <a:pt x="23127" y="239721"/>
                      </a:cubicBezTo>
                      <a:cubicBezTo>
                        <a:pt x="15362" y="251363"/>
                        <a:pt x="8713" y="260514"/>
                        <a:pt x="4140" y="266933"/>
                      </a:cubicBezTo>
                      <a:cubicBezTo>
                        <a:pt x="-403" y="273351"/>
                        <a:pt x="-2969" y="277153"/>
                        <a:pt x="-1876" y="278884"/>
                      </a:cubicBezTo>
                    </a:path>
                  </a:pathLst>
                </a:custGeom>
                <a:solidFill>
                  <a:srgbClr val="0998A6"/>
                </a:solidFill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1D69172B-2D6B-755A-26EC-002E966F77B0}"/>
                  </a:ext>
                </a:extLst>
              </p:cNvPr>
              <p:cNvSpPr/>
              <p:nvPr/>
            </p:nvSpPr>
            <p:spPr>
              <a:xfrm>
                <a:off x="477583" y="2256153"/>
                <a:ext cx="1157935" cy="466735"/>
              </a:xfrm>
              <a:prstGeom prst="roundRect">
                <a:avLst/>
              </a:prstGeom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F6148F2-2F26-4C18-465D-D0DC06D11128}"/>
                  </a:ext>
                </a:extLst>
              </p:cNvPr>
              <p:cNvSpPr txBox="1"/>
              <p:nvPr/>
            </p:nvSpPr>
            <p:spPr>
              <a:xfrm>
                <a:off x="641811" y="2261223"/>
                <a:ext cx="99370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2400" dirty="0">
                    <a:effectLst>
                      <a:outerShdw blurRad="50800" dist="38100" dir="13500000" algn="br" rotWithShape="0">
                        <a:prstClr val="black">
                          <a:alpha val="40000"/>
                        </a:prstClr>
                      </a:outerShdw>
                    </a:effectLst>
                  </a:rPr>
                  <a:t>Input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89908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71F9B97-E130-DFFD-2AF4-6C5375ABA8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4694" y="1017172"/>
            <a:ext cx="6039804" cy="682006"/>
          </a:xfr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CCF3A562-AF7B-7A00-559E-41C611732183}"/>
              </a:ext>
            </a:extLst>
          </p:cNvPr>
          <p:cNvGrpSpPr/>
          <p:nvPr/>
        </p:nvGrpSpPr>
        <p:grpSpPr>
          <a:xfrm>
            <a:off x="710417" y="607322"/>
            <a:ext cx="1894947" cy="997968"/>
            <a:chOff x="710417" y="607322"/>
            <a:chExt cx="1894947" cy="997968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828BACA4-3801-90A9-C881-05359854D751}"/>
                </a:ext>
              </a:extLst>
            </p:cNvPr>
            <p:cNvGrpSpPr/>
            <p:nvPr/>
          </p:nvGrpSpPr>
          <p:grpSpPr>
            <a:xfrm rot="3434940">
              <a:off x="1756852" y="756778"/>
              <a:ext cx="988276" cy="708748"/>
              <a:chOff x="369174" y="2810160"/>
              <a:chExt cx="1471989" cy="964666"/>
            </a:xfrm>
            <a:solidFill>
              <a:srgbClr val="FFFF00"/>
            </a:solidFill>
          </p:grpSpPr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737D8B04-449A-BC9C-1B15-6ACC53333707}"/>
                  </a:ext>
                </a:extLst>
              </p:cNvPr>
              <p:cNvSpPr/>
              <p:nvPr/>
            </p:nvSpPr>
            <p:spPr>
              <a:xfrm flipV="1">
                <a:off x="369174" y="3060053"/>
                <a:ext cx="1280400" cy="688136"/>
              </a:xfrm>
              <a:custGeom>
                <a:avLst/>
                <a:gdLst>
                  <a:gd name="connsiteX0" fmla="*/ 129032 w 1280400"/>
                  <a:gd name="connsiteY0" fmla="*/ 439020 h 688136"/>
                  <a:gd name="connsiteX1" fmla="*/ 101493 w 1280400"/>
                  <a:gd name="connsiteY1" fmla="*/ 417779 h 688136"/>
                  <a:gd name="connsiteX2" fmla="*/ 22648 w 1280400"/>
                  <a:gd name="connsiteY2" fmla="*/ 248410 h 688136"/>
                  <a:gd name="connsiteX3" fmla="*/ 6620 w 1280400"/>
                  <a:gd name="connsiteY3" fmla="*/ 186833 h 688136"/>
                  <a:gd name="connsiteX4" fmla="*/ -127 w 1280400"/>
                  <a:gd name="connsiteY4" fmla="*/ 146341 h 688136"/>
                  <a:gd name="connsiteX5" fmla="*/ 3895 w 1280400"/>
                  <a:gd name="connsiteY5" fmla="*/ 116013 h 688136"/>
                  <a:gd name="connsiteX6" fmla="*/ 149339 w 1280400"/>
                  <a:gd name="connsiteY6" fmla="*/ 54424 h 688136"/>
                  <a:gd name="connsiteX7" fmla="*/ 229135 w 1280400"/>
                  <a:gd name="connsiteY7" fmla="*/ 33690 h 688136"/>
                  <a:gd name="connsiteX8" fmla="*/ 322449 w 1280400"/>
                  <a:gd name="connsiteY8" fmla="*/ 14111 h 688136"/>
                  <a:gd name="connsiteX9" fmla="*/ 424318 w 1280400"/>
                  <a:gd name="connsiteY9" fmla="*/ -291 h 688136"/>
                  <a:gd name="connsiteX10" fmla="*/ 530279 w 1280400"/>
                  <a:gd name="connsiteY10" fmla="*/ -2989 h 688136"/>
                  <a:gd name="connsiteX11" fmla="*/ 637497 w 1280400"/>
                  <a:gd name="connsiteY11" fmla="*/ 12063 h 688136"/>
                  <a:gd name="connsiteX12" fmla="*/ 744742 w 1280400"/>
                  <a:gd name="connsiteY12" fmla="*/ 46550 h 688136"/>
                  <a:gd name="connsiteX13" fmla="*/ 851780 w 1280400"/>
                  <a:gd name="connsiteY13" fmla="*/ 95192 h 688136"/>
                  <a:gd name="connsiteX14" fmla="*/ 877461 w 1280400"/>
                  <a:gd name="connsiteY14" fmla="*/ 107817 h 688136"/>
                  <a:gd name="connsiteX15" fmla="*/ 910096 w 1280400"/>
                  <a:gd name="connsiteY15" fmla="*/ 125480 h 688136"/>
                  <a:gd name="connsiteX16" fmla="*/ 984528 w 1280400"/>
                  <a:gd name="connsiteY16" fmla="*/ 178729 h 688136"/>
                  <a:gd name="connsiteX17" fmla="*/ 1092021 w 1280400"/>
                  <a:gd name="connsiteY17" fmla="*/ 278100 h 688136"/>
                  <a:gd name="connsiteX18" fmla="*/ 1194061 w 1280400"/>
                  <a:gd name="connsiteY18" fmla="*/ 433182 h 688136"/>
                  <a:gd name="connsiteX19" fmla="*/ 1273618 w 1280400"/>
                  <a:gd name="connsiteY19" fmla="*/ 643244 h 688136"/>
                  <a:gd name="connsiteX20" fmla="*/ 1277443 w 1280400"/>
                  <a:gd name="connsiteY20" fmla="*/ 676517 h 688136"/>
                  <a:gd name="connsiteX21" fmla="*/ 1267533 w 1280400"/>
                  <a:gd name="connsiteY21" fmla="*/ 683661 h 688136"/>
                  <a:gd name="connsiteX22" fmla="*/ 1252561 w 1280400"/>
                  <a:gd name="connsiteY22" fmla="*/ 679473 h 688136"/>
                  <a:gd name="connsiteX23" fmla="*/ 1241644 w 1280400"/>
                  <a:gd name="connsiteY23" fmla="*/ 651911 h 688136"/>
                  <a:gd name="connsiteX24" fmla="*/ 1228818 w 1280400"/>
                  <a:gd name="connsiteY24" fmla="*/ 618396 h 688136"/>
                  <a:gd name="connsiteX25" fmla="*/ 1187009 w 1280400"/>
                  <a:gd name="connsiteY25" fmla="*/ 535952 h 688136"/>
                  <a:gd name="connsiteX26" fmla="*/ 1115988 w 1280400"/>
                  <a:gd name="connsiteY26" fmla="*/ 434626 h 688136"/>
                  <a:gd name="connsiteX27" fmla="*/ 998223 w 1280400"/>
                  <a:gd name="connsiteY27" fmla="*/ 336974 h 688136"/>
                  <a:gd name="connsiteX28" fmla="*/ 827779 w 1280400"/>
                  <a:gd name="connsiteY28" fmla="*/ 260138 h 688136"/>
                  <a:gd name="connsiteX29" fmla="*/ 805468 w 1280400"/>
                  <a:gd name="connsiteY29" fmla="*/ 251786 h 688136"/>
                  <a:gd name="connsiteX30" fmla="*/ 698050 w 1280400"/>
                  <a:gd name="connsiteY30" fmla="*/ 229901 h 688136"/>
                  <a:gd name="connsiteX31" fmla="*/ 577030 w 1280400"/>
                  <a:gd name="connsiteY31" fmla="*/ 222591 h 688136"/>
                  <a:gd name="connsiteX32" fmla="*/ 441263 w 1280400"/>
                  <a:gd name="connsiteY32" fmla="*/ 243843 h 688136"/>
                  <a:gd name="connsiteX33" fmla="*/ 296791 w 1280400"/>
                  <a:gd name="connsiteY33" fmla="*/ 312581 h 688136"/>
                  <a:gd name="connsiteX34" fmla="*/ 148302 w 1280400"/>
                  <a:gd name="connsiteY34" fmla="*/ 429581 h 688136"/>
                  <a:gd name="connsiteX35" fmla="*/ 129032 w 1280400"/>
                  <a:gd name="connsiteY35" fmla="*/ 439020 h 6881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1280400" h="688136">
                    <a:moveTo>
                      <a:pt x="129032" y="439020"/>
                    </a:moveTo>
                    <a:cubicBezTo>
                      <a:pt x="118204" y="439463"/>
                      <a:pt x="109819" y="430271"/>
                      <a:pt x="101493" y="417779"/>
                    </a:cubicBezTo>
                    <a:cubicBezTo>
                      <a:pt x="65008" y="363087"/>
                      <a:pt x="39912" y="312173"/>
                      <a:pt x="22648" y="248410"/>
                    </a:cubicBezTo>
                    <a:cubicBezTo>
                      <a:pt x="16809" y="226847"/>
                      <a:pt x="11084" y="208695"/>
                      <a:pt x="6620" y="186833"/>
                    </a:cubicBezTo>
                    <a:cubicBezTo>
                      <a:pt x="3807" y="173058"/>
                      <a:pt x="1502" y="157695"/>
                      <a:pt x="-127" y="146341"/>
                    </a:cubicBezTo>
                    <a:cubicBezTo>
                      <a:pt x="-1347" y="137829"/>
                      <a:pt x="-2075" y="123427"/>
                      <a:pt x="3895" y="116013"/>
                    </a:cubicBezTo>
                    <a:cubicBezTo>
                      <a:pt x="12421" y="105424"/>
                      <a:pt x="128050" y="60596"/>
                      <a:pt x="149339" y="54424"/>
                    </a:cubicBezTo>
                    <a:cubicBezTo>
                      <a:pt x="175741" y="46786"/>
                      <a:pt x="202385" y="39993"/>
                      <a:pt x="229135" y="33690"/>
                    </a:cubicBezTo>
                    <a:cubicBezTo>
                      <a:pt x="260073" y="26396"/>
                      <a:pt x="291176" y="19799"/>
                      <a:pt x="322449" y="14111"/>
                    </a:cubicBezTo>
                    <a:cubicBezTo>
                      <a:pt x="356195" y="7962"/>
                      <a:pt x="390156" y="2884"/>
                      <a:pt x="424318" y="-291"/>
                    </a:cubicBezTo>
                    <a:cubicBezTo>
                      <a:pt x="459524" y="-3558"/>
                      <a:pt x="494949" y="-4783"/>
                      <a:pt x="530279" y="-2989"/>
                    </a:cubicBezTo>
                    <a:cubicBezTo>
                      <a:pt x="566381" y="-1171"/>
                      <a:pt x="602285" y="3850"/>
                      <a:pt x="637497" y="12063"/>
                    </a:cubicBezTo>
                    <a:cubicBezTo>
                      <a:pt x="674118" y="20610"/>
                      <a:pt x="709864" y="32545"/>
                      <a:pt x="744742" y="46550"/>
                    </a:cubicBezTo>
                    <a:cubicBezTo>
                      <a:pt x="781127" y="61159"/>
                      <a:pt x="816575" y="77971"/>
                      <a:pt x="851780" y="95192"/>
                    </a:cubicBezTo>
                    <a:cubicBezTo>
                      <a:pt x="860109" y="99270"/>
                      <a:pt x="869731" y="102698"/>
                      <a:pt x="877461" y="107817"/>
                    </a:cubicBezTo>
                    <a:cubicBezTo>
                      <a:pt x="887556" y="114506"/>
                      <a:pt x="899715" y="118900"/>
                      <a:pt x="910096" y="125480"/>
                    </a:cubicBezTo>
                    <a:cubicBezTo>
                      <a:pt x="935841" y="141803"/>
                      <a:pt x="960521" y="159956"/>
                      <a:pt x="984528" y="178729"/>
                    </a:cubicBezTo>
                    <a:cubicBezTo>
                      <a:pt x="1023018" y="208810"/>
                      <a:pt x="1059576" y="241525"/>
                      <a:pt x="1092021" y="278100"/>
                    </a:cubicBezTo>
                    <a:cubicBezTo>
                      <a:pt x="1133329" y="324671"/>
                      <a:pt x="1166953" y="377224"/>
                      <a:pt x="1194061" y="433182"/>
                    </a:cubicBezTo>
                    <a:cubicBezTo>
                      <a:pt x="1226765" y="500666"/>
                      <a:pt x="1250617" y="571998"/>
                      <a:pt x="1273618" y="643244"/>
                    </a:cubicBezTo>
                    <a:cubicBezTo>
                      <a:pt x="1276695" y="652757"/>
                      <a:pt x="1282504" y="668505"/>
                      <a:pt x="1277443" y="676517"/>
                    </a:cubicBezTo>
                    <a:cubicBezTo>
                      <a:pt x="1275085" y="680256"/>
                      <a:pt x="1271657" y="682453"/>
                      <a:pt x="1267533" y="683661"/>
                    </a:cubicBezTo>
                    <a:cubicBezTo>
                      <a:pt x="1263437" y="684845"/>
                      <a:pt x="1257622" y="684955"/>
                      <a:pt x="1252561" y="679473"/>
                    </a:cubicBezTo>
                    <a:cubicBezTo>
                      <a:pt x="1249748" y="676425"/>
                      <a:pt x="1243209" y="656467"/>
                      <a:pt x="1241644" y="651911"/>
                    </a:cubicBezTo>
                    <a:cubicBezTo>
                      <a:pt x="1237750" y="640598"/>
                      <a:pt x="1233483" y="629417"/>
                      <a:pt x="1228818" y="618396"/>
                    </a:cubicBezTo>
                    <a:cubicBezTo>
                      <a:pt x="1216809" y="590012"/>
                      <a:pt x="1202487" y="562588"/>
                      <a:pt x="1187009" y="535952"/>
                    </a:cubicBezTo>
                    <a:cubicBezTo>
                      <a:pt x="1166269" y="500269"/>
                      <a:pt x="1143096" y="465811"/>
                      <a:pt x="1115988" y="434626"/>
                    </a:cubicBezTo>
                    <a:cubicBezTo>
                      <a:pt x="1082266" y="395825"/>
                      <a:pt x="1042378" y="363242"/>
                      <a:pt x="998223" y="336974"/>
                    </a:cubicBezTo>
                    <a:cubicBezTo>
                      <a:pt x="944520" y="305029"/>
                      <a:pt x="886100" y="282086"/>
                      <a:pt x="827779" y="260138"/>
                    </a:cubicBezTo>
                    <a:cubicBezTo>
                      <a:pt x="820440" y="257377"/>
                      <a:pt x="813020" y="253909"/>
                      <a:pt x="805468" y="251786"/>
                    </a:cubicBezTo>
                    <a:cubicBezTo>
                      <a:pt x="770538" y="241980"/>
                      <a:pt x="733918" y="235204"/>
                      <a:pt x="698050" y="229901"/>
                    </a:cubicBezTo>
                    <a:cubicBezTo>
                      <a:pt x="658019" y="223989"/>
                      <a:pt x="617487" y="221291"/>
                      <a:pt x="577030" y="222591"/>
                    </a:cubicBezTo>
                    <a:cubicBezTo>
                      <a:pt x="531119" y="224063"/>
                      <a:pt x="485330" y="230741"/>
                      <a:pt x="441263" y="243843"/>
                    </a:cubicBezTo>
                    <a:cubicBezTo>
                      <a:pt x="389826" y="259148"/>
                      <a:pt x="341608" y="283242"/>
                      <a:pt x="296791" y="312581"/>
                    </a:cubicBezTo>
                    <a:cubicBezTo>
                      <a:pt x="243979" y="347143"/>
                      <a:pt x="195818" y="388210"/>
                      <a:pt x="148302" y="429581"/>
                    </a:cubicBezTo>
                    <a:cubicBezTo>
                      <a:pt x="140993" y="435943"/>
                      <a:pt x="134675" y="438796"/>
                      <a:pt x="129032" y="439020"/>
                    </a:cubicBezTo>
                  </a:path>
                </a:pathLst>
              </a:custGeom>
              <a:grpFill/>
              <a:ln w="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17134E11-F537-0D43-2122-9C981FBC0848}"/>
                  </a:ext>
                </a:extLst>
              </p:cNvPr>
              <p:cNvSpPr/>
              <p:nvPr/>
            </p:nvSpPr>
            <p:spPr>
              <a:xfrm flipV="1">
                <a:off x="1492787" y="2810160"/>
                <a:ext cx="328239" cy="283843"/>
              </a:xfrm>
              <a:custGeom>
                <a:avLst/>
                <a:gdLst>
                  <a:gd name="connsiteX0" fmla="*/ 309615 w 328239"/>
                  <a:gd name="connsiteY0" fmla="*/ 119718 h 283843"/>
                  <a:gd name="connsiteX1" fmla="*/ 237633 w 328239"/>
                  <a:gd name="connsiteY1" fmla="*/ 276054 h 283843"/>
                  <a:gd name="connsiteX2" fmla="*/ 128536 w 328239"/>
                  <a:gd name="connsiteY2" fmla="*/ 231070 h 283843"/>
                  <a:gd name="connsiteX3" fmla="*/ -1940 w 328239"/>
                  <a:gd name="connsiteY3" fmla="*/ 114093 h 283843"/>
                  <a:gd name="connsiteX4" fmla="*/ 140505 w 328239"/>
                  <a:gd name="connsiteY4" fmla="*/ 76236 h 283843"/>
                  <a:gd name="connsiteX5" fmla="*/ 317489 w 328239"/>
                  <a:gd name="connsiteY5" fmla="*/ -2878 h 283843"/>
                  <a:gd name="connsiteX6" fmla="*/ 309615 w 328239"/>
                  <a:gd name="connsiteY6" fmla="*/ 119718 h 2838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28239" h="283843">
                    <a:moveTo>
                      <a:pt x="309615" y="119718"/>
                    </a:moveTo>
                    <a:cubicBezTo>
                      <a:pt x="263504" y="273811"/>
                      <a:pt x="238617" y="275617"/>
                      <a:pt x="237633" y="276054"/>
                    </a:cubicBezTo>
                    <a:cubicBezTo>
                      <a:pt x="207264" y="289553"/>
                      <a:pt x="162275" y="255814"/>
                      <a:pt x="128536" y="231070"/>
                    </a:cubicBezTo>
                    <a:cubicBezTo>
                      <a:pt x="107715" y="215800"/>
                      <a:pt x="-1940" y="136703"/>
                      <a:pt x="-1940" y="114093"/>
                    </a:cubicBezTo>
                    <a:cubicBezTo>
                      <a:pt x="-1940" y="83725"/>
                      <a:pt x="20221" y="96430"/>
                      <a:pt x="140505" y="76236"/>
                    </a:cubicBezTo>
                    <a:cubicBezTo>
                      <a:pt x="243258" y="58981"/>
                      <a:pt x="299596" y="-17418"/>
                      <a:pt x="317489" y="-2878"/>
                    </a:cubicBezTo>
                    <a:cubicBezTo>
                      <a:pt x="338569" y="14239"/>
                      <a:pt x="316028" y="98305"/>
                      <a:pt x="309615" y="119718"/>
                    </a:cubicBezTo>
                  </a:path>
                </a:pathLst>
              </a:custGeom>
              <a:grpFill/>
              <a:ln w="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F209CE8F-EEA0-A350-CBF5-AD89565D71E2}"/>
                  </a:ext>
                </a:extLst>
              </p:cNvPr>
              <p:cNvSpPr/>
              <p:nvPr/>
            </p:nvSpPr>
            <p:spPr>
              <a:xfrm flipV="1">
                <a:off x="374592" y="3083173"/>
                <a:ext cx="1276910" cy="691653"/>
              </a:xfrm>
              <a:custGeom>
                <a:avLst/>
                <a:gdLst>
                  <a:gd name="connsiteX0" fmla="*/ 1272444 w 1276910"/>
                  <a:gd name="connsiteY0" fmla="*/ 687880 h 691653"/>
                  <a:gd name="connsiteX1" fmla="*/ 1275861 w 1276910"/>
                  <a:gd name="connsiteY1" fmla="*/ 670683 h 691653"/>
                  <a:gd name="connsiteX2" fmla="*/ 1273278 w 1276910"/>
                  <a:gd name="connsiteY2" fmla="*/ 622294 h 691653"/>
                  <a:gd name="connsiteX3" fmla="*/ 1223693 w 1276910"/>
                  <a:gd name="connsiteY3" fmla="*/ 450297 h 691653"/>
                  <a:gd name="connsiteX4" fmla="*/ 1067605 w 1276910"/>
                  <a:gd name="connsiteY4" fmla="*/ 234460 h 691653"/>
                  <a:gd name="connsiteX5" fmla="*/ 948816 w 1276910"/>
                  <a:gd name="connsiteY5" fmla="*/ 132294 h 691653"/>
                  <a:gd name="connsiteX6" fmla="*/ 913812 w 1276910"/>
                  <a:gd name="connsiteY6" fmla="*/ 108172 h 691653"/>
                  <a:gd name="connsiteX7" fmla="*/ 895544 w 1276910"/>
                  <a:gd name="connsiteY7" fmla="*/ 96933 h 691653"/>
                  <a:gd name="connsiteX8" fmla="*/ 876702 w 1276910"/>
                  <a:gd name="connsiteY8" fmla="*/ 86448 h 691653"/>
                  <a:gd name="connsiteX9" fmla="*/ 797134 w 1276910"/>
                  <a:gd name="connsiteY9" fmla="*/ 50770 h 691653"/>
                  <a:gd name="connsiteX10" fmla="*/ 632631 w 1276910"/>
                  <a:gd name="connsiteY10" fmla="*/ 8363 h 691653"/>
                  <a:gd name="connsiteX11" fmla="*/ 475891 w 1276910"/>
                  <a:gd name="connsiteY11" fmla="*/ -3767 h 691653"/>
                  <a:gd name="connsiteX12" fmla="*/ 213131 w 1276910"/>
                  <a:gd name="connsiteY12" fmla="*/ 30047 h 691653"/>
                  <a:gd name="connsiteX13" fmla="*/ 116753 w 1276910"/>
                  <a:gd name="connsiteY13" fmla="*/ 63769 h 691653"/>
                  <a:gd name="connsiteX14" fmla="*/ 48492 w 1276910"/>
                  <a:gd name="connsiteY14" fmla="*/ 99768 h 691653"/>
                  <a:gd name="connsiteX15" fmla="*/ -772 w 1276910"/>
                  <a:gd name="connsiteY15" fmla="*/ 143504 h 691653"/>
                  <a:gd name="connsiteX16" fmla="*/ 58991 w 1276910"/>
                  <a:gd name="connsiteY16" fmla="*/ 119485 h 691653"/>
                  <a:gd name="connsiteX17" fmla="*/ 128101 w 1276910"/>
                  <a:gd name="connsiteY17" fmla="*/ 93769 h 691653"/>
                  <a:gd name="connsiteX18" fmla="*/ 222556 w 1276910"/>
                  <a:gd name="connsiteY18" fmla="*/ 69515 h 691653"/>
                  <a:gd name="connsiteX19" fmla="*/ 475051 w 1276910"/>
                  <a:gd name="connsiteY19" fmla="*/ 49108 h 691653"/>
                  <a:gd name="connsiteX20" fmla="*/ 623526 w 1276910"/>
                  <a:gd name="connsiteY20" fmla="*/ 63838 h 691653"/>
                  <a:gd name="connsiteX21" fmla="*/ 777003 w 1276910"/>
                  <a:gd name="connsiteY21" fmla="*/ 104513 h 691653"/>
                  <a:gd name="connsiteX22" fmla="*/ 849968 w 1276910"/>
                  <a:gd name="connsiteY22" fmla="*/ 136890 h 691653"/>
                  <a:gd name="connsiteX23" fmla="*/ 867091 w 1276910"/>
                  <a:gd name="connsiteY23" fmla="*/ 146242 h 691653"/>
                  <a:gd name="connsiteX24" fmla="*/ 883615 w 1276910"/>
                  <a:gd name="connsiteY24" fmla="*/ 156192 h 691653"/>
                  <a:gd name="connsiteX25" fmla="*/ 915163 w 1276910"/>
                  <a:gd name="connsiteY25" fmla="*/ 177329 h 691653"/>
                  <a:gd name="connsiteX26" fmla="*/ 1031019 w 1276910"/>
                  <a:gd name="connsiteY26" fmla="*/ 272640 h 691653"/>
                  <a:gd name="connsiteX27" fmla="*/ 1122671 w 1276910"/>
                  <a:gd name="connsiteY27" fmla="*/ 371240 h 691653"/>
                  <a:gd name="connsiteX28" fmla="*/ 1132288 w 1276910"/>
                  <a:gd name="connsiteY28" fmla="*/ 383589 h 691653"/>
                  <a:gd name="connsiteX29" fmla="*/ 1141462 w 1276910"/>
                  <a:gd name="connsiteY29" fmla="*/ 395915 h 691653"/>
                  <a:gd name="connsiteX30" fmla="*/ 1158579 w 1276910"/>
                  <a:gd name="connsiteY30" fmla="*/ 420406 h 691653"/>
                  <a:gd name="connsiteX31" fmla="*/ 1173769 w 1276910"/>
                  <a:gd name="connsiteY31" fmla="*/ 444752 h 691653"/>
                  <a:gd name="connsiteX32" fmla="*/ 1180999 w 1276910"/>
                  <a:gd name="connsiteY32" fmla="*/ 456629 h 691653"/>
                  <a:gd name="connsiteX33" fmla="*/ 1187469 w 1276910"/>
                  <a:gd name="connsiteY33" fmla="*/ 468576 h 691653"/>
                  <a:gd name="connsiteX34" fmla="*/ 1251382 w 1276910"/>
                  <a:gd name="connsiteY34" fmla="*/ 626700 h 691653"/>
                  <a:gd name="connsiteX35" fmla="*/ 1264398 w 1276910"/>
                  <a:gd name="connsiteY35" fmla="*/ 672201 h 691653"/>
                  <a:gd name="connsiteX36" fmla="*/ 1272444 w 1276910"/>
                  <a:gd name="connsiteY36" fmla="*/ 687880 h 6916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1276910" h="691653">
                    <a:moveTo>
                      <a:pt x="1272444" y="687880"/>
                    </a:moveTo>
                    <a:cubicBezTo>
                      <a:pt x="1274411" y="687667"/>
                      <a:pt x="1275539" y="681795"/>
                      <a:pt x="1275861" y="670683"/>
                    </a:cubicBezTo>
                    <a:cubicBezTo>
                      <a:pt x="1275987" y="659605"/>
                      <a:pt x="1276332" y="643133"/>
                      <a:pt x="1273278" y="622294"/>
                    </a:cubicBezTo>
                    <a:cubicBezTo>
                      <a:pt x="1268642" y="580543"/>
                      <a:pt x="1255810" y="519696"/>
                      <a:pt x="1223693" y="450297"/>
                    </a:cubicBezTo>
                    <a:cubicBezTo>
                      <a:pt x="1192508" y="380587"/>
                      <a:pt x="1139029" y="304912"/>
                      <a:pt x="1067605" y="234460"/>
                    </a:cubicBezTo>
                    <a:cubicBezTo>
                      <a:pt x="1031864" y="199168"/>
                      <a:pt x="992005" y="165165"/>
                      <a:pt x="948816" y="132294"/>
                    </a:cubicBezTo>
                    <a:cubicBezTo>
                      <a:pt x="937370" y="124138"/>
                      <a:pt x="926034" y="115499"/>
                      <a:pt x="913812" y="108172"/>
                    </a:cubicBezTo>
                    <a:cubicBezTo>
                      <a:pt x="907744" y="104456"/>
                      <a:pt x="901837" y="100332"/>
                      <a:pt x="895544" y="96933"/>
                    </a:cubicBezTo>
                    <a:cubicBezTo>
                      <a:pt x="889287" y="93447"/>
                      <a:pt x="883006" y="89950"/>
                      <a:pt x="876702" y="86448"/>
                    </a:cubicBezTo>
                    <a:cubicBezTo>
                      <a:pt x="851199" y="73092"/>
                      <a:pt x="824707" y="60778"/>
                      <a:pt x="797134" y="50770"/>
                    </a:cubicBezTo>
                    <a:cubicBezTo>
                      <a:pt x="742251" y="30001"/>
                      <a:pt x="686633" y="16956"/>
                      <a:pt x="632631" y="8363"/>
                    </a:cubicBezTo>
                    <a:cubicBezTo>
                      <a:pt x="578583" y="-241"/>
                      <a:pt x="525933" y="-3761"/>
                      <a:pt x="475891" y="-3767"/>
                    </a:cubicBezTo>
                    <a:cubicBezTo>
                      <a:pt x="375748" y="-3830"/>
                      <a:pt x="286055" y="9991"/>
                      <a:pt x="213131" y="30047"/>
                    </a:cubicBezTo>
                    <a:cubicBezTo>
                      <a:pt x="176650" y="40066"/>
                      <a:pt x="144280" y="51535"/>
                      <a:pt x="116753" y="63769"/>
                    </a:cubicBezTo>
                    <a:cubicBezTo>
                      <a:pt x="89198" y="75899"/>
                      <a:pt x="66250" y="88133"/>
                      <a:pt x="48492" y="99768"/>
                    </a:cubicBezTo>
                    <a:cubicBezTo>
                      <a:pt x="12778" y="122838"/>
                      <a:pt x="-2949" y="140732"/>
                      <a:pt x="-772" y="143504"/>
                    </a:cubicBezTo>
                    <a:cubicBezTo>
                      <a:pt x="1834" y="147012"/>
                      <a:pt x="21738" y="135555"/>
                      <a:pt x="58991" y="119485"/>
                    </a:cubicBezTo>
                    <a:cubicBezTo>
                      <a:pt x="77538" y="111306"/>
                      <a:pt x="100772" y="102558"/>
                      <a:pt x="128101" y="93769"/>
                    </a:cubicBezTo>
                    <a:cubicBezTo>
                      <a:pt x="155399" y="84889"/>
                      <a:pt x="187109" y="76618"/>
                      <a:pt x="222556" y="69515"/>
                    </a:cubicBezTo>
                    <a:cubicBezTo>
                      <a:pt x="293386" y="55291"/>
                      <a:pt x="379636" y="46198"/>
                      <a:pt x="475051" y="49108"/>
                    </a:cubicBezTo>
                    <a:cubicBezTo>
                      <a:pt x="522720" y="50523"/>
                      <a:pt x="572653" y="54980"/>
                      <a:pt x="623526" y="63838"/>
                    </a:cubicBezTo>
                    <a:cubicBezTo>
                      <a:pt x="674353" y="72672"/>
                      <a:pt x="726371" y="85320"/>
                      <a:pt x="777003" y="104513"/>
                    </a:cubicBezTo>
                    <a:cubicBezTo>
                      <a:pt x="802500" y="113745"/>
                      <a:pt x="826714" y="124955"/>
                      <a:pt x="849968" y="136890"/>
                    </a:cubicBezTo>
                    <a:cubicBezTo>
                      <a:pt x="855697" y="140018"/>
                      <a:pt x="861403" y="143136"/>
                      <a:pt x="867091" y="146242"/>
                    </a:cubicBezTo>
                    <a:cubicBezTo>
                      <a:pt x="872837" y="149256"/>
                      <a:pt x="878105" y="152925"/>
                      <a:pt x="883615" y="156192"/>
                    </a:cubicBezTo>
                    <a:cubicBezTo>
                      <a:pt x="894722" y="162645"/>
                      <a:pt x="904816" y="170238"/>
                      <a:pt x="915163" y="177329"/>
                    </a:cubicBezTo>
                    <a:cubicBezTo>
                      <a:pt x="957104" y="208302"/>
                      <a:pt x="996193" y="240218"/>
                      <a:pt x="1031019" y="272640"/>
                    </a:cubicBezTo>
                    <a:cubicBezTo>
                      <a:pt x="1065897" y="305073"/>
                      <a:pt x="1096553" y="338232"/>
                      <a:pt x="1122671" y="371240"/>
                    </a:cubicBezTo>
                    <a:cubicBezTo>
                      <a:pt x="1125904" y="375393"/>
                      <a:pt x="1129107" y="379511"/>
                      <a:pt x="1132288" y="383589"/>
                    </a:cubicBezTo>
                    <a:cubicBezTo>
                      <a:pt x="1135503" y="387650"/>
                      <a:pt x="1138667" y="391687"/>
                      <a:pt x="1141462" y="395915"/>
                    </a:cubicBezTo>
                    <a:cubicBezTo>
                      <a:pt x="1147283" y="404232"/>
                      <a:pt x="1152988" y="412405"/>
                      <a:pt x="1158579" y="420406"/>
                    </a:cubicBezTo>
                    <a:cubicBezTo>
                      <a:pt x="1163882" y="428602"/>
                      <a:pt x="1168777" y="436815"/>
                      <a:pt x="1173769" y="444752"/>
                    </a:cubicBezTo>
                    <a:cubicBezTo>
                      <a:pt x="1176185" y="448761"/>
                      <a:pt x="1178819" y="452603"/>
                      <a:pt x="1180999" y="456629"/>
                    </a:cubicBezTo>
                    <a:cubicBezTo>
                      <a:pt x="1183179" y="460662"/>
                      <a:pt x="1185336" y="464642"/>
                      <a:pt x="1187469" y="468576"/>
                    </a:cubicBezTo>
                    <a:cubicBezTo>
                      <a:pt x="1222117" y="531407"/>
                      <a:pt x="1240281" y="587537"/>
                      <a:pt x="1251382" y="626700"/>
                    </a:cubicBezTo>
                    <a:cubicBezTo>
                      <a:pt x="1257668" y="646186"/>
                      <a:pt x="1260843" y="661791"/>
                      <a:pt x="1264398" y="672201"/>
                    </a:cubicBezTo>
                    <a:cubicBezTo>
                      <a:pt x="1267757" y="682646"/>
                      <a:pt x="1270477" y="688093"/>
                      <a:pt x="1272444" y="687880"/>
                    </a:cubicBezTo>
                  </a:path>
                </a:pathLst>
              </a:custGeom>
              <a:grpFill/>
              <a:ln w="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83B35832-3227-BED4-BDE0-607A331A5D09}"/>
                  </a:ext>
                </a:extLst>
              </p:cNvPr>
              <p:cNvSpPr/>
              <p:nvPr/>
            </p:nvSpPr>
            <p:spPr>
              <a:xfrm flipV="1">
                <a:off x="1719738" y="2812488"/>
                <a:ext cx="121425" cy="284340"/>
              </a:xfrm>
              <a:custGeom>
                <a:avLst/>
                <a:gdLst>
                  <a:gd name="connsiteX0" fmla="*/ -1876 w 121425"/>
                  <a:gd name="connsiteY0" fmla="*/ 278884 h 284340"/>
                  <a:gd name="connsiteX1" fmla="*/ 11612 w 121425"/>
                  <a:gd name="connsiteY1" fmla="*/ 275232 h 284340"/>
                  <a:gd name="connsiteX2" fmla="*/ 38898 w 121425"/>
                  <a:gd name="connsiteY2" fmla="*/ 252484 h 284340"/>
                  <a:gd name="connsiteX3" fmla="*/ 101153 w 121425"/>
                  <a:gd name="connsiteY3" fmla="*/ 154856 h 284340"/>
                  <a:gd name="connsiteX4" fmla="*/ 117943 w 121425"/>
                  <a:gd name="connsiteY4" fmla="*/ 92220 h 284340"/>
                  <a:gd name="connsiteX5" fmla="*/ 116177 w 121425"/>
                  <a:gd name="connsiteY5" fmla="*/ 38506 h 284340"/>
                  <a:gd name="connsiteX6" fmla="*/ 102948 w 121425"/>
                  <a:gd name="connsiteY6" fmla="*/ 4761 h 284340"/>
                  <a:gd name="connsiteX7" fmla="*/ 92607 w 121425"/>
                  <a:gd name="connsiteY7" fmla="*/ -4551 h 284340"/>
                  <a:gd name="connsiteX8" fmla="*/ 96046 w 121425"/>
                  <a:gd name="connsiteY8" fmla="*/ 41054 h 284340"/>
                  <a:gd name="connsiteX9" fmla="*/ 91836 w 121425"/>
                  <a:gd name="connsiteY9" fmla="*/ 88062 h 284340"/>
                  <a:gd name="connsiteX10" fmla="*/ 74541 w 121425"/>
                  <a:gd name="connsiteY10" fmla="*/ 144117 h 284340"/>
                  <a:gd name="connsiteX11" fmla="*/ 23127 w 121425"/>
                  <a:gd name="connsiteY11" fmla="*/ 239721 h 284340"/>
                  <a:gd name="connsiteX12" fmla="*/ 4140 w 121425"/>
                  <a:gd name="connsiteY12" fmla="*/ 266933 h 284340"/>
                  <a:gd name="connsiteX13" fmla="*/ -1876 w 121425"/>
                  <a:gd name="connsiteY13" fmla="*/ 278884 h 284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21425" h="284340">
                    <a:moveTo>
                      <a:pt x="-1876" y="278884"/>
                    </a:moveTo>
                    <a:cubicBezTo>
                      <a:pt x="-869" y="280507"/>
                      <a:pt x="4198" y="279609"/>
                      <a:pt x="11612" y="275232"/>
                    </a:cubicBezTo>
                    <a:cubicBezTo>
                      <a:pt x="19008" y="270896"/>
                      <a:pt x="28539" y="263206"/>
                      <a:pt x="38898" y="252484"/>
                    </a:cubicBezTo>
                    <a:cubicBezTo>
                      <a:pt x="59500" y="231036"/>
                      <a:pt x="83910" y="197389"/>
                      <a:pt x="101153" y="154856"/>
                    </a:cubicBezTo>
                    <a:cubicBezTo>
                      <a:pt x="109833" y="133701"/>
                      <a:pt x="115366" y="112213"/>
                      <a:pt x="117943" y="92220"/>
                    </a:cubicBezTo>
                    <a:cubicBezTo>
                      <a:pt x="120341" y="72165"/>
                      <a:pt x="119438" y="53592"/>
                      <a:pt x="116177" y="38506"/>
                    </a:cubicBezTo>
                    <a:cubicBezTo>
                      <a:pt x="112933" y="23385"/>
                      <a:pt x="107618" y="11922"/>
                      <a:pt x="102948" y="4761"/>
                    </a:cubicBezTo>
                    <a:cubicBezTo>
                      <a:pt x="98071" y="-2342"/>
                      <a:pt x="94298" y="-5448"/>
                      <a:pt x="92607" y="-4551"/>
                    </a:cubicBezTo>
                    <a:cubicBezTo>
                      <a:pt x="88707" y="-2521"/>
                      <a:pt x="95247" y="14119"/>
                      <a:pt x="96046" y="41054"/>
                    </a:cubicBezTo>
                    <a:cubicBezTo>
                      <a:pt x="96472" y="54507"/>
                      <a:pt x="95287" y="70514"/>
                      <a:pt x="91836" y="88062"/>
                    </a:cubicBezTo>
                    <a:cubicBezTo>
                      <a:pt x="88178" y="105581"/>
                      <a:pt x="82535" y="124665"/>
                      <a:pt x="74541" y="144117"/>
                    </a:cubicBezTo>
                    <a:cubicBezTo>
                      <a:pt x="58741" y="183171"/>
                      <a:pt x="38558" y="216450"/>
                      <a:pt x="23127" y="239721"/>
                    </a:cubicBezTo>
                    <a:cubicBezTo>
                      <a:pt x="15362" y="251363"/>
                      <a:pt x="8713" y="260514"/>
                      <a:pt x="4140" y="266933"/>
                    </a:cubicBezTo>
                    <a:cubicBezTo>
                      <a:pt x="-403" y="273351"/>
                      <a:pt x="-2969" y="277153"/>
                      <a:pt x="-1876" y="278884"/>
                    </a:cubicBezTo>
                  </a:path>
                </a:pathLst>
              </a:custGeom>
              <a:grpFill/>
              <a:ln w="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BD2575FA-2F9B-C39B-5BAD-75C75A4282FB}"/>
                </a:ext>
              </a:extLst>
            </p:cNvPr>
            <p:cNvSpPr/>
            <p:nvPr/>
          </p:nvSpPr>
          <p:spPr>
            <a:xfrm>
              <a:off x="710417" y="640437"/>
              <a:ext cx="1376132" cy="490106"/>
            </a:xfrm>
            <a:prstGeom prst="round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68A5CCD-B139-B17F-7893-1D1563FB9E5C}"/>
                </a:ext>
              </a:extLst>
            </p:cNvPr>
            <p:cNvSpPr txBox="1"/>
            <p:nvPr/>
          </p:nvSpPr>
          <p:spPr>
            <a:xfrm>
              <a:off x="717845" y="607322"/>
              <a:ext cx="137613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800" dirty="0">
                  <a:effectLst>
                    <a:outerShdw blurRad="50800" dist="38100" dir="13500000" algn="br" rotWithShape="0">
                      <a:prstClr val="black">
                        <a:alpha val="40000"/>
                      </a:prstClr>
                    </a:outerShdw>
                  </a:effectLst>
                </a:rPr>
                <a:t>Output</a:t>
              </a:r>
              <a:r>
                <a:rPr lang="en-IN" dirty="0"/>
                <a:t> 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834AA42-E382-45A1-1B27-6C95A9532C4D}"/>
              </a:ext>
            </a:extLst>
          </p:cNvPr>
          <p:cNvGrpSpPr/>
          <p:nvPr/>
        </p:nvGrpSpPr>
        <p:grpSpPr>
          <a:xfrm rot="3522174">
            <a:off x="3578466" y="2099602"/>
            <a:ext cx="544831" cy="993166"/>
            <a:chOff x="6403962" y="1503378"/>
            <a:chExt cx="544831" cy="993166"/>
          </a:xfrm>
          <a:solidFill>
            <a:srgbClr val="0066FF"/>
          </a:solidFill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34039714-A16A-FD27-C7E2-F71524FDA690}"/>
                </a:ext>
              </a:extLst>
            </p:cNvPr>
            <p:cNvSpPr/>
            <p:nvPr/>
          </p:nvSpPr>
          <p:spPr>
            <a:xfrm flipV="1">
              <a:off x="6403962" y="1503378"/>
              <a:ext cx="56575" cy="94489"/>
            </a:xfrm>
            <a:custGeom>
              <a:avLst/>
              <a:gdLst>
                <a:gd name="connsiteX0" fmla="*/ 43080 w 56575"/>
                <a:gd name="connsiteY0" fmla="*/ -6161 h 94489"/>
                <a:gd name="connsiteX1" fmla="*/ 3071 w 56575"/>
                <a:gd name="connsiteY1" fmla="*/ 31679 h 94489"/>
                <a:gd name="connsiteX2" fmla="*/ 3595 w 56575"/>
                <a:gd name="connsiteY2" fmla="*/ 86728 h 94489"/>
                <a:gd name="connsiteX3" fmla="*/ 43598 w 56575"/>
                <a:gd name="connsiteY3" fmla="*/ 48894 h 94489"/>
                <a:gd name="connsiteX4" fmla="*/ 43080 w 56575"/>
                <a:gd name="connsiteY4" fmla="*/ -6161 h 94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575" h="94489">
                  <a:moveTo>
                    <a:pt x="43080" y="-6161"/>
                  </a:moveTo>
                  <a:cubicBezTo>
                    <a:pt x="31893" y="-10917"/>
                    <a:pt x="13982" y="6016"/>
                    <a:pt x="3071" y="31679"/>
                  </a:cubicBezTo>
                  <a:cubicBezTo>
                    <a:pt x="-7817" y="57320"/>
                    <a:pt x="-7592" y="81978"/>
                    <a:pt x="3595" y="86728"/>
                  </a:cubicBezTo>
                  <a:cubicBezTo>
                    <a:pt x="14776" y="91485"/>
                    <a:pt x="32698" y="74535"/>
                    <a:pt x="43598" y="48894"/>
                  </a:cubicBezTo>
                  <a:cubicBezTo>
                    <a:pt x="54509" y="23242"/>
                    <a:pt x="54267" y="-1410"/>
                    <a:pt x="43080" y="-6161"/>
                  </a:cubicBezTo>
                </a:path>
              </a:pathLst>
            </a:custGeom>
            <a:grpFill/>
            <a:ln w="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07B13084-2614-3FB9-6C57-45973FAF66E4}"/>
                </a:ext>
              </a:extLst>
            </p:cNvPr>
            <p:cNvSpPr/>
            <p:nvPr/>
          </p:nvSpPr>
          <p:spPr>
            <a:xfrm flipV="1">
              <a:off x="6483029" y="1689129"/>
              <a:ext cx="56659" cy="94455"/>
            </a:xfrm>
            <a:custGeom>
              <a:avLst/>
              <a:gdLst>
                <a:gd name="connsiteX0" fmla="*/ 43088 w 56659"/>
                <a:gd name="connsiteY0" fmla="*/ -5787 h 94455"/>
                <a:gd name="connsiteX1" fmla="*/ 3010 w 56659"/>
                <a:gd name="connsiteY1" fmla="*/ 31995 h 94455"/>
                <a:gd name="connsiteX2" fmla="*/ 3442 w 56659"/>
                <a:gd name="connsiteY2" fmla="*/ 87056 h 94455"/>
                <a:gd name="connsiteX3" fmla="*/ 43508 w 56659"/>
                <a:gd name="connsiteY3" fmla="*/ 49285 h 94455"/>
                <a:gd name="connsiteX4" fmla="*/ 43088 w 56659"/>
                <a:gd name="connsiteY4" fmla="*/ -5787 h 94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659" h="94455">
                  <a:moveTo>
                    <a:pt x="43088" y="-5787"/>
                  </a:moveTo>
                  <a:cubicBezTo>
                    <a:pt x="31912" y="-10567"/>
                    <a:pt x="13967" y="6349"/>
                    <a:pt x="3010" y="31995"/>
                  </a:cubicBezTo>
                  <a:cubicBezTo>
                    <a:pt x="-7923" y="57625"/>
                    <a:pt x="-7734" y="82282"/>
                    <a:pt x="3442" y="87056"/>
                  </a:cubicBezTo>
                  <a:cubicBezTo>
                    <a:pt x="14629" y="91824"/>
                    <a:pt x="32574" y="74891"/>
                    <a:pt x="43508" y="49285"/>
                  </a:cubicBezTo>
                  <a:cubicBezTo>
                    <a:pt x="54453" y="23644"/>
                    <a:pt x="54258" y="-1007"/>
                    <a:pt x="43088" y="-5787"/>
                  </a:cubicBezTo>
                </a:path>
              </a:pathLst>
            </a:custGeom>
            <a:grpFill/>
            <a:ln w="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7CB13B22-797D-95EB-7B5F-D466A1479548}"/>
                </a:ext>
              </a:extLst>
            </p:cNvPr>
            <p:cNvSpPr/>
            <p:nvPr/>
          </p:nvSpPr>
          <p:spPr>
            <a:xfrm flipV="1">
              <a:off x="6562450" y="1874749"/>
              <a:ext cx="56785" cy="94360"/>
            </a:xfrm>
            <a:custGeom>
              <a:avLst/>
              <a:gdLst>
                <a:gd name="connsiteX0" fmla="*/ 43144 w 56785"/>
                <a:gd name="connsiteY0" fmla="*/ -5411 h 94360"/>
                <a:gd name="connsiteX1" fmla="*/ 2980 w 56785"/>
                <a:gd name="connsiteY1" fmla="*/ 32269 h 94360"/>
                <a:gd name="connsiteX2" fmla="*/ 3274 w 56785"/>
                <a:gd name="connsiteY2" fmla="*/ 87318 h 94360"/>
                <a:gd name="connsiteX3" fmla="*/ 43432 w 56785"/>
                <a:gd name="connsiteY3" fmla="*/ 49650 h 94360"/>
                <a:gd name="connsiteX4" fmla="*/ 43144 w 56785"/>
                <a:gd name="connsiteY4" fmla="*/ -5411 h 94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785" h="94360">
                  <a:moveTo>
                    <a:pt x="43144" y="-5411"/>
                  </a:moveTo>
                  <a:cubicBezTo>
                    <a:pt x="31980" y="-10219"/>
                    <a:pt x="14001" y="6639"/>
                    <a:pt x="2980" y="32269"/>
                  </a:cubicBezTo>
                  <a:cubicBezTo>
                    <a:pt x="-8022" y="57863"/>
                    <a:pt x="-7890" y="82526"/>
                    <a:pt x="3274" y="87318"/>
                  </a:cubicBezTo>
                  <a:cubicBezTo>
                    <a:pt x="14449" y="92109"/>
                    <a:pt x="32429" y="75239"/>
                    <a:pt x="43432" y="49650"/>
                  </a:cubicBezTo>
                  <a:cubicBezTo>
                    <a:pt x="54440" y="24055"/>
                    <a:pt x="54297" y="-596"/>
                    <a:pt x="43144" y="-5411"/>
                  </a:cubicBezTo>
                </a:path>
              </a:pathLst>
            </a:custGeom>
            <a:grpFill/>
            <a:ln w="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4FA0C7C6-5276-3938-12F7-CB64852528FD}"/>
                </a:ext>
              </a:extLst>
            </p:cNvPr>
            <p:cNvSpPr/>
            <p:nvPr/>
          </p:nvSpPr>
          <p:spPr>
            <a:xfrm flipV="1">
              <a:off x="6642418" y="2060113"/>
              <a:ext cx="57001" cy="94238"/>
            </a:xfrm>
            <a:custGeom>
              <a:avLst/>
              <a:gdLst>
                <a:gd name="connsiteX0" fmla="*/ 43320 w 57001"/>
                <a:gd name="connsiteY0" fmla="*/ -5023 h 94238"/>
                <a:gd name="connsiteX1" fmla="*/ 3012 w 57001"/>
                <a:gd name="connsiteY1" fmla="*/ 32489 h 94238"/>
                <a:gd name="connsiteX2" fmla="*/ 3081 w 57001"/>
                <a:gd name="connsiteY2" fmla="*/ 87550 h 94238"/>
                <a:gd name="connsiteX3" fmla="*/ 43383 w 57001"/>
                <a:gd name="connsiteY3" fmla="*/ 50049 h 94238"/>
                <a:gd name="connsiteX4" fmla="*/ 43320 w 57001"/>
                <a:gd name="connsiteY4" fmla="*/ -5023 h 94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001" h="94238">
                  <a:moveTo>
                    <a:pt x="43320" y="-5023"/>
                  </a:moveTo>
                  <a:cubicBezTo>
                    <a:pt x="32185" y="-9895"/>
                    <a:pt x="14142" y="6889"/>
                    <a:pt x="3012" y="32489"/>
                  </a:cubicBezTo>
                  <a:cubicBezTo>
                    <a:pt x="-8100" y="58049"/>
                    <a:pt x="-8083" y="82718"/>
                    <a:pt x="3081" y="87550"/>
                  </a:cubicBezTo>
                  <a:cubicBezTo>
                    <a:pt x="14234" y="92370"/>
                    <a:pt x="32294" y="75563"/>
                    <a:pt x="43383" y="50049"/>
                  </a:cubicBezTo>
                  <a:cubicBezTo>
                    <a:pt x="54495" y="24489"/>
                    <a:pt x="54455" y="-157"/>
                    <a:pt x="43320" y="-5023"/>
                  </a:cubicBezTo>
                </a:path>
              </a:pathLst>
            </a:custGeom>
            <a:grpFill/>
            <a:ln w="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B349E297-7B05-B87F-D781-CDAA4484E10D}"/>
                </a:ext>
              </a:extLst>
            </p:cNvPr>
            <p:cNvSpPr/>
            <p:nvPr/>
          </p:nvSpPr>
          <p:spPr>
            <a:xfrm flipV="1">
              <a:off x="6723352" y="2245090"/>
              <a:ext cx="57441" cy="93964"/>
            </a:xfrm>
            <a:custGeom>
              <a:avLst/>
              <a:gdLst>
                <a:gd name="connsiteX0" fmla="*/ 43811 w 57441"/>
                <a:gd name="connsiteY0" fmla="*/ -4619 h 93964"/>
                <a:gd name="connsiteX1" fmla="*/ 3187 w 57441"/>
                <a:gd name="connsiteY1" fmla="*/ 32549 h 93964"/>
                <a:gd name="connsiteX2" fmla="*/ 2807 w 57441"/>
                <a:gd name="connsiteY2" fmla="*/ 87609 h 93964"/>
                <a:gd name="connsiteX3" fmla="*/ 43414 w 57441"/>
                <a:gd name="connsiteY3" fmla="*/ 50453 h 93964"/>
                <a:gd name="connsiteX4" fmla="*/ 43811 w 57441"/>
                <a:gd name="connsiteY4" fmla="*/ -4619 h 9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441" h="93964">
                  <a:moveTo>
                    <a:pt x="43811" y="-4619"/>
                  </a:moveTo>
                  <a:cubicBezTo>
                    <a:pt x="32727" y="-9600"/>
                    <a:pt x="14540" y="7034"/>
                    <a:pt x="3187" y="32549"/>
                  </a:cubicBezTo>
                  <a:cubicBezTo>
                    <a:pt x="-8144" y="58046"/>
                    <a:pt x="-8328" y="82714"/>
                    <a:pt x="2807" y="87609"/>
                  </a:cubicBezTo>
                  <a:cubicBezTo>
                    <a:pt x="13931" y="92510"/>
                    <a:pt x="32117" y="75858"/>
                    <a:pt x="43414" y="50453"/>
                  </a:cubicBezTo>
                  <a:cubicBezTo>
                    <a:pt x="54727" y="25019"/>
                    <a:pt x="54894" y="368"/>
                    <a:pt x="43811" y="-4619"/>
                  </a:cubicBezTo>
                </a:path>
              </a:pathLst>
            </a:custGeom>
            <a:grpFill/>
            <a:ln w="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1AA9DB78-DDF7-3CAD-4C36-9A8C42FC95D6}"/>
                </a:ext>
              </a:extLst>
            </p:cNvPr>
            <p:cNvSpPr/>
            <p:nvPr/>
          </p:nvSpPr>
          <p:spPr>
            <a:xfrm flipV="1">
              <a:off x="6591237" y="2235615"/>
              <a:ext cx="357556" cy="260929"/>
            </a:xfrm>
            <a:custGeom>
              <a:avLst/>
              <a:gdLst>
                <a:gd name="connsiteX0" fmla="*/ 352101 w 357556"/>
                <a:gd name="connsiteY0" fmla="*/ 239062 h 260929"/>
                <a:gd name="connsiteX1" fmla="*/ 275604 w 357556"/>
                <a:gd name="connsiteY1" fmla="*/ 255575 h 260929"/>
                <a:gd name="connsiteX2" fmla="*/ 228734 w 357556"/>
                <a:gd name="connsiteY2" fmla="*/ 35477 h 260929"/>
                <a:gd name="connsiteX3" fmla="*/ 19132 w 357556"/>
                <a:gd name="connsiteY3" fmla="*/ 155485 h 260929"/>
                <a:gd name="connsiteX4" fmla="*/ -5456 w 357556"/>
                <a:gd name="connsiteY4" fmla="*/ 86338 h 260929"/>
                <a:gd name="connsiteX5" fmla="*/ 247633 w 357556"/>
                <a:gd name="connsiteY5" fmla="*/ -5354 h 260929"/>
                <a:gd name="connsiteX6" fmla="*/ 352101 w 357556"/>
                <a:gd name="connsiteY6" fmla="*/ 239062 h 260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7556" h="260929">
                  <a:moveTo>
                    <a:pt x="352101" y="239062"/>
                  </a:moveTo>
                  <a:lnTo>
                    <a:pt x="275604" y="255575"/>
                  </a:lnTo>
                  <a:lnTo>
                    <a:pt x="228734" y="35477"/>
                  </a:lnTo>
                  <a:lnTo>
                    <a:pt x="19132" y="155485"/>
                  </a:lnTo>
                  <a:lnTo>
                    <a:pt x="-5456" y="86338"/>
                  </a:lnTo>
                  <a:lnTo>
                    <a:pt x="247633" y="-5354"/>
                  </a:lnTo>
                  <a:lnTo>
                    <a:pt x="352101" y="239062"/>
                  </a:lnTo>
                </a:path>
              </a:pathLst>
            </a:custGeom>
            <a:grpFill/>
            <a:ln w="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23E7DF06-7B58-B2A2-DFF3-2CBEC15BD078}"/>
              </a:ext>
            </a:extLst>
          </p:cNvPr>
          <p:cNvGrpSpPr/>
          <p:nvPr/>
        </p:nvGrpSpPr>
        <p:grpSpPr>
          <a:xfrm rot="21010316">
            <a:off x="8212978" y="2101831"/>
            <a:ext cx="544831" cy="993166"/>
            <a:chOff x="6403962" y="1503378"/>
            <a:chExt cx="544831" cy="993166"/>
          </a:xfrm>
          <a:solidFill>
            <a:srgbClr val="0066FF"/>
          </a:solidFill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8D323533-C9B7-ECDE-4A1D-550F5C977B83}"/>
                </a:ext>
              </a:extLst>
            </p:cNvPr>
            <p:cNvSpPr/>
            <p:nvPr/>
          </p:nvSpPr>
          <p:spPr>
            <a:xfrm flipV="1">
              <a:off x="6403962" y="1503378"/>
              <a:ext cx="56575" cy="94489"/>
            </a:xfrm>
            <a:custGeom>
              <a:avLst/>
              <a:gdLst>
                <a:gd name="connsiteX0" fmla="*/ 43080 w 56575"/>
                <a:gd name="connsiteY0" fmla="*/ -6161 h 94489"/>
                <a:gd name="connsiteX1" fmla="*/ 3071 w 56575"/>
                <a:gd name="connsiteY1" fmla="*/ 31679 h 94489"/>
                <a:gd name="connsiteX2" fmla="*/ 3595 w 56575"/>
                <a:gd name="connsiteY2" fmla="*/ 86728 h 94489"/>
                <a:gd name="connsiteX3" fmla="*/ 43598 w 56575"/>
                <a:gd name="connsiteY3" fmla="*/ 48894 h 94489"/>
                <a:gd name="connsiteX4" fmla="*/ 43080 w 56575"/>
                <a:gd name="connsiteY4" fmla="*/ -6161 h 94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575" h="94489">
                  <a:moveTo>
                    <a:pt x="43080" y="-6161"/>
                  </a:moveTo>
                  <a:cubicBezTo>
                    <a:pt x="31893" y="-10917"/>
                    <a:pt x="13982" y="6016"/>
                    <a:pt x="3071" y="31679"/>
                  </a:cubicBezTo>
                  <a:cubicBezTo>
                    <a:pt x="-7817" y="57320"/>
                    <a:pt x="-7592" y="81978"/>
                    <a:pt x="3595" y="86728"/>
                  </a:cubicBezTo>
                  <a:cubicBezTo>
                    <a:pt x="14776" y="91485"/>
                    <a:pt x="32698" y="74535"/>
                    <a:pt x="43598" y="48894"/>
                  </a:cubicBezTo>
                  <a:cubicBezTo>
                    <a:pt x="54509" y="23242"/>
                    <a:pt x="54267" y="-1410"/>
                    <a:pt x="43080" y="-6161"/>
                  </a:cubicBezTo>
                </a:path>
              </a:pathLst>
            </a:custGeom>
            <a:grpFill/>
            <a:ln w="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598475DC-BFF7-7A0E-646D-769FE02037FD}"/>
                </a:ext>
              </a:extLst>
            </p:cNvPr>
            <p:cNvSpPr/>
            <p:nvPr/>
          </p:nvSpPr>
          <p:spPr>
            <a:xfrm flipV="1">
              <a:off x="6483029" y="1689129"/>
              <a:ext cx="56659" cy="94455"/>
            </a:xfrm>
            <a:custGeom>
              <a:avLst/>
              <a:gdLst>
                <a:gd name="connsiteX0" fmla="*/ 43088 w 56659"/>
                <a:gd name="connsiteY0" fmla="*/ -5787 h 94455"/>
                <a:gd name="connsiteX1" fmla="*/ 3010 w 56659"/>
                <a:gd name="connsiteY1" fmla="*/ 31995 h 94455"/>
                <a:gd name="connsiteX2" fmla="*/ 3442 w 56659"/>
                <a:gd name="connsiteY2" fmla="*/ 87056 h 94455"/>
                <a:gd name="connsiteX3" fmla="*/ 43508 w 56659"/>
                <a:gd name="connsiteY3" fmla="*/ 49285 h 94455"/>
                <a:gd name="connsiteX4" fmla="*/ 43088 w 56659"/>
                <a:gd name="connsiteY4" fmla="*/ -5787 h 94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659" h="94455">
                  <a:moveTo>
                    <a:pt x="43088" y="-5787"/>
                  </a:moveTo>
                  <a:cubicBezTo>
                    <a:pt x="31912" y="-10567"/>
                    <a:pt x="13967" y="6349"/>
                    <a:pt x="3010" y="31995"/>
                  </a:cubicBezTo>
                  <a:cubicBezTo>
                    <a:pt x="-7923" y="57625"/>
                    <a:pt x="-7734" y="82282"/>
                    <a:pt x="3442" y="87056"/>
                  </a:cubicBezTo>
                  <a:cubicBezTo>
                    <a:pt x="14629" y="91824"/>
                    <a:pt x="32574" y="74891"/>
                    <a:pt x="43508" y="49285"/>
                  </a:cubicBezTo>
                  <a:cubicBezTo>
                    <a:pt x="54453" y="23644"/>
                    <a:pt x="54258" y="-1007"/>
                    <a:pt x="43088" y="-5787"/>
                  </a:cubicBezTo>
                </a:path>
              </a:pathLst>
            </a:custGeom>
            <a:grpFill/>
            <a:ln w="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D3A688D3-D7B0-6358-1037-F30A04AD8824}"/>
                </a:ext>
              </a:extLst>
            </p:cNvPr>
            <p:cNvSpPr/>
            <p:nvPr/>
          </p:nvSpPr>
          <p:spPr>
            <a:xfrm flipV="1">
              <a:off x="6562450" y="1874749"/>
              <a:ext cx="56785" cy="94360"/>
            </a:xfrm>
            <a:custGeom>
              <a:avLst/>
              <a:gdLst>
                <a:gd name="connsiteX0" fmla="*/ 43144 w 56785"/>
                <a:gd name="connsiteY0" fmla="*/ -5411 h 94360"/>
                <a:gd name="connsiteX1" fmla="*/ 2980 w 56785"/>
                <a:gd name="connsiteY1" fmla="*/ 32269 h 94360"/>
                <a:gd name="connsiteX2" fmla="*/ 3274 w 56785"/>
                <a:gd name="connsiteY2" fmla="*/ 87318 h 94360"/>
                <a:gd name="connsiteX3" fmla="*/ 43432 w 56785"/>
                <a:gd name="connsiteY3" fmla="*/ 49650 h 94360"/>
                <a:gd name="connsiteX4" fmla="*/ 43144 w 56785"/>
                <a:gd name="connsiteY4" fmla="*/ -5411 h 94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785" h="94360">
                  <a:moveTo>
                    <a:pt x="43144" y="-5411"/>
                  </a:moveTo>
                  <a:cubicBezTo>
                    <a:pt x="31980" y="-10219"/>
                    <a:pt x="14001" y="6639"/>
                    <a:pt x="2980" y="32269"/>
                  </a:cubicBezTo>
                  <a:cubicBezTo>
                    <a:pt x="-8022" y="57863"/>
                    <a:pt x="-7890" y="82526"/>
                    <a:pt x="3274" y="87318"/>
                  </a:cubicBezTo>
                  <a:cubicBezTo>
                    <a:pt x="14449" y="92109"/>
                    <a:pt x="32429" y="75239"/>
                    <a:pt x="43432" y="49650"/>
                  </a:cubicBezTo>
                  <a:cubicBezTo>
                    <a:pt x="54440" y="24055"/>
                    <a:pt x="54297" y="-596"/>
                    <a:pt x="43144" y="-5411"/>
                  </a:cubicBezTo>
                </a:path>
              </a:pathLst>
            </a:custGeom>
            <a:grpFill/>
            <a:ln w="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29212BB0-93C3-7686-18B7-ACDB3586BA57}"/>
                </a:ext>
              </a:extLst>
            </p:cNvPr>
            <p:cNvSpPr/>
            <p:nvPr/>
          </p:nvSpPr>
          <p:spPr>
            <a:xfrm flipV="1">
              <a:off x="6642418" y="2060113"/>
              <a:ext cx="57001" cy="94238"/>
            </a:xfrm>
            <a:custGeom>
              <a:avLst/>
              <a:gdLst>
                <a:gd name="connsiteX0" fmla="*/ 43320 w 57001"/>
                <a:gd name="connsiteY0" fmla="*/ -5023 h 94238"/>
                <a:gd name="connsiteX1" fmla="*/ 3012 w 57001"/>
                <a:gd name="connsiteY1" fmla="*/ 32489 h 94238"/>
                <a:gd name="connsiteX2" fmla="*/ 3081 w 57001"/>
                <a:gd name="connsiteY2" fmla="*/ 87550 h 94238"/>
                <a:gd name="connsiteX3" fmla="*/ 43383 w 57001"/>
                <a:gd name="connsiteY3" fmla="*/ 50049 h 94238"/>
                <a:gd name="connsiteX4" fmla="*/ 43320 w 57001"/>
                <a:gd name="connsiteY4" fmla="*/ -5023 h 94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001" h="94238">
                  <a:moveTo>
                    <a:pt x="43320" y="-5023"/>
                  </a:moveTo>
                  <a:cubicBezTo>
                    <a:pt x="32185" y="-9895"/>
                    <a:pt x="14142" y="6889"/>
                    <a:pt x="3012" y="32489"/>
                  </a:cubicBezTo>
                  <a:cubicBezTo>
                    <a:pt x="-8100" y="58049"/>
                    <a:pt x="-8083" y="82718"/>
                    <a:pt x="3081" y="87550"/>
                  </a:cubicBezTo>
                  <a:cubicBezTo>
                    <a:pt x="14234" y="92370"/>
                    <a:pt x="32294" y="75563"/>
                    <a:pt x="43383" y="50049"/>
                  </a:cubicBezTo>
                  <a:cubicBezTo>
                    <a:pt x="54495" y="24489"/>
                    <a:pt x="54455" y="-157"/>
                    <a:pt x="43320" y="-5023"/>
                  </a:cubicBezTo>
                </a:path>
              </a:pathLst>
            </a:custGeom>
            <a:grpFill/>
            <a:ln w="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ACBB36B9-54F0-647F-D4CE-8A144616B7CB}"/>
                </a:ext>
              </a:extLst>
            </p:cNvPr>
            <p:cNvSpPr/>
            <p:nvPr/>
          </p:nvSpPr>
          <p:spPr>
            <a:xfrm flipV="1">
              <a:off x="6723352" y="2245090"/>
              <a:ext cx="57441" cy="93964"/>
            </a:xfrm>
            <a:custGeom>
              <a:avLst/>
              <a:gdLst>
                <a:gd name="connsiteX0" fmla="*/ 43811 w 57441"/>
                <a:gd name="connsiteY0" fmla="*/ -4619 h 93964"/>
                <a:gd name="connsiteX1" fmla="*/ 3187 w 57441"/>
                <a:gd name="connsiteY1" fmla="*/ 32549 h 93964"/>
                <a:gd name="connsiteX2" fmla="*/ 2807 w 57441"/>
                <a:gd name="connsiteY2" fmla="*/ 87609 h 93964"/>
                <a:gd name="connsiteX3" fmla="*/ 43414 w 57441"/>
                <a:gd name="connsiteY3" fmla="*/ 50453 h 93964"/>
                <a:gd name="connsiteX4" fmla="*/ 43811 w 57441"/>
                <a:gd name="connsiteY4" fmla="*/ -4619 h 9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441" h="93964">
                  <a:moveTo>
                    <a:pt x="43811" y="-4619"/>
                  </a:moveTo>
                  <a:cubicBezTo>
                    <a:pt x="32727" y="-9600"/>
                    <a:pt x="14540" y="7034"/>
                    <a:pt x="3187" y="32549"/>
                  </a:cubicBezTo>
                  <a:cubicBezTo>
                    <a:pt x="-8144" y="58046"/>
                    <a:pt x="-8328" y="82714"/>
                    <a:pt x="2807" y="87609"/>
                  </a:cubicBezTo>
                  <a:cubicBezTo>
                    <a:pt x="13931" y="92510"/>
                    <a:pt x="32117" y="75858"/>
                    <a:pt x="43414" y="50453"/>
                  </a:cubicBezTo>
                  <a:cubicBezTo>
                    <a:pt x="54727" y="25019"/>
                    <a:pt x="54894" y="368"/>
                    <a:pt x="43811" y="-4619"/>
                  </a:cubicBezTo>
                </a:path>
              </a:pathLst>
            </a:custGeom>
            <a:grpFill/>
            <a:ln w="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C0C3D351-9656-DD94-0FDF-A07C2A107F5A}"/>
                </a:ext>
              </a:extLst>
            </p:cNvPr>
            <p:cNvSpPr/>
            <p:nvPr/>
          </p:nvSpPr>
          <p:spPr>
            <a:xfrm flipV="1">
              <a:off x="6591237" y="2235615"/>
              <a:ext cx="357556" cy="260929"/>
            </a:xfrm>
            <a:custGeom>
              <a:avLst/>
              <a:gdLst>
                <a:gd name="connsiteX0" fmla="*/ 352101 w 357556"/>
                <a:gd name="connsiteY0" fmla="*/ 239062 h 260929"/>
                <a:gd name="connsiteX1" fmla="*/ 275604 w 357556"/>
                <a:gd name="connsiteY1" fmla="*/ 255575 h 260929"/>
                <a:gd name="connsiteX2" fmla="*/ 228734 w 357556"/>
                <a:gd name="connsiteY2" fmla="*/ 35477 h 260929"/>
                <a:gd name="connsiteX3" fmla="*/ 19132 w 357556"/>
                <a:gd name="connsiteY3" fmla="*/ 155485 h 260929"/>
                <a:gd name="connsiteX4" fmla="*/ -5456 w 357556"/>
                <a:gd name="connsiteY4" fmla="*/ 86338 h 260929"/>
                <a:gd name="connsiteX5" fmla="*/ 247633 w 357556"/>
                <a:gd name="connsiteY5" fmla="*/ -5354 h 260929"/>
                <a:gd name="connsiteX6" fmla="*/ 352101 w 357556"/>
                <a:gd name="connsiteY6" fmla="*/ 239062 h 260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7556" h="260929">
                  <a:moveTo>
                    <a:pt x="352101" y="239062"/>
                  </a:moveTo>
                  <a:lnTo>
                    <a:pt x="275604" y="255575"/>
                  </a:lnTo>
                  <a:lnTo>
                    <a:pt x="228734" y="35477"/>
                  </a:lnTo>
                  <a:lnTo>
                    <a:pt x="19132" y="155485"/>
                  </a:lnTo>
                  <a:lnTo>
                    <a:pt x="-5456" y="86338"/>
                  </a:lnTo>
                  <a:lnTo>
                    <a:pt x="247633" y="-5354"/>
                  </a:lnTo>
                  <a:lnTo>
                    <a:pt x="352101" y="239062"/>
                  </a:lnTo>
                </a:path>
              </a:pathLst>
            </a:custGeom>
            <a:grpFill/>
            <a:ln w="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20151E74-2181-6B8F-FBA0-21CBEEC9588F}"/>
              </a:ext>
            </a:extLst>
          </p:cNvPr>
          <p:cNvGrpSpPr/>
          <p:nvPr/>
        </p:nvGrpSpPr>
        <p:grpSpPr>
          <a:xfrm>
            <a:off x="7659621" y="3523889"/>
            <a:ext cx="4282444" cy="2573042"/>
            <a:chOff x="7659621" y="3523889"/>
            <a:chExt cx="4282444" cy="2573042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19B4B0EC-054A-76BE-8064-789156966C3C}"/>
                </a:ext>
              </a:extLst>
            </p:cNvPr>
            <p:cNvSpPr txBox="1"/>
            <p:nvPr/>
          </p:nvSpPr>
          <p:spPr>
            <a:xfrm>
              <a:off x="10303111" y="4309358"/>
              <a:ext cx="163895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600" dirty="0"/>
                <a:t>Lowest Manufacturing Cost Product</a:t>
              </a:r>
            </a:p>
          </p:txBody>
        </p:sp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94EB0646-5F1C-C16E-9A2B-FBB06A13E21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9621" y="3523889"/>
              <a:ext cx="2573042" cy="2573042"/>
            </a:xfrm>
            <a:prstGeom prst="rect">
              <a:avLst/>
            </a:prstGeom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62DBF989-9330-5240-EB0B-6D9CD4052668}"/>
              </a:ext>
            </a:extLst>
          </p:cNvPr>
          <p:cNvGrpSpPr/>
          <p:nvPr/>
        </p:nvGrpSpPr>
        <p:grpSpPr>
          <a:xfrm>
            <a:off x="1012491" y="3523889"/>
            <a:ext cx="4456268" cy="2573042"/>
            <a:chOff x="1012491" y="3523889"/>
            <a:chExt cx="4456268" cy="2573042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C790654F-404C-B45E-C588-58AC09E033D1}"/>
                </a:ext>
              </a:extLst>
            </p:cNvPr>
            <p:cNvSpPr txBox="1"/>
            <p:nvPr/>
          </p:nvSpPr>
          <p:spPr>
            <a:xfrm>
              <a:off x="3585533" y="4394911"/>
              <a:ext cx="188322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600" dirty="0"/>
                <a:t>Highest Manufacturing Cost Product</a:t>
              </a:r>
            </a:p>
          </p:txBody>
        </p:sp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73D8E187-2717-E7A6-45DA-96F4781403C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2491" y="3523889"/>
              <a:ext cx="2573042" cy="257304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33865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D81D24-20EA-1D2A-598C-2338A3CC3D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28006" y="422532"/>
            <a:ext cx="10263994" cy="1217785"/>
          </a:xfrm>
        </p:spPr>
        <p:txBody>
          <a:bodyPr>
            <a:normAutofit/>
          </a:bodyPr>
          <a:lstStyle/>
          <a:p>
            <a:pPr marL="36900" indent="0">
              <a:buNone/>
            </a:pPr>
            <a:r>
              <a:rPr lang="en-US" sz="1600" dirty="0"/>
              <a:t>Generate a report which contains the top 5 customers who received an average high pre_invoice_discount_pct for the fiscal year 2021 and in the Indian market. The final output contains these fields, customer_code, customer, average_discount_percentage .</a:t>
            </a:r>
            <a:endParaRPr lang="en-IN" sz="1600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E72D934-97F9-0018-3DAB-33FC20D4FC36}"/>
              </a:ext>
            </a:extLst>
          </p:cNvPr>
          <p:cNvSpPr/>
          <p:nvPr/>
        </p:nvSpPr>
        <p:spPr>
          <a:xfrm>
            <a:off x="375781" y="422532"/>
            <a:ext cx="1416037" cy="559737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</a:rPr>
              <a:t>Requests 6.</a:t>
            </a:r>
            <a:endParaRPr lang="en-IN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49EE01C-21F4-4D54-254C-33243FD5A102}"/>
              </a:ext>
            </a:extLst>
          </p:cNvPr>
          <p:cNvGrpSpPr/>
          <p:nvPr/>
        </p:nvGrpSpPr>
        <p:grpSpPr>
          <a:xfrm>
            <a:off x="477583" y="2253510"/>
            <a:ext cx="9900857" cy="4275306"/>
            <a:chOff x="477583" y="2253510"/>
            <a:chExt cx="9900857" cy="4275306"/>
          </a:xfrm>
        </p:grpSpPr>
        <p:sp>
          <p:nvSpPr>
            <p:cNvPr id="4" name="Content Placeholder 2">
              <a:extLst>
                <a:ext uri="{FF2B5EF4-FFF2-40B4-BE49-F238E27FC236}">
                  <a16:creationId xmlns:a16="http://schemas.microsoft.com/office/drawing/2014/main" id="{23449736-D799-29F6-FB0B-91AA8079F9D9}"/>
                </a:ext>
              </a:extLst>
            </p:cNvPr>
            <p:cNvSpPr txBox="1">
              <a:spLocks/>
            </p:cNvSpPr>
            <p:nvPr/>
          </p:nvSpPr>
          <p:spPr>
            <a:xfrm>
              <a:off x="2482811" y="2256153"/>
              <a:ext cx="7895629" cy="4272663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t">
              <a:normAutofit fontScale="85000" lnSpcReduction="20000"/>
            </a:bodyPr>
            <a:lstStyle>
              <a:lvl1pPr marL="342900" indent="-30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2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1pPr>
              <a:lvl2pPr marL="720000" indent="-270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"/>
                <a:defRPr sz="18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2pPr>
              <a:lvl3pPr marL="1026000" indent="-21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6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3pPr>
              <a:lvl4pPr marL="1386000" indent="-21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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4pPr>
              <a:lvl5pPr marL="1674000" indent="-21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5pPr>
              <a:lvl6pPr marL="20146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6pPr>
              <a:lvl7pPr marL="24018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7pPr>
              <a:lvl8pPr marL="2789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8pPr>
              <a:lvl9pPr marL="31062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9pPr>
            </a:lstStyle>
            <a:p>
              <a:pPr marL="36900" indent="0">
                <a:buNone/>
              </a:pPr>
              <a:r>
                <a:rPr lang="en-IN" dirty="0">
                  <a:solidFill>
                    <a:srgbClr val="92D050"/>
                  </a:solidFill>
                </a:rPr>
                <a:t>with</a:t>
              </a:r>
              <a:r>
                <a:rPr lang="en-IN" dirty="0"/>
                <a:t> cte1 </a:t>
              </a:r>
              <a:r>
                <a:rPr lang="en-IN" dirty="0">
                  <a:solidFill>
                    <a:srgbClr val="92D050"/>
                  </a:solidFill>
                </a:rPr>
                <a:t>as</a:t>
              </a:r>
              <a:r>
                <a:rPr lang="en-IN" dirty="0"/>
                <a:t>(</a:t>
              </a:r>
              <a:br>
                <a:rPr lang="en-IN" dirty="0"/>
              </a:br>
              <a:r>
                <a:rPr lang="en-IN" dirty="0"/>
                <a:t>   </a:t>
              </a:r>
              <a:r>
                <a:rPr lang="en-IN" sz="1600" dirty="0">
                  <a:solidFill>
                    <a:srgbClr val="92D050"/>
                  </a:solidFill>
                </a:rPr>
                <a:t>SELECT </a:t>
              </a:r>
              <a:br>
                <a:rPr lang="en-IN" dirty="0"/>
              </a:br>
              <a:r>
                <a:rPr lang="en-IN" dirty="0"/>
                <a:t>                 *</a:t>
              </a:r>
              <a:br>
                <a:rPr lang="en-IN" dirty="0"/>
              </a:br>
              <a:r>
                <a:rPr lang="en-IN" dirty="0">
                  <a:solidFill>
                    <a:srgbClr val="92D050"/>
                  </a:solidFill>
                </a:rPr>
                <a:t>from</a:t>
              </a:r>
              <a:r>
                <a:rPr lang="en-IN" dirty="0"/>
                <a:t> fact_pre_invoice_deductions</a:t>
              </a:r>
              <a:br>
                <a:rPr lang="en-IN" dirty="0"/>
              </a:br>
              <a:r>
                <a:rPr lang="en-IN" dirty="0">
                  <a:solidFill>
                    <a:srgbClr val="92D050"/>
                  </a:solidFill>
                </a:rPr>
                <a:t>join</a:t>
              </a:r>
              <a:r>
                <a:rPr lang="en-IN" dirty="0"/>
                <a:t> dim_customer c</a:t>
              </a:r>
              <a:br>
                <a:rPr lang="en-IN" dirty="0"/>
              </a:br>
              <a:r>
                <a:rPr lang="en-IN" dirty="0"/>
                <a:t>               </a:t>
              </a:r>
              <a:r>
                <a:rPr lang="en-IN" dirty="0">
                  <a:solidFill>
                    <a:srgbClr val="92D050"/>
                  </a:solidFill>
                </a:rPr>
                <a:t>using</a:t>
              </a:r>
              <a:r>
                <a:rPr lang="en-IN" dirty="0"/>
                <a:t> (customer_code)</a:t>
              </a:r>
              <a:br>
                <a:rPr lang="en-IN" dirty="0"/>
              </a:br>
              <a:r>
                <a:rPr lang="en-IN" dirty="0">
                  <a:solidFill>
                    <a:srgbClr val="92D050"/>
                  </a:solidFill>
                </a:rPr>
                <a:t>where</a:t>
              </a:r>
              <a:r>
                <a:rPr lang="en-IN" dirty="0"/>
                <a:t> fiscal_year = 2021</a:t>
              </a:r>
              <a:br>
                <a:rPr lang="en-IN" dirty="0"/>
              </a:br>
              <a:r>
                <a:rPr lang="en-IN" dirty="0">
                  <a:solidFill>
                    <a:srgbClr val="92D050"/>
                  </a:solidFill>
                </a:rPr>
                <a:t>and </a:t>
              </a:r>
              <a:r>
                <a:rPr lang="en-IN" dirty="0"/>
                <a:t>c. market = ‘india’</a:t>
              </a:r>
              <a:br>
                <a:rPr lang="en-IN" dirty="0"/>
              </a:br>
              <a:r>
                <a:rPr lang="en-IN" dirty="0"/>
                <a:t>)</a:t>
              </a:r>
              <a:br>
                <a:rPr lang="en-IN" dirty="0"/>
              </a:br>
              <a:r>
                <a:rPr lang="en-IN" dirty="0">
                  <a:solidFill>
                    <a:srgbClr val="92D050"/>
                  </a:solidFill>
                </a:rPr>
                <a:t>select </a:t>
              </a:r>
              <a:br>
                <a:rPr lang="en-IN" dirty="0"/>
              </a:br>
              <a:r>
                <a:rPr lang="en-IN" dirty="0"/>
                <a:t>          customer_code,</a:t>
              </a:r>
              <a:br>
                <a:rPr lang="en-IN" dirty="0"/>
              </a:br>
              <a:r>
                <a:rPr lang="en-IN" dirty="0"/>
                <a:t>          customer,</a:t>
              </a:r>
              <a:br>
                <a:rPr lang="en-IN" dirty="0"/>
              </a:br>
              <a:r>
                <a:rPr lang="en-IN" dirty="0"/>
                <a:t>          </a:t>
              </a:r>
              <a:r>
                <a:rPr lang="en-IN" dirty="0">
                  <a:solidFill>
                    <a:srgbClr val="92D050"/>
                  </a:solidFill>
                </a:rPr>
                <a:t>concat</a:t>
              </a:r>
              <a:r>
                <a:rPr lang="en-IN" dirty="0"/>
                <a:t>(</a:t>
              </a:r>
              <a:r>
                <a:rPr lang="en-IN" dirty="0">
                  <a:solidFill>
                    <a:srgbClr val="92D050"/>
                  </a:solidFill>
                </a:rPr>
                <a:t>round</a:t>
              </a:r>
              <a:r>
                <a:rPr lang="en-IN" dirty="0"/>
                <a:t>(</a:t>
              </a:r>
              <a:r>
                <a:rPr lang="en-IN" dirty="0">
                  <a:solidFill>
                    <a:srgbClr val="92D050"/>
                  </a:solidFill>
                </a:rPr>
                <a:t>avg</a:t>
              </a:r>
              <a:r>
                <a:rPr lang="en-IN" dirty="0"/>
                <a:t>(pre_invoice_discount_pct)*100,2),"%") </a:t>
              </a:r>
              <a:r>
                <a:rPr lang="en-IN" dirty="0">
                  <a:solidFill>
                    <a:srgbClr val="92D050"/>
                  </a:solidFill>
                </a:rPr>
                <a:t>as</a:t>
              </a:r>
              <a:r>
                <a:rPr lang="en-IN" dirty="0"/>
                <a:t> avg_discount_pct</a:t>
              </a:r>
              <a:br>
                <a:rPr lang="en-IN" dirty="0"/>
              </a:br>
              <a:r>
                <a:rPr lang="en-IN" dirty="0">
                  <a:solidFill>
                    <a:srgbClr val="92D050"/>
                  </a:solidFill>
                </a:rPr>
                <a:t>from</a:t>
              </a:r>
              <a:r>
                <a:rPr lang="en-IN" dirty="0"/>
                <a:t> cte1</a:t>
              </a:r>
              <a:br>
                <a:rPr lang="en-IN" dirty="0"/>
              </a:br>
              <a:r>
                <a:rPr lang="en-IN" dirty="0">
                  <a:solidFill>
                    <a:srgbClr val="92D050"/>
                  </a:solidFill>
                </a:rPr>
                <a:t>group by </a:t>
              </a:r>
              <a:r>
                <a:rPr lang="en-IN" dirty="0"/>
                <a:t>customer_code, customer</a:t>
              </a:r>
              <a:br>
                <a:rPr lang="en-IN" dirty="0"/>
              </a:br>
              <a:r>
                <a:rPr lang="en-IN" dirty="0">
                  <a:solidFill>
                    <a:srgbClr val="92D050"/>
                  </a:solidFill>
                </a:rPr>
                <a:t>order by avg</a:t>
              </a:r>
              <a:r>
                <a:rPr lang="en-IN" dirty="0"/>
                <a:t>(pre_invoice_discount_pct)*100 </a:t>
              </a:r>
              <a:r>
                <a:rPr lang="en-IN" dirty="0">
                  <a:solidFill>
                    <a:srgbClr val="92D050"/>
                  </a:solidFill>
                </a:rPr>
                <a:t>desc</a:t>
              </a:r>
              <a:br>
                <a:rPr lang="en-IN" dirty="0"/>
              </a:br>
              <a:r>
                <a:rPr lang="en-IN" dirty="0">
                  <a:solidFill>
                    <a:srgbClr val="92D050"/>
                  </a:solidFill>
                </a:rPr>
                <a:t>limit</a:t>
              </a:r>
              <a:r>
                <a:rPr lang="en-IN" dirty="0"/>
                <a:t> 5</a:t>
              </a:r>
              <a:br>
                <a:rPr lang="en-IN" dirty="0"/>
              </a:br>
              <a:r>
                <a:rPr lang="en-IN" dirty="0"/>
                <a:t>;</a:t>
              </a:r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90D17F01-09A2-FF50-2A9B-4E56D5DA9436}"/>
                </a:ext>
              </a:extLst>
            </p:cNvPr>
            <p:cNvGrpSpPr/>
            <p:nvPr/>
          </p:nvGrpSpPr>
          <p:grpSpPr>
            <a:xfrm>
              <a:off x="477583" y="2253510"/>
              <a:ext cx="1556876" cy="1136554"/>
              <a:chOff x="477583" y="2253510"/>
              <a:chExt cx="1556876" cy="1136554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AD9D885B-5148-E79E-F91A-D2BBBFDB9FFE}"/>
                  </a:ext>
                </a:extLst>
              </p:cNvPr>
              <p:cNvGrpSpPr/>
              <p:nvPr/>
            </p:nvGrpSpPr>
            <p:grpSpPr>
              <a:xfrm rot="3434940">
                <a:off x="1077666" y="2433271"/>
                <a:ext cx="1136554" cy="777032"/>
                <a:chOff x="369174" y="2810160"/>
                <a:chExt cx="1471989" cy="964666"/>
              </a:xfrm>
            </p:grpSpPr>
            <p:sp>
              <p:nvSpPr>
                <p:cNvPr id="6" name="Freeform: Shape 5">
                  <a:extLst>
                    <a:ext uri="{FF2B5EF4-FFF2-40B4-BE49-F238E27FC236}">
                      <a16:creationId xmlns:a16="http://schemas.microsoft.com/office/drawing/2014/main" id="{8C154A4F-627A-5412-3A9B-A9A57D61EB57}"/>
                    </a:ext>
                  </a:extLst>
                </p:cNvPr>
                <p:cNvSpPr/>
                <p:nvPr/>
              </p:nvSpPr>
              <p:spPr>
                <a:xfrm flipV="1">
                  <a:off x="369174" y="3060053"/>
                  <a:ext cx="1280400" cy="688136"/>
                </a:xfrm>
                <a:custGeom>
                  <a:avLst/>
                  <a:gdLst>
                    <a:gd name="connsiteX0" fmla="*/ 129032 w 1280400"/>
                    <a:gd name="connsiteY0" fmla="*/ 439020 h 688136"/>
                    <a:gd name="connsiteX1" fmla="*/ 101493 w 1280400"/>
                    <a:gd name="connsiteY1" fmla="*/ 417779 h 688136"/>
                    <a:gd name="connsiteX2" fmla="*/ 22648 w 1280400"/>
                    <a:gd name="connsiteY2" fmla="*/ 248410 h 688136"/>
                    <a:gd name="connsiteX3" fmla="*/ 6620 w 1280400"/>
                    <a:gd name="connsiteY3" fmla="*/ 186833 h 688136"/>
                    <a:gd name="connsiteX4" fmla="*/ -127 w 1280400"/>
                    <a:gd name="connsiteY4" fmla="*/ 146341 h 688136"/>
                    <a:gd name="connsiteX5" fmla="*/ 3895 w 1280400"/>
                    <a:gd name="connsiteY5" fmla="*/ 116013 h 688136"/>
                    <a:gd name="connsiteX6" fmla="*/ 149339 w 1280400"/>
                    <a:gd name="connsiteY6" fmla="*/ 54424 h 688136"/>
                    <a:gd name="connsiteX7" fmla="*/ 229135 w 1280400"/>
                    <a:gd name="connsiteY7" fmla="*/ 33690 h 688136"/>
                    <a:gd name="connsiteX8" fmla="*/ 322449 w 1280400"/>
                    <a:gd name="connsiteY8" fmla="*/ 14111 h 688136"/>
                    <a:gd name="connsiteX9" fmla="*/ 424318 w 1280400"/>
                    <a:gd name="connsiteY9" fmla="*/ -291 h 688136"/>
                    <a:gd name="connsiteX10" fmla="*/ 530279 w 1280400"/>
                    <a:gd name="connsiteY10" fmla="*/ -2989 h 688136"/>
                    <a:gd name="connsiteX11" fmla="*/ 637497 w 1280400"/>
                    <a:gd name="connsiteY11" fmla="*/ 12063 h 688136"/>
                    <a:gd name="connsiteX12" fmla="*/ 744742 w 1280400"/>
                    <a:gd name="connsiteY12" fmla="*/ 46550 h 688136"/>
                    <a:gd name="connsiteX13" fmla="*/ 851780 w 1280400"/>
                    <a:gd name="connsiteY13" fmla="*/ 95192 h 688136"/>
                    <a:gd name="connsiteX14" fmla="*/ 877461 w 1280400"/>
                    <a:gd name="connsiteY14" fmla="*/ 107817 h 688136"/>
                    <a:gd name="connsiteX15" fmla="*/ 910096 w 1280400"/>
                    <a:gd name="connsiteY15" fmla="*/ 125480 h 688136"/>
                    <a:gd name="connsiteX16" fmla="*/ 984528 w 1280400"/>
                    <a:gd name="connsiteY16" fmla="*/ 178729 h 688136"/>
                    <a:gd name="connsiteX17" fmla="*/ 1092021 w 1280400"/>
                    <a:gd name="connsiteY17" fmla="*/ 278100 h 688136"/>
                    <a:gd name="connsiteX18" fmla="*/ 1194061 w 1280400"/>
                    <a:gd name="connsiteY18" fmla="*/ 433182 h 688136"/>
                    <a:gd name="connsiteX19" fmla="*/ 1273618 w 1280400"/>
                    <a:gd name="connsiteY19" fmla="*/ 643244 h 688136"/>
                    <a:gd name="connsiteX20" fmla="*/ 1277443 w 1280400"/>
                    <a:gd name="connsiteY20" fmla="*/ 676517 h 688136"/>
                    <a:gd name="connsiteX21" fmla="*/ 1267533 w 1280400"/>
                    <a:gd name="connsiteY21" fmla="*/ 683661 h 688136"/>
                    <a:gd name="connsiteX22" fmla="*/ 1252561 w 1280400"/>
                    <a:gd name="connsiteY22" fmla="*/ 679473 h 688136"/>
                    <a:gd name="connsiteX23" fmla="*/ 1241644 w 1280400"/>
                    <a:gd name="connsiteY23" fmla="*/ 651911 h 688136"/>
                    <a:gd name="connsiteX24" fmla="*/ 1228818 w 1280400"/>
                    <a:gd name="connsiteY24" fmla="*/ 618396 h 688136"/>
                    <a:gd name="connsiteX25" fmla="*/ 1187009 w 1280400"/>
                    <a:gd name="connsiteY25" fmla="*/ 535952 h 688136"/>
                    <a:gd name="connsiteX26" fmla="*/ 1115988 w 1280400"/>
                    <a:gd name="connsiteY26" fmla="*/ 434626 h 688136"/>
                    <a:gd name="connsiteX27" fmla="*/ 998223 w 1280400"/>
                    <a:gd name="connsiteY27" fmla="*/ 336974 h 688136"/>
                    <a:gd name="connsiteX28" fmla="*/ 827779 w 1280400"/>
                    <a:gd name="connsiteY28" fmla="*/ 260138 h 688136"/>
                    <a:gd name="connsiteX29" fmla="*/ 805468 w 1280400"/>
                    <a:gd name="connsiteY29" fmla="*/ 251786 h 688136"/>
                    <a:gd name="connsiteX30" fmla="*/ 698050 w 1280400"/>
                    <a:gd name="connsiteY30" fmla="*/ 229901 h 688136"/>
                    <a:gd name="connsiteX31" fmla="*/ 577030 w 1280400"/>
                    <a:gd name="connsiteY31" fmla="*/ 222591 h 688136"/>
                    <a:gd name="connsiteX32" fmla="*/ 441263 w 1280400"/>
                    <a:gd name="connsiteY32" fmla="*/ 243843 h 688136"/>
                    <a:gd name="connsiteX33" fmla="*/ 296791 w 1280400"/>
                    <a:gd name="connsiteY33" fmla="*/ 312581 h 688136"/>
                    <a:gd name="connsiteX34" fmla="*/ 148302 w 1280400"/>
                    <a:gd name="connsiteY34" fmla="*/ 429581 h 688136"/>
                    <a:gd name="connsiteX35" fmla="*/ 129032 w 1280400"/>
                    <a:gd name="connsiteY35" fmla="*/ 439020 h 6881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</a:cxnLst>
                  <a:rect l="l" t="t" r="r" b="b"/>
                  <a:pathLst>
                    <a:path w="1280400" h="688136">
                      <a:moveTo>
                        <a:pt x="129032" y="439020"/>
                      </a:moveTo>
                      <a:cubicBezTo>
                        <a:pt x="118204" y="439463"/>
                        <a:pt x="109819" y="430271"/>
                        <a:pt x="101493" y="417779"/>
                      </a:cubicBezTo>
                      <a:cubicBezTo>
                        <a:pt x="65008" y="363087"/>
                        <a:pt x="39912" y="312173"/>
                        <a:pt x="22648" y="248410"/>
                      </a:cubicBezTo>
                      <a:cubicBezTo>
                        <a:pt x="16809" y="226847"/>
                        <a:pt x="11084" y="208695"/>
                        <a:pt x="6620" y="186833"/>
                      </a:cubicBezTo>
                      <a:cubicBezTo>
                        <a:pt x="3807" y="173058"/>
                        <a:pt x="1502" y="157695"/>
                        <a:pt x="-127" y="146341"/>
                      </a:cubicBezTo>
                      <a:cubicBezTo>
                        <a:pt x="-1347" y="137829"/>
                        <a:pt x="-2075" y="123427"/>
                        <a:pt x="3895" y="116013"/>
                      </a:cubicBezTo>
                      <a:cubicBezTo>
                        <a:pt x="12421" y="105424"/>
                        <a:pt x="128050" y="60596"/>
                        <a:pt x="149339" y="54424"/>
                      </a:cubicBezTo>
                      <a:cubicBezTo>
                        <a:pt x="175741" y="46786"/>
                        <a:pt x="202385" y="39993"/>
                        <a:pt x="229135" y="33690"/>
                      </a:cubicBezTo>
                      <a:cubicBezTo>
                        <a:pt x="260073" y="26396"/>
                        <a:pt x="291176" y="19799"/>
                        <a:pt x="322449" y="14111"/>
                      </a:cubicBezTo>
                      <a:cubicBezTo>
                        <a:pt x="356195" y="7962"/>
                        <a:pt x="390156" y="2884"/>
                        <a:pt x="424318" y="-291"/>
                      </a:cubicBezTo>
                      <a:cubicBezTo>
                        <a:pt x="459524" y="-3558"/>
                        <a:pt x="494949" y="-4783"/>
                        <a:pt x="530279" y="-2989"/>
                      </a:cubicBezTo>
                      <a:cubicBezTo>
                        <a:pt x="566381" y="-1171"/>
                        <a:pt x="602285" y="3850"/>
                        <a:pt x="637497" y="12063"/>
                      </a:cubicBezTo>
                      <a:cubicBezTo>
                        <a:pt x="674118" y="20610"/>
                        <a:pt x="709864" y="32545"/>
                        <a:pt x="744742" y="46550"/>
                      </a:cubicBezTo>
                      <a:cubicBezTo>
                        <a:pt x="781127" y="61159"/>
                        <a:pt x="816575" y="77971"/>
                        <a:pt x="851780" y="95192"/>
                      </a:cubicBezTo>
                      <a:cubicBezTo>
                        <a:pt x="860109" y="99270"/>
                        <a:pt x="869731" y="102698"/>
                        <a:pt x="877461" y="107817"/>
                      </a:cubicBezTo>
                      <a:cubicBezTo>
                        <a:pt x="887556" y="114506"/>
                        <a:pt x="899715" y="118900"/>
                        <a:pt x="910096" y="125480"/>
                      </a:cubicBezTo>
                      <a:cubicBezTo>
                        <a:pt x="935841" y="141803"/>
                        <a:pt x="960521" y="159956"/>
                        <a:pt x="984528" y="178729"/>
                      </a:cubicBezTo>
                      <a:cubicBezTo>
                        <a:pt x="1023018" y="208810"/>
                        <a:pt x="1059576" y="241525"/>
                        <a:pt x="1092021" y="278100"/>
                      </a:cubicBezTo>
                      <a:cubicBezTo>
                        <a:pt x="1133329" y="324671"/>
                        <a:pt x="1166953" y="377224"/>
                        <a:pt x="1194061" y="433182"/>
                      </a:cubicBezTo>
                      <a:cubicBezTo>
                        <a:pt x="1226765" y="500666"/>
                        <a:pt x="1250617" y="571998"/>
                        <a:pt x="1273618" y="643244"/>
                      </a:cubicBezTo>
                      <a:cubicBezTo>
                        <a:pt x="1276695" y="652757"/>
                        <a:pt x="1282504" y="668505"/>
                        <a:pt x="1277443" y="676517"/>
                      </a:cubicBezTo>
                      <a:cubicBezTo>
                        <a:pt x="1275085" y="680256"/>
                        <a:pt x="1271657" y="682453"/>
                        <a:pt x="1267533" y="683661"/>
                      </a:cubicBezTo>
                      <a:cubicBezTo>
                        <a:pt x="1263437" y="684845"/>
                        <a:pt x="1257622" y="684955"/>
                        <a:pt x="1252561" y="679473"/>
                      </a:cubicBezTo>
                      <a:cubicBezTo>
                        <a:pt x="1249748" y="676425"/>
                        <a:pt x="1243209" y="656467"/>
                        <a:pt x="1241644" y="651911"/>
                      </a:cubicBezTo>
                      <a:cubicBezTo>
                        <a:pt x="1237750" y="640598"/>
                        <a:pt x="1233483" y="629417"/>
                        <a:pt x="1228818" y="618396"/>
                      </a:cubicBezTo>
                      <a:cubicBezTo>
                        <a:pt x="1216809" y="590012"/>
                        <a:pt x="1202487" y="562588"/>
                        <a:pt x="1187009" y="535952"/>
                      </a:cubicBezTo>
                      <a:cubicBezTo>
                        <a:pt x="1166269" y="500269"/>
                        <a:pt x="1143096" y="465811"/>
                        <a:pt x="1115988" y="434626"/>
                      </a:cubicBezTo>
                      <a:cubicBezTo>
                        <a:pt x="1082266" y="395825"/>
                        <a:pt x="1042378" y="363242"/>
                        <a:pt x="998223" y="336974"/>
                      </a:cubicBezTo>
                      <a:cubicBezTo>
                        <a:pt x="944520" y="305029"/>
                        <a:pt x="886100" y="282086"/>
                        <a:pt x="827779" y="260138"/>
                      </a:cubicBezTo>
                      <a:cubicBezTo>
                        <a:pt x="820440" y="257377"/>
                        <a:pt x="813020" y="253909"/>
                        <a:pt x="805468" y="251786"/>
                      </a:cubicBezTo>
                      <a:cubicBezTo>
                        <a:pt x="770538" y="241980"/>
                        <a:pt x="733918" y="235204"/>
                        <a:pt x="698050" y="229901"/>
                      </a:cubicBezTo>
                      <a:cubicBezTo>
                        <a:pt x="658019" y="223989"/>
                        <a:pt x="617487" y="221291"/>
                        <a:pt x="577030" y="222591"/>
                      </a:cubicBezTo>
                      <a:cubicBezTo>
                        <a:pt x="531119" y="224063"/>
                        <a:pt x="485330" y="230741"/>
                        <a:pt x="441263" y="243843"/>
                      </a:cubicBezTo>
                      <a:cubicBezTo>
                        <a:pt x="389826" y="259148"/>
                        <a:pt x="341608" y="283242"/>
                        <a:pt x="296791" y="312581"/>
                      </a:cubicBezTo>
                      <a:cubicBezTo>
                        <a:pt x="243979" y="347143"/>
                        <a:pt x="195818" y="388210"/>
                        <a:pt x="148302" y="429581"/>
                      </a:cubicBezTo>
                      <a:cubicBezTo>
                        <a:pt x="140993" y="435943"/>
                        <a:pt x="134675" y="438796"/>
                        <a:pt x="129032" y="439020"/>
                      </a:cubicBezTo>
                    </a:path>
                  </a:pathLst>
                </a:custGeom>
                <a:solidFill>
                  <a:srgbClr val="FFFF00"/>
                </a:solidFill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7" name="Freeform: Shape 6">
                  <a:extLst>
                    <a:ext uri="{FF2B5EF4-FFF2-40B4-BE49-F238E27FC236}">
                      <a16:creationId xmlns:a16="http://schemas.microsoft.com/office/drawing/2014/main" id="{C618AE23-3D8D-904A-BD51-6C3AAAADE98A}"/>
                    </a:ext>
                  </a:extLst>
                </p:cNvPr>
                <p:cNvSpPr/>
                <p:nvPr/>
              </p:nvSpPr>
              <p:spPr>
                <a:xfrm flipV="1">
                  <a:off x="1492787" y="2810160"/>
                  <a:ext cx="328239" cy="283843"/>
                </a:xfrm>
                <a:custGeom>
                  <a:avLst/>
                  <a:gdLst>
                    <a:gd name="connsiteX0" fmla="*/ 309615 w 328239"/>
                    <a:gd name="connsiteY0" fmla="*/ 119718 h 283843"/>
                    <a:gd name="connsiteX1" fmla="*/ 237633 w 328239"/>
                    <a:gd name="connsiteY1" fmla="*/ 276054 h 283843"/>
                    <a:gd name="connsiteX2" fmla="*/ 128536 w 328239"/>
                    <a:gd name="connsiteY2" fmla="*/ 231070 h 283843"/>
                    <a:gd name="connsiteX3" fmla="*/ -1940 w 328239"/>
                    <a:gd name="connsiteY3" fmla="*/ 114093 h 283843"/>
                    <a:gd name="connsiteX4" fmla="*/ 140505 w 328239"/>
                    <a:gd name="connsiteY4" fmla="*/ 76236 h 283843"/>
                    <a:gd name="connsiteX5" fmla="*/ 317489 w 328239"/>
                    <a:gd name="connsiteY5" fmla="*/ -2878 h 283843"/>
                    <a:gd name="connsiteX6" fmla="*/ 309615 w 328239"/>
                    <a:gd name="connsiteY6" fmla="*/ 119718 h 2838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28239" h="283843">
                      <a:moveTo>
                        <a:pt x="309615" y="119718"/>
                      </a:moveTo>
                      <a:cubicBezTo>
                        <a:pt x="263504" y="273811"/>
                        <a:pt x="238617" y="275617"/>
                        <a:pt x="237633" y="276054"/>
                      </a:cubicBezTo>
                      <a:cubicBezTo>
                        <a:pt x="207264" y="289553"/>
                        <a:pt x="162275" y="255814"/>
                        <a:pt x="128536" y="231070"/>
                      </a:cubicBezTo>
                      <a:cubicBezTo>
                        <a:pt x="107715" y="215800"/>
                        <a:pt x="-1940" y="136703"/>
                        <a:pt x="-1940" y="114093"/>
                      </a:cubicBezTo>
                      <a:cubicBezTo>
                        <a:pt x="-1940" y="83725"/>
                        <a:pt x="20221" y="96430"/>
                        <a:pt x="140505" y="76236"/>
                      </a:cubicBezTo>
                      <a:cubicBezTo>
                        <a:pt x="243258" y="58981"/>
                        <a:pt x="299596" y="-17418"/>
                        <a:pt x="317489" y="-2878"/>
                      </a:cubicBezTo>
                      <a:cubicBezTo>
                        <a:pt x="338569" y="14239"/>
                        <a:pt x="316028" y="98305"/>
                        <a:pt x="309615" y="119718"/>
                      </a:cubicBezTo>
                    </a:path>
                  </a:pathLst>
                </a:custGeom>
                <a:solidFill>
                  <a:srgbClr val="FFFF00"/>
                </a:solidFill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8" name="Freeform: Shape 7">
                  <a:extLst>
                    <a:ext uri="{FF2B5EF4-FFF2-40B4-BE49-F238E27FC236}">
                      <a16:creationId xmlns:a16="http://schemas.microsoft.com/office/drawing/2014/main" id="{C3A0B086-2926-E833-7A95-325C7F778204}"/>
                    </a:ext>
                  </a:extLst>
                </p:cNvPr>
                <p:cNvSpPr/>
                <p:nvPr/>
              </p:nvSpPr>
              <p:spPr>
                <a:xfrm flipV="1">
                  <a:off x="374592" y="3083173"/>
                  <a:ext cx="1276910" cy="691653"/>
                </a:xfrm>
                <a:custGeom>
                  <a:avLst/>
                  <a:gdLst>
                    <a:gd name="connsiteX0" fmla="*/ 1272444 w 1276910"/>
                    <a:gd name="connsiteY0" fmla="*/ 687880 h 691653"/>
                    <a:gd name="connsiteX1" fmla="*/ 1275861 w 1276910"/>
                    <a:gd name="connsiteY1" fmla="*/ 670683 h 691653"/>
                    <a:gd name="connsiteX2" fmla="*/ 1273278 w 1276910"/>
                    <a:gd name="connsiteY2" fmla="*/ 622294 h 691653"/>
                    <a:gd name="connsiteX3" fmla="*/ 1223693 w 1276910"/>
                    <a:gd name="connsiteY3" fmla="*/ 450297 h 691653"/>
                    <a:gd name="connsiteX4" fmla="*/ 1067605 w 1276910"/>
                    <a:gd name="connsiteY4" fmla="*/ 234460 h 691653"/>
                    <a:gd name="connsiteX5" fmla="*/ 948816 w 1276910"/>
                    <a:gd name="connsiteY5" fmla="*/ 132294 h 691653"/>
                    <a:gd name="connsiteX6" fmla="*/ 913812 w 1276910"/>
                    <a:gd name="connsiteY6" fmla="*/ 108172 h 691653"/>
                    <a:gd name="connsiteX7" fmla="*/ 895544 w 1276910"/>
                    <a:gd name="connsiteY7" fmla="*/ 96933 h 691653"/>
                    <a:gd name="connsiteX8" fmla="*/ 876702 w 1276910"/>
                    <a:gd name="connsiteY8" fmla="*/ 86448 h 691653"/>
                    <a:gd name="connsiteX9" fmla="*/ 797134 w 1276910"/>
                    <a:gd name="connsiteY9" fmla="*/ 50770 h 691653"/>
                    <a:gd name="connsiteX10" fmla="*/ 632631 w 1276910"/>
                    <a:gd name="connsiteY10" fmla="*/ 8363 h 691653"/>
                    <a:gd name="connsiteX11" fmla="*/ 475891 w 1276910"/>
                    <a:gd name="connsiteY11" fmla="*/ -3767 h 691653"/>
                    <a:gd name="connsiteX12" fmla="*/ 213131 w 1276910"/>
                    <a:gd name="connsiteY12" fmla="*/ 30047 h 691653"/>
                    <a:gd name="connsiteX13" fmla="*/ 116753 w 1276910"/>
                    <a:gd name="connsiteY13" fmla="*/ 63769 h 691653"/>
                    <a:gd name="connsiteX14" fmla="*/ 48492 w 1276910"/>
                    <a:gd name="connsiteY14" fmla="*/ 99768 h 691653"/>
                    <a:gd name="connsiteX15" fmla="*/ -772 w 1276910"/>
                    <a:gd name="connsiteY15" fmla="*/ 143504 h 691653"/>
                    <a:gd name="connsiteX16" fmla="*/ 58991 w 1276910"/>
                    <a:gd name="connsiteY16" fmla="*/ 119485 h 691653"/>
                    <a:gd name="connsiteX17" fmla="*/ 128101 w 1276910"/>
                    <a:gd name="connsiteY17" fmla="*/ 93769 h 691653"/>
                    <a:gd name="connsiteX18" fmla="*/ 222556 w 1276910"/>
                    <a:gd name="connsiteY18" fmla="*/ 69515 h 691653"/>
                    <a:gd name="connsiteX19" fmla="*/ 475051 w 1276910"/>
                    <a:gd name="connsiteY19" fmla="*/ 49108 h 691653"/>
                    <a:gd name="connsiteX20" fmla="*/ 623526 w 1276910"/>
                    <a:gd name="connsiteY20" fmla="*/ 63838 h 691653"/>
                    <a:gd name="connsiteX21" fmla="*/ 777003 w 1276910"/>
                    <a:gd name="connsiteY21" fmla="*/ 104513 h 691653"/>
                    <a:gd name="connsiteX22" fmla="*/ 849968 w 1276910"/>
                    <a:gd name="connsiteY22" fmla="*/ 136890 h 691653"/>
                    <a:gd name="connsiteX23" fmla="*/ 867091 w 1276910"/>
                    <a:gd name="connsiteY23" fmla="*/ 146242 h 691653"/>
                    <a:gd name="connsiteX24" fmla="*/ 883615 w 1276910"/>
                    <a:gd name="connsiteY24" fmla="*/ 156192 h 691653"/>
                    <a:gd name="connsiteX25" fmla="*/ 915163 w 1276910"/>
                    <a:gd name="connsiteY25" fmla="*/ 177329 h 691653"/>
                    <a:gd name="connsiteX26" fmla="*/ 1031019 w 1276910"/>
                    <a:gd name="connsiteY26" fmla="*/ 272640 h 691653"/>
                    <a:gd name="connsiteX27" fmla="*/ 1122671 w 1276910"/>
                    <a:gd name="connsiteY27" fmla="*/ 371240 h 691653"/>
                    <a:gd name="connsiteX28" fmla="*/ 1132288 w 1276910"/>
                    <a:gd name="connsiteY28" fmla="*/ 383589 h 691653"/>
                    <a:gd name="connsiteX29" fmla="*/ 1141462 w 1276910"/>
                    <a:gd name="connsiteY29" fmla="*/ 395915 h 691653"/>
                    <a:gd name="connsiteX30" fmla="*/ 1158579 w 1276910"/>
                    <a:gd name="connsiteY30" fmla="*/ 420406 h 691653"/>
                    <a:gd name="connsiteX31" fmla="*/ 1173769 w 1276910"/>
                    <a:gd name="connsiteY31" fmla="*/ 444752 h 691653"/>
                    <a:gd name="connsiteX32" fmla="*/ 1180999 w 1276910"/>
                    <a:gd name="connsiteY32" fmla="*/ 456629 h 691653"/>
                    <a:gd name="connsiteX33" fmla="*/ 1187469 w 1276910"/>
                    <a:gd name="connsiteY33" fmla="*/ 468576 h 691653"/>
                    <a:gd name="connsiteX34" fmla="*/ 1251382 w 1276910"/>
                    <a:gd name="connsiteY34" fmla="*/ 626700 h 691653"/>
                    <a:gd name="connsiteX35" fmla="*/ 1264398 w 1276910"/>
                    <a:gd name="connsiteY35" fmla="*/ 672201 h 691653"/>
                    <a:gd name="connsiteX36" fmla="*/ 1272444 w 1276910"/>
                    <a:gd name="connsiteY36" fmla="*/ 687880 h 6916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</a:cxnLst>
                  <a:rect l="l" t="t" r="r" b="b"/>
                  <a:pathLst>
                    <a:path w="1276910" h="691653">
                      <a:moveTo>
                        <a:pt x="1272444" y="687880"/>
                      </a:moveTo>
                      <a:cubicBezTo>
                        <a:pt x="1274411" y="687667"/>
                        <a:pt x="1275539" y="681795"/>
                        <a:pt x="1275861" y="670683"/>
                      </a:cubicBezTo>
                      <a:cubicBezTo>
                        <a:pt x="1275987" y="659605"/>
                        <a:pt x="1276332" y="643133"/>
                        <a:pt x="1273278" y="622294"/>
                      </a:cubicBezTo>
                      <a:cubicBezTo>
                        <a:pt x="1268642" y="580543"/>
                        <a:pt x="1255810" y="519696"/>
                        <a:pt x="1223693" y="450297"/>
                      </a:cubicBezTo>
                      <a:cubicBezTo>
                        <a:pt x="1192508" y="380587"/>
                        <a:pt x="1139029" y="304912"/>
                        <a:pt x="1067605" y="234460"/>
                      </a:cubicBezTo>
                      <a:cubicBezTo>
                        <a:pt x="1031864" y="199168"/>
                        <a:pt x="992005" y="165165"/>
                        <a:pt x="948816" y="132294"/>
                      </a:cubicBezTo>
                      <a:cubicBezTo>
                        <a:pt x="937370" y="124138"/>
                        <a:pt x="926034" y="115499"/>
                        <a:pt x="913812" y="108172"/>
                      </a:cubicBezTo>
                      <a:cubicBezTo>
                        <a:pt x="907744" y="104456"/>
                        <a:pt x="901837" y="100332"/>
                        <a:pt x="895544" y="96933"/>
                      </a:cubicBezTo>
                      <a:cubicBezTo>
                        <a:pt x="889287" y="93447"/>
                        <a:pt x="883006" y="89950"/>
                        <a:pt x="876702" y="86448"/>
                      </a:cubicBezTo>
                      <a:cubicBezTo>
                        <a:pt x="851199" y="73092"/>
                        <a:pt x="824707" y="60778"/>
                        <a:pt x="797134" y="50770"/>
                      </a:cubicBezTo>
                      <a:cubicBezTo>
                        <a:pt x="742251" y="30001"/>
                        <a:pt x="686633" y="16956"/>
                        <a:pt x="632631" y="8363"/>
                      </a:cubicBezTo>
                      <a:cubicBezTo>
                        <a:pt x="578583" y="-241"/>
                        <a:pt x="525933" y="-3761"/>
                        <a:pt x="475891" y="-3767"/>
                      </a:cubicBezTo>
                      <a:cubicBezTo>
                        <a:pt x="375748" y="-3830"/>
                        <a:pt x="286055" y="9991"/>
                        <a:pt x="213131" y="30047"/>
                      </a:cubicBezTo>
                      <a:cubicBezTo>
                        <a:pt x="176650" y="40066"/>
                        <a:pt x="144280" y="51535"/>
                        <a:pt x="116753" y="63769"/>
                      </a:cubicBezTo>
                      <a:cubicBezTo>
                        <a:pt x="89198" y="75899"/>
                        <a:pt x="66250" y="88133"/>
                        <a:pt x="48492" y="99768"/>
                      </a:cubicBezTo>
                      <a:cubicBezTo>
                        <a:pt x="12778" y="122838"/>
                        <a:pt x="-2949" y="140732"/>
                        <a:pt x="-772" y="143504"/>
                      </a:cubicBezTo>
                      <a:cubicBezTo>
                        <a:pt x="1834" y="147012"/>
                        <a:pt x="21738" y="135555"/>
                        <a:pt x="58991" y="119485"/>
                      </a:cubicBezTo>
                      <a:cubicBezTo>
                        <a:pt x="77538" y="111306"/>
                        <a:pt x="100772" y="102558"/>
                        <a:pt x="128101" y="93769"/>
                      </a:cubicBezTo>
                      <a:cubicBezTo>
                        <a:pt x="155399" y="84889"/>
                        <a:pt x="187109" y="76618"/>
                        <a:pt x="222556" y="69515"/>
                      </a:cubicBezTo>
                      <a:cubicBezTo>
                        <a:pt x="293386" y="55291"/>
                        <a:pt x="379636" y="46198"/>
                        <a:pt x="475051" y="49108"/>
                      </a:cubicBezTo>
                      <a:cubicBezTo>
                        <a:pt x="522720" y="50523"/>
                        <a:pt x="572653" y="54980"/>
                        <a:pt x="623526" y="63838"/>
                      </a:cubicBezTo>
                      <a:cubicBezTo>
                        <a:pt x="674353" y="72672"/>
                        <a:pt x="726371" y="85320"/>
                        <a:pt x="777003" y="104513"/>
                      </a:cubicBezTo>
                      <a:cubicBezTo>
                        <a:pt x="802500" y="113745"/>
                        <a:pt x="826714" y="124955"/>
                        <a:pt x="849968" y="136890"/>
                      </a:cubicBezTo>
                      <a:cubicBezTo>
                        <a:pt x="855697" y="140018"/>
                        <a:pt x="861403" y="143136"/>
                        <a:pt x="867091" y="146242"/>
                      </a:cubicBezTo>
                      <a:cubicBezTo>
                        <a:pt x="872837" y="149256"/>
                        <a:pt x="878105" y="152925"/>
                        <a:pt x="883615" y="156192"/>
                      </a:cubicBezTo>
                      <a:cubicBezTo>
                        <a:pt x="894722" y="162645"/>
                        <a:pt x="904816" y="170238"/>
                        <a:pt x="915163" y="177329"/>
                      </a:cubicBezTo>
                      <a:cubicBezTo>
                        <a:pt x="957104" y="208302"/>
                        <a:pt x="996193" y="240218"/>
                        <a:pt x="1031019" y="272640"/>
                      </a:cubicBezTo>
                      <a:cubicBezTo>
                        <a:pt x="1065897" y="305073"/>
                        <a:pt x="1096553" y="338232"/>
                        <a:pt x="1122671" y="371240"/>
                      </a:cubicBezTo>
                      <a:cubicBezTo>
                        <a:pt x="1125904" y="375393"/>
                        <a:pt x="1129107" y="379511"/>
                        <a:pt x="1132288" y="383589"/>
                      </a:cubicBezTo>
                      <a:cubicBezTo>
                        <a:pt x="1135503" y="387650"/>
                        <a:pt x="1138667" y="391687"/>
                        <a:pt x="1141462" y="395915"/>
                      </a:cubicBezTo>
                      <a:cubicBezTo>
                        <a:pt x="1147283" y="404232"/>
                        <a:pt x="1152988" y="412405"/>
                        <a:pt x="1158579" y="420406"/>
                      </a:cubicBezTo>
                      <a:cubicBezTo>
                        <a:pt x="1163882" y="428602"/>
                        <a:pt x="1168777" y="436815"/>
                        <a:pt x="1173769" y="444752"/>
                      </a:cubicBezTo>
                      <a:cubicBezTo>
                        <a:pt x="1176185" y="448761"/>
                        <a:pt x="1178819" y="452603"/>
                        <a:pt x="1180999" y="456629"/>
                      </a:cubicBezTo>
                      <a:cubicBezTo>
                        <a:pt x="1183179" y="460662"/>
                        <a:pt x="1185336" y="464642"/>
                        <a:pt x="1187469" y="468576"/>
                      </a:cubicBezTo>
                      <a:cubicBezTo>
                        <a:pt x="1222117" y="531407"/>
                        <a:pt x="1240281" y="587537"/>
                        <a:pt x="1251382" y="626700"/>
                      </a:cubicBezTo>
                      <a:cubicBezTo>
                        <a:pt x="1257668" y="646186"/>
                        <a:pt x="1260843" y="661791"/>
                        <a:pt x="1264398" y="672201"/>
                      </a:cubicBezTo>
                      <a:cubicBezTo>
                        <a:pt x="1267757" y="682646"/>
                        <a:pt x="1270477" y="688093"/>
                        <a:pt x="1272444" y="687880"/>
                      </a:cubicBezTo>
                    </a:path>
                  </a:pathLst>
                </a:custGeom>
                <a:solidFill>
                  <a:srgbClr val="FFFF00"/>
                </a:solidFill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9" name="Freeform: Shape 8">
                  <a:extLst>
                    <a:ext uri="{FF2B5EF4-FFF2-40B4-BE49-F238E27FC236}">
                      <a16:creationId xmlns:a16="http://schemas.microsoft.com/office/drawing/2014/main" id="{A052C178-35A3-30E3-9273-ABB5D1618B22}"/>
                    </a:ext>
                  </a:extLst>
                </p:cNvPr>
                <p:cNvSpPr/>
                <p:nvPr/>
              </p:nvSpPr>
              <p:spPr>
                <a:xfrm flipV="1">
                  <a:off x="1719738" y="2812488"/>
                  <a:ext cx="121425" cy="284340"/>
                </a:xfrm>
                <a:custGeom>
                  <a:avLst/>
                  <a:gdLst>
                    <a:gd name="connsiteX0" fmla="*/ -1876 w 121425"/>
                    <a:gd name="connsiteY0" fmla="*/ 278884 h 284340"/>
                    <a:gd name="connsiteX1" fmla="*/ 11612 w 121425"/>
                    <a:gd name="connsiteY1" fmla="*/ 275232 h 284340"/>
                    <a:gd name="connsiteX2" fmla="*/ 38898 w 121425"/>
                    <a:gd name="connsiteY2" fmla="*/ 252484 h 284340"/>
                    <a:gd name="connsiteX3" fmla="*/ 101153 w 121425"/>
                    <a:gd name="connsiteY3" fmla="*/ 154856 h 284340"/>
                    <a:gd name="connsiteX4" fmla="*/ 117943 w 121425"/>
                    <a:gd name="connsiteY4" fmla="*/ 92220 h 284340"/>
                    <a:gd name="connsiteX5" fmla="*/ 116177 w 121425"/>
                    <a:gd name="connsiteY5" fmla="*/ 38506 h 284340"/>
                    <a:gd name="connsiteX6" fmla="*/ 102948 w 121425"/>
                    <a:gd name="connsiteY6" fmla="*/ 4761 h 284340"/>
                    <a:gd name="connsiteX7" fmla="*/ 92607 w 121425"/>
                    <a:gd name="connsiteY7" fmla="*/ -4551 h 284340"/>
                    <a:gd name="connsiteX8" fmla="*/ 96046 w 121425"/>
                    <a:gd name="connsiteY8" fmla="*/ 41054 h 284340"/>
                    <a:gd name="connsiteX9" fmla="*/ 91836 w 121425"/>
                    <a:gd name="connsiteY9" fmla="*/ 88062 h 284340"/>
                    <a:gd name="connsiteX10" fmla="*/ 74541 w 121425"/>
                    <a:gd name="connsiteY10" fmla="*/ 144117 h 284340"/>
                    <a:gd name="connsiteX11" fmla="*/ 23127 w 121425"/>
                    <a:gd name="connsiteY11" fmla="*/ 239721 h 284340"/>
                    <a:gd name="connsiteX12" fmla="*/ 4140 w 121425"/>
                    <a:gd name="connsiteY12" fmla="*/ 266933 h 284340"/>
                    <a:gd name="connsiteX13" fmla="*/ -1876 w 121425"/>
                    <a:gd name="connsiteY13" fmla="*/ 278884 h 2843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21425" h="284340">
                      <a:moveTo>
                        <a:pt x="-1876" y="278884"/>
                      </a:moveTo>
                      <a:cubicBezTo>
                        <a:pt x="-869" y="280507"/>
                        <a:pt x="4198" y="279609"/>
                        <a:pt x="11612" y="275232"/>
                      </a:cubicBezTo>
                      <a:cubicBezTo>
                        <a:pt x="19008" y="270896"/>
                        <a:pt x="28539" y="263206"/>
                        <a:pt x="38898" y="252484"/>
                      </a:cubicBezTo>
                      <a:cubicBezTo>
                        <a:pt x="59500" y="231036"/>
                        <a:pt x="83910" y="197389"/>
                        <a:pt x="101153" y="154856"/>
                      </a:cubicBezTo>
                      <a:cubicBezTo>
                        <a:pt x="109833" y="133701"/>
                        <a:pt x="115366" y="112213"/>
                        <a:pt x="117943" y="92220"/>
                      </a:cubicBezTo>
                      <a:cubicBezTo>
                        <a:pt x="120341" y="72165"/>
                        <a:pt x="119438" y="53592"/>
                        <a:pt x="116177" y="38506"/>
                      </a:cubicBezTo>
                      <a:cubicBezTo>
                        <a:pt x="112933" y="23385"/>
                        <a:pt x="107618" y="11922"/>
                        <a:pt x="102948" y="4761"/>
                      </a:cubicBezTo>
                      <a:cubicBezTo>
                        <a:pt x="98071" y="-2342"/>
                        <a:pt x="94298" y="-5448"/>
                        <a:pt x="92607" y="-4551"/>
                      </a:cubicBezTo>
                      <a:cubicBezTo>
                        <a:pt x="88707" y="-2521"/>
                        <a:pt x="95247" y="14119"/>
                        <a:pt x="96046" y="41054"/>
                      </a:cubicBezTo>
                      <a:cubicBezTo>
                        <a:pt x="96472" y="54507"/>
                        <a:pt x="95287" y="70514"/>
                        <a:pt x="91836" y="88062"/>
                      </a:cubicBezTo>
                      <a:cubicBezTo>
                        <a:pt x="88178" y="105581"/>
                        <a:pt x="82535" y="124665"/>
                        <a:pt x="74541" y="144117"/>
                      </a:cubicBezTo>
                      <a:cubicBezTo>
                        <a:pt x="58741" y="183171"/>
                        <a:pt x="38558" y="216450"/>
                        <a:pt x="23127" y="239721"/>
                      </a:cubicBezTo>
                      <a:cubicBezTo>
                        <a:pt x="15362" y="251363"/>
                        <a:pt x="8713" y="260514"/>
                        <a:pt x="4140" y="266933"/>
                      </a:cubicBezTo>
                      <a:cubicBezTo>
                        <a:pt x="-403" y="273351"/>
                        <a:pt x="-2969" y="277153"/>
                        <a:pt x="-1876" y="278884"/>
                      </a:cubicBezTo>
                    </a:path>
                  </a:pathLst>
                </a:custGeom>
                <a:solidFill>
                  <a:srgbClr val="0998A6"/>
                </a:solidFill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0970FC88-6877-43CD-91E3-8A925D294D7C}"/>
                  </a:ext>
                </a:extLst>
              </p:cNvPr>
              <p:cNvSpPr/>
              <p:nvPr/>
            </p:nvSpPr>
            <p:spPr>
              <a:xfrm>
                <a:off x="477583" y="2256153"/>
                <a:ext cx="1196888" cy="559737"/>
              </a:xfrm>
              <a:prstGeom prst="roundRect">
                <a:avLst/>
              </a:prstGeom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2154309-F6CF-98EE-CFD3-B7E19CAC7AC3}"/>
                  </a:ext>
                </a:extLst>
              </p:cNvPr>
              <p:cNvSpPr txBox="1"/>
              <p:nvPr/>
            </p:nvSpPr>
            <p:spPr>
              <a:xfrm>
                <a:off x="641811" y="2261223"/>
                <a:ext cx="99370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2400" dirty="0">
                    <a:effectLst>
                      <a:outerShdw blurRad="50800" dist="38100" dir="13500000" algn="br" rotWithShape="0">
                        <a:prstClr val="black">
                          <a:alpha val="40000"/>
                        </a:prstClr>
                      </a:outerShdw>
                    </a:effectLst>
                  </a:rPr>
                  <a:t>Input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16812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3AE09D2-F618-5962-2170-CAE9EB910C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7790" y="843679"/>
            <a:ext cx="5277664" cy="2949914"/>
          </a:xfr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7FE19C0E-2C77-33FA-F918-28B79C98AB02}"/>
              </a:ext>
            </a:extLst>
          </p:cNvPr>
          <p:cNvGrpSpPr/>
          <p:nvPr/>
        </p:nvGrpSpPr>
        <p:grpSpPr>
          <a:xfrm>
            <a:off x="4984332" y="2846872"/>
            <a:ext cx="1591425" cy="582128"/>
            <a:chOff x="4410839" y="1697404"/>
            <a:chExt cx="1818765" cy="670480"/>
          </a:xfrm>
          <a:solidFill>
            <a:srgbClr val="FFFF00"/>
          </a:solidFill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6BF7AEC-28A2-D567-2607-D46995B55047}"/>
                </a:ext>
              </a:extLst>
            </p:cNvPr>
            <p:cNvSpPr/>
            <p:nvPr/>
          </p:nvSpPr>
          <p:spPr>
            <a:xfrm flipV="1">
              <a:off x="4410839" y="1697404"/>
              <a:ext cx="1705978" cy="670480"/>
            </a:xfrm>
            <a:custGeom>
              <a:avLst/>
              <a:gdLst>
                <a:gd name="connsiteX0" fmla="*/ 1516778 w 1705978"/>
                <a:gd name="connsiteY0" fmla="*/ 146010 h 670480"/>
                <a:gd name="connsiteX1" fmla="*/ 1505033 w 1705978"/>
                <a:gd name="connsiteY1" fmla="*/ 167981 h 670480"/>
                <a:gd name="connsiteX2" fmla="*/ 1506229 w 1705978"/>
                <a:gd name="connsiteY2" fmla="*/ 179818 h 670480"/>
                <a:gd name="connsiteX3" fmla="*/ 1512441 w 1705978"/>
                <a:gd name="connsiteY3" fmla="*/ 190838 h 670480"/>
                <a:gd name="connsiteX4" fmla="*/ 1534464 w 1705978"/>
                <a:gd name="connsiteY4" fmla="*/ 204470 h 670480"/>
                <a:gd name="connsiteX5" fmla="*/ 1556481 w 1705978"/>
                <a:gd name="connsiteY5" fmla="*/ 198488 h 670480"/>
                <a:gd name="connsiteX6" fmla="*/ 1567789 w 1705978"/>
                <a:gd name="connsiteY6" fmla="*/ 173008 h 670480"/>
                <a:gd name="connsiteX7" fmla="*/ 1569434 w 1705978"/>
                <a:gd name="connsiteY7" fmla="*/ 156972 h 670480"/>
                <a:gd name="connsiteX8" fmla="*/ 1568893 w 1705978"/>
                <a:gd name="connsiteY8" fmla="*/ 140103 h 670480"/>
                <a:gd name="connsiteX9" fmla="*/ 1568203 w 1705978"/>
                <a:gd name="connsiteY9" fmla="*/ 131538 h 670480"/>
                <a:gd name="connsiteX10" fmla="*/ 1566875 w 1705978"/>
                <a:gd name="connsiteY10" fmla="*/ 123803 h 670480"/>
                <a:gd name="connsiteX11" fmla="*/ 1566506 w 1705978"/>
                <a:gd name="connsiteY11" fmla="*/ 122509 h 670480"/>
                <a:gd name="connsiteX12" fmla="*/ 1566087 w 1705978"/>
                <a:gd name="connsiteY12" fmla="*/ 122526 h 670480"/>
                <a:gd name="connsiteX13" fmla="*/ 1539940 w 1705978"/>
                <a:gd name="connsiteY13" fmla="*/ 129888 h 670480"/>
                <a:gd name="connsiteX14" fmla="*/ 1516778 w 1705978"/>
                <a:gd name="connsiteY14" fmla="*/ 146010 h 670480"/>
                <a:gd name="connsiteX15" fmla="*/ 738608 w 1705978"/>
                <a:gd name="connsiteY15" fmla="*/ 174687 h 670480"/>
                <a:gd name="connsiteX16" fmla="*/ 685285 w 1705978"/>
                <a:gd name="connsiteY16" fmla="*/ 112995 h 670480"/>
                <a:gd name="connsiteX17" fmla="*/ 609351 w 1705978"/>
                <a:gd name="connsiteY17" fmla="*/ 95338 h 670480"/>
                <a:gd name="connsiteX18" fmla="*/ 543760 w 1705978"/>
                <a:gd name="connsiteY18" fmla="*/ 139108 h 670480"/>
                <a:gd name="connsiteX19" fmla="*/ 538992 w 1705978"/>
                <a:gd name="connsiteY19" fmla="*/ 147867 h 670480"/>
                <a:gd name="connsiteX20" fmla="*/ 536909 w 1705978"/>
                <a:gd name="connsiteY20" fmla="*/ 152383 h 670480"/>
                <a:gd name="connsiteX21" fmla="*/ 535316 w 1705978"/>
                <a:gd name="connsiteY21" fmla="*/ 157065 h 670480"/>
                <a:gd name="connsiteX22" fmla="*/ 532855 w 1705978"/>
                <a:gd name="connsiteY22" fmla="*/ 166888 h 670480"/>
                <a:gd name="connsiteX23" fmla="*/ 531238 w 1705978"/>
                <a:gd name="connsiteY23" fmla="*/ 177023 h 670480"/>
                <a:gd name="connsiteX24" fmla="*/ 535425 w 1705978"/>
                <a:gd name="connsiteY24" fmla="*/ 218170 h 670480"/>
                <a:gd name="connsiteX25" fmla="*/ 582727 w 1705978"/>
                <a:gd name="connsiteY25" fmla="*/ 291371 h 670480"/>
                <a:gd name="connsiteX26" fmla="*/ 658954 w 1705978"/>
                <a:gd name="connsiteY26" fmla="*/ 340473 h 670480"/>
                <a:gd name="connsiteX27" fmla="*/ 756203 w 1705978"/>
                <a:gd name="connsiteY27" fmla="*/ 361219 h 670480"/>
                <a:gd name="connsiteX28" fmla="*/ 759521 w 1705978"/>
                <a:gd name="connsiteY28" fmla="*/ 335929 h 670480"/>
                <a:gd name="connsiteX29" fmla="*/ 738608 w 1705978"/>
                <a:gd name="connsiteY29" fmla="*/ 174687 h 670480"/>
                <a:gd name="connsiteX30" fmla="*/ 1696695 w 1705978"/>
                <a:gd name="connsiteY30" fmla="*/ 149472 h 670480"/>
                <a:gd name="connsiteX31" fmla="*/ 1674476 w 1705978"/>
                <a:gd name="connsiteY31" fmla="*/ 141547 h 670480"/>
                <a:gd name="connsiteX32" fmla="*/ 1621832 w 1705978"/>
                <a:gd name="connsiteY32" fmla="*/ 126673 h 670480"/>
                <a:gd name="connsiteX33" fmla="*/ 1589944 w 1705978"/>
                <a:gd name="connsiteY33" fmla="*/ 122319 h 670480"/>
                <a:gd name="connsiteX34" fmla="*/ 1591020 w 1705978"/>
                <a:gd name="connsiteY34" fmla="*/ 129077 h 670480"/>
                <a:gd name="connsiteX35" fmla="*/ 1591693 w 1705978"/>
                <a:gd name="connsiteY35" fmla="*/ 138602 h 670480"/>
                <a:gd name="connsiteX36" fmla="*/ 1589841 w 1705978"/>
                <a:gd name="connsiteY36" fmla="*/ 177149 h 670480"/>
                <a:gd name="connsiteX37" fmla="*/ 1571764 w 1705978"/>
                <a:gd name="connsiteY37" fmla="*/ 214311 h 670480"/>
                <a:gd name="connsiteX38" fmla="*/ 1551938 w 1705978"/>
                <a:gd name="connsiteY38" fmla="*/ 225348 h 670480"/>
                <a:gd name="connsiteX39" fmla="*/ 1530030 w 1705978"/>
                <a:gd name="connsiteY39" fmla="*/ 225566 h 670480"/>
                <a:gd name="connsiteX40" fmla="*/ 1510951 w 1705978"/>
                <a:gd name="connsiteY40" fmla="*/ 217560 h 670480"/>
                <a:gd name="connsiteX41" fmla="*/ 1495980 w 1705978"/>
                <a:gd name="connsiteY41" fmla="*/ 204050 h 670480"/>
                <a:gd name="connsiteX42" fmla="*/ 1486334 w 1705978"/>
                <a:gd name="connsiteY42" fmla="*/ 186116 h 670480"/>
                <a:gd name="connsiteX43" fmla="*/ 1484545 w 1705978"/>
                <a:gd name="connsiteY43" fmla="*/ 165514 h 670480"/>
                <a:gd name="connsiteX44" fmla="*/ 1502617 w 1705978"/>
                <a:gd name="connsiteY44" fmla="*/ 131660 h 670480"/>
                <a:gd name="connsiteX45" fmla="*/ 1531226 w 1705978"/>
                <a:gd name="connsiteY45" fmla="*/ 112253 h 670480"/>
                <a:gd name="connsiteX46" fmla="*/ 1559242 w 1705978"/>
                <a:gd name="connsiteY46" fmla="*/ 104172 h 670480"/>
                <a:gd name="connsiteX47" fmla="*/ 1542464 w 1705978"/>
                <a:gd name="connsiteY47" fmla="*/ 81954 h 670480"/>
                <a:gd name="connsiteX48" fmla="*/ 1482636 w 1705978"/>
                <a:gd name="connsiteY48" fmla="*/ 43400 h 670480"/>
                <a:gd name="connsiteX49" fmla="*/ 1409923 w 1705978"/>
                <a:gd name="connsiteY49" fmla="*/ 23114 h 670480"/>
                <a:gd name="connsiteX50" fmla="*/ 1332644 w 1705978"/>
                <a:gd name="connsiteY50" fmla="*/ 21360 h 670480"/>
                <a:gd name="connsiteX51" fmla="*/ 1295310 w 1705978"/>
                <a:gd name="connsiteY51" fmla="*/ 30108 h 670480"/>
                <a:gd name="connsiteX52" fmla="*/ 1277032 w 1705978"/>
                <a:gd name="connsiteY52" fmla="*/ 37792 h 670480"/>
                <a:gd name="connsiteX53" fmla="*/ 1259219 w 1705978"/>
                <a:gd name="connsiteY53" fmla="*/ 46995 h 670480"/>
                <a:gd name="connsiteX54" fmla="*/ 1135564 w 1705978"/>
                <a:gd name="connsiteY54" fmla="*/ 159078 h 670480"/>
                <a:gd name="connsiteX55" fmla="*/ 1016304 w 1705978"/>
                <a:gd name="connsiteY55" fmla="*/ 296427 h 670480"/>
                <a:gd name="connsiteX56" fmla="*/ 938237 w 1705978"/>
                <a:gd name="connsiteY56" fmla="*/ 352465 h 670480"/>
                <a:gd name="connsiteX57" fmla="*/ 845296 w 1705978"/>
                <a:gd name="connsiteY57" fmla="*/ 383357 h 670480"/>
                <a:gd name="connsiteX58" fmla="*/ 776932 w 1705978"/>
                <a:gd name="connsiteY58" fmla="*/ 390058 h 670480"/>
                <a:gd name="connsiteX59" fmla="*/ 767809 w 1705978"/>
                <a:gd name="connsiteY59" fmla="*/ 422722 h 670480"/>
                <a:gd name="connsiteX60" fmla="*/ 731545 w 1705978"/>
                <a:gd name="connsiteY60" fmla="*/ 498488 h 670480"/>
                <a:gd name="connsiteX61" fmla="*/ 616179 w 1705978"/>
                <a:gd name="connsiteY61" fmla="*/ 608178 h 670480"/>
                <a:gd name="connsiteX62" fmla="*/ 547423 w 1705978"/>
                <a:gd name="connsiteY62" fmla="*/ 640192 h 670480"/>
                <a:gd name="connsiteX63" fmla="*/ 476868 w 1705978"/>
                <a:gd name="connsiteY63" fmla="*/ 658476 h 670480"/>
                <a:gd name="connsiteX64" fmla="*/ 407233 w 1705978"/>
                <a:gd name="connsiteY64" fmla="*/ 664469 h 670480"/>
                <a:gd name="connsiteX65" fmla="*/ 340565 w 1705978"/>
                <a:gd name="connsiteY65" fmla="*/ 659546 h 670480"/>
                <a:gd name="connsiteX66" fmla="*/ 222438 w 1705978"/>
                <a:gd name="connsiteY66" fmla="*/ 622413 h 670480"/>
                <a:gd name="connsiteX67" fmla="*/ 132304 w 1705978"/>
                <a:gd name="connsiteY67" fmla="*/ 558501 h 670480"/>
                <a:gd name="connsiteX68" fmla="*/ 73568 w 1705978"/>
                <a:gd name="connsiteY68" fmla="*/ 482907 h 670480"/>
                <a:gd name="connsiteX69" fmla="*/ 37269 w 1705978"/>
                <a:gd name="connsiteY69" fmla="*/ 411575 h 670480"/>
                <a:gd name="connsiteX70" fmla="*/ 3352 w 1705978"/>
                <a:gd name="connsiteY70" fmla="*/ 306740 h 670480"/>
                <a:gd name="connsiteX71" fmla="*/ -2181 w 1705978"/>
                <a:gd name="connsiteY71" fmla="*/ 278660 h 670480"/>
                <a:gd name="connsiteX72" fmla="*/ -2952 w 1705978"/>
                <a:gd name="connsiteY72" fmla="*/ 268871 h 670480"/>
                <a:gd name="connsiteX73" fmla="*/ 660 w 1705978"/>
                <a:gd name="connsiteY73" fmla="*/ 278010 h 670480"/>
                <a:gd name="connsiteX74" fmla="*/ 8902 w 1705978"/>
                <a:gd name="connsiteY74" fmla="*/ 305250 h 670480"/>
                <a:gd name="connsiteX75" fmla="*/ 47410 w 1705978"/>
                <a:gd name="connsiteY75" fmla="*/ 407077 h 670480"/>
                <a:gd name="connsiteX76" fmla="*/ 85066 w 1705978"/>
                <a:gd name="connsiteY76" fmla="*/ 475665 h 670480"/>
                <a:gd name="connsiteX77" fmla="*/ 143439 w 1705978"/>
                <a:gd name="connsiteY77" fmla="*/ 547090 h 670480"/>
                <a:gd name="connsiteX78" fmla="*/ 230364 w 1705978"/>
                <a:gd name="connsiteY78" fmla="*/ 606107 h 670480"/>
                <a:gd name="connsiteX79" fmla="*/ 343458 w 1705978"/>
                <a:gd name="connsiteY79" fmla="*/ 639599 h 670480"/>
                <a:gd name="connsiteX80" fmla="*/ 406997 w 1705978"/>
                <a:gd name="connsiteY80" fmla="*/ 643367 h 670480"/>
                <a:gd name="connsiteX81" fmla="*/ 473101 w 1705978"/>
                <a:gd name="connsiteY81" fmla="*/ 636804 h 670480"/>
                <a:gd name="connsiteX82" fmla="*/ 539682 w 1705978"/>
                <a:gd name="connsiteY82" fmla="*/ 618698 h 670480"/>
                <a:gd name="connsiteX83" fmla="*/ 604037 w 1705978"/>
                <a:gd name="connsiteY83" fmla="*/ 587892 h 670480"/>
                <a:gd name="connsiteX84" fmla="*/ 710437 w 1705978"/>
                <a:gd name="connsiteY84" fmla="*/ 484960 h 670480"/>
                <a:gd name="connsiteX85" fmla="*/ 750468 w 1705978"/>
                <a:gd name="connsiteY85" fmla="*/ 389414 h 670480"/>
                <a:gd name="connsiteX86" fmla="*/ 648256 w 1705978"/>
                <a:gd name="connsiteY86" fmla="*/ 366902 h 670480"/>
                <a:gd name="connsiteX87" fmla="*/ 602812 w 1705978"/>
                <a:gd name="connsiteY87" fmla="*/ 343458 h 670480"/>
                <a:gd name="connsiteX88" fmla="*/ 562953 w 1705978"/>
                <a:gd name="connsiteY88" fmla="*/ 311864 h 670480"/>
                <a:gd name="connsiteX89" fmla="*/ 508226 w 1705978"/>
                <a:gd name="connsiteY89" fmla="*/ 226240 h 670480"/>
                <a:gd name="connsiteX90" fmla="*/ 503095 w 1705978"/>
                <a:gd name="connsiteY90" fmla="*/ 174124 h 670480"/>
                <a:gd name="connsiteX91" fmla="*/ 505195 w 1705978"/>
                <a:gd name="connsiteY91" fmla="*/ 161108 h 670480"/>
                <a:gd name="connsiteX92" fmla="*/ 508502 w 1705978"/>
                <a:gd name="connsiteY92" fmla="*/ 148241 h 670480"/>
                <a:gd name="connsiteX93" fmla="*/ 510722 w 1705978"/>
                <a:gd name="connsiteY93" fmla="*/ 141857 h 670480"/>
                <a:gd name="connsiteX94" fmla="*/ 513518 w 1705978"/>
                <a:gd name="connsiteY94" fmla="*/ 135743 h 670480"/>
                <a:gd name="connsiteX95" fmla="*/ 519948 w 1705978"/>
                <a:gd name="connsiteY95" fmla="*/ 124033 h 670480"/>
                <a:gd name="connsiteX96" fmla="*/ 556655 w 1705978"/>
                <a:gd name="connsiteY96" fmla="*/ 87170 h 670480"/>
                <a:gd name="connsiteX97" fmla="*/ 604163 w 1705978"/>
                <a:gd name="connsiteY97" fmla="*/ 67891 h 670480"/>
                <a:gd name="connsiteX98" fmla="*/ 655416 w 1705978"/>
                <a:gd name="connsiteY98" fmla="*/ 69450 h 670480"/>
                <a:gd name="connsiteX99" fmla="*/ 700780 w 1705978"/>
                <a:gd name="connsiteY99" fmla="*/ 90138 h 670480"/>
                <a:gd name="connsiteX100" fmla="*/ 762788 w 1705978"/>
                <a:gd name="connsiteY100" fmla="*/ 162172 h 670480"/>
                <a:gd name="connsiteX101" fmla="*/ 779295 w 1705978"/>
                <a:gd name="connsiteY101" fmla="*/ 205931 h 670480"/>
                <a:gd name="connsiteX102" fmla="*/ 781912 w 1705978"/>
                <a:gd name="connsiteY102" fmla="*/ 217186 h 670480"/>
                <a:gd name="connsiteX103" fmla="*/ 784069 w 1705978"/>
                <a:gd name="connsiteY103" fmla="*/ 228425 h 670480"/>
                <a:gd name="connsiteX104" fmla="*/ 787026 w 1705978"/>
                <a:gd name="connsiteY104" fmla="*/ 250845 h 670480"/>
                <a:gd name="connsiteX105" fmla="*/ 785645 w 1705978"/>
                <a:gd name="connsiteY105" fmla="*/ 338730 h 670480"/>
                <a:gd name="connsiteX106" fmla="*/ 782637 w 1705978"/>
                <a:gd name="connsiteY106" fmla="*/ 361541 h 670480"/>
                <a:gd name="connsiteX107" fmla="*/ 840159 w 1705978"/>
                <a:gd name="connsiteY107" fmla="*/ 355468 h 670480"/>
                <a:gd name="connsiteX108" fmla="*/ 925267 w 1705978"/>
                <a:gd name="connsiteY108" fmla="*/ 327446 h 670480"/>
                <a:gd name="connsiteX109" fmla="*/ 997329 w 1705978"/>
                <a:gd name="connsiteY109" fmla="*/ 275928 h 670480"/>
                <a:gd name="connsiteX110" fmla="*/ 1114651 w 1705978"/>
                <a:gd name="connsiteY110" fmla="*/ 141633 h 670480"/>
                <a:gd name="connsiteX111" fmla="*/ 1246473 w 1705978"/>
                <a:gd name="connsiteY111" fmla="*/ 24023 h 670480"/>
                <a:gd name="connsiteX112" fmla="*/ 1266081 w 1705978"/>
                <a:gd name="connsiteY112" fmla="*/ 14067 h 670480"/>
                <a:gd name="connsiteX113" fmla="*/ 1286378 w 1705978"/>
                <a:gd name="connsiteY113" fmla="*/ 5698 h 670480"/>
                <a:gd name="connsiteX114" fmla="*/ 1329504 w 1705978"/>
                <a:gd name="connsiteY114" fmla="*/ -4154 h 670480"/>
                <a:gd name="connsiteX115" fmla="*/ 1413840 w 1705978"/>
                <a:gd name="connsiteY115" fmla="*/ -1646 h 670480"/>
                <a:gd name="connsiteX116" fmla="*/ 1492270 w 1705978"/>
                <a:gd name="connsiteY116" fmla="*/ 21003 h 670480"/>
                <a:gd name="connsiteX117" fmla="*/ 1559392 w 1705978"/>
                <a:gd name="connsiteY117" fmla="*/ 65452 h 670480"/>
                <a:gd name="connsiteX118" fmla="*/ 1582824 w 1705978"/>
                <a:gd name="connsiteY118" fmla="*/ 99094 h 670480"/>
                <a:gd name="connsiteX119" fmla="*/ 1584411 w 1705978"/>
                <a:gd name="connsiteY119" fmla="*/ 103137 h 670480"/>
                <a:gd name="connsiteX120" fmla="*/ 1625697 w 1705978"/>
                <a:gd name="connsiteY120" fmla="*/ 108952 h 670480"/>
                <a:gd name="connsiteX121" fmla="*/ 1680130 w 1705978"/>
                <a:gd name="connsiteY121" fmla="*/ 125453 h 670480"/>
                <a:gd name="connsiteX122" fmla="*/ 1702792 w 1705978"/>
                <a:gd name="connsiteY122" fmla="*/ 134052 h 670480"/>
                <a:gd name="connsiteX123" fmla="*/ 1696695 w 1705978"/>
                <a:gd name="connsiteY123" fmla="*/ 149472 h 67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</a:cxnLst>
              <a:rect l="l" t="t" r="r" b="b"/>
              <a:pathLst>
                <a:path w="1705978" h="670480">
                  <a:moveTo>
                    <a:pt x="1516778" y="146010"/>
                  </a:moveTo>
                  <a:cubicBezTo>
                    <a:pt x="1510451" y="152469"/>
                    <a:pt x="1505654" y="160055"/>
                    <a:pt x="1505033" y="167981"/>
                  </a:cubicBezTo>
                  <a:cubicBezTo>
                    <a:pt x="1504458" y="171921"/>
                    <a:pt x="1505171" y="175895"/>
                    <a:pt x="1506229" y="179818"/>
                  </a:cubicBezTo>
                  <a:cubicBezTo>
                    <a:pt x="1507748" y="183625"/>
                    <a:pt x="1509473" y="187554"/>
                    <a:pt x="1512441" y="190838"/>
                  </a:cubicBezTo>
                  <a:cubicBezTo>
                    <a:pt x="1517853" y="197642"/>
                    <a:pt x="1526159" y="202796"/>
                    <a:pt x="1534464" y="204470"/>
                  </a:cubicBezTo>
                  <a:cubicBezTo>
                    <a:pt x="1542913" y="206230"/>
                    <a:pt x="1550718" y="204147"/>
                    <a:pt x="1556481" y="198488"/>
                  </a:cubicBezTo>
                  <a:cubicBezTo>
                    <a:pt x="1562244" y="192644"/>
                    <a:pt x="1566041" y="183298"/>
                    <a:pt x="1567789" y="173008"/>
                  </a:cubicBezTo>
                  <a:cubicBezTo>
                    <a:pt x="1568922" y="167947"/>
                    <a:pt x="1569014" y="162396"/>
                    <a:pt x="1569434" y="156972"/>
                  </a:cubicBezTo>
                  <a:cubicBezTo>
                    <a:pt x="1569285" y="151382"/>
                    <a:pt x="1569566" y="145837"/>
                    <a:pt x="1568893" y="140103"/>
                  </a:cubicBezTo>
                  <a:lnTo>
                    <a:pt x="1568203" y="131538"/>
                  </a:lnTo>
                  <a:lnTo>
                    <a:pt x="1566875" y="123803"/>
                  </a:lnTo>
                  <a:lnTo>
                    <a:pt x="1566506" y="122509"/>
                  </a:lnTo>
                  <a:lnTo>
                    <a:pt x="1566087" y="122526"/>
                  </a:lnTo>
                  <a:cubicBezTo>
                    <a:pt x="1556947" y="123797"/>
                    <a:pt x="1547952" y="125908"/>
                    <a:pt x="1539940" y="129888"/>
                  </a:cubicBezTo>
                  <a:cubicBezTo>
                    <a:pt x="1531623" y="134420"/>
                    <a:pt x="1523156" y="139487"/>
                    <a:pt x="1516778" y="146010"/>
                  </a:cubicBezTo>
                  <a:close/>
                  <a:moveTo>
                    <a:pt x="738608" y="174687"/>
                  </a:moveTo>
                  <a:cubicBezTo>
                    <a:pt x="725937" y="150416"/>
                    <a:pt x="707860" y="128283"/>
                    <a:pt x="685285" y="112995"/>
                  </a:cubicBezTo>
                  <a:cubicBezTo>
                    <a:pt x="662779" y="97719"/>
                    <a:pt x="635521" y="89954"/>
                    <a:pt x="609351" y="95338"/>
                  </a:cubicBezTo>
                  <a:cubicBezTo>
                    <a:pt x="583066" y="100129"/>
                    <a:pt x="558139" y="116590"/>
                    <a:pt x="543760" y="139108"/>
                  </a:cubicBezTo>
                  <a:cubicBezTo>
                    <a:pt x="542161" y="142024"/>
                    <a:pt x="540199" y="144773"/>
                    <a:pt x="538992" y="147867"/>
                  </a:cubicBezTo>
                  <a:lnTo>
                    <a:pt x="536909" y="152383"/>
                  </a:lnTo>
                  <a:lnTo>
                    <a:pt x="535316" y="157065"/>
                  </a:lnTo>
                  <a:cubicBezTo>
                    <a:pt x="534080" y="160090"/>
                    <a:pt x="533585" y="163552"/>
                    <a:pt x="532855" y="166888"/>
                  </a:cubicBezTo>
                  <a:cubicBezTo>
                    <a:pt x="532164" y="170241"/>
                    <a:pt x="531261" y="173577"/>
                    <a:pt x="531238" y="177023"/>
                  </a:cubicBezTo>
                  <a:cubicBezTo>
                    <a:pt x="529536" y="190643"/>
                    <a:pt x="531353" y="204654"/>
                    <a:pt x="535425" y="218170"/>
                  </a:cubicBezTo>
                  <a:cubicBezTo>
                    <a:pt x="543374" y="245450"/>
                    <a:pt x="561279" y="270361"/>
                    <a:pt x="582727" y="291371"/>
                  </a:cubicBezTo>
                  <a:cubicBezTo>
                    <a:pt x="604744" y="312238"/>
                    <a:pt x="630155" y="329223"/>
                    <a:pt x="658954" y="340473"/>
                  </a:cubicBezTo>
                  <a:cubicBezTo>
                    <a:pt x="689978" y="353040"/>
                    <a:pt x="722970" y="359574"/>
                    <a:pt x="756203" y="361219"/>
                  </a:cubicBezTo>
                  <a:cubicBezTo>
                    <a:pt x="757549" y="352868"/>
                    <a:pt x="758722" y="344459"/>
                    <a:pt x="759521" y="335929"/>
                  </a:cubicBezTo>
                  <a:cubicBezTo>
                    <a:pt x="764479" y="282013"/>
                    <a:pt x="763749" y="223352"/>
                    <a:pt x="738608" y="174687"/>
                  </a:cubicBezTo>
                  <a:close/>
                  <a:moveTo>
                    <a:pt x="1696695" y="149472"/>
                  </a:moveTo>
                  <a:cubicBezTo>
                    <a:pt x="1689390" y="146786"/>
                    <a:pt x="1682017" y="144083"/>
                    <a:pt x="1674476" y="141547"/>
                  </a:cubicBezTo>
                  <a:cubicBezTo>
                    <a:pt x="1657601" y="135824"/>
                    <a:pt x="1640053" y="130526"/>
                    <a:pt x="1621832" y="126673"/>
                  </a:cubicBezTo>
                  <a:cubicBezTo>
                    <a:pt x="1611398" y="124504"/>
                    <a:pt x="1600688" y="122986"/>
                    <a:pt x="1589944" y="122319"/>
                  </a:cubicBezTo>
                  <a:lnTo>
                    <a:pt x="1591020" y="129077"/>
                  </a:lnTo>
                  <a:lnTo>
                    <a:pt x="1591693" y="138602"/>
                  </a:lnTo>
                  <a:cubicBezTo>
                    <a:pt x="1592550" y="151267"/>
                    <a:pt x="1592360" y="164150"/>
                    <a:pt x="1589841" y="177149"/>
                  </a:cubicBezTo>
                  <a:cubicBezTo>
                    <a:pt x="1587379" y="189958"/>
                    <a:pt x="1582554" y="203595"/>
                    <a:pt x="1571764" y="214311"/>
                  </a:cubicBezTo>
                  <a:cubicBezTo>
                    <a:pt x="1566207" y="219320"/>
                    <a:pt x="1559478" y="223755"/>
                    <a:pt x="1551938" y="225348"/>
                  </a:cubicBezTo>
                  <a:cubicBezTo>
                    <a:pt x="1544576" y="227085"/>
                    <a:pt x="1536909" y="227281"/>
                    <a:pt x="1530030" y="225566"/>
                  </a:cubicBezTo>
                  <a:cubicBezTo>
                    <a:pt x="1523099" y="223996"/>
                    <a:pt x="1516605" y="221345"/>
                    <a:pt x="1510951" y="217560"/>
                  </a:cubicBezTo>
                  <a:cubicBezTo>
                    <a:pt x="1505188" y="213960"/>
                    <a:pt x="1500167" y="209347"/>
                    <a:pt x="1495980" y="204050"/>
                  </a:cubicBezTo>
                  <a:cubicBezTo>
                    <a:pt x="1491597" y="198896"/>
                    <a:pt x="1488606" y="192581"/>
                    <a:pt x="1486334" y="186116"/>
                  </a:cubicBezTo>
                  <a:cubicBezTo>
                    <a:pt x="1484482" y="179461"/>
                    <a:pt x="1483516" y="172398"/>
                    <a:pt x="1484545" y="165514"/>
                  </a:cubicBezTo>
                  <a:cubicBezTo>
                    <a:pt x="1486098" y="151497"/>
                    <a:pt x="1494082" y="140068"/>
                    <a:pt x="1502617" y="131660"/>
                  </a:cubicBezTo>
                  <a:cubicBezTo>
                    <a:pt x="1511383" y="123095"/>
                    <a:pt x="1521287" y="117447"/>
                    <a:pt x="1531226" y="112253"/>
                  </a:cubicBezTo>
                  <a:cubicBezTo>
                    <a:pt x="1540388" y="107882"/>
                    <a:pt x="1549884" y="105576"/>
                    <a:pt x="1559242" y="104172"/>
                  </a:cubicBezTo>
                  <a:cubicBezTo>
                    <a:pt x="1554877" y="96218"/>
                    <a:pt x="1549188" y="88741"/>
                    <a:pt x="1542464" y="81954"/>
                  </a:cubicBezTo>
                  <a:cubicBezTo>
                    <a:pt x="1526303" y="65711"/>
                    <a:pt x="1505246" y="53138"/>
                    <a:pt x="1482636" y="43400"/>
                  </a:cubicBezTo>
                  <a:cubicBezTo>
                    <a:pt x="1459831" y="33904"/>
                    <a:pt x="1435300" y="26922"/>
                    <a:pt x="1409923" y="23114"/>
                  </a:cubicBezTo>
                  <a:cubicBezTo>
                    <a:pt x="1384605" y="19278"/>
                    <a:pt x="1358343" y="18082"/>
                    <a:pt x="1332644" y="21360"/>
                  </a:cubicBezTo>
                  <a:cubicBezTo>
                    <a:pt x="1319830" y="22993"/>
                    <a:pt x="1307165" y="25749"/>
                    <a:pt x="1295310" y="30108"/>
                  </a:cubicBezTo>
                  <a:cubicBezTo>
                    <a:pt x="1289300" y="32444"/>
                    <a:pt x="1283082" y="35106"/>
                    <a:pt x="1277032" y="37792"/>
                  </a:cubicBezTo>
                  <a:cubicBezTo>
                    <a:pt x="1271136" y="40887"/>
                    <a:pt x="1264953" y="43464"/>
                    <a:pt x="1259219" y="46995"/>
                  </a:cubicBezTo>
                  <a:cubicBezTo>
                    <a:pt x="1212050" y="73159"/>
                    <a:pt x="1172570" y="114215"/>
                    <a:pt x="1135564" y="159078"/>
                  </a:cubicBezTo>
                  <a:cubicBezTo>
                    <a:pt x="1098253" y="203843"/>
                    <a:pt x="1062478" y="253249"/>
                    <a:pt x="1016304" y="296427"/>
                  </a:cubicBezTo>
                  <a:cubicBezTo>
                    <a:pt x="993142" y="317806"/>
                    <a:pt x="967340" y="337528"/>
                    <a:pt x="938237" y="352465"/>
                  </a:cubicBezTo>
                  <a:cubicBezTo>
                    <a:pt x="909409" y="367937"/>
                    <a:pt x="877183" y="377376"/>
                    <a:pt x="845296" y="383357"/>
                  </a:cubicBezTo>
                  <a:cubicBezTo>
                    <a:pt x="822996" y="387481"/>
                    <a:pt x="800053" y="389805"/>
                    <a:pt x="776932" y="390058"/>
                  </a:cubicBezTo>
                  <a:cubicBezTo>
                    <a:pt x="774343" y="401101"/>
                    <a:pt x="771404" y="412035"/>
                    <a:pt x="767809" y="422722"/>
                  </a:cubicBezTo>
                  <a:cubicBezTo>
                    <a:pt x="758774" y="449685"/>
                    <a:pt x="746528" y="475205"/>
                    <a:pt x="731545" y="498488"/>
                  </a:cubicBezTo>
                  <a:cubicBezTo>
                    <a:pt x="701677" y="545301"/>
                    <a:pt x="660426" y="581853"/>
                    <a:pt x="616179" y="608178"/>
                  </a:cubicBezTo>
                  <a:cubicBezTo>
                    <a:pt x="594023" y="621447"/>
                    <a:pt x="570861" y="632019"/>
                    <a:pt x="547423" y="640192"/>
                  </a:cubicBezTo>
                  <a:cubicBezTo>
                    <a:pt x="524003" y="648382"/>
                    <a:pt x="500386" y="654588"/>
                    <a:pt x="476868" y="658476"/>
                  </a:cubicBezTo>
                  <a:cubicBezTo>
                    <a:pt x="453349" y="662283"/>
                    <a:pt x="430055" y="664228"/>
                    <a:pt x="407233" y="664469"/>
                  </a:cubicBezTo>
                  <a:cubicBezTo>
                    <a:pt x="384410" y="664349"/>
                    <a:pt x="362117" y="662772"/>
                    <a:pt x="340565" y="659546"/>
                  </a:cubicBezTo>
                  <a:cubicBezTo>
                    <a:pt x="297560" y="652673"/>
                    <a:pt x="257471" y="640174"/>
                    <a:pt x="222438" y="622413"/>
                  </a:cubicBezTo>
                  <a:cubicBezTo>
                    <a:pt x="187393" y="604922"/>
                    <a:pt x="156559" y="583296"/>
                    <a:pt x="132304" y="558501"/>
                  </a:cubicBezTo>
                  <a:cubicBezTo>
                    <a:pt x="107859" y="533982"/>
                    <a:pt x="88896" y="507915"/>
                    <a:pt x="73568" y="482907"/>
                  </a:cubicBezTo>
                  <a:cubicBezTo>
                    <a:pt x="58205" y="457864"/>
                    <a:pt x="46512" y="433724"/>
                    <a:pt x="37269" y="411575"/>
                  </a:cubicBezTo>
                  <a:cubicBezTo>
                    <a:pt x="18496" y="367333"/>
                    <a:pt x="9173" y="331178"/>
                    <a:pt x="3352" y="306740"/>
                  </a:cubicBezTo>
                  <a:cubicBezTo>
                    <a:pt x="511" y="294483"/>
                    <a:pt x="-1261" y="285056"/>
                    <a:pt x="-2181" y="278660"/>
                  </a:cubicBezTo>
                  <a:cubicBezTo>
                    <a:pt x="-3170" y="272287"/>
                    <a:pt x="-3435" y="268980"/>
                    <a:pt x="-2952" y="268871"/>
                  </a:cubicBezTo>
                  <a:cubicBezTo>
                    <a:pt x="-2474" y="268767"/>
                    <a:pt x="-1255" y="271867"/>
                    <a:pt x="660" y="278010"/>
                  </a:cubicBezTo>
                  <a:cubicBezTo>
                    <a:pt x="2512" y="284164"/>
                    <a:pt x="5187" y="293321"/>
                    <a:pt x="8902" y="305250"/>
                  </a:cubicBezTo>
                  <a:cubicBezTo>
                    <a:pt x="16466" y="329021"/>
                    <a:pt x="27417" y="364302"/>
                    <a:pt x="47410" y="407077"/>
                  </a:cubicBezTo>
                  <a:cubicBezTo>
                    <a:pt x="57262" y="428502"/>
                    <a:pt x="69456" y="451756"/>
                    <a:pt x="85066" y="475665"/>
                  </a:cubicBezTo>
                  <a:cubicBezTo>
                    <a:pt x="100635" y="499558"/>
                    <a:pt x="119599" y="524232"/>
                    <a:pt x="143439" y="547090"/>
                  </a:cubicBezTo>
                  <a:cubicBezTo>
                    <a:pt x="167021" y="570159"/>
                    <a:pt x="196573" y="589974"/>
                    <a:pt x="230364" y="606107"/>
                  </a:cubicBezTo>
                  <a:cubicBezTo>
                    <a:pt x="264022" y="622408"/>
                    <a:pt x="302415" y="633658"/>
                    <a:pt x="343458" y="639599"/>
                  </a:cubicBezTo>
                  <a:cubicBezTo>
                    <a:pt x="364038" y="642354"/>
                    <a:pt x="385290" y="643539"/>
                    <a:pt x="406997" y="643367"/>
                  </a:cubicBezTo>
                  <a:cubicBezTo>
                    <a:pt x="428704" y="642832"/>
                    <a:pt x="450830" y="640686"/>
                    <a:pt x="473101" y="636804"/>
                  </a:cubicBezTo>
                  <a:cubicBezTo>
                    <a:pt x="495365" y="632841"/>
                    <a:pt x="517653" y="626675"/>
                    <a:pt x="539682" y="618698"/>
                  </a:cubicBezTo>
                  <a:cubicBezTo>
                    <a:pt x="561716" y="610732"/>
                    <a:pt x="583406" y="600545"/>
                    <a:pt x="604037" y="587892"/>
                  </a:cubicBezTo>
                  <a:cubicBezTo>
                    <a:pt x="645259" y="562768"/>
                    <a:pt x="683214" y="528448"/>
                    <a:pt x="710437" y="484960"/>
                  </a:cubicBezTo>
                  <a:cubicBezTo>
                    <a:pt x="728733" y="456150"/>
                    <a:pt x="742031" y="423837"/>
                    <a:pt x="750468" y="389414"/>
                  </a:cubicBezTo>
                  <a:cubicBezTo>
                    <a:pt x="715861" y="387314"/>
                    <a:pt x="681270" y="380240"/>
                    <a:pt x="648256" y="366902"/>
                  </a:cubicBezTo>
                  <a:cubicBezTo>
                    <a:pt x="632496" y="360632"/>
                    <a:pt x="617122" y="352856"/>
                    <a:pt x="602812" y="343458"/>
                  </a:cubicBezTo>
                  <a:cubicBezTo>
                    <a:pt x="588542" y="334135"/>
                    <a:pt x="575204" y="323592"/>
                    <a:pt x="562953" y="311864"/>
                  </a:cubicBezTo>
                  <a:cubicBezTo>
                    <a:pt x="538905" y="288214"/>
                    <a:pt x="518136" y="259892"/>
                    <a:pt x="508226" y="226240"/>
                  </a:cubicBezTo>
                  <a:cubicBezTo>
                    <a:pt x="503234" y="209606"/>
                    <a:pt x="500950" y="191684"/>
                    <a:pt x="503095" y="174124"/>
                  </a:cubicBezTo>
                  <a:cubicBezTo>
                    <a:pt x="503245" y="169695"/>
                    <a:pt x="504292" y="165410"/>
                    <a:pt x="505195" y="161108"/>
                  </a:cubicBezTo>
                  <a:cubicBezTo>
                    <a:pt x="506138" y="156800"/>
                    <a:pt x="506846" y="152509"/>
                    <a:pt x="508502" y="148241"/>
                  </a:cubicBezTo>
                  <a:lnTo>
                    <a:pt x="510722" y="141857"/>
                  </a:lnTo>
                  <a:lnTo>
                    <a:pt x="513518" y="135743"/>
                  </a:lnTo>
                  <a:cubicBezTo>
                    <a:pt x="515249" y="131585"/>
                    <a:pt x="517739" y="127898"/>
                    <a:pt x="519948" y="124033"/>
                  </a:cubicBezTo>
                  <a:cubicBezTo>
                    <a:pt x="529398" y="108963"/>
                    <a:pt x="542310" y="96712"/>
                    <a:pt x="556655" y="87170"/>
                  </a:cubicBezTo>
                  <a:cubicBezTo>
                    <a:pt x="571034" y="77611"/>
                    <a:pt x="587219" y="70997"/>
                    <a:pt x="604163" y="67891"/>
                  </a:cubicBezTo>
                  <a:cubicBezTo>
                    <a:pt x="620953" y="64687"/>
                    <a:pt x="639093" y="65136"/>
                    <a:pt x="655416" y="69450"/>
                  </a:cubicBezTo>
                  <a:cubicBezTo>
                    <a:pt x="671872" y="73585"/>
                    <a:pt x="687212" y="80890"/>
                    <a:pt x="700780" y="90138"/>
                  </a:cubicBezTo>
                  <a:cubicBezTo>
                    <a:pt x="727956" y="108768"/>
                    <a:pt x="748386" y="134363"/>
                    <a:pt x="762788" y="162172"/>
                  </a:cubicBezTo>
                  <a:cubicBezTo>
                    <a:pt x="769892" y="176108"/>
                    <a:pt x="775810" y="190873"/>
                    <a:pt x="779295" y="205931"/>
                  </a:cubicBezTo>
                  <a:lnTo>
                    <a:pt x="781912" y="217186"/>
                  </a:lnTo>
                  <a:cubicBezTo>
                    <a:pt x="782804" y="220931"/>
                    <a:pt x="783690" y="224675"/>
                    <a:pt x="784069" y="228425"/>
                  </a:cubicBezTo>
                  <a:cubicBezTo>
                    <a:pt x="785059" y="235914"/>
                    <a:pt x="786175" y="243397"/>
                    <a:pt x="787026" y="250845"/>
                  </a:cubicBezTo>
                  <a:cubicBezTo>
                    <a:pt x="789591" y="280656"/>
                    <a:pt x="788630" y="309995"/>
                    <a:pt x="785645" y="338730"/>
                  </a:cubicBezTo>
                  <a:cubicBezTo>
                    <a:pt x="784857" y="346368"/>
                    <a:pt x="783834" y="353972"/>
                    <a:pt x="782637" y="361541"/>
                  </a:cubicBezTo>
                  <a:cubicBezTo>
                    <a:pt x="802003" y="361018"/>
                    <a:pt x="821288" y="358930"/>
                    <a:pt x="840159" y="355468"/>
                  </a:cubicBezTo>
                  <a:cubicBezTo>
                    <a:pt x="870333" y="349796"/>
                    <a:pt x="899062" y="341416"/>
                    <a:pt x="925267" y="327446"/>
                  </a:cubicBezTo>
                  <a:cubicBezTo>
                    <a:pt x="951678" y="313981"/>
                    <a:pt x="975478" y="295955"/>
                    <a:pt x="997329" y="275928"/>
                  </a:cubicBezTo>
                  <a:cubicBezTo>
                    <a:pt x="1040961" y="235465"/>
                    <a:pt x="1076466" y="187122"/>
                    <a:pt x="1114651" y="141633"/>
                  </a:cubicBezTo>
                  <a:cubicBezTo>
                    <a:pt x="1152532" y="96195"/>
                    <a:pt x="1194570" y="52431"/>
                    <a:pt x="1246473" y="24023"/>
                  </a:cubicBezTo>
                  <a:cubicBezTo>
                    <a:pt x="1252766" y="20233"/>
                    <a:pt x="1259575" y="17391"/>
                    <a:pt x="1266081" y="14067"/>
                  </a:cubicBezTo>
                  <a:cubicBezTo>
                    <a:pt x="1272804" y="11122"/>
                    <a:pt x="1279436" y="8327"/>
                    <a:pt x="1286378" y="5698"/>
                  </a:cubicBezTo>
                  <a:cubicBezTo>
                    <a:pt x="1300642" y="574"/>
                    <a:pt x="1315142" y="-2417"/>
                    <a:pt x="1329504" y="-4154"/>
                  </a:cubicBezTo>
                  <a:cubicBezTo>
                    <a:pt x="1358274" y="-7576"/>
                    <a:pt x="1386560" y="-5995"/>
                    <a:pt x="1413840" y="-1646"/>
                  </a:cubicBezTo>
                  <a:cubicBezTo>
                    <a:pt x="1441144" y="2696"/>
                    <a:pt x="1467451" y="10386"/>
                    <a:pt x="1492270" y="21003"/>
                  </a:cubicBezTo>
                  <a:cubicBezTo>
                    <a:pt x="1516922" y="31920"/>
                    <a:pt x="1540336" y="45948"/>
                    <a:pt x="1559392" y="65452"/>
                  </a:cubicBezTo>
                  <a:cubicBezTo>
                    <a:pt x="1568842" y="75195"/>
                    <a:pt x="1577078" y="86446"/>
                    <a:pt x="1582824" y="99094"/>
                  </a:cubicBezTo>
                  <a:lnTo>
                    <a:pt x="1584411" y="103137"/>
                  </a:lnTo>
                  <a:cubicBezTo>
                    <a:pt x="1598790" y="103741"/>
                    <a:pt x="1612560" y="106007"/>
                    <a:pt x="1625697" y="108952"/>
                  </a:cubicBezTo>
                  <a:cubicBezTo>
                    <a:pt x="1644907" y="113387"/>
                    <a:pt x="1662950" y="119247"/>
                    <a:pt x="1680130" y="125453"/>
                  </a:cubicBezTo>
                  <a:cubicBezTo>
                    <a:pt x="1687872" y="128237"/>
                    <a:pt x="1695389" y="131153"/>
                    <a:pt x="1702792" y="134052"/>
                  </a:cubicBezTo>
                  <a:cubicBezTo>
                    <a:pt x="1700681" y="139159"/>
                    <a:pt x="1698645" y="144302"/>
                    <a:pt x="1696695" y="149472"/>
                  </a:cubicBezTo>
                </a:path>
              </a:pathLst>
            </a:custGeom>
            <a:grpFill/>
            <a:ln w="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ABD1EEF-5EE3-2A4C-9F1A-B5D08F1A5DE8}"/>
                </a:ext>
              </a:extLst>
            </p:cNvPr>
            <p:cNvSpPr/>
            <p:nvPr/>
          </p:nvSpPr>
          <p:spPr>
            <a:xfrm flipV="1">
              <a:off x="6076927" y="2140335"/>
              <a:ext cx="152677" cy="142047"/>
            </a:xfrm>
            <a:custGeom>
              <a:avLst/>
              <a:gdLst>
                <a:gd name="connsiteX0" fmla="*/ -4179 w 152677"/>
                <a:gd name="connsiteY0" fmla="*/ 108569 h 142047"/>
                <a:gd name="connsiteX1" fmla="*/ 42639 w 152677"/>
                <a:gd name="connsiteY1" fmla="*/ 5805 h 142047"/>
                <a:gd name="connsiteX2" fmla="*/ 84810 w 152677"/>
                <a:gd name="connsiteY2" fmla="*/ 11361 h 142047"/>
                <a:gd name="connsiteX3" fmla="*/ 144351 w 152677"/>
                <a:gd name="connsiteY3" fmla="*/ 85983 h 142047"/>
                <a:gd name="connsiteX4" fmla="*/ 103026 w 152677"/>
                <a:gd name="connsiteY4" fmla="*/ 130776 h 142047"/>
                <a:gd name="connsiteX5" fmla="*/ 25085 w 152677"/>
                <a:gd name="connsiteY5" fmla="*/ 135729 h 142047"/>
                <a:gd name="connsiteX6" fmla="*/ -4179 w 152677"/>
                <a:gd name="connsiteY6" fmla="*/ 108569 h 142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2677" h="142047">
                  <a:moveTo>
                    <a:pt x="-4179" y="108569"/>
                  </a:moveTo>
                  <a:cubicBezTo>
                    <a:pt x="-4179" y="108569"/>
                    <a:pt x="14974" y="55694"/>
                    <a:pt x="42639" y="5805"/>
                  </a:cubicBezTo>
                  <a:cubicBezTo>
                    <a:pt x="42639" y="5805"/>
                    <a:pt x="54004" y="-23368"/>
                    <a:pt x="84810" y="11361"/>
                  </a:cubicBezTo>
                  <a:cubicBezTo>
                    <a:pt x="84810" y="11361"/>
                    <a:pt x="140923" y="69314"/>
                    <a:pt x="144351" y="85983"/>
                  </a:cubicBezTo>
                  <a:cubicBezTo>
                    <a:pt x="144351" y="85983"/>
                    <a:pt x="166691" y="125600"/>
                    <a:pt x="103026" y="130776"/>
                  </a:cubicBezTo>
                  <a:cubicBezTo>
                    <a:pt x="103026" y="130776"/>
                    <a:pt x="41471" y="138679"/>
                    <a:pt x="25085" y="135729"/>
                  </a:cubicBezTo>
                  <a:cubicBezTo>
                    <a:pt x="25085" y="135729"/>
                    <a:pt x="-8269" y="136689"/>
                    <a:pt x="-4179" y="108569"/>
                  </a:cubicBezTo>
                </a:path>
              </a:pathLst>
            </a:custGeom>
            <a:grpFill/>
            <a:ln w="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32D117DA-B1BF-F718-4727-69F6251059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683" y="2071351"/>
            <a:ext cx="4566128" cy="1870739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6DF11270-04E4-3607-BD7B-38A105BF8775}"/>
              </a:ext>
            </a:extLst>
          </p:cNvPr>
          <p:cNvGrpSpPr/>
          <p:nvPr/>
        </p:nvGrpSpPr>
        <p:grpSpPr>
          <a:xfrm>
            <a:off x="710416" y="586757"/>
            <a:ext cx="1997912" cy="1136554"/>
            <a:chOff x="710416" y="586757"/>
            <a:chExt cx="1997912" cy="1136554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A45A57FF-6A42-DA4D-E5BC-AD670A2C8324}"/>
                </a:ext>
              </a:extLst>
            </p:cNvPr>
            <p:cNvGrpSpPr/>
            <p:nvPr/>
          </p:nvGrpSpPr>
          <p:grpSpPr>
            <a:xfrm rot="3434940">
              <a:off x="1751535" y="766518"/>
              <a:ext cx="1136554" cy="777032"/>
              <a:chOff x="369174" y="2810160"/>
              <a:chExt cx="1471989" cy="964666"/>
            </a:xfrm>
            <a:solidFill>
              <a:srgbClr val="FFFF00"/>
            </a:solidFill>
          </p:grpSpPr>
          <p:sp>
            <p:nvSpPr>
              <p:cNvPr id="3" name="Freeform: Shape 2">
                <a:extLst>
                  <a:ext uri="{FF2B5EF4-FFF2-40B4-BE49-F238E27FC236}">
                    <a16:creationId xmlns:a16="http://schemas.microsoft.com/office/drawing/2014/main" id="{BEE2DFC8-3666-5EFF-AC22-0F938419267F}"/>
                  </a:ext>
                </a:extLst>
              </p:cNvPr>
              <p:cNvSpPr/>
              <p:nvPr/>
            </p:nvSpPr>
            <p:spPr>
              <a:xfrm flipV="1">
                <a:off x="369174" y="3060053"/>
                <a:ext cx="1280400" cy="688136"/>
              </a:xfrm>
              <a:custGeom>
                <a:avLst/>
                <a:gdLst>
                  <a:gd name="connsiteX0" fmla="*/ 129032 w 1280400"/>
                  <a:gd name="connsiteY0" fmla="*/ 439020 h 688136"/>
                  <a:gd name="connsiteX1" fmla="*/ 101493 w 1280400"/>
                  <a:gd name="connsiteY1" fmla="*/ 417779 h 688136"/>
                  <a:gd name="connsiteX2" fmla="*/ 22648 w 1280400"/>
                  <a:gd name="connsiteY2" fmla="*/ 248410 h 688136"/>
                  <a:gd name="connsiteX3" fmla="*/ 6620 w 1280400"/>
                  <a:gd name="connsiteY3" fmla="*/ 186833 h 688136"/>
                  <a:gd name="connsiteX4" fmla="*/ -127 w 1280400"/>
                  <a:gd name="connsiteY4" fmla="*/ 146341 h 688136"/>
                  <a:gd name="connsiteX5" fmla="*/ 3895 w 1280400"/>
                  <a:gd name="connsiteY5" fmla="*/ 116013 h 688136"/>
                  <a:gd name="connsiteX6" fmla="*/ 149339 w 1280400"/>
                  <a:gd name="connsiteY6" fmla="*/ 54424 h 688136"/>
                  <a:gd name="connsiteX7" fmla="*/ 229135 w 1280400"/>
                  <a:gd name="connsiteY7" fmla="*/ 33690 h 688136"/>
                  <a:gd name="connsiteX8" fmla="*/ 322449 w 1280400"/>
                  <a:gd name="connsiteY8" fmla="*/ 14111 h 688136"/>
                  <a:gd name="connsiteX9" fmla="*/ 424318 w 1280400"/>
                  <a:gd name="connsiteY9" fmla="*/ -291 h 688136"/>
                  <a:gd name="connsiteX10" fmla="*/ 530279 w 1280400"/>
                  <a:gd name="connsiteY10" fmla="*/ -2989 h 688136"/>
                  <a:gd name="connsiteX11" fmla="*/ 637497 w 1280400"/>
                  <a:gd name="connsiteY11" fmla="*/ 12063 h 688136"/>
                  <a:gd name="connsiteX12" fmla="*/ 744742 w 1280400"/>
                  <a:gd name="connsiteY12" fmla="*/ 46550 h 688136"/>
                  <a:gd name="connsiteX13" fmla="*/ 851780 w 1280400"/>
                  <a:gd name="connsiteY13" fmla="*/ 95192 h 688136"/>
                  <a:gd name="connsiteX14" fmla="*/ 877461 w 1280400"/>
                  <a:gd name="connsiteY14" fmla="*/ 107817 h 688136"/>
                  <a:gd name="connsiteX15" fmla="*/ 910096 w 1280400"/>
                  <a:gd name="connsiteY15" fmla="*/ 125480 h 688136"/>
                  <a:gd name="connsiteX16" fmla="*/ 984528 w 1280400"/>
                  <a:gd name="connsiteY16" fmla="*/ 178729 h 688136"/>
                  <a:gd name="connsiteX17" fmla="*/ 1092021 w 1280400"/>
                  <a:gd name="connsiteY17" fmla="*/ 278100 h 688136"/>
                  <a:gd name="connsiteX18" fmla="*/ 1194061 w 1280400"/>
                  <a:gd name="connsiteY18" fmla="*/ 433182 h 688136"/>
                  <a:gd name="connsiteX19" fmla="*/ 1273618 w 1280400"/>
                  <a:gd name="connsiteY19" fmla="*/ 643244 h 688136"/>
                  <a:gd name="connsiteX20" fmla="*/ 1277443 w 1280400"/>
                  <a:gd name="connsiteY20" fmla="*/ 676517 h 688136"/>
                  <a:gd name="connsiteX21" fmla="*/ 1267533 w 1280400"/>
                  <a:gd name="connsiteY21" fmla="*/ 683661 h 688136"/>
                  <a:gd name="connsiteX22" fmla="*/ 1252561 w 1280400"/>
                  <a:gd name="connsiteY22" fmla="*/ 679473 h 688136"/>
                  <a:gd name="connsiteX23" fmla="*/ 1241644 w 1280400"/>
                  <a:gd name="connsiteY23" fmla="*/ 651911 h 688136"/>
                  <a:gd name="connsiteX24" fmla="*/ 1228818 w 1280400"/>
                  <a:gd name="connsiteY24" fmla="*/ 618396 h 688136"/>
                  <a:gd name="connsiteX25" fmla="*/ 1187009 w 1280400"/>
                  <a:gd name="connsiteY25" fmla="*/ 535952 h 688136"/>
                  <a:gd name="connsiteX26" fmla="*/ 1115988 w 1280400"/>
                  <a:gd name="connsiteY26" fmla="*/ 434626 h 688136"/>
                  <a:gd name="connsiteX27" fmla="*/ 998223 w 1280400"/>
                  <a:gd name="connsiteY27" fmla="*/ 336974 h 688136"/>
                  <a:gd name="connsiteX28" fmla="*/ 827779 w 1280400"/>
                  <a:gd name="connsiteY28" fmla="*/ 260138 h 688136"/>
                  <a:gd name="connsiteX29" fmla="*/ 805468 w 1280400"/>
                  <a:gd name="connsiteY29" fmla="*/ 251786 h 688136"/>
                  <a:gd name="connsiteX30" fmla="*/ 698050 w 1280400"/>
                  <a:gd name="connsiteY30" fmla="*/ 229901 h 688136"/>
                  <a:gd name="connsiteX31" fmla="*/ 577030 w 1280400"/>
                  <a:gd name="connsiteY31" fmla="*/ 222591 h 688136"/>
                  <a:gd name="connsiteX32" fmla="*/ 441263 w 1280400"/>
                  <a:gd name="connsiteY32" fmla="*/ 243843 h 688136"/>
                  <a:gd name="connsiteX33" fmla="*/ 296791 w 1280400"/>
                  <a:gd name="connsiteY33" fmla="*/ 312581 h 688136"/>
                  <a:gd name="connsiteX34" fmla="*/ 148302 w 1280400"/>
                  <a:gd name="connsiteY34" fmla="*/ 429581 h 688136"/>
                  <a:gd name="connsiteX35" fmla="*/ 129032 w 1280400"/>
                  <a:gd name="connsiteY35" fmla="*/ 439020 h 6881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1280400" h="688136">
                    <a:moveTo>
                      <a:pt x="129032" y="439020"/>
                    </a:moveTo>
                    <a:cubicBezTo>
                      <a:pt x="118204" y="439463"/>
                      <a:pt x="109819" y="430271"/>
                      <a:pt x="101493" y="417779"/>
                    </a:cubicBezTo>
                    <a:cubicBezTo>
                      <a:pt x="65008" y="363087"/>
                      <a:pt x="39912" y="312173"/>
                      <a:pt x="22648" y="248410"/>
                    </a:cubicBezTo>
                    <a:cubicBezTo>
                      <a:pt x="16809" y="226847"/>
                      <a:pt x="11084" y="208695"/>
                      <a:pt x="6620" y="186833"/>
                    </a:cubicBezTo>
                    <a:cubicBezTo>
                      <a:pt x="3807" y="173058"/>
                      <a:pt x="1502" y="157695"/>
                      <a:pt x="-127" y="146341"/>
                    </a:cubicBezTo>
                    <a:cubicBezTo>
                      <a:pt x="-1347" y="137829"/>
                      <a:pt x="-2075" y="123427"/>
                      <a:pt x="3895" y="116013"/>
                    </a:cubicBezTo>
                    <a:cubicBezTo>
                      <a:pt x="12421" y="105424"/>
                      <a:pt x="128050" y="60596"/>
                      <a:pt x="149339" y="54424"/>
                    </a:cubicBezTo>
                    <a:cubicBezTo>
                      <a:pt x="175741" y="46786"/>
                      <a:pt x="202385" y="39993"/>
                      <a:pt x="229135" y="33690"/>
                    </a:cubicBezTo>
                    <a:cubicBezTo>
                      <a:pt x="260073" y="26396"/>
                      <a:pt x="291176" y="19799"/>
                      <a:pt x="322449" y="14111"/>
                    </a:cubicBezTo>
                    <a:cubicBezTo>
                      <a:pt x="356195" y="7962"/>
                      <a:pt x="390156" y="2884"/>
                      <a:pt x="424318" y="-291"/>
                    </a:cubicBezTo>
                    <a:cubicBezTo>
                      <a:pt x="459524" y="-3558"/>
                      <a:pt x="494949" y="-4783"/>
                      <a:pt x="530279" y="-2989"/>
                    </a:cubicBezTo>
                    <a:cubicBezTo>
                      <a:pt x="566381" y="-1171"/>
                      <a:pt x="602285" y="3850"/>
                      <a:pt x="637497" y="12063"/>
                    </a:cubicBezTo>
                    <a:cubicBezTo>
                      <a:pt x="674118" y="20610"/>
                      <a:pt x="709864" y="32545"/>
                      <a:pt x="744742" y="46550"/>
                    </a:cubicBezTo>
                    <a:cubicBezTo>
                      <a:pt x="781127" y="61159"/>
                      <a:pt x="816575" y="77971"/>
                      <a:pt x="851780" y="95192"/>
                    </a:cubicBezTo>
                    <a:cubicBezTo>
                      <a:pt x="860109" y="99270"/>
                      <a:pt x="869731" y="102698"/>
                      <a:pt x="877461" y="107817"/>
                    </a:cubicBezTo>
                    <a:cubicBezTo>
                      <a:pt x="887556" y="114506"/>
                      <a:pt x="899715" y="118900"/>
                      <a:pt x="910096" y="125480"/>
                    </a:cubicBezTo>
                    <a:cubicBezTo>
                      <a:pt x="935841" y="141803"/>
                      <a:pt x="960521" y="159956"/>
                      <a:pt x="984528" y="178729"/>
                    </a:cubicBezTo>
                    <a:cubicBezTo>
                      <a:pt x="1023018" y="208810"/>
                      <a:pt x="1059576" y="241525"/>
                      <a:pt x="1092021" y="278100"/>
                    </a:cubicBezTo>
                    <a:cubicBezTo>
                      <a:pt x="1133329" y="324671"/>
                      <a:pt x="1166953" y="377224"/>
                      <a:pt x="1194061" y="433182"/>
                    </a:cubicBezTo>
                    <a:cubicBezTo>
                      <a:pt x="1226765" y="500666"/>
                      <a:pt x="1250617" y="571998"/>
                      <a:pt x="1273618" y="643244"/>
                    </a:cubicBezTo>
                    <a:cubicBezTo>
                      <a:pt x="1276695" y="652757"/>
                      <a:pt x="1282504" y="668505"/>
                      <a:pt x="1277443" y="676517"/>
                    </a:cubicBezTo>
                    <a:cubicBezTo>
                      <a:pt x="1275085" y="680256"/>
                      <a:pt x="1271657" y="682453"/>
                      <a:pt x="1267533" y="683661"/>
                    </a:cubicBezTo>
                    <a:cubicBezTo>
                      <a:pt x="1263437" y="684845"/>
                      <a:pt x="1257622" y="684955"/>
                      <a:pt x="1252561" y="679473"/>
                    </a:cubicBezTo>
                    <a:cubicBezTo>
                      <a:pt x="1249748" y="676425"/>
                      <a:pt x="1243209" y="656467"/>
                      <a:pt x="1241644" y="651911"/>
                    </a:cubicBezTo>
                    <a:cubicBezTo>
                      <a:pt x="1237750" y="640598"/>
                      <a:pt x="1233483" y="629417"/>
                      <a:pt x="1228818" y="618396"/>
                    </a:cubicBezTo>
                    <a:cubicBezTo>
                      <a:pt x="1216809" y="590012"/>
                      <a:pt x="1202487" y="562588"/>
                      <a:pt x="1187009" y="535952"/>
                    </a:cubicBezTo>
                    <a:cubicBezTo>
                      <a:pt x="1166269" y="500269"/>
                      <a:pt x="1143096" y="465811"/>
                      <a:pt x="1115988" y="434626"/>
                    </a:cubicBezTo>
                    <a:cubicBezTo>
                      <a:pt x="1082266" y="395825"/>
                      <a:pt x="1042378" y="363242"/>
                      <a:pt x="998223" y="336974"/>
                    </a:cubicBezTo>
                    <a:cubicBezTo>
                      <a:pt x="944520" y="305029"/>
                      <a:pt x="886100" y="282086"/>
                      <a:pt x="827779" y="260138"/>
                    </a:cubicBezTo>
                    <a:cubicBezTo>
                      <a:pt x="820440" y="257377"/>
                      <a:pt x="813020" y="253909"/>
                      <a:pt x="805468" y="251786"/>
                    </a:cubicBezTo>
                    <a:cubicBezTo>
                      <a:pt x="770538" y="241980"/>
                      <a:pt x="733918" y="235204"/>
                      <a:pt x="698050" y="229901"/>
                    </a:cubicBezTo>
                    <a:cubicBezTo>
                      <a:pt x="658019" y="223989"/>
                      <a:pt x="617487" y="221291"/>
                      <a:pt x="577030" y="222591"/>
                    </a:cubicBezTo>
                    <a:cubicBezTo>
                      <a:pt x="531119" y="224063"/>
                      <a:pt x="485330" y="230741"/>
                      <a:pt x="441263" y="243843"/>
                    </a:cubicBezTo>
                    <a:cubicBezTo>
                      <a:pt x="389826" y="259148"/>
                      <a:pt x="341608" y="283242"/>
                      <a:pt x="296791" y="312581"/>
                    </a:cubicBezTo>
                    <a:cubicBezTo>
                      <a:pt x="243979" y="347143"/>
                      <a:pt x="195818" y="388210"/>
                      <a:pt x="148302" y="429581"/>
                    </a:cubicBezTo>
                    <a:cubicBezTo>
                      <a:pt x="140993" y="435943"/>
                      <a:pt x="134675" y="438796"/>
                      <a:pt x="129032" y="439020"/>
                    </a:cubicBezTo>
                  </a:path>
                </a:pathLst>
              </a:custGeom>
              <a:grpFill/>
              <a:ln w="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" name="Freeform: Shape 3">
                <a:extLst>
                  <a:ext uri="{FF2B5EF4-FFF2-40B4-BE49-F238E27FC236}">
                    <a16:creationId xmlns:a16="http://schemas.microsoft.com/office/drawing/2014/main" id="{F1D5C38D-68FD-158B-3C82-B2D2361BB1C9}"/>
                  </a:ext>
                </a:extLst>
              </p:cNvPr>
              <p:cNvSpPr/>
              <p:nvPr/>
            </p:nvSpPr>
            <p:spPr>
              <a:xfrm flipV="1">
                <a:off x="1492787" y="2810160"/>
                <a:ext cx="328239" cy="283843"/>
              </a:xfrm>
              <a:custGeom>
                <a:avLst/>
                <a:gdLst>
                  <a:gd name="connsiteX0" fmla="*/ 309615 w 328239"/>
                  <a:gd name="connsiteY0" fmla="*/ 119718 h 283843"/>
                  <a:gd name="connsiteX1" fmla="*/ 237633 w 328239"/>
                  <a:gd name="connsiteY1" fmla="*/ 276054 h 283843"/>
                  <a:gd name="connsiteX2" fmla="*/ 128536 w 328239"/>
                  <a:gd name="connsiteY2" fmla="*/ 231070 h 283843"/>
                  <a:gd name="connsiteX3" fmla="*/ -1940 w 328239"/>
                  <a:gd name="connsiteY3" fmla="*/ 114093 h 283843"/>
                  <a:gd name="connsiteX4" fmla="*/ 140505 w 328239"/>
                  <a:gd name="connsiteY4" fmla="*/ 76236 h 283843"/>
                  <a:gd name="connsiteX5" fmla="*/ 317489 w 328239"/>
                  <a:gd name="connsiteY5" fmla="*/ -2878 h 283843"/>
                  <a:gd name="connsiteX6" fmla="*/ 309615 w 328239"/>
                  <a:gd name="connsiteY6" fmla="*/ 119718 h 2838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28239" h="283843">
                    <a:moveTo>
                      <a:pt x="309615" y="119718"/>
                    </a:moveTo>
                    <a:cubicBezTo>
                      <a:pt x="263504" y="273811"/>
                      <a:pt x="238617" y="275617"/>
                      <a:pt x="237633" y="276054"/>
                    </a:cubicBezTo>
                    <a:cubicBezTo>
                      <a:pt x="207264" y="289553"/>
                      <a:pt x="162275" y="255814"/>
                      <a:pt x="128536" y="231070"/>
                    </a:cubicBezTo>
                    <a:cubicBezTo>
                      <a:pt x="107715" y="215800"/>
                      <a:pt x="-1940" y="136703"/>
                      <a:pt x="-1940" y="114093"/>
                    </a:cubicBezTo>
                    <a:cubicBezTo>
                      <a:pt x="-1940" y="83725"/>
                      <a:pt x="20221" y="96430"/>
                      <a:pt x="140505" y="76236"/>
                    </a:cubicBezTo>
                    <a:cubicBezTo>
                      <a:pt x="243258" y="58981"/>
                      <a:pt x="299596" y="-17418"/>
                      <a:pt x="317489" y="-2878"/>
                    </a:cubicBezTo>
                    <a:cubicBezTo>
                      <a:pt x="338569" y="14239"/>
                      <a:pt x="316028" y="98305"/>
                      <a:pt x="309615" y="119718"/>
                    </a:cubicBezTo>
                  </a:path>
                </a:pathLst>
              </a:custGeom>
              <a:grpFill/>
              <a:ln w="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" name="Freeform: Shape 5">
                <a:extLst>
                  <a:ext uri="{FF2B5EF4-FFF2-40B4-BE49-F238E27FC236}">
                    <a16:creationId xmlns:a16="http://schemas.microsoft.com/office/drawing/2014/main" id="{DECC7E8A-B1B9-BC0B-A5F1-2F3C83BE0115}"/>
                  </a:ext>
                </a:extLst>
              </p:cNvPr>
              <p:cNvSpPr/>
              <p:nvPr/>
            </p:nvSpPr>
            <p:spPr>
              <a:xfrm flipV="1">
                <a:off x="374592" y="3083173"/>
                <a:ext cx="1276910" cy="691653"/>
              </a:xfrm>
              <a:custGeom>
                <a:avLst/>
                <a:gdLst>
                  <a:gd name="connsiteX0" fmla="*/ 1272444 w 1276910"/>
                  <a:gd name="connsiteY0" fmla="*/ 687880 h 691653"/>
                  <a:gd name="connsiteX1" fmla="*/ 1275861 w 1276910"/>
                  <a:gd name="connsiteY1" fmla="*/ 670683 h 691653"/>
                  <a:gd name="connsiteX2" fmla="*/ 1273278 w 1276910"/>
                  <a:gd name="connsiteY2" fmla="*/ 622294 h 691653"/>
                  <a:gd name="connsiteX3" fmla="*/ 1223693 w 1276910"/>
                  <a:gd name="connsiteY3" fmla="*/ 450297 h 691653"/>
                  <a:gd name="connsiteX4" fmla="*/ 1067605 w 1276910"/>
                  <a:gd name="connsiteY4" fmla="*/ 234460 h 691653"/>
                  <a:gd name="connsiteX5" fmla="*/ 948816 w 1276910"/>
                  <a:gd name="connsiteY5" fmla="*/ 132294 h 691653"/>
                  <a:gd name="connsiteX6" fmla="*/ 913812 w 1276910"/>
                  <a:gd name="connsiteY6" fmla="*/ 108172 h 691653"/>
                  <a:gd name="connsiteX7" fmla="*/ 895544 w 1276910"/>
                  <a:gd name="connsiteY7" fmla="*/ 96933 h 691653"/>
                  <a:gd name="connsiteX8" fmla="*/ 876702 w 1276910"/>
                  <a:gd name="connsiteY8" fmla="*/ 86448 h 691653"/>
                  <a:gd name="connsiteX9" fmla="*/ 797134 w 1276910"/>
                  <a:gd name="connsiteY9" fmla="*/ 50770 h 691653"/>
                  <a:gd name="connsiteX10" fmla="*/ 632631 w 1276910"/>
                  <a:gd name="connsiteY10" fmla="*/ 8363 h 691653"/>
                  <a:gd name="connsiteX11" fmla="*/ 475891 w 1276910"/>
                  <a:gd name="connsiteY11" fmla="*/ -3767 h 691653"/>
                  <a:gd name="connsiteX12" fmla="*/ 213131 w 1276910"/>
                  <a:gd name="connsiteY12" fmla="*/ 30047 h 691653"/>
                  <a:gd name="connsiteX13" fmla="*/ 116753 w 1276910"/>
                  <a:gd name="connsiteY13" fmla="*/ 63769 h 691653"/>
                  <a:gd name="connsiteX14" fmla="*/ 48492 w 1276910"/>
                  <a:gd name="connsiteY14" fmla="*/ 99768 h 691653"/>
                  <a:gd name="connsiteX15" fmla="*/ -772 w 1276910"/>
                  <a:gd name="connsiteY15" fmla="*/ 143504 h 691653"/>
                  <a:gd name="connsiteX16" fmla="*/ 58991 w 1276910"/>
                  <a:gd name="connsiteY16" fmla="*/ 119485 h 691653"/>
                  <a:gd name="connsiteX17" fmla="*/ 128101 w 1276910"/>
                  <a:gd name="connsiteY17" fmla="*/ 93769 h 691653"/>
                  <a:gd name="connsiteX18" fmla="*/ 222556 w 1276910"/>
                  <a:gd name="connsiteY18" fmla="*/ 69515 h 691653"/>
                  <a:gd name="connsiteX19" fmla="*/ 475051 w 1276910"/>
                  <a:gd name="connsiteY19" fmla="*/ 49108 h 691653"/>
                  <a:gd name="connsiteX20" fmla="*/ 623526 w 1276910"/>
                  <a:gd name="connsiteY20" fmla="*/ 63838 h 691653"/>
                  <a:gd name="connsiteX21" fmla="*/ 777003 w 1276910"/>
                  <a:gd name="connsiteY21" fmla="*/ 104513 h 691653"/>
                  <a:gd name="connsiteX22" fmla="*/ 849968 w 1276910"/>
                  <a:gd name="connsiteY22" fmla="*/ 136890 h 691653"/>
                  <a:gd name="connsiteX23" fmla="*/ 867091 w 1276910"/>
                  <a:gd name="connsiteY23" fmla="*/ 146242 h 691653"/>
                  <a:gd name="connsiteX24" fmla="*/ 883615 w 1276910"/>
                  <a:gd name="connsiteY24" fmla="*/ 156192 h 691653"/>
                  <a:gd name="connsiteX25" fmla="*/ 915163 w 1276910"/>
                  <a:gd name="connsiteY25" fmla="*/ 177329 h 691653"/>
                  <a:gd name="connsiteX26" fmla="*/ 1031019 w 1276910"/>
                  <a:gd name="connsiteY26" fmla="*/ 272640 h 691653"/>
                  <a:gd name="connsiteX27" fmla="*/ 1122671 w 1276910"/>
                  <a:gd name="connsiteY27" fmla="*/ 371240 h 691653"/>
                  <a:gd name="connsiteX28" fmla="*/ 1132288 w 1276910"/>
                  <a:gd name="connsiteY28" fmla="*/ 383589 h 691653"/>
                  <a:gd name="connsiteX29" fmla="*/ 1141462 w 1276910"/>
                  <a:gd name="connsiteY29" fmla="*/ 395915 h 691653"/>
                  <a:gd name="connsiteX30" fmla="*/ 1158579 w 1276910"/>
                  <a:gd name="connsiteY30" fmla="*/ 420406 h 691653"/>
                  <a:gd name="connsiteX31" fmla="*/ 1173769 w 1276910"/>
                  <a:gd name="connsiteY31" fmla="*/ 444752 h 691653"/>
                  <a:gd name="connsiteX32" fmla="*/ 1180999 w 1276910"/>
                  <a:gd name="connsiteY32" fmla="*/ 456629 h 691653"/>
                  <a:gd name="connsiteX33" fmla="*/ 1187469 w 1276910"/>
                  <a:gd name="connsiteY33" fmla="*/ 468576 h 691653"/>
                  <a:gd name="connsiteX34" fmla="*/ 1251382 w 1276910"/>
                  <a:gd name="connsiteY34" fmla="*/ 626700 h 691653"/>
                  <a:gd name="connsiteX35" fmla="*/ 1264398 w 1276910"/>
                  <a:gd name="connsiteY35" fmla="*/ 672201 h 691653"/>
                  <a:gd name="connsiteX36" fmla="*/ 1272444 w 1276910"/>
                  <a:gd name="connsiteY36" fmla="*/ 687880 h 6916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1276910" h="691653">
                    <a:moveTo>
                      <a:pt x="1272444" y="687880"/>
                    </a:moveTo>
                    <a:cubicBezTo>
                      <a:pt x="1274411" y="687667"/>
                      <a:pt x="1275539" y="681795"/>
                      <a:pt x="1275861" y="670683"/>
                    </a:cubicBezTo>
                    <a:cubicBezTo>
                      <a:pt x="1275987" y="659605"/>
                      <a:pt x="1276332" y="643133"/>
                      <a:pt x="1273278" y="622294"/>
                    </a:cubicBezTo>
                    <a:cubicBezTo>
                      <a:pt x="1268642" y="580543"/>
                      <a:pt x="1255810" y="519696"/>
                      <a:pt x="1223693" y="450297"/>
                    </a:cubicBezTo>
                    <a:cubicBezTo>
                      <a:pt x="1192508" y="380587"/>
                      <a:pt x="1139029" y="304912"/>
                      <a:pt x="1067605" y="234460"/>
                    </a:cubicBezTo>
                    <a:cubicBezTo>
                      <a:pt x="1031864" y="199168"/>
                      <a:pt x="992005" y="165165"/>
                      <a:pt x="948816" y="132294"/>
                    </a:cubicBezTo>
                    <a:cubicBezTo>
                      <a:pt x="937370" y="124138"/>
                      <a:pt x="926034" y="115499"/>
                      <a:pt x="913812" y="108172"/>
                    </a:cubicBezTo>
                    <a:cubicBezTo>
                      <a:pt x="907744" y="104456"/>
                      <a:pt x="901837" y="100332"/>
                      <a:pt x="895544" y="96933"/>
                    </a:cubicBezTo>
                    <a:cubicBezTo>
                      <a:pt x="889287" y="93447"/>
                      <a:pt x="883006" y="89950"/>
                      <a:pt x="876702" y="86448"/>
                    </a:cubicBezTo>
                    <a:cubicBezTo>
                      <a:pt x="851199" y="73092"/>
                      <a:pt x="824707" y="60778"/>
                      <a:pt x="797134" y="50770"/>
                    </a:cubicBezTo>
                    <a:cubicBezTo>
                      <a:pt x="742251" y="30001"/>
                      <a:pt x="686633" y="16956"/>
                      <a:pt x="632631" y="8363"/>
                    </a:cubicBezTo>
                    <a:cubicBezTo>
                      <a:pt x="578583" y="-241"/>
                      <a:pt x="525933" y="-3761"/>
                      <a:pt x="475891" y="-3767"/>
                    </a:cubicBezTo>
                    <a:cubicBezTo>
                      <a:pt x="375748" y="-3830"/>
                      <a:pt x="286055" y="9991"/>
                      <a:pt x="213131" y="30047"/>
                    </a:cubicBezTo>
                    <a:cubicBezTo>
                      <a:pt x="176650" y="40066"/>
                      <a:pt x="144280" y="51535"/>
                      <a:pt x="116753" y="63769"/>
                    </a:cubicBezTo>
                    <a:cubicBezTo>
                      <a:pt x="89198" y="75899"/>
                      <a:pt x="66250" y="88133"/>
                      <a:pt x="48492" y="99768"/>
                    </a:cubicBezTo>
                    <a:cubicBezTo>
                      <a:pt x="12778" y="122838"/>
                      <a:pt x="-2949" y="140732"/>
                      <a:pt x="-772" y="143504"/>
                    </a:cubicBezTo>
                    <a:cubicBezTo>
                      <a:pt x="1834" y="147012"/>
                      <a:pt x="21738" y="135555"/>
                      <a:pt x="58991" y="119485"/>
                    </a:cubicBezTo>
                    <a:cubicBezTo>
                      <a:pt x="77538" y="111306"/>
                      <a:pt x="100772" y="102558"/>
                      <a:pt x="128101" y="93769"/>
                    </a:cubicBezTo>
                    <a:cubicBezTo>
                      <a:pt x="155399" y="84889"/>
                      <a:pt x="187109" y="76618"/>
                      <a:pt x="222556" y="69515"/>
                    </a:cubicBezTo>
                    <a:cubicBezTo>
                      <a:pt x="293386" y="55291"/>
                      <a:pt x="379636" y="46198"/>
                      <a:pt x="475051" y="49108"/>
                    </a:cubicBezTo>
                    <a:cubicBezTo>
                      <a:pt x="522720" y="50523"/>
                      <a:pt x="572653" y="54980"/>
                      <a:pt x="623526" y="63838"/>
                    </a:cubicBezTo>
                    <a:cubicBezTo>
                      <a:pt x="674353" y="72672"/>
                      <a:pt x="726371" y="85320"/>
                      <a:pt x="777003" y="104513"/>
                    </a:cubicBezTo>
                    <a:cubicBezTo>
                      <a:pt x="802500" y="113745"/>
                      <a:pt x="826714" y="124955"/>
                      <a:pt x="849968" y="136890"/>
                    </a:cubicBezTo>
                    <a:cubicBezTo>
                      <a:pt x="855697" y="140018"/>
                      <a:pt x="861403" y="143136"/>
                      <a:pt x="867091" y="146242"/>
                    </a:cubicBezTo>
                    <a:cubicBezTo>
                      <a:pt x="872837" y="149256"/>
                      <a:pt x="878105" y="152925"/>
                      <a:pt x="883615" y="156192"/>
                    </a:cubicBezTo>
                    <a:cubicBezTo>
                      <a:pt x="894722" y="162645"/>
                      <a:pt x="904816" y="170238"/>
                      <a:pt x="915163" y="177329"/>
                    </a:cubicBezTo>
                    <a:cubicBezTo>
                      <a:pt x="957104" y="208302"/>
                      <a:pt x="996193" y="240218"/>
                      <a:pt x="1031019" y="272640"/>
                    </a:cubicBezTo>
                    <a:cubicBezTo>
                      <a:pt x="1065897" y="305073"/>
                      <a:pt x="1096553" y="338232"/>
                      <a:pt x="1122671" y="371240"/>
                    </a:cubicBezTo>
                    <a:cubicBezTo>
                      <a:pt x="1125904" y="375393"/>
                      <a:pt x="1129107" y="379511"/>
                      <a:pt x="1132288" y="383589"/>
                    </a:cubicBezTo>
                    <a:cubicBezTo>
                      <a:pt x="1135503" y="387650"/>
                      <a:pt x="1138667" y="391687"/>
                      <a:pt x="1141462" y="395915"/>
                    </a:cubicBezTo>
                    <a:cubicBezTo>
                      <a:pt x="1147283" y="404232"/>
                      <a:pt x="1152988" y="412405"/>
                      <a:pt x="1158579" y="420406"/>
                    </a:cubicBezTo>
                    <a:cubicBezTo>
                      <a:pt x="1163882" y="428602"/>
                      <a:pt x="1168777" y="436815"/>
                      <a:pt x="1173769" y="444752"/>
                    </a:cubicBezTo>
                    <a:cubicBezTo>
                      <a:pt x="1176185" y="448761"/>
                      <a:pt x="1178819" y="452603"/>
                      <a:pt x="1180999" y="456629"/>
                    </a:cubicBezTo>
                    <a:cubicBezTo>
                      <a:pt x="1183179" y="460662"/>
                      <a:pt x="1185336" y="464642"/>
                      <a:pt x="1187469" y="468576"/>
                    </a:cubicBezTo>
                    <a:cubicBezTo>
                      <a:pt x="1222117" y="531407"/>
                      <a:pt x="1240281" y="587537"/>
                      <a:pt x="1251382" y="626700"/>
                    </a:cubicBezTo>
                    <a:cubicBezTo>
                      <a:pt x="1257668" y="646186"/>
                      <a:pt x="1260843" y="661791"/>
                      <a:pt x="1264398" y="672201"/>
                    </a:cubicBezTo>
                    <a:cubicBezTo>
                      <a:pt x="1267757" y="682646"/>
                      <a:pt x="1270477" y="688093"/>
                      <a:pt x="1272444" y="687880"/>
                    </a:cubicBezTo>
                  </a:path>
                </a:pathLst>
              </a:custGeom>
              <a:grpFill/>
              <a:ln w="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BDA6D117-8B0F-9B9D-82C5-11D7CDFD7303}"/>
                  </a:ext>
                </a:extLst>
              </p:cNvPr>
              <p:cNvSpPr/>
              <p:nvPr/>
            </p:nvSpPr>
            <p:spPr>
              <a:xfrm flipV="1">
                <a:off x="1719738" y="2812488"/>
                <a:ext cx="121425" cy="284340"/>
              </a:xfrm>
              <a:custGeom>
                <a:avLst/>
                <a:gdLst>
                  <a:gd name="connsiteX0" fmla="*/ -1876 w 121425"/>
                  <a:gd name="connsiteY0" fmla="*/ 278884 h 284340"/>
                  <a:gd name="connsiteX1" fmla="*/ 11612 w 121425"/>
                  <a:gd name="connsiteY1" fmla="*/ 275232 h 284340"/>
                  <a:gd name="connsiteX2" fmla="*/ 38898 w 121425"/>
                  <a:gd name="connsiteY2" fmla="*/ 252484 h 284340"/>
                  <a:gd name="connsiteX3" fmla="*/ 101153 w 121425"/>
                  <a:gd name="connsiteY3" fmla="*/ 154856 h 284340"/>
                  <a:gd name="connsiteX4" fmla="*/ 117943 w 121425"/>
                  <a:gd name="connsiteY4" fmla="*/ 92220 h 284340"/>
                  <a:gd name="connsiteX5" fmla="*/ 116177 w 121425"/>
                  <a:gd name="connsiteY5" fmla="*/ 38506 h 284340"/>
                  <a:gd name="connsiteX6" fmla="*/ 102948 w 121425"/>
                  <a:gd name="connsiteY6" fmla="*/ 4761 h 284340"/>
                  <a:gd name="connsiteX7" fmla="*/ 92607 w 121425"/>
                  <a:gd name="connsiteY7" fmla="*/ -4551 h 284340"/>
                  <a:gd name="connsiteX8" fmla="*/ 96046 w 121425"/>
                  <a:gd name="connsiteY8" fmla="*/ 41054 h 284340"/>
                  <a:gd name="connsiteX9" fmla="*/ 91836 w 121425"/>
                  <a:gd name="connsiteY9" fmla="*/ 88062 h 284340"/>
                  <a:gd name="connsiteX10" fmla="*/ 74541 w 121425"/>
                  <a:gd name="connsiteY10" fmla="*/ 144117 h 284340"/>
                  <a:gd name="connsiteX11" fmla="*/ 23127 w 121425"/>
                  <a:gd name="connsiteY11" fmla="*/ 239721 h 284340"/>
                  <a:gd name="connsiteX12" fmla="*/ 4140 w 121425"/>
                  <a:gd name="connsiteY12" fmla="*/ 266933 h 284340"/>
                  <a:gd name="connsiteX13" fmla="*/ -1876 w 121425"/>
                  <a:gd name="connsiteY13" fmla="*/ 278884 h 284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21425" h="284340">
                    <a:moveTo>
                      <a:pt x="-1876" y="278884"/>
                    </a:moveTo>
                    <a:cubicBezTo>
                      <a:pt x="-869" y="280507"/>
                      <a:pt x="4198" y="279609"/>
                      <a:pt x="11612" y="275232"/>
                    </a:cubicBezTo>
                    <a:cubicBezTo>
                      <a:pt x="19008" y="270896"/>
                      <a:pt x="28539" y="263206"/>
                      <a:pt x="38898" y="252484"/>
                    </a:cubicBezTo>
                    <a:cubicBezTo>
                      <a:pt x="59500" y="231036"/>
                      <a:pt x="83910" y="197389"/>
                      <a:pt x="101153" y="154856"/>
                    </a:cubicBezTo>
                    <a:cubicBezTo>
                      <a:pt x="109833" y="133701"/>
                      <a:pt x="115366" y="112213"/>
                      <a:pt x="117943" y="92220"/>
                    </a:cubicBezTo>
                    <a:cubicBezTo>
                      <a:pt x="120341" y="72165"/>
                      <a:pt x="119438" y="53592"/>
                      <a:pt x="116177" y="38506"/>
                    </a:cubicBezTo>
                    <a:cubicBezTo>
                      <a:pt x="112933" y="23385"/>
                      <a:pt x="107618" y="11922"/>
                      <a:pt x="102948" y="4761"/>
                    </a:cubicBezTo>
                    <a:cubicBezTo>
                      <a:pt x="98071" y="-2342"/>
                      <a:pt x="94298" y="-5448"/>
                      <a:pt x="92607" y="-4551"/>
                    </a:cubicBezTo>
                    <a:cubicBezTo>
                      <a:pt x="88707" y="-2521"/>
                      <a:pt x="95247" y="14119"/>
                      <a:pt x="96046" y="41054"/>
                    </a:cubicBezTo>
                    <a:cubicBezTo>
                      <a:pt x="96472" y="54507"/>
                      <a:pt x="95287" y="70514"/>
                      <a:pt x="91836" y="88062"/>
                    </a:cubicBezTo>
                    <a:cubicBezTo>
                      <a:pt x="88178" y="105581"/>
                      <a:pt x="82535" y="124665"/>
                      <a:pt x="74541" y="144117"/>
                    </a:cubicBezTo>
                    <a:cubicBezTo>
                      <a:pt x="58741" y="183171"/>
                      <a:pt x="38558" y="216450"/>
                      <a:pt x="23127" y="239721"/>
                    </a:cubicBezTo>
                    <a:cubicBezTo>
                      <a:pt x="15362" y="251363"/>
                      <a:pt x="8713" y="260514"/>
                      <a:pt x="4140" y="266933"/>
                    </a:cubicBezTo>
                    <a:cubicBezTo>
                      <a:pt x="-403" y="273351"/>
                      <a:pt x="-2969" y="277153"/>
                      <a:pt x="-1876" y="278884"/>
                    </a:cubicBezTo>
                  </a:path>
                </a:pathLst>
              </a:custGeom>
              <a:grpFill/>
              <a:ln w="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CED786CF-2F95-49EB-B06A-66B019EF38D9}"/>
                </a:ext>
              </a:extLst>
            </p:cNvPr>
            <p:cNvSpPr/>
            <p:nvPr/>
          </p:nvSpPr>
          <p:spPr>
            <a:xfrm>
              <a:off x="710416" y="640436"/>
              <a:ext cx="1530544" cy="584765"/>
            </a:xfrm>
            <a:prstGeom prst="round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1F69A80-F242-9498-40D4-91AC8016D5CC}"/>
                </a:ext>
              </a:extLst>
            </p:cNvPr>
            <p:cNvSpPr txBox="1"/>
            <p:nvPr/>
          </p:nvSpPr>
          <p:spPr>
            <a:xfrm>
              <a:off x="717845" y="607321"/>
              <a:ext cx="153054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3200" dirty="0">
                  <a:effectLst>
                    <a:outerShdw blurRad="50800" dist="38100" dir="13500000" algn="br" rotWithShape="0">
                      <a:prstClr val="black">
                        <a:alpha val="40000"/>
                      </a:prstClr>
                    </a:outerShdw>
                  </a:effectLst>
                </a:rPr>
                <a:t>Output</a:t>
              </a:r>
              <a:r>
                <a:rPr lang="en-IN" dirty="0"/>
                <a:t> 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C38E0E8-07C7-7C89-6F7B-7F47A1E5D2F5}"/>
              </a:ext>
            </a:extLst>
          </p:cNvPr>
          <p:cNvGrpSpPr/>
          <p:nvPr/>
        </p:nvGrpSpPr>
        <p:grpSpPr>
          <a:xfrm>
            <a:off x="386891" y="5327034"/>
            <a:ext cx="11508563" cy="1077218"/>
            <a:chOff x="386891" y="5327034"/>
            <a:chExt cx="11508563" cy="107721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E259870-B6EB-7EE2-20C6-68EF3223391A}"/>
                </a:ext>
              </a:extLst>
            </p:cNvPr>
            <p:cNvSpPr txBox="1"/>
            <p:nvPr/>
          </p:nvSpPr>
          <p:spPr>
            <a:xfrm>
              <a:off x="3032578" y="5327034"/>
              <a:ext cx="8862876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1.  Flipkart leads the list with the highest average discount percentage at 30.83%. </a:t>
              </a:r>
              <a:br>
                <a:rPr lang="en-US" sz="1600" dirty="0"/>
              </a:br>
              <a:br>
                <a:rPr lang="en-US" sz="1600" dirty="0"/>
              </a:br>
              <a:r>
                <a:rPr lang="en-US" sz="1600" dirty="0"/>
                <a:t>2. AtliQ has provided relatively uniform discount percentages to its top 5 customers, with a narrow range of discounts from 29.33% to 30.83%.</a:t>
              </a:r>
              <a:endParaRPr lang="en-IN" sz="1600" dirty="0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E9272F65-7E35-5A3A-4B1F-C792317F967B}"/>
                </a:ext>
              </a:extLst>
            </p:cNvPr>
            <p:cNvGrpSpPr/>
            <p:nvPr/>
          </p:nvGrpSpPr>
          <p:grpSpPr>
            <a:xfrm>
              <a:off x="386891" y="5409632"/>
              <a:ext cx="2147002" cy="876868"/>
              <a:chOff x="386891" y="5409632"/>
              <a:chExt cx="2147002" cy="876868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5A2EB25-587D-BCBA-EC50-82F2F80ABBAD}"/>
                  </a:ext>
                </a:extLst>
              </p:cNvPr>
              <p:cNvSpPr txBox="1"/>
              <p:nvPr/>
            </p:nvSpPr>
            <p:spPr>
              <a:xfrm>
                <a:off x="386891" y="5409632"/>
                <a:ext cx="1426516" cy="523220"/>
              </a:xfrm>
              <a:prstGeom prst="rect">
                <a:avLst/>
              </a:prstGeom>
              <a:noFill/>
              <a:effectLst>
                <a:glow rad="101600">
                  <a:schemeClr val="accent1">
                    <a:satMod val="175000"/>
                    <a:alpha val="40000"/>
                  </a:schemeClr>
                </a:glow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IN" sz="2800" b="1" dirty="0">
                    <a:solidFill>
                      <a:srgbClr val="FFFF66"/>
                    </a:solidFill>
                  </a:rPr>
                  <a:t>Insights</a:t>
                </a:r>
              </a:p>
            </p:txBody>
          </p:sp>
          <p:cxnSp>
            <p:nvCxnSpPr>
              <p:cNvPr id="16" name="Connector: Curved 15">
                <a:extLst>
                  <a:ext uri="{FF2B5EF4-FFF2-40B4-BE49-F238E27FC236}">
                    <a16:creationId xmlns:a16="http://schemas.microsoft.com/office/drawing/2014/main" id="{B1711291-007C-BA14-C6A1-B0924F140D4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13407" y="5782380"/>
                <a:ext cx="720486" cy="504120"/>
              </a:xfrm>
              <a:prstGeom prst="curvedConnector3">
                <a:avLst>
                  <a:gd name="adj1" fmla="val 50000"/>
                </a:avLst>
              </a:prstGeom>
              <a:ln w="25400" cap="sq">
                <a:solidFill>
                  <a:srgbClr val="FFFF00"/>
                </a:solidFill>
                <a:prstDash val="lgDash"/>
                <a:headEnd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924849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876D4C-18E2-6684-4E65-20124A5085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3171" y="1782950"/>
            <a:ext cx="5388359" cy="4167794"/>
          </a:xfrm>
        </p:spPr>
        <p:txBody>
          <a:bodyPr>
            <a:normAutofit/>
          </a:bodyPr>
          <a:lstStyle/>
          <a:p>
            <a:pPr marL="36900" indent="0">
              <a:buNone/>
            </a:pPr>
            <a:r>
              <a:rPr lang="en-IN" sz="2400" dirty="0">
                <a:solidFill>
                  <a:schemeClr val="tx1"/>
                </a:solidFill>
                <a:effectLst/>
              </a:rPr>
              <a:t>1.</a:t>
            </a:r>
            <a:r>
              <a:rPr lang="en-IN" sz="2400" dirty="0">
                <a:solidFill>
                  <a:schemeClr val="tx1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  </a:t>
            </a:r>
            <a:r>
              <a:rPr lang="en-IN" sz="2400" dirty="0">
                <a:solidFill>
                  <a:schemeClr val="tx1"/>
                </a:solidFill>
                <a:effectLst/>
              </a:rPr>
              <a:t>Company Overview</a:t>
            </a:r>
            <a:br>
              <a:rPr lang="en-IN" sz="2400" dirty="0">
                <a:solidFill>
                  <a:schemeClr val="tx1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</a:rPr>
            </a:br>
            <a:br>
              <a:rPr lang="en-IN" sz="2400" dirty="0">
                <a:solidFill>
                  <a:schemeClr val="tx1"/>
                </a:solidFill>
              </a:rPr>
            </a:br>
            <a:r>
              <a:rPr lang="en-IN" sz="2400" dirty="0">
                <a:solidFill>
                  <a:schemeClr val="tx1"/>
                </a:solidFill>
                <a:effectLst/>
              </a:rPr>
              <a:t>2.  Problem</a:t>
            </a:r>
            <a:r>
              <a:rPr lang="en-IN" sz="2400" dirty="0">
                <a:solidFill>
                  <a:schemeClr val="tx1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 </a:t>
            </a:r>
            <a:r>
              <a:rPr lang="en-IN" sz="2400" dirty="0">
                <a:solidFill>
                  <a:schemeClr val="tx1"/>
                </a:solidFill>
                <a:effectLst/>
              </a:rPr>
              <a:t>statement</a:t>
            </a:r>
            <a:r>
              <a:rPr lang="en-IN" sz="2400" dirty="0">
                <a:solidFill>
                  <a:schemeClr val="tx1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 </a:t>
            </a:r>
            <a:br>
              <a:rPr lang="en-IN" sz="2400" dirty="0">
                <a:solidFill>
                  <a:schemeClr val="tx1"/>
                </a:solidFill>
              </a:rPr>
            </a:br>
            <a:br>
              <a:rPr lang="en-IN" sz="2400" dirty="0">
                <a:solidFill>
                  <a:schemeClr val="tx1"/>
                </a:solidFill>
              </a:rPr>
            </a:br>
            <a:r>
              <a:rPr lang="en-IN" sz="2400" dirty="0">
                <a:solidFill>
                  <a:schemeClr val="tx1"/>
                </a:solidFill>
                <a:effectLst/>
              </a:rPr>
              <a:t>3.</a:t>
            </a:r>
            <a:r>
              <a:rPr lang="en-IN" sz="2400" dirty="0">
                <a:solidFill>
                  <a:schemeClr val="tx1"/>
                </a:solidFill>
              </a:rPr>
              <a:t> </a:t>
            </a:r>
            <a:r>
              <a:rPr lang="en-IN" sz="2400" dirty="0">
                <a:solidFill>
                  <a:schemeClr val="tx1"/>
                </a:solidFill>
                <a:effectLst/>
              </a:rPr>
              <a:t>Dataset and model</a:t>
            </a:r>
            <a:br>
              <a:rPr lang="en-IN" sz="2400" dirty="0">
                <a:solidFill>
                  <a:schemeClr val="tx1"/>
                </a:solidFill>
                <a:effectLst/>
              </a:rPr>
            </a:br>
            <a:br>
              <a:rPr lang="en-IN" sz="2400" dirty="0">
                <a:solidFill>
                  <a:schemeClr val="tx1"/>
                </a:solidFill>
                <a:effectLst/>
              </a:rPr>
            </a:br>
            <a:r>
              <a:rPr lang="en-IN" sz="2400" dirty="0">
                <a:solidFill>
                  <a:schemeClr val="tx1"/>
                </a:solidFill>
                <a:effectLst/>
              </a:rPr>
              <a:t>4.</a:t>
            </a:r>
            <a:r>
              <a:rPr lang="en-IN" sz="2400" dirty="0">
                <a:solidFill>
                  <a:schemeClr val="tx1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 </a:t>
            </a:r>
            <a:r>
              <a:rPr lang="en-IN" sz="2400" dirty="0">
                <a:solidFill>
                  <a:schemeClr val="tx1"/>
                </a:solidFill>
                <a:effectLst/>
              </a:rPr>
              <a:t>Ad-hoc requests , output and insights</a:t>
            </a:r>
            <a:br>
              <a:rPr lang="en-IN" sz="2400" dirty="0">
                <a:solidFill>
                  <a:schemeClr val="tx1"/>
                </a:solidFill>
                <a:effectLst/>
              </a:rPr>
            </a:br>
            <a:br>
              <a:rPr lang="en-IN" sz="2400" dirty="0">
                <a:solidFill>
                  <a:schemeClr val="tx1"/>
                </a:solidFill>
                <a:effectLst/>
              </a:rPr>
            </a:br>
            <a:r>
              <a:rPr lang="en-IN" sz="2400" dirty="0">
                <a:solidFill>
                  <a:schemeClr val="tx1"/>
                </a:solidFill>
                <a:effectLst/>
              </a:rPr>
              <a:t>5.</a:t>
            </a:r>
            <a:r>
              <a:rPr lang="en-IN" b="1" dirty="0">
                <a:solidFill>
                  <a:schemeClr val="tx1"/>
                </a:solidFill>
              </a:rPr>
              <a:t>  </a:t>
            </a:r>
            <a:r>
              <a:rPr lang="en-IN" sz="2400" dirty="0">
                <a:solidFill>
                  <a:schemeClr val="tx1"/>
                </a:solidFill>
                <a:effectLst/>
              </a:rPr>
              <a:t>Recommendations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1BF2E0C-C7B4-0BB2-0C7D-EA9EFF46AE35}"/>
              </a:ext>
            </a:extLst>
          </p:cNvPr>
          <p:cNvCxnSpPr>
            <a:cxnSpLocks/>
          </p:cNvCxnSpPr>
          <p:nvPr/>
        </p:nvCxnSpPr>
        <p:spPr>
          <a:xfrm>
            <a:off x="6756243" y="2388109"/>
            <a:ext cx="3994030" cy="0"/>
          </a:xfrm>
          <a:prstGeom prst="line">
            <a:avLst/>
          </a:prstGeom>
          <a:ln w="12700">
            <a:solidFill>
              <a:schemeClr val="accent3">
                <a:lumMod val="20000"/>
                <a:lumOff val="80000"/>
              </a:schemeClr>
            </a:solidFill>
          </a:ln>
          <a:effectLst>
            <a:innerShdw blurRad="114300">
              <a:prstClr val="black"/>
            </a:innerShdw>
          </a:effectLst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74174AD-8927-B724-F7F7-6E3914BE75E1}"/>
              </a:ext>
            </a:extLst>
          </p:cNvPr>
          <p:cNvCxnSpPr>
            <a:cxnSpLocks/>
          </p:cNvCxnSpPr>
          <p:nvPr/>
        </p:nvCxnSpPr>
        <p:spPr>
          <a:xfrm>
            <a:off x="6756243" y="3172354"/>
            <a:ext cx="3994030" cy="0"/>
          </a:xfrm>
          <a:prstGeom prst="line">
            <a:avLst/>
          </a:prstGeom>
          <a:ln w="12700">
            <a:solidFill>
              <a:schemeClr val="accent3">
                <a:lumMod val="20000"/>
                <a:lumOff val="80000"/>
              </a:schemeClr>
            </a:solidFill>
          </a:ln>
          <a:effectLst>
            <a:innerShdw blurRad="114300">
              <a:prstClr val="black"/>
            </a:innerShdw>
          </a:effectLst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C599B09-7D3D-F73F-1F03-073E86C67CDB}"/>
              </a:ext>
            </a:extLst>
          </p:cNvPr>
          <p:cNvCxnSpPr>
            <a:cxnSpLocks/>
          </p:cNvCxnSpPr>
          <p:nvPr/>
        </p:nvCxnSpPr>
        <p:spPr>
          <a:xfrm>
            <a:off x="6756243" y="3864366"/>
            <a:ext cx="3994030" cy="0"/>
          </a:xfrm>
          <a:prstGeom prst="line">
            <a:avLst/>
          </a:prstGeom>
          <a:ln w="12700">
            <a:solidFill>
              <a:schemeClr val="accent3">
                <a:lumMod val="20000"/>
                <a:lumOff val="80000"/>
              </a:schemeClr>
            </a:solidFill>
          </a:ln>
          <a:effectLst>
            <a:innerShdw blurRad="114300">
              <a:prstClr val="black"/>
            </a:innerShdw>
          </a:effectLst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FC5686E-1B86-55C7-A0D2-E6D9777701F1}"/>
              </a:ext>
            </a:extLst>
          </p:cNvPr>
          <p:cNvCxnSpPr>
            <a:cxnSpLocks/>
          </p:cNvCxnSpPr>
          <p:nvPr/>
        </p:nvCxnSpPr>
        <p:spPr>
          <a:xfrm>
            <a:off x="6756243" y="4587082"/>
            <a:ext cx="4071668" cy="0"/>
          </a:xfrm>
          <a:prstGeom prst="line">
            <a:avLst/>
          </a:prstGeom>
          <a:ln w="12700">
            <a:solidFill>
              <a:schemeClr val="accent3">
                <a:lumMod val="20000"/>
                <a:lumOff val="80000"/>
              </a:schemeClr>
            </a:solidFill>
          </a:ln>
          <a:effectLst>
            <a:innerShdw blurRad="114300">
              <a:prstClr val="black"/>
            </a:innerShdw>
          </a:effectLst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Title 114">
            <a:extLst>
              <a:ext uri="{FF2B5EF4-FFF2-40B4-BE49-F238E27FC236}">
                <a16:creationId xmlns:a16="http://schemas.microsoft.com/office/drawing/2014/main" id="{41B72BF1-B378-6AE4-4F29-2B2EFD0D3B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3224" y="587829"/>
            <a:ext cx="5208410" cy="1698172"/>
          </a:xfrm>
        </p:spPr>
        <p:txBody>
          <a:bodyPr>
            <a:normAutofit/>
          </a:bodyPr>
          <a:lstStyle/>
          <a:p>
            <a:r>
              <a:rPr lang="en-IN" sz="66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Content</a:t>
            </a:r>
          </a:p>
        </p:txBody>
      </p:sp>
      <p:pic>
        <p:nvPicPr>
          <p:cNvPr id="196" name="Picture 195">
            <a:extLst>
              <a:ext uri="{FF2B5EF4-FFF2-40B4-BE49-F238E27FC236}">
                <a16:creationId xmlns:a16="http://schemas.microsoft.com/office/drawing/2014/main" id="{AFC7E7AE-8498-B430-D62B-239EA2F690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69" y="1844180"/>
            <a:ext cx="5557057" cy="4167793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9629002F-0EAD-F58C-B621-B043F76563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098" y="82562"/>
            <a:ext cx="782014" cy="765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6305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035F51-FAB8-7690-478C-AFFF57991B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6671" y="422532"/>
            <a:ext cx="10172553" cy="843915"/>
          </a:xfrm>
        </p:spPr>
        <p:txBody>
          <a:bodyPr>
            <a:normAutofit/>
          </a:bodyPr>
          <a:lstStyle/>
          <a:p>
            <a:pPr marL="36900" indent="0">
              <a:buNone/>
            </a:pPr>
            <a:r>
              <a:rPr lang="en-US" sz="1600" dirty="0"/>
              <a:t>Get the complete report of the Gross sales amount for the customer “AtliQ Exclusive” for each month. This analysis helps to get an idea of low and high-performing months and take strategic decisions. The final report contains these columns: Month, Year, Gross sales Amount.</a:t>
            </a:r>
            <a:endParaRPr lang="en-IN" sz="1600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C72F8C7-595F-5ED5-DC20-F2E0387E6DB8}"/>
              </a:ext>
            </a:extLst>
          </p:cNvPr>
          <p:cNvSpPr/>
          <p:nvPr/>
        </p:nvSpPr>
        <p:spPr>
          <a:xfrm>
            <a:off x="375781" y="422532"/>
            <a:ext cx="1416037" cy="559737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</a:rPr>
              <a:t>Requests 7.</a:t>
            </a:r>
            <a:endParaRPr lang="en-IN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B2D6BA9-17E4-9592-E795-040F03DAC18F}"/>
              </a:ext>
            </a:extLst>
          </p:cNvPr>
          <p:cNvGrpSpPr/>
          <p:nvPr/>
        </p:nvGrpSpPr>
        <p:grpSpPr>
          <a:xfrm>
            <a:off x="438418" y="2605102"/>
            <a:ext cx="8492411" cy="3747353"/>
            <a:chOff x="438418" y="2605102"/>
            <a:chExt cx="8492411" cy="3747353"/>
          </a:xfrm>
        </p:grpSpPr>
        <p:sp>
          <p:nvSpPr>
            <p:cNvPr id="4" name="Content Placeholder 2">
              <a:extLst>
                <a:ext uri="{FF2B5EF4-FFF2-40B4-BE49-F238E27FC236}">
                  <a16:creationId xmlns:a16="http://schemas.microsoft.com/office/drawing/2014/main" id="{76F271DA-FEB9-C2A2-D342-4532EA5962D2}"/>
                </a:ext>
              </a:extLst>
            </p:cNvPr>
            <p:cNvSpPr txBox="1">
              <a:spLocks/>
            </p:cNvSpPr>
            <p:nvPr/>
          </p:nvSpPr>
          <p:spPr>
            <a:xfrm>
              <a:off x="2841528" y="2848671"/>
              <a:ext cx="6089301" cy="3503784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t">
              <a:normAutofit fontScale="92500" lnSpcReduction="10000"/>
            </a:bodyPr>
            <a:lstStyle>
              <a:lvl1pPr marL="342900" indent="-30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2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1pPr>
              <a:lvl2pPr marL="720000" indent="-270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"/>
                <a:defRPr sz="18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2pPr>
              <a:lvl3pPr marL="1026000" indent="-21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6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3pPr>
              <a:lvl4pPr marL="1386000" indent="-21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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4pPr>
              <a:lvl5pPr marL="1674000" indent="-21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5pPr>
              <a:lvl6pPr marL="20146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6pPr>
              <a:lvl7pPr marL="24018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7pPr>
              <a:lvl8pPr marL="2789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8pPr>
              <a:lvl9pPr marL="31062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9pPr>
            </a:lstStyle>
            <a:p>
              <a:pPr marL="36900" indent="0">
                <a:buNone/>
              </a:pPr>
              <a:r>
                <a:rPr lang="en-IN" dirty="0">
                  <a:solidFill>
                    <a:srgbClr val="92D050"/>
                  </a:solidFill>
                </a:rPr>
                <a:t>Select</a:t>
              </a:r>
              <a:br>
                <a:rPr lang="en-IN" dirty="0"/>
              </a:br>
              <a:r>
                <a:rPr lang="en-IN" dirty="0"/>
                <a:t>         </a:t>
              </a:r>
              <a:r>
                <a:rPr lang="en-IN" dirty="0">
                  <a:solidFill>
                    <a:srgbClr val="92D050"/>
                  </a:solidFill>
                </a:rPr>
                <a:t>monthname</a:t>
              </a:r>
              <a:r>
                <a:rPr lang="en-IN" dirty="0"/>
                <a:t>(s.date) as Month ,</a:t>
              </a:r>
              <a:br>
                <a:rPr lang="en-IN" dirty="0"/>
              </a:br>
              <a:r>
                <a:rPr lang="en-IN" dirty="0"/>
                <a:t>         s.fiscal_year as Year,</a:t>
              </a:r>
              <a:br>
                <a:rPr lang="en-IN" dirty="0"/>
              </a:br>
              <a:r>
                <a:rPr lang="en-IN" dirty="0"/>
                <a:t>         </a:t>
              </a:r>
              <a:r>
                <a:rPr lang="en-IN" dirty="0">
                  <a:solidFill>
                    <a:srgbClr val="92D050"/>
                  </a:solidFill>
                </a:rPr>
                <a:t>sum</a:t>
              </a:r>
              <a:r>
                <a:rPr lang="en-IN" dirty="0"/>
                <a:t>(sold_quantity*gross_price) </a:t>
              </a:r>
              <a:r>
                <a:rPr lang="en-IN" dirty="0">
                  <a:solidFill>
                    <a:srgbClr val="92D050"/>
                  </a:solidFill>
                </a:rPr>
                <a:t>as</a:t>
              </a:r>
              <a:r>
                <a:rPr lang="en-IN" dirty="0"/>
                <a:t> Gross_sales</a:t>
              </a:r>
              <a:br>
                <a:rPr lang="en-IN" dirty="0"/>
              </a:br>
              <a:r>
                <a:rPr lang="en-IN" dirty="0">
                  <a:solidFill>
                    <a:srgbClr val="92D050"/>
                  </a:solidFill>
                </a:rPr>
                <a:t>from</a:t>
              </a:r>
              <a:r>
                <a:rPr lang="en-IN" dirty="0"/>
                <a:t> fact_sales_monthly s</a:t>
              </a:r>
              <a:br>
                <a:rPr lang="en-IN" dirty="0"/>
              </a:br>
              <a:r>
                <a:rPr lang="en-IN" dirty="0">
                  <a:solidFill>
                    <a:srgbClr val="92D050"/>
                  </a:solidFill>
                </a:rPr>
                <a:t>join</a:t>
              </a:r>
              <a:r>
                <a:rPr lang="en-IN" dirty="0"/>
                <a:t> fact_gross_price g</a:t>
              </a:r>
              <a:br>
                <a:rPr lang="en-IN" dirty="0"/>
              </a:br>
              <a:r>
                <a:rPr lang="en-IN" dirty="0"/>
                <a:t>      </a:t>
              </a:r>
              <a:r>
                <a:rPr lang="en-IN" dirty="0">
                  <a:solidFill>
                    <a:srgbClr val="92D050"/>
                  </a:solidFill>
                </a:rPr>
                <a:t>on</a:t>
              </a:r>
              <a:r>
                <a:rPr lang="en-IN" dirty="0"/>
                <a:t> s.product_code = g.product_code</a:t>
              </a:r>
              <a:br>
                <a:rPr lang="en-IN" dirty="0"/>
              </a:br>
              <a:r>
                <a:rPr lang="en-IN" dirty="0">
                  <a:solidFill>
                    <a:srgbClr val="92D050"/>
                  </a:solidFill>
                </a:rPr>
                <a:t>join</a:t>
              </a:r>
              <a:r>
                <a:rPr lang="en-IN" dirty="0"/>
                <a:t> dim_customer c</a:t>
              </a:r>
              <a:br>
                <a:rPr lang="en-IN" dirty="0"/>
              </a:br>
              <a:r>
                <a:rPr lang="en-IN" dirty="0"/>
                <a:t>      </a:t>
              </a:r>
              <a:r>
                <a:rPr lang="en-IN" dirty="0">
                  <a:solidFill>
                    <a:srgbClr val="92D050"/>
                  </a:solidFill>
                </a:rPr>
                <a:t>on</a:t>
              </a:r>
              <a:r>
                <a:rPr lang="en-IN" dirty="0"/>
                <a:t> s.customer_code = c.customer_code</a:t>
              </a:r>
              <a:br>
                <a:rPr lang="en-IN" dirty="0"/>
              </a:br>
              <a:r>
                <a:rPr lang="en-IN" dirty="0">
                  <a:solidFill>
                    <a:srgbClr val="92D050"/>
                  </a:solidFill>
                </a:rPr>
                <a:t>where</a:t>
              </a:r>
              <a:r>
                <a:rPr lang="en-IN" dirty="0"/>
                <a:t> customer = "AtliQ Exclusive“</a:t>
              </a:r>
              <a:br>
                <a:rPr lang="en-IN" dirty="0"/>
              </a:br>
              <a:r>
                <a:rPr lang="en-IN" dirty="0">
                  <a:solidFill>
                    <a:srgbClr val="92D050"/>
                  </a:solidFill>
                </a:rPr>
                <a:t>group by </a:t>
              </a:r>
              <a:r>
                <a:rPr lang="en-IN" dirty="0"/>
                <a:t>month,year</a:t>
              </a:r>
              <a:br>
                <a:rPr lang="en-IN" dirty="0"/>
              </a:br>
              <a:r>
                <a:rPr lang="en-IN" dirty="0">
                  <a:solidFill>
                    <a:srgbClr val="92D050"/>
                  </a:solidFill>
                </a:rPr>
                <a:t>order by </a:t>
              </a:r>
              <a:r>
                <a:rPr lang="en-IN" dirty="0"/>
                <a:t>year </a:t>
              </a:r>
              <a:r>
                <a:rPr lang="en-IN" dirty="0">
                  <a:solidFill>
                    <a:srgbClr val="92D050"/>
                  </a:solidFill>
                </a:rPr>
                <a:t>asc </a:t>
              </a:r>
              <a:br>
                <a:rPr lang="en-IN" dirty="0"/>
              </a:br>
              <a:r>
                <a:rPr lang="en-IN" dirty="0"/>
                <a:t>;</a:t>
              </a:r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F03D9C11-E5B3-79EB-5112-B5BA6C57AD8C}"/>
                </a:ext>
              </a:extLst>
            </p:cNvPr>
            <p:cNvGrpSpPr/>
            <p:nvPr/>
          </p:nvGrpSpPr>
          <p:grpSpPr>
            <a:xfrm>
              <a:off x="438418" y="2605102"/>
              <a:ext cx="1494239" cy="1141578"/>
              <a:chOff x="438418" y="2605102"/>
              <a:chExt cx="1494239" cy="1141578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FEB90DB0-FB22-4F33-6EB1-031C52DCD6D2}"/>
                  </a:ext>
                </a:extLst>
              </p:cNvPr>
              <p:cNvGrpSpPr/>
              <p:nvPr/>
            </p:nvGrpSpPr>
            <p:grpSpPr>
              <a:xfrm rot="3434940">
                <a:off x="975864" y="2789887"/>
                <a:ext cx="1136554" cy="777032"/>
                <a:chOff x="369174" y="2810160"/>
                <a:chExt cx="1471989" cy="964666"/>
              </a:xfrm>
            </p:grpSpPr>
            <p:sp>
              <p:nvSpPr>
                <p:cNvPr id="6" name="Freeform: Shape 5">
                  <a:extLst>
                    <a:ext uri="{FF2B5EF4-FFF2-40B4-BE49-F238E27FC236}">
                      <a16:creationId xmlns:a16="http://schemas.microsoft.com/office/drawing/2014/main" id="{4E9BAD9B-AA7C-6D6E-9AD8-66F0A50A7635}"/>
                    </a:ext>
                  </a:extLst>
                </p:cNvPr>
                <p:cNvSpPr/>
                <p:nvPr/>
              </p:nvSpPr>
              <p:spPr>
                <a:xfrm flipV="1">
                  <a:off x="369174" y="3060053"/>
                  <a:ext cx="1280400" cy="688136"/>
                </a:xfrm>
                <a:custGeom>
                  <a:avLst/>
                  <a:gdLst>
                    <a:gd name="connsiteX0" fmla="*/ 129032 w 1280400"/>
                    <a:gd name="connsiteY0" fmla="*/ 439020 h 688136"/>
                    <a:gd name="connsiteX1" fmla="*/ 101493 w 1280400"/>
                    <a:gd name="connsiteY1" fmla="*/ 417779 h 688136"/>
                    <a:gd name="connsiteX2" fmla="*/ 22648 w 1280400"/>
                    <a:gd name="connsiteY2" fmla="*/ 248410 h 688136"/>
                    <a:gd name="connsiteX3" fmla="*/ 6620 w 1280400"/>
                    <a:gd name="connsiteY3" fmla="*/ 186833 h 688136"/>
                    <a:gd name="connsiteX4" fmla="*/ -127 w 1280400"/>
                    <a:gd name="connsiteY4" fmla="*/ 146341 h 688136"/>
                    <a:gd name="connsiteX5" fmla="*/ 3895 w 1280400"/>
                    <a:gd name="connsiteY5" fmla="*/ 116013 h 688136"/>
                    <a:gd name="connsiteX6" fmla="*/ 149339 w 1280400"/>
                    <a:gd name="connsiteY6" fmla="*/ 54424 h 688136"/>
                    <a:gd name="connsiteX7" fmla="*/ 229135 w 1280400"/>
                    <a:gd name="connsiteY7" fmla="*/ 33690 h 688136"/>
                    <a:gd name="connsiteX8" fmla="*/ 322449 w 1280400"/>
                    <a:gd name="connsiteY8" fmla="*/ 14111 h 688136"/>
                    <a:gd name="connsiteX9" fmla="*/ 424318 w 1280400"/>
                    <a:gd name="connsiteY9" fmla="*/ -291 h 688136"/>
                    <a:gd name="connsiteX10" fmla="*/ 530279 w 1280400"/>
                    <a:gd name="connsiteY10" fmla="*/ -2989 h 688136"/>
                    <a:gd name="connsiteX11" fmla="*/ 637497 w 1280400"/>
                    <a:gd name="connsiteY11" fmla="*/ 12063 h 688136"/>
                    <a:gd name="connsiteX12" fmla="*/ 744742 w 1280400"/>
                    <a:gd name="connsiteY12" fmla="*/ 46550 h 688136"/>
                    <a:gd name="connsiteX13" fmla="*/ 851780 w 1280400"/>
                    <a:gd name="connsiteY13" fmla="*/ 95192 h 688136"/>
                    <a:gd name="connsiteX14" fmla="*/ 877461 w 1280400"/>
                    <a:gd name="connsiteY14" fmla="*/ 107817 h 688136"/>
                    <a:gd name="connsiteX15" fmla="*/ 910096 w 1280400"/>
                    <a:gd name="connsiteY15" fmla="*/ 125480 h 688136"/>
                    <a:gd name="connsiteX16" fmla="*/ 984528 w 1280400"/>
                    <a:gd name="connsiteY16" fmla="*/ 178729 h 688136"/>
                    <a:gd name="connsiteX17" fmla="*/ 1092021 w 1280400"/>
                    <a:gd name="connsiteY17" fmla="*/ 278100 h 688136"/>
                    <a:gd name="connsiteX18" fmla="*/ 1194061 w 1280400"/>
                    <a:gd name="connsiteY18" fmla="*/ 433182 h 688136"/>
                    <a:gd name="connsiteX19" fmla="*/ 1273618 w 1280400"/>
                    <a:gd name="connsiteY19" fmla="*/ 643244 h 688136"/>
                    <a:gd name="connsiteX20" fmla="*/ 1277443 w 1280400"/>
                    <a:gd name="connsiteY20" fmla="*/ 676517 h 688136"/>
                    <a:gd name="connsiteX21" fmla="*/ 1267533 w 1280400"/>
                    <a:gd name="connsiteY21" fmla="*/ 683661 h 688136"/>
                    <a:gd name="connsiteX22" fmla="*/ 1252561 w 1280400"/>
                    <a:gd name="connsiteY22" fmla="*/ 679473 h 688136"/>
                    <a:gd name="connsiteX23" fmla="*/ 1241644 w 1280400"/>
                    <a:gd name="connsiteY23" fmla="*/ 651911 h 688136"/>
                    <a:gd name="connsiteX24" fmla="*/ 1228818 w 1280400"/>
                    <a:gd name="connsiteY24" fmla="*/ 618396 h 688136"/>
                    <a:gd name="connsiteX25" fmla="*/ 1187009 w 1280400"/>
                    <a:gd name="connsiteY25" fmla="*/ 535952 h 688136"/>
                    <a:gd name="connsiteX26" fmla="*/ 1115988 w 1280400"/>
                    <a:gd name="connsiteY26" fmla="*/ 434626 h 688136"/>
                    <a:gd name="connsiteX27" fmla="*/ 998223 w 1280400"/>
                    <a:gd name="connsiteY27" fmla="*/ 336974 h 688136"/>
                    <a:gd name="connsiteX28" fmla="*/ 827779 w 1280400"/>
                    <a:gd name="connsiteY28" fmla="*/ 260138 h 688136"/>
                    <a:gd name="connsiteX29" fmla="*/ 805468 w 1280400"/>
                    <a:gd name="connsiteY29" fmla="*/ 251786 h 688136"/>
                    <a:gd name="connsiteX30" fmla="*/ 698050 w 1280400"/>
                    <a:gd name="connsiteY30" fmla="*/ 229901 h 688136"/>
                    <a:gd name="connsiteX31" fmla="*/ 577030 w 1280400"/>
                    <a:gd name="connsiteY31" fmla="*/ 222591 h 688136"/>
                    <a:gd name="connsiteX32" fmla="*/ 441263 w 1280400"/>
                    <a:gd name="connsiteY32" fmla="*/ 243843 h 688136"/>
                    <a:gd name="connsiteX33" fmla="*/ 296791 w 1280400"/>
                    <a:gd name="connsiteY33" fmla="*/ 312581 h 688136"/>
                    <a:gd name="connsiteX34" fmla="*/ 148302 w 1280400"/>
                    <a:gd name="connsiteY34" fmla="*/ 429581 h 688136"/>
                    <a:gd name="connsiteX35" fmla="*/ 129032 w 1280400"/>
                    <a:gd name="connsiteY35" fmla="*/ 439020 h 6881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</a:cxnLst>
                  <a:rect l="l" t="t" r="r" b="b"/>
                  <a:pathLst>
                    <a:path w="1280400" h="688136">
                      <a:moveTo>
                        <a:pt x="129032" y="439020"/>
                      </a:moveTo>
                      <a:cubicBezTo>
                        <a:pt x="118204" y="439463"/>
                        <a:pt x="109819" y="430271"/>
                        <a:pt x="101493" y="417779"/>
                      </a:cubicBezTo>
                      <a:cubicBezTo>
                        <a:pt x="65008" y="363087"/>
                        <a:pt x="39912" y="312173"/>
                        <a:pt x="22648" y="248410"/>
                      </a:cubicBezTo>
                      <a:cubicBezTo>
                        <a:pt x="16809" y="226847"/>
                        <a:pt x="11084" y="208695"/>
                        <a:pt x="6620" y="186833"/>
                      </a:cubicBezTo>
                      <a:cubicBezTo>
                        <a:pt x="3807" y="173058"/>
                        <a:pt x="1502" y="157695"/>
                        <a:pt x="-127" y="146341"/>
                      </a:cubicBezTo>
                      <a:cubicBezTo>
                        <a:pt x="-1347" y="137829"/>
                        <a:pt x="-2075" y="123427"/>
                        <a:pt x="3895" y="116013"/>
                      </a:cubicBezTo>
                      <a:cubicBezTo>
                        <a:pt x="12421" y="105424"/>
                        <a:pt x="128050" y="60596"/>
                        <a:pt x="149339" y="54424"/>
                      </a:cubicBezTo>
                      <a:cubicBezTo>
                        <a:pt x="175741" y="46786"/>
                        <a:pt x="202385" y="39993"/>
                        <a:pt x="229135" y="33690"/>
                      </a:cubicBezTo>
                      <a:cubicBezTo>
                        <a:pt x="260073" y="26396"/>
                        <a:pt x="291176" y="19799"/>
                        <a:pt x="322449" y="14111"/>
                      </a:cubicBezTo>
                      <a:cubicBezTo>
                        <a:pt x="356195" y="7962"/>
                        <a:pt x="390156" y="2884"/>
                        <a:pt x="424318" y="-291"/>
                      </a:cubicBezTo>
                      <a:cubicBezTo>
                        <a:pt x="459524" y="-3558"/>
                        <a:pt x="494949" y="-4783"/>
                        <a:pt x="530279" y="-2989"/>
                      </a:cubicBezTo>
                      <a:cubicBezTo>
                        <a:pt x="566381" y="-1171"/>
                        <a:pt x="602285" y="3850"/>
                        <a:pt x="637497" y="12063"/>
                      </a:cubicBezTo>
                      <a:cubicBezTo>
                        <a:pt x="674118" y="20610"/>
                        <a:pt x="709864" y="32545"/>
                        <a:pt x="744742" y="46550"/>
                      </a:cubicBezTo>
                      <a:cubicBezTo>
                        <a:pt x="781127" y="61159"/>
                        <a:pt x="816575" y="77971"/>
                        <a:pt x="851780" y="95192"/>
                      </a:cubicBezTo>
                      <a:cubicBezTo>
                        <a:pt x="860109" y="99270"/>
                        <a:pt x="869731" y="102698"/>
                        <a:pt x="877461" y="107817"/>
                      </a:cubicBezTo>
                      <a:cubicBezTo>
                        <a:pt x="887556" y="114506"/>
                        <a:pt x="899715" y="118900"/>
                        <a:pt x="910096" y="125480"/>
                      </a:cubicBezTo>
                      <a:cubicBezTo>
                        <a:pt x="935841" y="141803"/>
                        <a:pt x="960521" y="159956"/>
                        <a:pt x="984528" y="178729"/>
                      </a:cubicBezTo>
                      <a:cubicBezTo>
                        <a:pt x="1023018" y="208810"/>
                        <a:pt x="1059576" y="241525"/>
                        <a:pt x="1092021" y="278100"/>
                      </a:cubicBezTo>
                      <a:cubicBezTo>
                        <a:pt x="1133329" y="324671"/>
                        <a:pt x="1166953" y="377224"/>
                        <a:pt x="1194061" y="433182"/>
                      </a:cubicBezTo>
                      <a:cubicBezTo>
                        <a:pt x="1226765" y="500666"/>
                        <a:pt x="1250617" y="571998"/>
                        <a:pt x="1273618" y="643244"/>
                      </a:cubicBezTo>
                      <a:cubicBezTo>
                        <a:pt x="1276695" y="652757"/>
                        <a:pt x="1282504" y="668505"/>
                        <a:pt x="1277443" y="676517"/>
                      </a:cubicBezTo>
                      <a:cubicBezTo>
                        <a:pt x="1275085" y="680256"/>
                        <a:pt x="1271657" y="682453"/>
                        <a:pt x="1267533" y="683661"/>
                      </a:cubicBezTo>
                      <a:cubicBezTo>
                        <a:pt x="1263437" y="684845"/>
                        <a:pt x="1257622" y="684955"/>
                        <a:pt x="1252561" y="679473"/>
                      </a:cubicBezTo>
                      <a:cubicBezTo>
                        <a:pt x="1249748" y="676425"/>
                        <a:pt x="1243209" y="656467"/>
                        <a:pt x="1241644" y="651911"/>
                      </a:cubicBezTo>
                      <a:cubicBezTo>
                        <a:pt x="1237750" y="640598"/>
                        <a:pt x="1233483" y="629417"/>
                        <a:pt x="1228818" y="618396"/>
                      </a:cubicBezTo>
                      <a:cubicBezTo>
                        <a:pt x="1216809" y="590012"/>
                        <a:pt x="1202487" y="562588"/>
                        <a:pt x="1187009" y="535952"/>
                      </a:cubicBezTo>
                      <a:cubicBezTo>
                        <a:pt x="1166269" y="500269"/>
                        <a:pt x="1143096" y="465811"/>
                        <a:pt x="1115988" y="434626"/>
                      </a:cubicBezTo>
                      <a:cubicBezTo>
                        <a:pt x="1082266" y="395825"/>
                        <a:pt x="1042378" y="363242"/>
                        <a:pt x="998223" y="336974"/>
                      </a:cubicBezTo>
                      <a:cubicBezTo>
                        <a:pt x="944520" y="305029"/>
                        <a:pt x="886100" y="282086"/>
                        <a:pt x="827779" y="260138"/>
                      </a:cubicBezTo>
                      <a:cubicBezTo>
                        <a:pt x="820440" y="257377"/>
                        <a:pt x="813020" y="253909"/>
                        <a:pt x="805468" y="251786"/>
                      </a:cubicBezTo>
                      <a:cubicBezTo>
                        <a:pt x="770538" y="241980"/>
                        <a:pt x="733918" y="235204"/>
                        <a:pt x="698050" y="229901"/>
                      </a:cubicBezTo>
                      <a:cubicBezTo>
                        <a:pt x="658019" y="223989"/>
                        <a:pt x="617487" y="221291"/>
                        <a:pt x="577030" y="222591"/>
                      </a:cubicBezTo>
                      <a:cubicBezTo>
                        <a:pt x="531119" y="224063"/>
                        <a:pt x="485330" y="230741"/>
                        <a:pt x="441263" y="243843"/>
                      </a:cubicBezTo>
                      <a:cubicBezTo>
                        <a:pt x="389826" y="259148"/>
                        <a:pt x="341608" y="283242"/>
                        <a:pt x="296791" y="312581"/>
                      </a:cubicBezTo>
                      <a:cubicBezTo>
                        <a:pt x="243979" y="347143"/>
                        <a:pt x="195818" y="388210"/>
                        <a:pt x="148302" y="429581"/>
                      </a:cubicBezTo>
                      <a:cubicBezTo>
                        <a:pt x="140993" y="435943"/>
                        <a:pt x="134675" y="438796"/>
                        <a:pt x="129032" y="439020"/>
                      </a:cubicBezTo>
                    </a:path>
                  </a:pathLst>
                </a:custGeom>
                <a:solidFill>
                  <a:srgbClr val="FFFF00"/>
                </a:solidFill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7" name="Freeform: Shape 6">
                  <a:extLst>
                    <a:ext uri="{FF2B5EF4-FFF2-40B4-BE49-F238E27FC236}">
                      <a16:creationId xmlns:a16="http://schemas.microsoft.com/office/drawing/2014/main" id="{D3B85A3B-2F4C-7D7F-6B9D-D8BA9706C045}"/>
                    </a:ext>
                  </a:extLst>
                </p:cNvPr>
                <p:cNvSpPr/>
                <p:nvPr/>
              </p:nvSpPr>
              <p:spPr>
                <a:xfrm flipV="1">
                  <a:off x="1492787" y="2810160"/>
                  <a:ext cx="328239" cy="283843"/>
                </a:xfrm>
                <a:custGeom>
                  <a:avLst/>
                  <a:gdLst>
                    <a:gd name="connsiteX0" fmla="*/ 309615 w 328239"/>
                    <a:gd name="connsiteY0" fmla="*/ 119718 h 283843"/>
                    <a:gd name="connsiteX1" fmla="*/ 237633 w 328239"/>
                    <a:gd name="connsiteY1" fmla="*/ 276054 h 283843"/>
                    <a:gd name="connsiteX2" fmla="*/ 128536 w 328239"/>
                    <a:gd name="connsiteY2" fmla="*/ 231070 h 283843"/>
                    <a:gd name="connsiteX3" fmla="*/ -1940 w 328239"/>
                    <a:gd name="connsiteY3" fmla="*/ 114093 h 283843"/>
                    <a:gd name="connsiteX4" fmla="*/ 140505 w 328239"/>
                    <a:gd name="connsiteY4" fmla="*/ 76236 h 283843"/>
                    <a:gd name="connsiteX5" fmla="*/ 317489 w 328239"/>
                    <a:gd name="connsiteY5" fmla="*/ -2878 h 283843"/>
                    <a:gd name="connsiteX6" fmla="*/ 309615 w 328239"/>
                    <a:gd name="connsiteY6" fmla="*/ 119718 h 2838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28239" h="283843">
                      <a:moveTo>
                        <a:pt x="309615" y="119718"/>
                      </a:moveTo>
                      <a:cubicBezTo>
                        <a:pt x="263504" y="273811"/>
                        <a:pt x="238617" y="275617"/>
                        <a:pt x="237633" y="276054"/>
                      </a:cubicBezTo>
                      <a:cubicBezTo>
                        <a:pt x="207264" y="289553"/>
                        <a:pt x="162275" y="255814"/>
                        <a:pt x="128536" y="231070"/>
                      </a:cubicBezTo>
                      <a:cubicBezTo>
                        <a:pt x="107715" y="215800"/>
                        <a:pt x="-1940" y="136703"/>
                        <a:pt x="-1940" y="114093"/>
                      </a:cubicBezTo>
                      <a:cubicBezTo>
                        <a:pt x="-1940" y="83725"/>
                        <a:pt x="20221" y="96430"/>
                        <a:pt x="140505" y="76236"/>
                      </a:cubicBezTo>
                      <a:cubicBezTo>
                        <a:pt x="243258" y="58981"/>
                        <a:pt x="299596" y="-17418"/>
                        <a:pt x="317489" y="-2878"/>
                      </a:cubicBezTo>
                      <a:cubicBezTo>
                        <a:pt x="338569" y="14239"/>
                        <a:pt x="316028" y="98305"/>
                        <a:pt x="309615" y="119718"/>
                      </a:cubicBezTo>
                    </a:path>
                  </a:pathLst>
                </a:custGeom>
                <a:solidFill>
                  <a:srgbClr val="FFFF00"/>
                </a:solidFill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8" name="Freeform: Shape 7">
                  <a:extLst>
                    <a:ext uri="{FF2B5EF4-FFF2-40B4-BE49-F238E27FC236}">
                      <a16:creationId xmlns:a16="http://schemas.microsoft.com/office/drawing/2014/main" id="{15588CCF-744E-CD8F-21DF-53D9D2189E90}"/>
                    </a:ext>
                  </a:extLst>
                </p:cNvPr>
                <p:cNvSpPr/>
                <p:nvPr/>
              </p:nvSpPr>
              <p:spPr>
                <a:xfrm flipV="1">
                  <a:off x="374592" y="3083173"/>
                  <a:ext cx="1276910" cy="691653"/>
                </a:xfrm>
                <a:custGeom>
                  <a:avLst/>
                  <a:gdLst>
                    <a:gd name="connsiteX0" fmla="*/ 1272444 w 1276910"/>
                    <a:gd name="connsiteY0" fmla="*/ 687880 h 691653"/>
                    <a:gd name="connsiteX1" fmla="*/ 1275861 w 1276910"/>
                    <a:gd name="connsiteY1" fmla="*/ 670683 h 691653"/>
                    <a:gd name="connsiteX2" fmla="*/ 1273278 w 1276910"/>
                    <a:gd name="connsiteY2" fmla="*/ 622294 h 691653"/>
                    <a:gd name="connsiteX3" fmla="*/ 1223693 w 1276910"/>
                    <a:gd name="connsiteY3" fmla="*/ 450297 h 691653"/>
                    <a:gd name="connsiteX4" fmla="*/ 1067605 w 1276910"/>
                    <a:gd name="connsiteY4" fmla="*/ 234460 h 691653"/>
                    <a:gd name="connsiteX5" fmla="*/ 948816 w 1276910"/>
                    <a:gd name="connsiteY5" fmla="*/ 132294 h 691653"/>
                    <a:gd name="connsiteX6" fmla="*/ 913812 w 1276910"/>
                    <a:gd name="connsiteY6" fmla="*/ 108172 h 691653"/>
                    <a:gd name="connsiteX7" fmla="*/ 895544 w 1276910"/>
                    <a:gd name="connsiteY7" fmla="*/ 96933 h 691653"/>
                    <a:gd name="connsiteX8" fmla="*/ 876702 w 1276910"/>
                    <a:gd name="connsiteY8" fmla="*/ 86448 h 691653"/>
                    <a:gd name="connsiteX9" fmla="*/ 797134 w 1276910"/>
                    <a:gd name="connsiteY9" fmla="*/ 50770 h 691653"/>
                    <a:gd name="connsiteX10" fmla="*/ 632631 w 1276910"/>
                    <a:gd name="connsiteY10" fmla="*/ 8363 h 691653"/>
                    <a:gd name="connsiteX11" fmla="*/ 475891 w 1276910"/>
                    <a:gd name="connsiteY11" fmla="*/ -3767 h 691653"/>
                    <a:gd name="connsiteX12" fmla="*/ 213131 w 1276910"/>
                    <a:gd name="connsiteY12" fmla="*/ 30047 h 691653"/>
                    <a:gd name="connsiteX13" fmla="*/ 116753 w 1276910"/>
                    <a:gd name="connsiteY13" fmla="*/ 63769 h 691653"/>
                    <a:gd name="connsiteX14" fmla="*/ 48492 w 1276910"/>
                    <a:gd name="connsiteY14" fmla="*/ 99768 h 691653"/>
                    <a:gd name="connsiteX15" fmla="*/ -772 w 1276910"/>
                    <a:gd name="connsiteY15" fmla="*/ 143504 h 691653"/>
                    <a:gd name="connsiteX16" fmla="*/ 58991 w 1276910"/>
                    <a:gd name="connsiteY16" fmla="*/ 119485 h 691653"/>
                    <a:gd name="connsiteX17" fmla="*/ 128101 w 1276910"/>
                    <a:gd name="connsiteY17" fmla="*/ 93769 h 691653"/>
                    <a:gd name="connsiteX18" fmla="*/ 222556 w 1276910"/>
                    <a:gd name="connsiteY18" fmla="*/ 69515 h 691653"/>
                    <a:gd name="connsiteX19" fmla="*/ 475051 w 1276910"/>
                    <a:gd name="connsiteY19" fmla="*/ 49108 h 691653"/>
                    <a:gd name="connsiteX20" fmla="*/ 623526 w 1276910"/>
                    <a:gd name="connsiteY20" fmla="*/ 63838 h 691653"/>
                    <a:gd name="connsiteX21" fmla="*/ 777003 w 1276910"/>
                    <a:gd name="connsiteY21" fmla="*/ 104513 h 691653"/>
                    <a:gd name="connsiteX22" fmla="*/ 849968 w 1276910"/>
                    <a:gd name="connsiteY22" fmla="*/ 136890 h 691653"/>
                    <a:gd name="connsiteX23" fmla="*/ 867091 w 1276910"/>
                    <a:gd name="connsiteY23" fmla="*/ 146242 h 691653"/>
                    <a:gd name="connsiteX24" fmla="*/ 883615 w 1276910"/>
                    <a:gd name="connsiteY24" fmla="*/ 156192 h 691653"/>
                    <a:gd name="connsiteX25" fmla="*/ 915163 w 1276910"/>
                    <a:gd name="connsiteY25" fmla="*/ 177329 h 691653"/>
                    <a:gd name="connsiteX26" fmla="*/ 1031019 w 1276910"/>
                    <a:gd name="connsiteY26" fmla="*/ 272640 h 691653"/>
                    <a:gd name="connsiteX27" fmla="*/ 1122671 w 1276910"/>
                    <a:gd name="connsiteY27" fmla="*/ 371240 h 691653"/>
                    <a:gd name="connsiteX28" fmla="*/ 1132288 w 1276910"/>
                    <a:gd name="connsiteY28" fmla="*/ 383589 h 691653"/>
                    <a:gd name="connsiteX29" fmla="*/ 1141462 w 1276910"/>
                    <a:gd name="connsiteY29" fmla="*/ 395915 h 691653"/>
                    <a:gd name="connsiteX30" fmla="*/ 1158579 w 1276910"/>
                    <a:gd name="connsiteY30" fmla="*/ 420406 h 691653"/>
                    <a:gd name="connsiteX31" fmla="*/ 1173769 w 1276910"/>
                    <a:gd name="connsiteY31" fmla="*/ 444752 h 691653"/>
                    <a:gd name="connsiteX32" fmla="*/ 1180999 w 1276910"/>
                    <a:gd name="connsiteY32" fmla="*/ 456629 h 691653"/>
                    <a:gd name="connsiteX33" fmla="*/ 1187469 w 1276910"/>
                    <a:gd name="connsiteY33" fmla="*/ 468576 h 691653"/>
                    <a:gd name="connsiteX34" fmla="*/ 1251382 w 1276910"/>
                    <a:gd name="connsiteY34" fmla="*/ 626700 h 691653"/>
                    <a:gd name="connsiteX35" fmla="*/ 1264398 w 1276910"/>
                    <a:gd name="connsiteY35" fmla="*/ 672201 h 691653"/>
                    <a:gd name="connsiteX36" fmla="*/ 1272444 w 1276910"/>
                    <a:gd name="connsiteY36" fmla="*/ 687880 h 6916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</a:cxnLst>
                  <a:rect l="l" t="t" r="r" b="b"/>
                  <a:pathLst>
                    <a:path w="1276910" h="691653">
                      <a:moveTo>
                        <a:pt x="1272444" y="687880"/>
                      </a:moveTo>
                      <a:cubicBezTo>
                        <a:pt x="1274411" y="687667"/>
                        <a:pt x="1275539" y="681795"/>
                        <a:pt x="1275861" y="670683"/>
                      </a:cubicBezTo>
                      <a:cubicBezTo>
                        <a:pt x="1275987" y="659605"/>
                        <a:pt x="1276332" y="643133"/>
                        <a:pt x="1273278" y="622294"/>
                      </a:cubicBezTo>
                      <a:cubicBezTo>
                        <a:pt x="1268642" y="580543"/>
                        <a:pt x="1255810" y="519696"/>
                        <a:pt x="1223693" y="450297"/>
                      </a:cubicBezTo>
                      <a:cubicBezTo>
                        <a:pt x="1192508" y="380587"/>
                        <a:pt x="1139029" y="304912"/>
                        <a:pt x="1067605" y="234460"/>
                      </a:cubicBezTo>
                      <a:cubicBezTo>
                        <a:pt x="1031864" y="199168"/>
                        <a:pt x="992005" y="165165"/>
                        <a:pt x="948816" y="132294"/>
                      </a:cubicBezTo>
                      <a:cubicBezTo>
                        <a:pt x="937370" y="124138"/>
                        <a:pt x="926034" y="115499"/>
                        <a:pt x="913812" y="108172"/>
                      </a:cubicBezTo>
                      <a:cubicBezTo>
                        <a:pt x="907744" y="104456"/>
                        <a:pt x="901837" y="100332"/>
                        <a:pt x="895544" y="96933"/>
                      </a:cubicBezTo>
                      <a:cubicBezTo>
                        <a:pt x="889287" y="93447"/>
                        <a:pt x="883006" y="89950"/>
                        <a:pt x="876702" y="86448"/>
                      </a:cubicBezTo>
                      <a:cubicBezTo>
                        <a:pt x="851199" y="73092"/>
                        <a:pt x="824707" y="60778"/>
                        <a:pt x="797134" y="50770"/>
                      </a:cubicBezTo>
                      <a:cubicBezTo>
                        <a:pt x="742251" y="30001"/>
                        <a:pt x="686633" y="16956"/>
                        <a:pt x="632631" y="8363"/>
                      </a:cubicBezTo>
                      <a:cubicBezTo>
                        <a:pt x="578583" y="-241"/>
                        <a:pt x="525933" y="-3761"/>
                        <a:pt x="475891" y="-3767"/>
                      </a:cubicBezTo>
                      <a:cubicBezTo>
                        <a:pt x="375748" y="-3830"/>
                        <a:pt x="286055" y="9991"/>
                        <a:pt x="213131" y="30047"/>
                      </a:cubicBezTo>
                      <a:cubicBezTo>
                        <a:pt x="176650" y="40066"/>
                        <a:pt x="144280" y="51535"/>
                        <a:pt x="116753" y="63769"/>
                      </a:cubicBezTo>
                      <a:cubicBezTo>
                        <a:pt x="89198" y="75899"/>
                        <a:pt x="66250" y="88133"/>
                        <a:pt x="48492" y="99768"/>
                      </a:cubicBezTo>
                      <a:cubicBezTo>
                        <a:pt x="12778" y="122838"/>
                        <a:pt x="-2949" y="140732"/>
                        <a:pt x="-772" y="143504"/>
                      </a:cubicBezTo>
                      <a:cubicBezTo>
                        <a:pt x="1834" y="147012"/>
                        <a:pt x="21738" y="135555"/>
                        <a:pt x="58991" y="119485"/>
                      </a:cubicBezTo>
                      <a:cubicBezTo>
                        <a:pt x="77538" y="111306"/>
                        <a:pt x="100772" y="102558"/>
                        <a:pt x="128101" y="93769"/>
                      </a:cubicBezTo>
                      <a:cubicBezTo>
                        <a:pt x="155399" y="84889"/>
                        <a:pt x="187109" y="76618"/>
                        <a:pt x="222556" y="69515"/>
                      </a:cubicBezTo>
                      <a:cubicBezTo>
                        <a:pt x="293386" y="55291"/>
                        <a:pt x="379636" y="46198"/>
                        <a:pt x="475051" y="49108"/>
                      </a:cubicBezTo>
                      <a:cubicBezTo>
                        <a:pt x="522720" y="50523"/>
                        <a:pt x="572653" y="54980"/>
                        <a:pt x="623526" y="63838"/>
                      </a:cubicBezTo>
                      <a:cubicBezTo>
                        <a:pt x="674353" y="72672"/>
                        <a:pt x="726371" y="85320"/>
                        <a:pt x="777003" y="104513"/>
                      </a:cubicBezTo>
                      <a:cubicBezTo>
                        <a:pt x="802500" y="113745"/>
                        <a:pt x="826714" y="124955"/>
                        <a:pt x="849968" y="136890"/>
                      </a:cubicBezTo>
                      <a:cubicBezTo>
                        <a:pt x="855697" y="140018"/>
                        <a:pt x="861403" y="143136"/>
                        <a:pt x="867091" y="146242"/>
                      </a:cubicBezTo>
                      <a:cubicBezTo>
                        <a:pt x="872837" y="149256"/>
                        <a:pt x="878105" y="152925"/>
                        <a:pt x="883615" y="156192"/>
                      </a:cubicBezTo>
                      <a:cubicBezTo>
                        <a:pt x="894722" y="162645"/>
                        <a:pt x="904816" y="170238"/>
                        <a:pt x="915163" y="177329"/>
                      </a:cubicBezTo>
                      <a:cubicBezTo>
                        <a:pt x="957104" y="208302"/>
                        <a:pt x="996193" y="240218"/>
                        <a:pt x="1031019" y="272640"/>
                      </a:cubicBezTo>
                      <a:cubicBezTo>
                        <a:pt x="1065897" y="305073"/>
                        <a:pt x="1096553" y="338232"/>
                        <a:pt x="1122671" y="371240"/>
                      </a:cubicBezTo>
                      <a:cubicBezTo>
                        <a:pt x="1125904" y="375393"/>
                        <a:pt x="1129107" y="379511"/>
                        <a:pt x="1132288" y="383589"/>
                      </a:cubicBezTo>
                      <a:cubicBezTo>
                        <a:pt x="1135503" y="387650"/>
                        <a:pt x="1138667" y="391687"/>
                        <a:pt x="1141462" y="395915"/>
                      </a:cubicBezTo>
                      <a:cubicBezTo>
                        <a:pt x="1147283" y="404232"/>
                        <a:pt x="1152988" y="412405"/>
                        <a:pt x="1158579" y="420406"/>
                      </a:cubicBezTo>
                      <a:cubicBezTo>
                        <a:pt x="1163882" y="428602"/>
                        <a:pt x="1168777" y="436815"/>
                        <a:pt x="1173769" y="444752"/>
                      </a:cubicBezTo>
                      <a:cubicBezTo>
                        <a:pt x="1176185" y="448761"/>
                        <a:pt x="1178819" y="452603"/>
                        <a:pt x="1180999" y="456629"/>
                      </a:cubicBezTo>
                      <a:cubicBezTo>
                        <a:pt x="1183179" y="460662"/>
                        <a:pt x="1185336" y="464642"/>
                        <a:pt x="1187469" y="468576"/>
                      </a:cubicBezTo>
                      <a:cubicBezTo>
                        <a:pt x="1222117" y="531407"/>
                        <a:pt x="1240281" y="587537"/>
                        <a:pt x="1251382" y="626700"/>
                      </a:cubicBezTo>
                      <a:cubicBezTo>
                        <a:pt x="1257668" y="646186"/>
                        <a:pt x="1260843" y="661791"/>
                        <a:pt x="1264398" y="672201"/>
                      </a:cubicBezTo>
                      <a:cubicBezTo>
                        <a:pt x="1267757" y="682646"/>
                        <a:pt x="1270477" y="688093"/>
                        <a:pt x="1272444" y="687880"/>
                      </a:cubicBezTo>
                    </a:path>
                  </a:pathLst>
                </a:custGeom>
                <a:solidFill>
                  <a:srgbClr val="FFFF00"/>
                </a:solidFill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9" name="Freeform: Shape 8">
                  <a:extLst>
                    <a:ext uri="{FF2B5EF4-FFF2-40B4-BE49-F238E27FC236}">
                      <a16:creationId xmlns:a16="http://schemas.microsoft.com/office/drawing/2014/main" id="{7096C542-17E6-83BE-0860-008538187485}"/>
                    </a:ext>
                  </a:extLst>
                </p:cNvPr>
                <p:cNvSpPr/>
                <p:nvPr/>
              </p:nvSpPr>
              <p:spPr>
                <a:xfrm flipV="1">
                  <a:off x="1719738" y="2812488"/>
                  <a:ext cx="121425" cy="284340"/>
                </a:xfrm>
                <a:custGeom>
                  <a:avLst/>
                  <a:gdLst>
                    <a:gd name="connsiteX0" fmla="*/ -1876 w 121425"/>
                    <a:gd name="connsiteY0" fmla="*/ 278884 h 284340"/>
                    <a:gd name="connsiteX1" fmla="*/ 11612 w 121425"/>
                    <a:gd name="connsiteY1" fmla="*/ 275232 h 284340"/>
                    <a:gd name="connsiteX2" fmla="*/ 38898 w 121425"/>
                    <a:gd name="connsiteY2" fmla="*/ 252484 h 284340"/>
                    <a:gd name="connsiteX3" fmla="*/ 101153 w 121425"/>
                    <a:gd name="connsiteY3" fmla="*/ 154856 h 284340"/>
                    <a:gd name="connsiteX4" fmla="*/ 117943 w 121425"/>
                    <a:gd name="connsiteY4" fmla="*/ 92220 h 284340"/>
                    <a:gd name="connsiteX5" fmla="*/ 116177 w 121425"/>
                    <a:gd name="connsiteY5" fmla="*/ 38506 h 284340"/>
                    <a:gd name="connsiteX6" fmla="*/ 102948 w 121425"/>
                    <a:gd name="connsiteY6" fmla="*/ 4761 h 284340"/>
                    <a:gd name="connsiteX7" fmla="*/ 92607 w 121425"/>
                    <a:gd name="connsiteY7" fmla="*/ -4551 h 284340"/>
                    <a:gd name="connsiteX8" fmla="*/ 96046 w 121425"/>
                    <a:gd name="connsiteY8" fmla="*/ 41054 h 284340"/>
                    <a:gd name="connsiteX9" fmla="*/ 91836 w 121425"/>
                    <a:gd name="connsiteY9" fmla="*/ 88062 h 284340"/>
                    <a:gd name="connsiteX10" fmla="*/ 74541 w 121425"/>
                    <a:gd name="connsiteY10" fmla="*/ 144117 h 284340"/>
                    <a:gd name="connsiteX11" fmla="*/ 23127 w 121425"/>
                    <a:gd name="connsiteY11" fmla="*/ 239721 h 284340"/>
                    <a:gd name="connsiteX12" fmla="*/ 4140 w 121425"/>
                    <a:gd name="connsiteY12" fmla="*/ 266933 h 284340"/>
                    <a:gd name="connsiteX13" fmla="*/ -1876 w 121425"/>
                    <a:gd name="connsiteY13" fmla="*/ 278884 h 2843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21425" h="284340">
                      <a:moveTo>
                        <a:pt x="-1876" y="278884"/>
                      </a:moveTo>
                      <a:cubicBezTo>
                        <a:pt x="-869" y="280507"/>
                        <a:pt x="4198" y="279609"/>
                        <a:pt x="11612" y="275232"/>
                      </a:cubicBezTo>
                      <a:cubicBezTo>
                        <a:pt x="19008" y="270896"/>
                        <a:pt x="28539" y="263206"/>
                        <a:pt x="38898" y="252484"/>
                      </a:cubicBezTo>
                      <a:cubicBezTo>
                        <a:pt x="59500" y="231036"/>
                        <a:pt x="83910" y="197389"/>
                        <a:pt x="101153" y="154856"/>
                      </a:cubicBezTo>
                      <a:cubicBezTo>
                        <a:pt x="109833" y="133701"/>
                        <a:pt x="115366" y="112213"/>
                        <a:pt x="117943" y="92220"/>
                      </a:cubicBezTo>
                      <a:cubicBezTo>
                        <a:pt x="120341" y="72165"/>
                        <a:pt x="119438" y="53592"/>
                        <a:pt x="116177" y="38506"/>
                      </a:cubicBezTo>
                      <a:cubicBezTo>
                        <a:pt x="112933" y="23385"/>
                        <a:pt x="107618" y="11922"/>
                        <a:pt x="102948" y="4761"/>
                      </a:cubicBezTo>
                      <a:cubicBezTo>
                        <a:pt x="98071" y="-2342"/>
                        <a:pt x="94298" y="-5448"/>
                        <a:pt x="92607" y="-4551"/>
                      </a:cubicBezTo>
                      <a:cubicBezTo>
                        <a:pt x="88707" y="-2521"/>
                        <a:pt x="95247" y="14119"/>
                        <a:pt x="96046" y="41054"/>
                      </a:cubicBezTo>
                      <a:cubicBezTo>
                        <a:pt x="96472" y="54507"/>
                        <a:pt x="95287" y="70514"/>
                        <a:pt x="91836" y="88062"/>
                      </a:cubicBezTo>
                      <a:cubicBezTo>
                        <a:pt x="88178" y="105581"/>
                        <a:pt x="82535" y="124665"/>
                        <a:pt x="74541" y="144117"/>
                      </a:cubicBezTo>
                      <a:cubicBezTo>
                        <a:pt x="58741" y="183171"/>
                        <a:pt x="38558" y="216450"/>
                        <a:pt x="23127" y="239721"/>
                      </a:cubicBezTo>
                      <a:cubicBezTo>
                        <a:pt x="15362" y="251363"/>
                        <a:pt x="8713" y="260514"/>
                        <a:pt x="4140" y="266933"/>
                      </a:cubicBezTo>
                      <a:cubicBezTo>
                        <a:pt x="-403" y="273351"/>
                        <a:pt x="-2969" y="277153"/>
                        <a:pt x="-1876" y="278884"/>
                      </a:cubicBezTo>
                    </a:path>
                  </a:pathLst>
                </a:custGeom>
                <a:solidFill>
                  <a:srgbClr val="0998A6"/>
                </a:solidFill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0B959400-3990-2D50-4A8F-2B276136C36E}"/>
                  </a:ext>
                </a:extLst>
              </p:cNvPr>
              <p:cNvSpPr/>
              <p:nvPr/>
            </p:nvSpPr>
            <p:spPr>
              <a:xfrm>
                <a:off x="438418" y="2605102"/>
                <a:ext cx="1196888" cy="559737"/>
              </a:xfrm>
              <a:prstGeom prst="roundRect">
                <a:avLst/>
              </a:prstGeom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4BE8C16-77F2-513D-A268-1705AFFD33BE}"/>
                  </a:ext>
                </a:extLst>
              </p:cNvPr>
              <p:cNvSpPr txBox="1"/>
              <p:nvPr/>
            </p:nvSpPr>
            <p:spPr>
              <a:xfrm>
                <a:off x="540009" y="2617839"/>
                <a:ext cx="99370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2400" dirty="0">
                    <a:effectLst>
                      <a:outerShdw blurRad="50800" dist="38100" dir="13500000" algn="br" rotWithShape="0">
                        <a:prstClr val="black">
                          <a:alpha val="40000"/>
                        </a:prstClr>
                      </a:outerShdw>
                    </a:effectLst>
                  </a:rPr>
                  <a:t>Input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10031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C959C1C-11C7-9739-9210-C2BFC806F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8925" y="155969"/>
            <a:ext cx="7948765" cy="40620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AEAC47C-D510-A683-BCFB-CEA59C8A28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831" y="1063265"/>
            <a:ext cx="2003095" cy="393611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8AFF287D-D426-0734-9508-BEC43DCC51FB}"/>
              </a:ext>
            </a:extLst>
          </p:cNvPr>
          <p:cNvGrpSpPr/>
          <p:nvPr/>
        </p:nvGrpSpPr>
        <p:grpSpPr>
          <a:xfrm>
            <a:off x="406947" y="302416"/>
            <a:ext cx="1677262" cy="732240"/>
            <a:chOff x="406947" y="302416"/>
            <a:chExt cx="1677262" cy="732240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6046001E-A0A6-4807-9423-A47E74F3F7BD}"/>
                </a:ext>
              </a:extLst>
            </p:cNvPr>
            <p:cNvGrpSpPr/>
            <p:nvPr/>
          </p:nvGrpSpPr>
          <p:grpSpPr>
            <a:xfrm rot="3434940">
              <a:off x="1489352" y="439798"/>
              <a:ext cx="649594" cy="540121"/>
              <a:chOff x="369174" y="2810160"/>
              <a:chExt cx="1471989" cy="964666"/>
            </a:xfrm>
            <a:solidFill>
              <a:srgbClr val="FFFF00"/>
            </a:solidFill>
          </p:grpSpPr>
          <p:sp>
            <p:nvSpPr>
              <p:cNvPr id="3" name="Freeform: Shape 2">
                <a:extLst>
                  <a:ext uri="{FF2B5EF4-FFF2-40B4-BE49-F238E27FC236}">
                    <a16:creationId xmlns:a16="http://schemas.microsoft.com/office/drawing/2014/main" id="{1718D8A3-FFE7-833C-F4F1-3B0F3FBFE2D6}"/>
                  </a:ext>
                </a:extLst>
              </p:cNvPr>
              <p:cNvSpPr/>
              <p:nvPr/>
            </p:nvSpPr>
            <p:spPr>
              <a:xfrm flipV="1">
                <a:off x="369174" y="3060053"/>
                <a:ext cx="1280400" cy="688136"/>
              </a:xfrm>
              <a:custGeom>
                <a:avLst/>
                <a:gdLst>
                  <a:gd name="connsiteX0" fmla="*/ 129032 w 1280400"/>
                  <a:gd name="connsiteY0" fmla="*/ 439020 h 688136"/>
                  <a:gd name="connsiteX1" fmla="*/ 101493 w 1280400"/>
                  <a:gd name="connsiteY1" fmla="*/ 417779 h 688136"/>
                  <a:gd name="connsiteX2" fmla="*/ 22648 w 1280400"/>
                  <a:gd name="connsiteY2" fmla="*/ 248410 h 688136"/>
                  <a:gd name="connsiteX3" fmla="*/ 6620 w 1280400"/>
                  <a:gd name="connsiteY3" fmla="*/ 186833 h 688136"/>
                  <a:gd name="connsiteX4" fmla="*/ -127 w 1280400"/>
                  <a:gd name="connsiteY4" fmla="*/ 146341 h 688136"/>
                  <a:gd name="connsiteX5" fmla="*/ 3895 w 1280400"/>
                  <a:gd name="connsiteY5" fmla="*/ 116013 h 688136"/>
                  <a:gd name="connsiteX6" fmla="*/ 149339 w 1280400"/>
                  <a:gd name="connsiteY6" fmla="*/ 54424 h 688136"/>
                  <a:gd name="connsiteX7" fmla="*/ 229135 w 1280400"/>
                  <a:gd name="connsiteY7" fmla="*/ 33690 h 688136"/>
                  <a:gd name="connsiteX8" fmla="*/ 322449 w 1280400"/>
                  <a:gd name="connsiteY8" fmla="*/ 14111 h 688136"/>
                  <a:gd name="connsiteX9" fmla="*/ 424318 w 1280400"/>
                  <a:gd name="connsiteY9" fmla="*/ -291 h 688136"/>
                  <a:gd name="connsiteX10" fmla="*/ 530279 w 1280400"/>
                  <a:gd name="connsiteY10" fmla="*/ -2989 h 688136"/>
                  <a:gd name="connsiteX11" fmla="*/ 637497 w 1280400"/>
                  <a:gd name="connsiteY11" fmla="*/ 12063 h 688136"/>
                  <a:gd name="connsiteX12" fmla="*/ 744742 w 1280400"/>
                  <a:gd name="connsiteY12" fmla="*/ 46550 h 688136"/>
                  <a:gd name="connsiteX13" fmla="*/ 851780 w 1280400"/>
                  <a:gd name="connsiteY13" fmla="*/ 95192 h 688136"/>
                  <a:gd name="connsiteX14" fmla="*/ 877461 w 1280400"/>
                  <a:gd name="connsiteY14" fmla="*/ 107817 h 688136"/>
                  <a:gd name="connsiteX15" fmla="*/ 910096 w 1280400"/>
                  <a:gd name="connsiteY15" fmla="*/ 125480 h 688136"/>
                  <a:gd name="connsiteX16" fmla="*/ 984528 w 1280400"/>
                  <a:gd name="connsiteY16" fmla="*/ 178729 h 688136"/>
                  <a:gd name="connsiteX17" fmla="*/ 1092021 w 1280400"/>
                  <a:gd name="connsiteY17" fmla="*/ 278100 h 688136"/>
                  <a:gd name="connsiteX18" fmla="*/ 1194061 w 1280400"/>
                  <a:gd name="connsiteY18" fmla="*/ 433182 h 688136"/>
                  <a:gd name="connsiteX19" fmla="*/ 1273618 w 1280400"/>
                  <a:gd name="connsiteY19" fmla="*/ 643244 h 688136"/>
                  <a:gd name="connsiteX20" fmla="*/ 1277443 w 1280400"/>
                  <a:gd name="connsiteY20" fmla="*/ 676517 h 688136"/>
                  <a:gd name="connsiteX21" fmla="*/ 1267533 w 1280400"/>
                  <a:gd name="connsiteY21" fmla="*/ 683661 h 688136"/>
                  <a:gd name="connsiteX22" fmla="*/ 1252561 w 1280400"/>
                  <a:gd name="connsiteY22" fmla="*/ 679473 h 688136"/>
                  <a:gd name="connsiteX23" fmla="*/ 1241644 w 1280400"/>
                  <a:gd name="connsiteY23" fmla="*/ 651911 h 688136"/>
                  <a:gd name="connsiteX24" fmla="*/ 1228818 w 1280400"/>
                  <a:gd name="connsiteY24" fmla="*/ 618396 h 688136"/>
                  <a:gd name="connsiteX25" fmla="*/ 1187009 w 1280400"/>
                  <a:gd name="connsiteY25" fmla="*/ 535952 h 688136"/>
                  <a:gd name="connsiteX26" fmla="*/ 1115988 w 1280400"/>
                  <a:gd name="connsiteY26" fmla="*/ 434626 h 688136"/>
                  <a:gd name="connsiteX27" fmla="*/ 998223 w 1280400"/>
                  <a:gd name="connsiteY27" fmla="*/ 336974 h 688136"/>
                  <a:gd name="connsiteX28" fmla="*/ 827779 w 1280400"/>
                  <a:gd name="connsiteY28" fmla="*/ 260138 h 688136"/>
                  <a:gd name="connsiteX29" fmla="*/ 805468 w 1280400"/>
                  <a:gd name="connsiteY29" fmla="*/ 251786 h 688136"/>
                  <a:gd name="connsiteX30" fmla="*/ 698050 w 1280400"/>
                  <a:gd name="connsiteY30" fmla="*/ 229901 h 688136"/>
                  <a:gd name="connsiteX31" fmla="*/ 577030 w 1280400"/>
                  <a:gd name="connsiteY31" fmla="*/ 222591 h 688136"/>
                  <a:gd name="connsiteX32" fmla="*/ 441263 w 1280400"/>
                  <a:gd name="connsiteY32" fmla="*/ 243843 h 688136"/>
                  <a:gd name="connsiteX33" fmla="*/ 296791 w 1280400"/>
                  <a:gd name="connsiteY33" fmla="*/ 312581 h 688136"/>
                  <a:gd name="connsiteX34" fmla="*/ 148302 w 1280400"/>
                  <a:gd name="connsiteY34" fmla="*/ 429581 h 688136"/>
                  <a:gd name="connsiteX35" fmla="*/ 129032 w 1280400"/>
                  <a:gd name="connsiteY35" fmla="*/ 439020 h 6881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1280400" h="688136">
                    <a:moveTo>
                      <a:pt x="129032" y="439020"/>
                    </a:moveTo>
                    <a:cubicBezTo>
                      <a:pt x="118204" y="439463"/>
                      <a:pt x="109819" y="430271"/>
                      <a:pt x="101493" y="417779"/>
                    </a:cubicBezTo>
                    <a:cubicBezTo>
                      <a:pt x="65008" y="363087"/>
                      <a:pt x="39912" y="312173"/>
                      <a:pt x="22648" y="248410"/>
                    </a:cubicBezTo>
                    <a:cubicBezTo>
                      <a:pt x="16809" y="226847"/>
                      <a:pt x="11084" y="208695"/>
                      <a:pt x="6620" y="186833"/>
                    </a:cubicBezTo>
                    <a:cubicBezTo>
                      <a:pt x="3807" y="173058"/>
                      <a:pt x="1502" y="157695"/>
                      <a:pt x="-127" y="146341"/>
                    </a:cubicBezTo>
                    <a:cubicBezTo>
                      <a:pt x="-1347" y="137829"/>
                      <a:pt x="-2075" y="123427"/>
                      <a:pt x="3895" y="116013"/>
                    </a:cubicBezTo>
                    <a:cubicBezTo>
                      <a:pt x="12421" y="105424"/>
                      <a:pt x="128050" y="60596"/>
                      <a:pt x="149339" y="54424"/>
                    </a:cubicBezTo>
                    <a:cubicBezTo>
                      <a:pt x="175741" y="46786"/>
                      <a:pt x="202385" y="39993"/>
                      <a:pt x="229135" y="33690"/>
                    </a:cubicBezTo>
                    <a:cubicBezTo>
                      <a:pt x="260073" y="26396"/>
                      <a:pt x="291176" y="19799"/>
                      <a:pt x="322449" y="14111"/>
                    </a:cubicBezTo>
                    <a:cubicBezTo>
                      <a:pt x="356195" y="7962"/>
                      <a:pt x="390156" y="2884"/>
                      <a:pt x="424318" y="-291"/>
                    </a:cubicBezTo>
                    <a:cubicBezTo>
                      <a:pt x="459524" y="-3558"/>
                      <a:pt x="494949" y="-4783"/>
                      <a:pt x="530279" y="-2989"/>
                    </a:cubicBezTo>
                    <a:cubicBezTo>
                      <a:pt x="566381" y="-1171"/>
                      <a:pt x="602285" y="3850"/>
                      <a:pt x="637497" y="12063"/>
                    </a:cubicBezTo>
                    <a:cubicBezTo>
                      <a:pt x="674118" y="20610"/>
                      <a:pt x="709864" y="32545"/>
                      <a:pt x="744742" y="46550"/>
                    </a:cubicBezTo>
                    <a:cubicBezTo>
                      <a:pt x="781127" y="61159"/>
                      <a:pt x="816575" y="77971"/>
                      <a:pt x="851780" y="95192"/>
                    </a:cubicBezTo>
                    <a:cubicBezTo>
                      <a:pt x="860109" y="99270"/>
                      <a:pt x="869731" y="102698"/>
                      <a:pt x="877461" y="107817"/>
                    </a:cubicBezTo>
                    <a:cubicBezTo>
                      <a:pt x="887556" y="114506"/>
                      <a:pt x="899715" y="118900"/>
                      <a:pt x="910096" y="125480"/>
                    </a:cubicBezTo>
                    <a:cubicBezTo>
                      <a:pt x="935841" y="141803"/>
                      <a:pt x="960521" y="159956"/>
                      <a:pt x="984528" y="178729"/>
                    </a:cubicBezTo>
                    <a:cubicBezTo>
                      <a:pt x="1023018" y="208810"/>
                      <a:pt x="1059576" y="241525"/>
                      <a:pt x="1092021" y="278100"/>
                    </a:cubicBezTo>
                    <a:cubicBezTo>
                      <a:pt x="1133329" y="324671"/>
                      <a:pt x="1166953" y="377224"/>
                      <a:pt x="1194061" y="433182"/>
                    </a:cubicBezTo>
                    <a:cubicBezTo>
                      <a:pt x="1226765" y="500666"/>
                      <a:pt x="1250617" y="571998"/>
                      <a:pt x="1273618" y="643244"/>
                    </a:cubicBezTo>
                    <a:cubicBezTo>
                      <a:pt x="1276695" y="652757"/>
                      <a:pt x="1282504" y="668505"/>
                      <a:pt x="1277443" y="676517"/>
                    </a:cubicBezTo>
                    <a:cubicBezTo>
                      <a:pt x="1275085" y="680256"/>
                      <a:pt x="1271657" y="682453"/>
                      <a:pt x="1267533" y="683661"/>
                    </a:cubicBezTo>
                    <a:cubicBezTo>
                      <a:pt x="1263437" y="684845"/>
                      <a:pt x="1257622" y="684955"/>
                      <a:pt x="1252561" y="679473"/>
                    </a:cubicBezTo>
                    <a:cubicBezTo>
                      <a:pt x="1249748" y="676425"/>
                      <a:pt x="1243209" y="656467"/>
                      <a:pt x="1241644" y="651911"/>
                    </a:cubicBezTo>
                    <a:cubicBezTo>
                      <a:pt x="1237750" y="640598"/>
                      <a:pt x="1233483" y="629417"/>
                      <a:pt x="1228818" y="618396"/>
                    </a:cubicBezTo>
                    <a:cubicBezTo>
                      <a:pt x="1216809" y="590012"/>
                      <a:pt x="1202487" y="562588"/>
                      <a:pt x="1187009" y="535952"/>
                    </a:cubicBezTo>
                    <a:cubicBezTo>
                      <a:pt x="1166269" y="500269"/>
                      <a:pt x="1143096" y="465811"/>
                      <a:pt x="1115988" y="434626"/>
                    </a:cubicBezTo>
                    <a:cubicBezTo>
                      <a:pt x="1082266" y="395825"/>
                      <a:pt x="1042378" y="363242"/>
                      <a:pt x="998223" y="336974"/>
                    </a:cubicBezTo>
                    <a:cubicBezTo>
                      <a:pt x="944520" y="305029"/>
                      <a:pt x="886100" y="282086"/>
                      <a:pt x="827779" y="260138"/>
                    </a:cubicBezTo>
                    <a:cubicBezTo>
                      <a:pt x="820440" y="257377"/>
                      <a:pt x="813020" y="253909"/>
                      <a:pt x="805468" y="251786"/>
                    </a:cubicBezTo>
                    <a:cubicBezTo>
                      <a:pt x="770538" y="241980"/>
                      <a:pt x="733918" y="235204"/>
                      <a:pt x="698050" y="229901"/>
                    </a:cubicBezTo>
                    <a:cubicBezTo>
                      <a:pt x="658019" y="223989"/>
                      <a:pt x="617487" y="221291"/>
                      <a:pt x="577030" y="222591"/>
                    </a:cubicBezTo>
                    <a:cubicBezTo>
                      <a:pt x="531119" y="224063"/>
                      <a:pt x="485330" y="230741"/>
                      <a:pt x="441263" y="243843"/>
                    </a:cubicBezTo>
                    <a:cubicBezTo>
                      <a:pt x="389826" y="259148"/>
                      <a:pt x="341608" y="283242"/>
                      <a:pt x="296791" y="312581"/>
                    </a:cubicBezTo>
                    <a:cubicBezTo>
                      <a:pt x="243979" y="347143"/>
                      <a:pt x="195818" y="388210"/>
                      <a:pt x="148302" y="429581"/>
                    </a:cubicBezTo>
                    <a:cubicBezTo>
                      <a:pt x="140993" y="435943"/>
                      <a:pt x="134675" y="438796"/>
                      <a:pt x="129032" y="439020"/>
                    </a:cubicBezTo>
                  </a:path>
                </a:pathLst>
              </a:custGeom>
              <a:grpFill/>
              <a:ln w="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" name="Freeform: Shape 3">
                <a:extLst>
                  <a:ext uri="{FF2B5EF4-FFF2-40B4-BE49-F238E27FC236}">
                    <a16:creationId xmlns:a16="http://schemas.microsoft.com/office/drawing/2014/main" id="{8B50165C-6026-BC4E-84CA-C9777D1789E6}"/>
                  </a:ext>
                </a:extLst>
              </p:cNvPr>
              <p:cNvSpPr/>
              <p:nvPr/>
            </p:nvSpPr>
            <p:spPr>
              <a:xfrm flipV="1">
                <a:off x="1492787" y="2810160"/>
                <a:ext cx="328239" cy="283843"/>
              </a:xfrm>
              <a:custGeom>
                <a:avLst/>
                <a:gdLst>
                  <a:gd name="connsiteX0" fmla="*/ 309615 w 328239"/>
                  <a:gd name="connsiteY0" fmla="*/ 119718 h 283843"/>
                  <a:gd name="connsiteX1" fmla="*/ 237633 w 328239"/>
                  <a:gd name="connsiteY1" fmla="*/ 276054 h 283843"/>
                  <a:gd name="connsiteX2" fmla="*/ 128536 w 328239"/>
                  <a:gd name="connsiteY2" fmla="*/ 231070 h 283843"/>
                  <a:gd name="connsiteX3" fmla="*/ -1940 w 328239"/>
                  <a:gd name="connsiteY3" fmla="*/ 114093 h 283843"/>
                  <a:gd name="connsiteX4" fmla="*/ 140505 w 328239"/>
                  <a:gd name="connsiteY4" fmla="*/ 76236 h 283843"/>
                  <a:gd name="connsiteX5" fmla="*/ 317489 w 328239"/>
                  <a:gd name="connsiteY5" fmla="*/ -2878 h 283843"/>
                  <a:gd name="connsiteX6" fmla="*/ 309615 w 328239"/>
                  <a:gd name="connsiteY6" fmla="*/ 119718 h 2838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28239" h="283843">
                    <a:moveTo>
                      <a:pt x="309615" y="119718"/>
                    </a:moveTo>
                    <a:cubicBezTo>
                      <a:pt x="263504" y="273811"/>
                      <a:pt x="238617" y="275617"/>
                      <a:pt x="237633" y="276054"/>
                    </a:cubicBezTo>
                    <a:cubicBezTo>
                      <a:pt x="207264" y="289553"/>
                      <a:pt x="162275" y="255814"/>
                      <a:pt x="128536" y="231070"/>
                    </a:cubicBezTo>
                    <a:cubicBezTo>
                      <a:pt x="107715" y="215800"/>
                      <a:pt x="-1940" y="136703"/>
                      <a:pt x="-1940" y="114093"/>
                    </a:cubicBezTo>
                    <a:cubicBezTo>
                      <a:pt x="-1940" y="83725"/>
                      <a:pt x="20221" y="96430"/>
                      <a:pt x="140505" y="76236"/>
                    </a:cubicBezTo>
                    <a:cubicBezTo>
                      <a:pt x="243258" y="58981"/>
                      <a:pt x="299596" y="-17418"/>
                      <a:pt x="317489" y="-2878"/>
                    </a:cubicBezTo>
                    <a:cubicBezTo>
                      <a:pt x="338569" y="14239"/>
                      <a:pt x="316028" y="98305"/>
                      <a:pt x="309615" y="119718"/>
                    </a:cubicBezTo>
                  </a:path>
                </a:pathLst>
              </a:custGeom>
              <a:grpFill/>
              <a:ln w="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" name="Freeform: Shape 5">
                <a:extLst>
                  <a:ext uri="{FF2B5EF4-FFF2-40B4-BE49-F238E27FC236}">
                    <a16:creationId xmlns:a16="http://schemas.microsoft.com/office/drawing/2014/main" id="{F042E607-EC46-EDEE-5935-BB16684A18A4}"/>
                  </a:ext>
                </a:extLst>
              </p:cNvPr>
              <p:cNvSpPr/>
              <p:nvPr/>
            </p:nvSpPr>
            <p:spPr>
              <a:xfrm flipV="1">
                <a:off x="374592" y="3083173"/>
                <a:ext cx="1276910" cy="691653"/>
              </a:xfrm>
              <a:custGeom>
                <a:avLst/>
                <a:gdLst>
                  <a:gd name="connsiteX0" fmla="*/ 1272444 w 1276910"/>
                  <a:gd name="connsiteY0" fmla="*/ 687880 h 691653"/>
                  <a:gd name="connsiteX1" fmla="*/ 1275861 w 1276910"/>
                  <a:gd name="connsiteY1" fmla="*/ 670683 h 691653"/>
                  <a:gd name="connsiteX2" fmla="*/ 1273278 w 1276910"/>
                  <a:gd name="connsiteY2" fmla="*/ 622294 h 691653"/>
                  <a:gd name="connsiteX3" fmla="*/ 1223693 w 1276910"/>
                  <a:gd name="connsiteY3" fmla="*/ 450297 h 691653"/>
                  <a:gd name="connsiteX4" fmla="*/ 1067605 w 1276910"/>
                  <a:gd name="connsiteY4" fmla="*/ 234460 h 691653"/>
                  <a:gd name="connsiteX5" fmla="*/ 948816 w 1276910"/>
                  <a:gd name="connsiteY5" fmla="*/ 132294 h 691653"/>
                  <a:gd name="connsiteX6" fmla="*/ 913812 w 1276910"/>
                  <a:gd name="connsiteY6" fmla="*/ 108172 h 691653"/>
                  <a:gd name="connsiteX7" fmla="*/ 895544 w 1276910"/>
                  <a:gd name="connsiteY7" fmla="*/ 96933 h 691653"/>
                  <a:gd name="connsiteX8" fmla="*/ 876702 w 1276910"/>
                  <a:gd name="connsiteY8" fmla="*/ 86448 h 691653"/>
                  <a:gd name="connsiteX9" fmla="*/ 797134 w 1276910"/>
                  <a:gd name="connsiteY9" fmla="*/ 50770 h 691653"/>
                  <a:gd name="connsiteX10" fmla="*/ 632631 w 1276910"/>
                  <a:gd name="connsiteY10" fmla="*/ 8363 h 691653"/>
                  <a:gd name="connsiteX11" fmla="*/ 475891 w 1276910"/>
                  <a:gd name="connsiteY11" fmla="*/ -3767 h 691653"/>
                  <a:gd name="connsiteX12" fmla="*/ 213131 w 1276910"/>
                  <a:gd name="connsiteY12" fmla="*/ 30047 h 691653"/>
                  <a:gd name="connsiteX13" fmla="*/ 116753 w 1276910"/>
                  <a:gd name="connsiteY13" fmla="*/ 63769 h 691653"/>
                  <a:gd name="connsiteX14" fmla="*/ 48492 w 1276910"/>
                  <a:gd name="connsiteY14" fmla="*/ 99768 h 691653"/>
                  <a:gd name="connsiteX15" fmla="*/ -772 w 1276910"/>
                  <a:gd name="connsiteY15" fmla="*/ 143504 h 691653"/>
                  <a:gd name="connsiteX16" fmla="*/ 58991 w 1276910"/>
                  <a:gd name="connsiteY16" fmla="*/ 119485 h 691653"/>
                  <a:gd name="connsiteX17" fmla="*/ 128101 w 1276910"/>
                  <a:gd name="connsiteY17" fmla="*/ 93769 h 691653"/>
                  <a:gd name="connsiteX18" fmla="*/ 222556 w 1276910"/>
                  <a:gd name="connsiteY18" fmla="*/ 69515 h 691653"/>
                  <a:gd name="connsiteX19" fmla="*/ 475051 w 1276910"/>
                  <a:gd name="connsiteY19" fmla="*/ 49108 h 691653"/>
                  <a:gd name="connsiteX20" fmla="*/ 623526 w 1276910"/>
                  <a:gd name="connsiteY20" fmla="*/ 63838 h 691653"/>
                  <a:gd name="connsiteX21" fmla="*/ 777003 w 1276910"/>
                  <a:gd name="connsiteY21" fmla="*/ 104513 h 691653"/>
                  <a:gd name="connsiteX22" fmla="*/ 849968 w 1276910"/>
                  <a:gd name="connsiteY22" fmla="*/ 136890 h 691653"/>
                  <a:gd name="connsiteX23" fmla="*/ 867091 w 1276910"/>
                  <a:gd name="connsiteY23" fmla="*/ 146242 h 691653"/>
                  <a:gd name="connsiteX24" fmla="*/ 883615 w 1276910"/>
                  <a:gd name="connsiteY24" fmla="*/ 156192 h 691653"/>
                  <a:gd name="connsiteX25" fmla="*/ 915163 w 1276910"/>
                  <a:gd name="connsiteY25" fmla="*/ 177329 h 691653"/>
                  <a:gd name="connsiteX26" fmla="*/ 1031019 w 1276910"/>
                  <a:gd name="connsiteY26" fmla="*/ 272640 h 691653"/>
                  <a:gd name="connsiteX27" fmla="*/ 1122671 w 1276910"/>
                  <a:gd name="connsiteY27" fmla="*/ 371240 h 691653"/>
                  <a:gd name="connsiteX28" fmla="*/ 1132288 w 1276910"/>
                  <a:gd name="connsiteY28" fmla="*/ 383589 h 691653"/>
                  <a:gd name="connsiteX29" fmla="*/ 1141462 w 1276910"/>
                  <a:gd name="connsiteY29" fmla="*/ 395915 h 691653"/>
                  <a:gd name="connsiteX30" fmla="*/ 1158579 w 1276910"/>
                  <a:gd name="connsiteY30" fmla="*/ 420406 h 691653"/>
                  <a:gd name="connsiteX31" fmla="*/ 1173769 w 1276910"/>
                  <a:gd name="connsiteY31" fmla="*/ 444752 h 691653"/>
                  <a:gd name="connsiteX32" fmla="*/ 1180999 w 1276910"/>
                  <a:gd name="connsiteY32" fmla="*/ 456629 h 691653"/>
                  <a:gd name="connsiteX33" fmla="*/ 1187469 w 1276910"/>
                  <a:gd name="connsiteY33" fmla="*/ 468576 h 691653"/>
                  <a:gd name="connsiteX34" fmla="*/ 1251382 w 1276910"/>
                  <a:gd name="connsiteY34" fmla="*/ 626700 h 691653"/>
                  <a:gd name="connsiteX35" fmla="*/ 1264398 w 1276910"/>
                  <a:gd name="connsiteY35" fmla="*/ 672201 h 691653"/>
                  <a:gd name="connsiteX36" fmla="*/ 1272444 w 1276910"/>
                  <a:gd name="connsiteY36" fmla="*/ 687880 h 6916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1276910" h="691653">
                    <a:moveTo>
                      <a:pt x="1272444" y="687880"/>
                    </a:moveTo>
                    <a:cubicBezTo>
                      <a:pt x="1274411" y="687667"/>
                      <a:pt x="1275539" y="681795"/>
                      <a:pt x="1275861" y="670683"/>
                    </a:cubicBezTo>
                    <a:cubicBezTo>
                      <a:pt x="1275987" y="659605"/>
                      <a:pt x="1276332" y="643133"/>
                      <a:pt x="1273278" y="622294"/>
                    </a:cubicBezTo>
                    <a:cubicBezTo>
                      <a:pt x="1268642" y="580543"/>
                      <a:pt x="1255810" y="519696"/>
                      <a:pt x="1223693" y="450297"/>
                    </a:cubicBezTo>
                    <a:cubicBezTo>
                      <a:pt x="1192508" y="380587"/>
                      <a:pt x="1139029" y="304912"/>
                      <a:pt x="1067605" y="234460"/>
                    </a:cubicBezTo>
                    <a:cubicBezTo>
                      <a:pt x="1031864" y="199168"/>
                      <a:pt x="992005" y="165165"/>
                      <a:pt x="948816" y="132294"/>
                    </a:cubicBezTo>
                    <a:cubicBezTo>
                      <a:pt x="937370" y="124138"/>
                      <a:pt x="926034" y="115499"/>
                      <a:pt x="913812" y="108172"/>
                    </a:cubicBezTo>
                    <a:cubicBezTo>
                      <a:pt x="907744" y="104456"/>
                      <a:pt x="901837" y="100332"/>
                      <a:pt x="895544" y="96933"/>
                    </a:cubicBezTo>
                    <a:cubicBezTo>
                      <a:pt x="889287" y="93447"/>
                      <a:pt x="883006" y="89950"/>
                      <a:pt x="876702" y="86448"/>
                    </a:cubicBezTo>
                    <a:cubicBezTo>
                      <a:pt x="851199" y="73092"/>
                      <a:pt x="824707" y="60778"/>
                      <a:pt x="797134" y="50770"/>
                    </a:cubicBezTo>
                    <a:cubicBezTo>
                      <a:pt x="742251" y="30001"/>
                      <a:pt x="686633" y="16956"/>
                      <a:pt x="632631" y="8363"/>
                    </a:cubicBezTo>
                    <a:cubicBezTo>
                      <a:pt x="578583" y="-241"/>
                      <a:pt x="525933" y="-3761"/>
                      <a:pt x="475891" y="-3767"/>
                    </a:cubicBezTo>
                    <a:cubicBezTo>
                      <a:pt x="375748" y="-3830"/>
                      <a:pt x="286055" y="9991"/>
                      <a:pt x="213131" y="30047"/>
                    </a:cubicBezTo>
                    <a:cubicBezTo>
                      <a:pt x="176650" y="40066"/>
                      <a:pt x="144280" y="51535"/>
                      <a:pt x="116753" y="63769"/>
                    </a:cubicBezTo>
                    <a:cubicBezTo>
                      <a:pt x="89198" y="75899"/>
                      <a:pt x="66250" y="88133"/>
                      <a:pt x="48492" y="99768"/>
                    </a:cubicBezTo>
                    <a:cubicBezTo>
                      <a:pt x="12778" y="122838"/>
                      <a:pt x="-2949" y="140732"/>
                      <a:pt x="-772" y="143504"/>
                    </a:cubicBezTo>
                    <a:cubicBezTo>
                      <a:pt x="1834" y="147012"/>
                      <a:pt x="21738" y="135555"/>
                      <a:pt x="58991" y="119485"/>
                    </a:cubicBezTo>
                    <a:cubicBezTo>
                      <a:pt x="77538" y="111306"/>
                      <a:pt x="100772" y="102558"/>
                      <a:pt x="128101" y="93769"/>
                    </a:cubicBezTo>
                    <a:cubicBezTo>
                      <a:pt x="155399" y="84889"/>
                      <a:pt x="187109" y="76618"/>
                      <a:pt x="222556" y="69515"/>
                    </a:cubicBezTo>
                    <a:cubicBezTo>
                      <a:pt x="293386" y="55291"/>
                      <a:pt x="379636" y="46198"/>
                      <a:pt x="475051" y="49108"/>
                    </a:cubicBezTo>
                    <a:cubicBezTo>
                      <a:pt x="522720" y="50523"/>
                      <a:pt x="572653" y="54980"/>
                      <a:pt x="623526" y="63838"/>
                    </a:cubicBezTo>
                    <a:cubicBezTo>
                      <a:pt x="674353" y="72672"/>
                      <a:pt x="726371" y="85320"/>
                      <a:pt x="777003" y="104513"/>
                    </a:cubicBezTo>
                    <a:cubicBezTo>
                      <a:pt x="802500" y="113745"/>
                      <a:pt x="826714" y="124955"/>
                      <a:pt x="849968" y="136890"/>
                    </a:cubicBezTo>
                    <a:cubicBezTo>
                      <a:pt x="855697" y="140018"/>
                      <a:pt x="861403" y="143136"/>
                      <a:pt x="867091" y="146242"/>
                    </a:cubicBezTo>
                    <a:cubicBezTo>
                      <a:pt x="872837" y="149256"/>
                      <a:pt x="878105" y="152925"/>
                      <a:pt x="883615" y="156192"/>
                    </a:cubicBezTo>
                    <a:cubicBezTo>
                      <a:pt x="894722" y="162645"/>
                      <a:pt x="904816" y="170238"/>
                      <a:pt x="915163" y="177329"/>
                    </a:cubicBezTo>
                    <a:cubicBezTo>
                      <a:pt x="957104" y="208302"/>
                      <a:pt x="996193" y="240218"/>
                      <a:pt x="1031019" y="272640"/>
                    </a:cubicBezTo>
                    <a:cubicBezTo>
                      <a:pt x="1065897" y="305073"/>
                      <a:pt x="1096553" y="338232"/>
                      <a:pt x="1122671" y="371240"/>
                    </a:cubicBezTo>
                    <a:cubicBezTo>
                      <a:pt x="1125904" y="375393"/>
                      <a:pt x="1129107" y="379511"/>
                      <a:pt x="1132288" y="383589"/>
                    </a:cubicBezTo>
                    <a:cubicBezTo>
                      <a:pt x="1135503" y="387650"/>
                      <a:pt x="1138667" y="391687"/>
                      <a:pt x="1141462" y="395915"/>
                    </a:cubicBezTo>
                    <a:cubicBezTo>
                      <a:pt x="1147283" y="404232"/>
                      <a:pt x="1152988" y="412405"/>
                      <a:pt x="1158579" y="420406"/>
                    </a:cubicBezTo>
                    <a:cubicBezTo>
                      <a:pt x="1163882" y="428602"/>
                      <a:pt x="1168777" y="436815"/>
                      <a:pt x="1173769" y="444752"/>
                    </a:cubicBezTo>
                    <a:cubicBezTo>
                      <a:pt x="1176185" y="448761"/>
                      <a:pt x="1178819" y="452603"/>
                      <a:pt x="1180999" y="456629"/>
                    </a:cubicBezTo>
                    <a:cubicBezTo>
                      <a:pt x="1183179" y="460662"/>
                      <a:pt x="1185336" y="464642"/>
                      <a:pt x="1187469" y="468576"/>
                    </a:cubicBezTo>
                    <a:cubicBezTo>
                      <a:pt x="1222117" y="531407"/>
                      <a:pt x="1240281" y="587537"/>
                      <a:pt x="1251382" y="626700"/>
                    </a:cubicBezTo>
                    <a:cubicBezTo>
                      <a:pt x="1257668" y="646186"/>
                      <a:pt x="1260843" y="661791"/>
                      <a:pt x="1264398" y="672201"/>
                    </a:cubicBezTo>
                    <a:cubicBezTo>
                      <a:pt x="1267757" y="682646"/>
                      <a:pt x="1270477" y="688093"/>
                      <a:pt x="1272444" y="687880"/>
                    </a:cubicBezTo>
                  </a:path>
                </a:pathLst>
              </a:custGeom>
              <a:grpFill/>
              <a:ln w="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3676C520-4221-9948-DBB3-DD4BCF5B23B9}"/>
                  </a:ext>
                </a:extLst>
              </p:cNvPr>
              <p:cNvSpPr/>
              <p:nvPr/>
            </p:nvSpPr>
            <p:spPr>
              <a:xfrm flipV="1">
                <a:off x="1719738" y="2812488"/>
                <a:ext cx="121425" cy="284340"/>
              </a:xfrm>
              <a:custGeom>
                <a:avLst/>
                <a:gdLst>
                  <a:gd name="connsiteX0" fmla="*/ -1876 w 121425"/>
                  <a:gd name="connsiteY0" fmla="*/ 278884 h 284340"/>
                  <a:gd name="connsiteX1" fmla="*/ 11612 w 121425"/>
                  <a:gd name="connsiteY1" fmla="*/ 275232 h 284340"/>
                  <a:gd name="connsiteX2" fmla="*/ 38898 w 121425"/>
                  <a:gd name="connsiteY2" fmla="*/ 252484 h 284340"/>
                  <a:gd name="connsiteX3" fmla="*/ 101153 w 121425"/>
                  <a:gd name="connsiteY3" fmla="*/ 154856 h 284340"/>
                  <a:gd name="connsiteX4" fmla="*/ 117943 w 121425"/>
                  <a:gd name="connsiteY4" fmla="*/ 92220 h 284340"/>
                  <a:gd name="connsiteX5" fmla="*/ 116177 w 121425"/>
                  <a:gd name="connsiteY5" fmla="*/ 38506 h 284340"/>
                  <a:gd name="connsiteX6" fmla="*/ 102948 w 121425"/>
                  <a:gd name="connsiteY6" fmla="*/ 4761 h 284340"/>
                  <a:gd name="connsiteX7" fmla="*/ 92607 w 121425"/>
                  <a:gd name="connsiteY7" fmla="*/ -4551 h 284340"/>
                  <a:gd name="connsiteX8" fmla="*/ 96046 w 121425"/>
                  <a:gd name="connsiteY8" fmla="*/ 41054 h 284340"/>
                  <a:gd name="connsiteX9" fmla="*/ 91836 w 121425"/>
                  <a:gd name="connsiteY9" fmla="*/ 88062 h 284340"/>
                  <a:gd name="connsiteX10" fmla="*/ 74541 w 121425"/>
                  <a:gd name="connsiteY10" fmla="*/ 144117 h 284340"/>
                  <a:gd name="connsiteX11" fmla="*/ 23127 w 121425"/>
                  <a:gd name="connsiteY11" fmla="*/ 239721 h 284340"/>
                  <a:gd name="connsiteX12" fmla="*/ 4140 w 121425"/>
                  <a:gd name="connsiteY12" fmla="*/ 266933 h 284340"/>
                  <a:gd name="connsiteX13" fmla="*/ -1876 w 121425"/>
                  <a:gd name="connsiteY13" fmla="*/ 278884 h 284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21425" h="284340">
                    <a:moveTo>
                      <a:pt x="-1876" y="278884"/>
                    </a:moveTo>
                    <a:cubicBezTo>
                      <a:pt x="-869" y="280507"/>
                      <a:pt x="4198" y="279609"/>
                      <a:pt x="11612" y="275232"/>
                    </a:cubicBezTo>
                    <a:cubicBezTo>
                      <a:pt x="19008" y="270896"/>
                      <a:pt x="28539" y="263206"/>
                      <a:pt x="38898" y="252484"/>
                    </a:cubicBezTo>
                    <a:cubicBezTo>
                      <a:pt x="59500" y="231036"/>
                      <a:pt x="83910" y="197389"/>
                      <a:pt x="101153" y="154856"/>
                    </a:cubicBezTo>
                    <a:cubicBezTo>
                      <a:pt x="109833" y="133701"/>
                      <a:pt x="115366" y="112213"/>
                      <a:pt x="117943" y="92220"/>
                    </a:cubicBezTo>
                    <a:cubicBezTo>
                      <a:pt x="120341" y="72165"/>
                      <a:pt x="119438" y="53592"/>
                      <a:pt x="116177" y="38506"/>
                    </a:cubicBezTo>
                    <a:cubicBezTo>
                      <a:pt x="112933" y="23385"/>
                      <a:pt x="107618" y="11922"/>
                      <a:pt x="102948" y="4761"/>
                    </a:cubicBezTo>
                    <a:cubicBezTo>
                      <a:pt x="98071" y="-2342"/>
                      <a:pt x="94298" y="-5448"/>
                      <a:pt x="92607" y="-4551"/>
                    </a:cubicBezTo>
                    <a:cubicBezTo>
                      <a:pt x="88707" y="-2521"/>
                      <a:pt x="95247" y="14119"/>
                      <a:pt x="96046" y="41054"/>
                    </a:cubicBezTo>
                    <a:cubicBezTo>
                      <a:pt x="96472" y="54507"/>
                      <a:pt x="95287" y="70514"/>
                      <a:pt x="91836" y="88062"/>
                    </a:cubicBezTo>
                    <a:cubicBezTo>
                      <a:pt x="88178" y="105581"/>
                      <a:pt x="82535" y="124665"/>
                      <a:pt x="74541" y="144117"/>
                    </a:cubicBezTo>
                    <a:cubicBezTo>
                      <a:pt x="58741" y="183171"/>
                      <a:pt x="38558" y="216450"/>
                      <a:pt x="23127" y="239721"/>
                    </a:cubicBezTo>
                    <a:cubicBezTo>
                      <a:pt x="15362" y="251363"/>
                      <a:pt x="8713" y="260514"/>
                      <a:pt x="4140" y="266933"/>
                    </a:cubicBezTo>
                    <a:cubicBezTo>
                      <a:pt x="-403" y="273351"/>
                      <a:pt x="-2969" y="277153"/>
                      <a:pt x="-1876" y="278884"/>
                    </a:cubicBezTo>
                  </a:path>
                </a:pathLst>
              </a:custGeom>
              <a:grpFill/>
              <a:ln w="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13F979D7-A462-60AC-A585-4C41B5274EFB}"/>
                </a:ext>
              </a:extLst>
            </p:cNvPr>
            <p:cNvSpPr/>
            <p:nvPr/>
          </p:nvSpPr>
          <p:spPr>
            <a:xfrm>
              <a:off x="406947" y="361984"/>
              <a:ext cx="1257951" cy="397947"/>
            </a:xfrm>
            <a:prstGeom prst="round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3CB3ED2-3833-0D00-FBBB-6C75731679A2}"/>
                </a:ext>
              </a:extLst>
            </p:cNvPr>
            <p:cNvSpPr txBox="1"/>
            <p:nvPr/>
          </p:nvSpPr>
          <p:spPr>
            <a:xfrm>
              <a:off x="436096" y="302416"/>
              <a:ext cx="1228802" cy="4575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400" dirty="0">
                  <a:effectLst>
                    <a:outerShdw blurRad="50800" dist="38100" dir="13500000" algn="br" rotWithShape="0">
                      <a:prstClr val="black">
                        <a:alpha val="40000"/>
                      </a:prstClr>
                    </a:outerShdw>
                  </a:effectLst>
                </a:rPr>
                <a:t>Output</a:t>
              </a:r>
              <a:r>
                <a:rPr lang="en-IN" dirty="0"/>
                <a:t> 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5272FC4-4F42-2A72-99B0-F19B80DDC8A8}"/>
              </a:ext>
            </a:extLst>
          </p:cNvPr>
          <p:cNvGrpSpPr/>
          <p:nvPr/>
        </p:nvGrpSpPr>
        <p:grpSpPr>
          <a:xfrm>
            <a:off x="2455926" y="2432304"/>
            <a:ext cx="1283630" cy="676656"/>
            <a:chOff x="4410839" y="1697404"/>
            <a:chExt cx="1818765" cy="670480"/>
          </a:xfrm>
          <a:solidFill>
            <a:srgbClr val="FFFF00"/>
          </a:solidFill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850BF2B6-288F-55FC-E8F3-FFF902640682}"/>
                </a:ext>
              </a:extLst>
            </p:cNvPr>
            <p:cNvSpPr/>
            <p:nvPr/>
          </p:nvSpPr>
          <p:spPr>
            <a:xfrm flipV="1">
              <a:off x="4410839" y="1697404"/>
              <a:ext cx="1705978" cy="670480"/>
            </a:xfrm>
            <a:custGeom>
              <a:avLst/>
              <a:gdLst>
                <a:gd name="connsiteX0" fmla="*/ 1516778 w 1705978"/>
                <a:gd name="connsiteY0" fmla="*/ 146010 h 670480"/>
                <a:gd name="connsiteX1" fmla="*/ 1505033 w 1705978"/>
                <a:gd name="connsiteY1" fmla="*/ 167981 h 670480"/>
                <a:gd name="connsiteX2" fmla="*/ 1506229 w 1705978"/>
                <a:gd name="connsiteY2" fmla="*/ 179818 h 670480"/>
                <a:gd name="connsiteX3" fmla="*/ 1512441 w 1705978"/>
                <a:gd name="connsiteY3" fmla="*/ 190838 h 670480"/>
                <a:gd name="connsiteX4" fmla="*/ 1534464 w 1705978"/>
                <a:gd name="connsiteY4" fmla="*/ 204470 h 670480"/>
                <a:gd name="connsiteX5" fmla="*/ 1556481 w 1705978"/>
                <a:gd name="connsiteY5" fmla="*/ 198488 h 670480"/>
                <a:gd name="connsiteX6" fmla="*/ 1567789 w 1705978"/>
                <a:gd name="connsiteY6" fmla="*/ 173008 h 670480"/>
                <a:gd name="connsiteX7" fmla="*/ 1569434 w 1705978"/>
                <a:gd name="connsiteY7" fmla="*/ 156972 h 670480"/>
                <a:gd name="connsiteX8" fmla="*/ 1568893 w 1705978"/>
                <a:gd name="connsiteY8" fmla="*/ 140103 h 670480"/>
                <a:gd name="connsiteX9" fmla="*/ 1568203 w 1705978"/>
                <a:gd name="connsiteY9" fmla="*/ 131538 h 670480"/>
                <a:gd name="connsiteX10" fmla="*/ 1566875 w 1705978"/>
                <a:gd name="connsiteY10" fmla="*/ 123803 h 670480"/>
                <a:gd name="connsiteX11" fmla="*/ 1566506 w 1705978"/>
                <a:gd name="connsiteY11" fmla="*/ 122509 h 670480"/>
                <a:gd name="connsiteX12" fmla="*/ 1566087 w 1705978"/>
                <a:gd name="connsiteY12" fmla="*/ 122526 h 670480"/>
                <a:gd name="connsiteX13" fmla="*/ 1539940 w 1705978"/>
                <a:gd name="connsiteY13" fmla="*/ 129888 h 670480"/>
                <a:gd name="connsiteX14" fmla="*/ 1516778 w 1705978"/>
                <a:gd name="connsiteY14" fmla="*/ 146010 h 670480"/>
                <a:gd name="connsiteX15" fmla="*/ 738608 w 1705978"/>
                <a:gd name="connsiteY15" fmla="*/ 174687 h 670480"/>
                <a:gd name="connsiteX16" fmla="*/ 685285 w 1705978"/>
                <a:gd name="connsiteY16" fmla="*/ 112995 h 670480"/>
                <a:gd name="connsiteX17" fmla="*/ 609351 w 1705978"/>
                <a:gd name="connsiteY17" fmla="*/ 95338 h 670480"/>
                <a:gd name="connsiteX18" fmla="*/ 543760 w 1705978"/>
                <a:gd name="connsiteY18" fmla="*/ 139108 h 670480"/>
                <a:gd name="connsiteX19" fmla="*/ 538992 w 1705978"/>
                <a:gd name="connsiteY19" fmla="*/ 147867 h 670480"/>
                <a:gd name="connsiteX20" fmla="*/ 536909 w 1705978"/>
                <a:gd name="connsiteY20" fmla="*/ 152383 h 670480"/>
                <a:gd name="connsiteX21" fmla="*/ 535316 w 1705978"/>
                <a:gd name="connsiteY21" fmla="*/ 157065 h 670480"/>
                <a:gd name="connsiteX22" fmla="*/ 532855 w 1705978"/>
                <a:gd name="connsiteY22" fmla="*/ 166888 h 670480"/>
                <a:gd name="connsiteX23" fmla="*/ 531238 w 1705978"/>
                <a:gd name="connsiteY23" fmla="*/ 177023 h 670480"/>
                <a:gd name="connsiteX24" fmla="*/ 535425 w 1705978"/>
                <a:gd name="connsiteY24" fmla="*/ 218170 h 670480"/>
                <a:gd name="connsiteX25" fmla="*/ 582727 w 1705978"/>
                <a:gd name="connsiteY25" fmla="*/ 291371 h 670480"/>
                <a:gd name="connsiteX26" fmla="*/ 658954 w 1705978"/>
                <a:gd name="connsiteY26" fmla="*/ 340473 h 670480"/>
                <a:gd name="connsiteX27" fmla="*/ 756203 w 1705978"/>
                <a:gd name="connsiteY27" fmla="*/ 361219 h 670480"/>
                <a:gd name="connsiteX28" fmla="*/ 759521 w 1705978"/>
                <a:gd name="connsiteY28" fmla="*/ 335929 h 670480"/>
                <a:gd name="connsiteX29" fmla="*/ 738608 w 1705978"/>
                <a:gd name="connsiteY29" fmla="*/ 174687 h 670480"/>
                <a:gd name="connsiteX30" fmla="*/ 1696695 w 1705978"/>
                <a:gd name="connsiteY30" fmla="*/ 149472 h 670480"/>
                <a:gd name="connsiteX31" fmla="*/ 1674476 w 1705978"/>
                <a:gd name="connsiteY31" fmla="*/ 141547 h 670480"/>
                <a:gd name="connsiteX32" fmla="*/ 1621832 w 1705978"/>
                <a:gd name="connsiteY32" fmla="*/ 126673 h 670480"/>
                <a:gd name="connsiteX33" fmla="*/ 1589944 w 1705978"/>
                <a:gd name="connsiteY33" fmla="*/ 122319 h 670480"/>
                <a:gd name="connsiteX34" fmla="*/ 1591020 w 1705978"/>
                <a:gd name="connsiteY34" fmla="*/ 129077 h 670480"/>
                <a:gd name="connsiteX35" fmla="*/ 1591693 w 1705978"/>
                <a:gd name="connsiteY35" fmla="*/ 138602 h 670480"/>
                <a:gd name="connsiteX36" fmla="*/ 1589841 w 1705978"/>
                <a:gd name="connsiteY36" fmla="*/ 177149 h 670480"/>
                <a:gd name="connsiteX37" fmla="*/ 1571764 w 1705978"/>
                <a:gd name="connsiteY37" fmla="*/ 214311 h 670480"/>
                <a:gd name="connsiteX38" fmla="*/ 1551938 w 1705978"/>
                <a:gd name="connsiteY38" fmla="*/ 225348 h 670480"/>
                <a:gd name="connsiteX39" fmla="*/ 1530030 w 1705978"/>
                <a:gd name="connsiteY39" fmla="*/ 225566 h 670480"/>
                <a:gd name="connsiteX40" fmla="*/ 1510951 w 1705978"/>
                <a:gd name="connsiteY40" fmla="*/ 217560 h 670480"/>
                <a:gd name="connsiteX41" fmla="*/ 1495980 w 1705978"/>
                <a:gd name="connsiteY41" fmla="*/ 204050 h 670480"/>
                <a:gd name="connsiteX42" fmla="*/ 1486334 w 1705978"/>
                <a:gd name="connsiteY42" fmla="*/ 186116 h 670480"/>
                <a:gd name="connsiteX43" fmla="*/ 1484545 w 1705978"/>
                <a:gd name="connsiteY43" fmla="*/ 165514 h 670480"/>
                <a:gd name="connsiteX44" fmla="*/ 1502617 w 1705978"/>
                <a:gd name="connsiteY44" fmla="*/ 131660 h 670480"/>
                <a:gd name="connsiteX45" fmla="*/ 1531226 w 1705978"/>
                <a:gd name="connsiteY45" fmla="*/ 112253 h 670480"/>
                <a:gd name="connsiteX46" fmla="*/ 1559242 w 1705978"/>
                <a:gd name="connsiteY46" fmla="*/ 104172 h 670480"/>
                <a:gd name="connsiteX47" fmla="*/ 1542464 w 1705978"/>
                <a:gd name="connsiteY47" fmla="*/ 81954 h 670480"/>
                <a:gd name="connsiteX48" fmla="*/ 1482636 w 1705978"/>
                <a:gd name="connsiteY48" fmla="*/ 43400 h 670480"/>
                <a:gd name="connsiteX49" fmla="*/ 1409923 w 1705978"/>
                <a:gd name="connsiteY49" fmla="*/ 23114 h 670480"/>
                <a:gd name="connsiteX50" fmla="*/ 1332644 w 1705978"/>
                <a:gd name="connsiteY50" fmla="*/ 21360 h 670480"/>
                <a:gd name="connsiteX51" fmla="*/ 1295310 w 1705978"/>
                <a:gd name="connsiteY51" fmla="*/ 30108 h 670480"/>
                <a:gd name="connsiteX52" fmla="*/ 1277032 w 1705978"/>
                <a:gd name="connsiteY52" fmla="*/ 37792 h 670480"/>
                <a:gd name="connsiteX53" fmla="*/ 1259219 w 1705978"/>
                <a:gd name="connsiteY53" fmla="*/ 46995 h 670480"/>
                <a:gd name="connsiteX54" fmla="*/ 1135564 w 1705978"/>
                <a:gd name="connsiteY54" fmla="*/ 159078 h 670480"/>
                <a:gd name="connsiteX55" fmla="*/ 1016304 w 1705978"/>
                <a:gd name="connsiteY55" fmla="*/ 296427 h 670480"/>
                <a:gd name="connsiteX56" fmla="*/ 938237 w 1705978"/>
                <a:gd name="connsiteY56" fmla="*/ 352465 h 670480"/>
                <a:gd name="connsiteX57" fmla="*/ 845296 w 1705978"/>
                <a:gd name="connsiteY57" fmla="*/ 383357 h 670480"/>
                <a:gd name="connsiteX58" fmla="*/ 776932 w 1705978"/>
                <a:gd name="connsiteY58" fmla="*/ 390058 h 670480"/>
                <a:gd name="connsiteX59" fmla="*/ 767809 w 1705978"/>
                <a:gd name="connsiteY59" fmla="*/ 422722 h 670480"/>
                <a:gd name="connsiteX60" fmla="*/ 731545 w 1705978"/>
                <a:gd name="connsiteY60" fmla="*/ 498488 h 670480"/>
                <a:gd name="connsiteX61" fmla="*/ 616179 w 1705978"/>
                <a:gd name="connsiteY61" fmla="*/ 608178 h 670480"/>
                <a:gd name="connsiteX62" fmla="*/ 547423 w 1705978"/>
                <a:gd name="connsiteY62" fmla="*/ 640192 h 670480"/>
                <a:gd name="connsiteX63" fmla="*/ 476868 w 1705978"/>
                <a:gd name="connsiteY63" fmla="*/ 658476 h 670480"/>
                <a:gd name="connsiteX64" fmla="*/ 407233 w 1705978"/>
                <a:gd name="connsiteY64" fmla="*/ 664469 h 670480"/>
                <a:gd name="connsiteX65" fmla="*/ 340565 w 1705978"/>
                <a:gd name="connsiteY65" fmla="*/ 659546 h 670480"/>
                <a:gd name="connsiteX66" fmla="*/ 222438 w 1705978"/>
                <a:gd name="connsiteY66" fmla="*/ 622413 h 670480"/>
                <a:gd name="connsiteX67" fmla="*/ 132304 w 1705978"/>
                <a:gd name="connsiteY67" fmla="*/ 558501 h 670480"/>
                <a:gd name="connsiteX68" fmla="*/ 73568 w 1705978"/>
                <a:gd name="connsiteY68" fmla="*/ 482907 h 670480"/>
                <a:gd name="connsiteX69" fmla="*/ 37269 w 1705978"/>
                <a:gd name="connsiteY69" fmla="*/ 411575 h 670480"/>
                <a:gd name="connsiteX70" fmla="*/ 3352 w 1705978"/>
                <a:gd name="connsiteY70" fmla="*/ 306740 h 670480"/>
                <a:gd name="connsiteX71" fmla="*/ -2181 w 1705978"/>
                <a:gd name="connsiteY71" fmla="*/ 278660 h 670480"/>
                <a:gd name="connsiteX72" fmla="*/ -2952 w 1705978"/>
                <a:gd name="connsiteY72" fmla="*/ 268871 h 670480"/>
                <a:gd name="connsiteX73" fmla="*/ 660 w 1705978"/>
                <a:gd name="connsiteY73" fmla="*/ 278010 h 670480"/>
                <a:gd name="connsiteX74" fmla="*/ 8902 w 1705978"/>
                <a:gd name="connsiteY74" fmla="*/ 305250 h 670480"/>
                <a:gd name="connsiteX75" fmla="*/ 47410 w 1705978"/>
                <a:gd name="connsiteY75" fmla="*/ 407077 h 670480"/>
                <a:gd name="connsiteX76" fmla="*/ 85066 w 1705978"/>
                <a:gd name="connsiteY76" fmla="*/ 475665 h 670480"/>
                <a:gd name="connsiteX77" fmla="*/ 143439 w 1705978"/>
                <a:gd name="connsiteY77" fmla="*/ 547090 h 670480"/>
                <a:gd name="connsiteX78" fmla="*/ 230364 w 1705978"/>
                <a:gd name="connsiteY78" fmla="*/ 606107 h 670480"/>
                <a:gd name="connsiteX79" fmla="*/ 343458 w 1705978"/>
                <a:gd name="connsiteY79" fmla="*/ 639599 h 670480"/>
                <a:gd name="connsiteX80" fmla="*/ 406997 w 1705978"/>
                <a:gd name="connsiteY80" fmla="*/ 643367 h 670480"/>
                <a:gd name="connsiteX81" fmla="*/ 473101 w 1705978"/>
                <a:gd name="connsiteY81" fmla="*/ 636804 h 670480"/>
                <a:gd name="connsiteX82" fmla="*/ 539682 w 1705978"/>
                <a:gd name="connsiteY82" fmla="*/ 618698 h 670480"/>
                <a:gd name="connsiteX83" fmla="*/ 604037 w 1705978"/>
                <a:gd name="connsiteY83" fmla="*/ 587892 h 670480"/>
                <a:gd name="connsiteX84" fmla="*/ 710437 w 1705978"/>
                <a:gd name="connsiteY84" fmla="*/ 484960 h 670480"/>
                <a:gd name="connsiteX85" fmla="*/ 750468 w 1705978"/>
                <a:gd name="connsiteY85" fmla="*/ 389414 h 670480"/>
                <a:gd name="connsiteX86" fmla="*/ 648256 w 1705978"/>
                <a:gd name="connsiteY86" fmla="*/ 366902 h 670480"/>
                <a:gd name="connsiteX87" fmla="*/ 602812 w 1705978"/>
                <a:gd name="connsiteY87" fmla="*/ 343458 h 670480"/>
                <a:gd name="connsiteX88" fmla="*/ 562953 w 1705978"/>
                <a:gd name="connsiteY88" fmla="*/ 311864 h 670480"/>
                <a:gd name="connsiteX89" fmla="*/ 508226 w 1705978"/>
                <a:gd name="connsiteY89" fmla="*/ 226240 h 670480"/>
                <a:gd name="connsiteX90" fmla="*/ 503095 w 1705978"/>
                <a:gd name="connsiteY90" fmla="*/ 174124 h 670480"/>
                <a:gd name="connsiteX91" fmla="*/ 505195 w 1705978"/>
                <a:gd name="connsiteY91" fmla="*/ 161108 h 670480"/>
                <a:gd name="connsiteX92" fmla="*/ 508502 w 1705978"/>
                <a:gd name="connsiteY92" fmla="*/ 148241 h 670480"/>
                <a:gd name="connsiteX93" fmla="*/ 510722 w 1705978"/>
                <a:gd name="connsiteY93" fmla="*/ 141857 h 670480"/>
                <a:gd name="connsiteX94" fmla="*/ 513518 w 1705978"/>
                <a:gd name="connsiteY94" fmla="*/ 135743 h 670480"/>
                <a:gd name="connsiteX95" fmla="*/ 519948 w 1705978"/>
                <a:gd name="connsiteY95" fmla="*/ 124033 h 670480"/>
                <a:gd name="connsiteX96" fmla="*/ 556655 w 1705978"/>
                <a:gd name="connsiteY96" fmla="*/ 87170 h 670480"/>
                <a:gd name="connsiteX97" fmla="*/ 604163 w 1705978"/>
                <a:gd name="connsiteY97" fmla="*/ 67891 h 670480"/>
                <a:gd name="connsiteX98" fmla="*/ 655416 w 1705978"/>
                <a:gd name="connsiteY98" fmla="*/ 69450 h 670480"/>
                <a:gd name="connsiteX99" fmla="*/ 700780 w 1705978"/>
                <a:gd name="connsiteY99" fmla="*/ 90138 h 670480"/>
                <a:gd name="connsiteX100" fmla="*/ 762788 w 1705978"/>
                <a:gd name="connsiteY100" fmla="*/ 162172 h 670480"/>
                <a:gd name="connsiteX101" fmla="*/ 779295 w 1705978"/>
                <a:gd name="connsiteY101" fmla="*/ 205931 h 670480"/>
                <a:gd name="connsiteX102" fmla="*/ 781912 w 1705978"/>
                <a:gd name="connsiteY102" fmla="*/ 217186 h 670480"/>
                <a:gd name="connsiteX103" fmla="*/ 784069 w 1705978"/>
                <a:gd name="connsiteY103" fmla="*/ 228425 h 670480"/>
                <a:gd name="connsiteX104" fmla="*/ 787026 w 1705978"/>
                <a:gd name="connsiteY104" fmla="*/ 250845 h 670480"/>
                <a:gd name="connsiteX105" fmla="*/ 785645 w 1705978"/>
                <a:gd name="connsiteY105" fmla="*/ 338730 h 670480"/>
                <a:gd name="connsiteX106" fmla="*/ 782637 w 1705978"/>
                <a:gd name="connsiteY106" fmla="*/ 361541 h 670480"/>
                <a:gd name="connsiteX107" fmla="*/ 840159 w 1705978"/>
                <a:gd name="connsiteY107" fmla="*/ 355468 h 670480"/>
                <a:gd name="connsiteX108" fmla="*/ 925267 w 1705978"/>
                <a:gd name="connsiteY108" fmla="*/ 327446 h 670480"/>
                <a:gd name="connsiteX109" fmla="*/ 997329 w 1705978"/>
                <a:gd name="connsiteY109" fmla="*/ 275928 h 670480"/>
                <a:gd name="connsiteX110" fmla="*/ 1114651 w 1705978"/>
                <a:gd name="connsiteY110" fmla="*/ 141633 h 670480"/>
                <a:gd name="connsiteX111" fmla="*/ 1246473 w 1705978"/>
                <a:gd name="connsiteY111" fmla="*/ 24023 h 670480"/>
                <a:gd name="connsiteX112" fmla="*/ 1266081 w 1705978"/>
                <a:gd name="connsiteY112" fmla="*/ 14067 h 670480"/>
                <a:gd name="connsiteX113" fmla="*/ 1286378 w 1705978"/>
                <a:gd name="connsiteY113" fmla="*/ 5698 h 670480"/>
                <a:gd name="connsiteX114" fmla="*/ 1329504 w 1705978"/>
                <a:gd name="connsiteY114" fmla="*/ -4154 h 670480"/>
                <a:gd name="connsiteX115" fmla="*/ 1413840 w 1705978"/>
                <a:gd name="connsiteY115" fmla="*/ -1646 h 670480"/>
                <a:gd name="connsiteX116" fmla="*/ 1492270 w 1705978"/>
                <a:gd name="connsiteY116" fmla="*/ 21003 h 670480"/>
                <a:gd name="connsiteX117" fmla="*/ 1559392 w 1705978"/>
                <a:gd name="connsiteY117" fmla="*/ 65452 h 670480"/>
                <a:gd name="connsiteX118" fmla="*/ 1582824 w 1705978"/>
                <a:gd name="connsiteY118" fmla="*/ 99094 h 670480"/>
                <a:gd name="connsiteX119" fmla="*/ 1584411 w 1705978"/>
                <a:gd name="connsiteY119" fmla="*/ 103137 h 670480"/>
                <a:gd name="connsiteX120" fmla="*/ 1625697 w 1705978"/>
                <a:gd name="connsiteY120" fmla="*/ 108952 h 670480"/>
                <a:gd name="connsiteX121" fmla="*/ 1680130 w 1705978"/>
                <a:gd name="connsiteY121" fmla="*/ 125453 h 670480"/>
                <a:gd name="connsiteX122" fmla="*/ 1702792 w 1705978"/>
                <a:gd name="connsiteY122" fmla="*/ 134052 h 670480"/>
                <a:gd name="connsiteX123" fmla="*/ 1696695 w 1705978"/>
                <a:gd name="connsiteY123" fmla="*/ 149472 h 67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</a:cxnLst>
              <a:rect l="l" t="t" r="r" b="b"/>
              <a:pathLst>
                <a:path w="1705978" h="670480">
                  <a:moveTo>
                    <a:pt x="1516778" y="146010"/>
                  </a:moveTo>
                  <a:cubicBezTo>
                    <a:pt x="1510451" y="152469"/>
                    <a:pt x="1505654" y="160055"/>
                    <a:pt x="1505033" y="167981"/>
                  </a:cubicBezTo>
                  <a:cubicBezTo>
                    <a:pt x="1504458" y="171921"/>
                    <a:pt x="1505171" y="175895"/>
                    <a:pt x="1506229" y="179818"/>
                  </a:cubicBezTo>
                  <a:cubicBezTo>
                    <a:pt x="1507748" y="183625"/>
                    <a:pt x="1509473" y="187554"/>
                    <a:pt x="1512441" y="190838"/>
                  </a:cubicBezTo>
                  <a:cubicBezTo>
                    <a:pt x="1517853" y="197642"/>
                    <a:pt x="1526159" y="202796"/>
                    <a:pt x="1534464" y="204470"/>
                  </a:cubicBezTo>
                  <a:cubicBezTo>
                    <a:pt x="1542913" y="206230"/>
                    <a:pt x="1550718" y="204147"/>
                    <a:pt x="1556481" y="198488"/>
                  </a:cubicBezTo>
                  <a:cubicBezTo>
                    <a:pt x="1562244" y="192644"/>
                    <a:pt x="1566041" y="183298"/>
                    <a:pt x="1567789" y="173008"/>
                  </a:cubicBezTo>
                  <a:cubicBezTo>
                    <a:pt x="1568922" y="167947"/>
                    <a:pt x="1569014" y="162396"/>
                    <a:pt x="1569434" y="156972"/>
                  </a:cubicBezTo>
                  <a:cubicBezTo>
                    <a:pt x="1569285" y="151382"/>
                    <a:pt x="1569566" y="145837"/>
                    <a:pt x="1568893" y="140103"/>
                  </a:cubicBezTo>
                  <a:lnTo>
                    <a:pt x="1568203" y="131538"/>
                  </a:lnTo>
                  <a:lnTo>
                    <a:pt x="1566875" y="123803"/>
                  </a:lnTo>
                  <a:lnTo>
                    <a:pt x="1566506" y="122509"/>
                  </a:lnTo>
                  <a:lnTo>
                    <a:pt x="1566087" y="122526"/>
                  </a:lnTo>
                  <a:cubicBezTo>
                    <a:pt x="1556947" y="123797"/>
                    <a:pt x="1547952" y="125908"/>
                    <a:pt x="1539940" y="129888"/>
                  </a:cubicBezTo>
                  <a:cubicBezTo>
                    <a:pt x="1531623" y="134420"/>
                    <a:pt x="1523156" y="139487"/>
                    <a:pt x="1516778" y="146010"/>
                  </a:cubicBezTo>
                  <a:close/>
                  <a:moveTo>
                    <a:pt x="738608" y="174687"/>
                  </a:moveTo>
                  <a:cubicBezTo>
                    <a:pt x="725937" y="150416"/>
                    <a:pt x="707860" y="128283"/>
                    <a:pt x="685285" y="112995"/>
                  </a:cubicBezTo>
                  <a:cubicBezTo>
                    <a:pt x="662779" y="97719"/>
                    <a:pt x="635521" y="89954"/>
                    <a:pt x="609351" y="95338"/>
                  </a:cubicBezTo>
                  <a:cubicBezTo>
                    <a:pt x="583066" y="100129"/>
                    <a:pt x="558139" y="116590"/>
                    <a:pt x="543760" y="139108"/>
                  </a:cubicBezTo>
                  <a:cubicBezTo>
                    <a:pt x="542161" y="142024"/>
                    <a:pt x="540199" y="144773"/>
                    <a:pt x="538992" y="147867"/>
                  </a:cubicBezTo>
                  <a:lnTo>
                    <a:pt x="536909" y="152383"/>
                  </a:lnTo>
                  <a:lnTo>
                    <a:pt x="535316" y="157065"/>
                  </a:lnTo>
                  <a:cubicBezTo>
                    <a:pt x="534080" y="160090"/>
                    <a:pt x="533585" y="163552"/>
                    <a:pt x="532855" y="166888"/>
                  </a:cubicBezTo>
                  <a:cubicBezTo>
                    <a:pt x="532164" y="170241"/>
                    <a:pt x="531261" y="173577"/>
                    <a:pt x="531238" y="177023"/>
                  </a:cubicBezTo>
                  <a:cubicBezTo>
                    <a:pt x="529536" y="190643"/>
                    <a:pt x="531353" y="204654"/>
                    <a:pt x="535425" y="218170"/>
                  </a:cubicBezTo>
                  <a:cubicBezTo>
                    <a:pt x="543374" y="245450"/>
                    <a:pt x="561279" y="270361"/>
                    <a:pt x="582727" y="291371"/>
                  </a:cubicBezTo>
                  <a:cubicBezTo>
                    <a:pt x="604744" y="312238"/>
                    <a:pt x="630155" y="329223"/>
                    <a:pt x="658954" y="340473"/>
                  </a:cubicBezTo>
                  <a:cubicBezTo>
                    <a:pt x="689978" y="353040"/>
                    <a:pt x="722970" y="359574"/>
                    <a:pt x="756203" y="361219"/>
                  </a:cubicBezTo>
                  <a:cubicBezTo>
                    <a:pt x="757549" y="352868"/>
                    <a:pt x="758722" y="344459"/>
                    <a:pt x="759521" y="335929"/>
                  </a:cubicBezTo>
                  <a:cubicBezTo>
                    <a:pt x="764479" y="282013"/>
                    <a:pt x="763749" y="223352"/>
                    <a:pt x="738608" y="174687"/>
                  </a:cubicBezTo>
                  <a:close/>
                  <a:moveTo>
                    <a:pt x="1696695" y="149472"/>
                  </a:moveTo>
                  <a:cubicBezTo>
                    <a:pt x="1689390" y="146786"/>
                    <a:pt x="1682017" y="144083"/>
                    <a:pt x="1674476" y="141547"/>
                  </a:cubicBezTo>
                  <a:cubicBezTo>
                    <a:pt x="1657601" y="135824"/>
                    <a:pt x="1640053" y="130526"/>
                    <a:pt x="1621832" y="126673"/>
                  </a:cubicBezTo>
                  <a:cubicBezTo>
                    <a:pt x="1611398" y="124504"/>
                    <a:pt x="1600688" y="122986"/>
                    <a:pt x="1589944" y="122319"/>
                  </a:cubicBezTo>
                  <a:lnTo>
                    <a:pt x="1591020" y="129077"/>
                  </a:lnTo>
                  <a:lnTo>
                    <a:pt x="1591693" y="138602"/>
                  </a:lnTo>
                  <a:cubicBezTo>
                    <a:pt x="1592550" y="151267"/>
                    <a:pt x="1592360" y="164150"/>
                    <a:pt x="1589841" y="177149"/>
                  </a:cubicBezTo>
                  <a:cubicBezTo>
                    <a:pt x="1587379" y="189958"/>
                    <a:pt x="1582554" y="203595"/>
                    <a:pt x="1571764" y="214311"/>
                  </a:cubicBezTo>
                  <a:cubicBezTo>
                    <a:pt x="1566207" y="219320"/>
                    <a:pt x="1559478" y="223755"/>
                    <a:pt x="1551938" y="225348"/>
                  </a:cubicBezTo>
                  <a:cubicBezTo>
                    <a:pt x="1544576" y="227085"/>
                    <a:pt x="1536909" y="227281"/>
                    <a:pt x="1530030" y="225566"/>
                  </a:cubicBezTo>
                  <a:cubicBezTo>
                    <a:pt x="1523099" y="223996"/>
                    <a:pt x="1516605" y="221345"/>
                    <a:pt x="1510951" y="217560"/>
                  </a:cubicBezTo>
                  <a:cubicBezTo>
                    <a:pt x="1505188" y="213960"/>
                    <a:pt x="1500167" y="209347"/>
                    <a:pt x="1495980" y="204050"/>
                  </a:cubicBezTo>
                  <a:cubicBezTo>
                    <a:pt x="1491597" y="198896"/>
                    <a:pt x="1488606" y="192581"/>
                    <a:pt x="1486334" y="186116"/>
                  </a:cubicBezTo>
                  <a:cubicBezTo>
                    <a:pt x="1484482" y="179461"/>
                    <a:pt x="1483516" y="172398"/>
                    <a:pt x="1484545" y="165514"/>
                  </a:cubicBezTo>
                  <a:cubicBezTo>
                    <a:pt x="1486098" y="151497"/>
                    <a:pt x="1494082" y="140068"/>
                    <a:pt x="1502617" y="131660"/>
                  </a:cubicBezTo>
                  <a:cubicBezTo>
                    <a:pt x="1511383" y="123095"/>
                    <a:pt x="1521287" y="117447"/>
                    <a:pt x="1531226" y="112253"/>
                  </a:cubicBezTo>
                  <a:cubicBezTo>
                    <a:pt x="1540388" y="107882"/>
                    <a:pt x="1549884" y="105576"/>
                    <a:pt x="1559242" y="104172"/>
                  </a:cubicBezTo>
                  <a:cubicBezTo>
                    <a:pt x="1554877" y="96218"/>
                    <a:pt x="1549188" y="88741"/>
                    <a:pt x="1542464" y="81954"/>
                  </a:cubicBezTo>
                  <a:cubicBezTo>
                    <a:pt x="1526303" y="65711"/>
                    <a:pt x="1505246" y="53138"/>
                    <a:pt x="1482636" y="43400"/>
                  </a:cubicBezTo>
                  <a:cubicBezTo>
                    <a:pt x="1459831" y="33904"/>
                    <a:pt x="1435300" y="26922"/>
                    <a:pt x="1409923" y="23114"/>
                  </a:cubicBezTo>
                  <a:cubicBezTo>
                    <a:pt x="1384605" y="19278"/>
                    <a:pt x="1358343" y="18082"/>
                    <a:pt x="1332644" y="21360"/>
                  </a:cubicBezTo>
                  <a:cubicBezTo>
                    <a:pt x="1319830" y="22993"/>
                    <a:pt x="1307165" y="25749"/>
                    <a:pt x="1295310" y="30108"/>
                  </a:cubicBezTo>
                  <a:cubicBezTo>
                    <a:pt x="1289300" y="32444"/>
                    <a:pt x="1283082" y="35106"/>
                    <a:pt x="1277032" y="37792"/>
                  </a:cubicBezTo>
                  <a:cubicBezTo>
                    <a:pt x="1271136" y="40887"/>
                    <a:pt x="1264953" y="43464"/>
                    <a:pt x="1259219" y="46995"/>
                  </a:cubicBezTo>
                  <a:cubicBezTo>
                    <a:pt x="1212050" y="73159"/>
                    <a:pt x="1172570" y="114215"/>
                    <a:pt x="1135564" y="159078"/>
                  </a:cubicBezTo>
                  <a:cubicBezTo>
                    <a:pt x="1098253" y="203843"/>
                    <a:pt x="1062478" y="253249"/>
                    <a:pt x="1016304" y="296427"/>
                  </a:cubicBezTo>
                  <a:cubicBezTo>
                    <a:pt x="993142" y="317806"/>
                    <a:pt x="967340" y="337528"/>
                    <a:pt x="938237" y="352465"/>
                  </a:cubicBezTo>
                  <a:cubicBezTo>
                    <a:pt x="909409" y="367937"/>
                    <a:pt x="877183" y="377376"/>
                    <a:pt x="845296" y="383357"/>
                  </a:cubicBezTo>
                  <a:cubicBezTo>
                    <a:pt x="822996" y="387481"/>
                    <a:pt x="800053" y="389805"/>
                    <a:pt x="776932" y="390058"/>
                  </a:cubicBezTo>
                  <a:cubicBezTo>
                    <a:pt x="774343" y="401101"/>
                    <a:pt x="771404" y="412035"/>
                    <a:pt x="767809" y="422722"/>
                  </a:cubicBezTo>
                  <a:cubicBezTo>
                    <a:pt x="758774" y="449685"/>
                    <a:pt x="746528" y="475205"/>
                    <a:pt x="731545" y="498488"/>
                  </a:cubicBezTo>
                  <a:cubicBezTo>
                    <a:pt x="701677" y="545301"/>
                    <a:pt x="660426" y="581853"/>
                    <a:pt x="616179" y="608178"/>
                  </a:cubicBezTo>
                  <a:cubicBezTo>
                    <a:pt x="594023" y="621447"/>
                    <a:pt x="570861" y="632019"/>
                    <a:pt x="547423" y="640192"/>
                  </a:cubicBezTo>
                  <a:cubicBezTo>
                    <a:pt x="524003" y="648382"/>
                    <a:pt x="500386" y="654588"/>
                    <a:pt x="476868" y="658476"/>
                  </a:cubicBezTo>
                  <a:cubicBezTo>
                    <a:pt x="453349" y="662283"/>
                    <a:pt x="430055" y="664228"/>
                    <a:pt x="407233" y="664469"/>
                  </a:cubicBezTo>
                  <a:cubicBezTo>
                    <a:pt x="384410" y="664349"/>
                    <a:pt x="362117" y="662772"/>
                    <a:pt x="340565" y="659546"/>
                  </a:cubicBezTo>
                  <a:cubicBezTo>
                    <a:pt x="297560" y="652673"/>
                    <a:pt x="257471" y="640174"/>
                    <a:pt x="222438" y="622413"/>
                  </a:cubicBezTo>
                  <a:cubicBezTo>
                    <a:pt x="187393" y="604922"/>
                    <a:pt x="156559" y="583296"/>
                    <a:pt x="132304" y="558501"/>
                  </a:cubicBezTo>
                  <a:cubicBezTo>
                    <a:pt x="107859" y="533982"/>
                    <a:pt x="88896" y="507915"/>
                    <a:pt x="73568" y="482907"/>
                  </a:cubicBezTo>
                  <a:cubicBezTo>
                    <a:pt x="58205" y="457864"/>
                    <a:pt x="46512" y="433724"/>
                    <a:pt x="37269" y="411575"/>
                  </a:cubicBezTo>
                  <a:cubicBezTo>
                    <a:pt x="18496" y="367333"/>
                    <a:pt x="9173" y="331178"/>
                    <a:pt x="3352" y="306740"/>
                  </a:cubicBezTo>
                  <a:cubicBezTo>
                    <a:pt x="511" y="294483"/>
                    <a:pt x="-1261" y="285056"/>
                    <a:pt x="-2181" y="278660"/>
                  </a:cubicBezTo>
                  <a:cubicBezTo>
                    <a:pt x="-3170" y="272287"/>
                    <a:pt x="-3435" y="268980"/>
                    <a:pt x="-2952" y="268871"/>
                  </a:cubicBezTo>
                  <a:cubicBezTo>
                    <a:pt x="-2474" y="268767"/>
                    <a:pt x="-1255" y="271867"/>
                    <a:pt x="660" y="278010"/>
                  </a:cubicBezTo>
                  <a:cubicBezTo>
                    <a:pt x="2512" y="284164"/>
                    <a:pt x="5187" y="293321"/>
                    <a:pt x="8902" y="305250"/>
                  </a:cubicBezTo>
                  <a:cubicBezTo>
                    <a:pt x="16466" y="329021"/>
                    <a:pt x="27417" y="364302"/>
                    <a:pt x="47410" y="407077"/>
                  </a:cubicBezTo>
                  <a:cubicBezTo>
                    <a:pt x="57262" y="428502"/>
                    <a:pt x="69456" y="451756"/>
                    <a:pt x="85066" y="475665"/>
                  </a:cubicBezTo>
                  <a:cubicBezTo>
                    <a:pt x="100635" y="499558"/>
                    <a:pt x="119599" y="524232"/>
                    <a:pt x="143439" y="547090"/>
                  </a:cubicBezTo>
                  <a:cubicBezTo>
                    <a:pt x="167021" y="570159"/>
                    <a:pt x="196573" y="589974"/>
                    <a:pt x="230364" y="606107"/>
                  </a:cubicBezTo>
                  <a:cubicBezTo>
                    <a:pt x="264022" y="622408"/>
                    <a:pt x="302415" y="633658"/>
                    <a:pt x="343458" y="639599"/>
                  </a:cubicBezTo>
                  <a:cubicBezTo>
                    <a:pt x="364038" y="642354"/>
                    <a:pt x="385290" y="643539"/>
                    <a:pt x="406997" y="643367"/>
                  </a:cubicBezTo>
                  <a:cubicBezTo>
                    <a:pt x="428704" y="642832"/>
                    <a:pt x="450830" y="640686"/>
                    <a:pt x="473101" y="636804"/>
                  </a:cubicBezTo>
                  <a:cubicBezTo>
                    <a:pt x="495365" y="632841"/>
                    <a:pt x="517653" y="626675"/>
                    <a:pt x="539682" y="618698"/>
                  </a:cubicBezTo>
                  <a:cubicBezTo>
                    <a:pt x="561716" y="610732"/>
                    <a:pt x="583406" y="600545"/>
                    <a:pt x="604037" y="587892"/>
                  </a:cubicBezTo>
                  <a:cubicBezTo>
                    <a:pt x="645259" y="562768"/>
                    <a:pt x="683214" y="528448"/>
                    <a:pt x="710437" y="484960"/>
                  </a:cubicBezTo>
                  <a:cubicBezTo>
                    <a:pt x="728733" y="456150"/>
                    <a:pt x="742031" y="423837"/>
                    <a:pt x="750468" y="389414"/>
                  </a:cubicBezTo>
                  <a:cubicBezTo>
                    <a:pt x="715861" y="387314"/>
                    <a:pt x="681270" y="380240"/>
                    <a:pt x="648256" y="366902"/>
                  </a:cubicBezTo>
                  <a:cubicBezTo>
                    <a:pt x="632496" y="360632"/>
                    <a:pt x="617122" y="352856"/>
                    <a:pt x="602812" y="343458"/>
                  </a:cubicBezTo>
                  <a:cubicBezTo>
                    <a:pt x="588542" y="334135"/>
                    <a:pt x="575204" y="323592"/>
                    <a:pt x="562953" y="311864"/>
                  </a:cubicBezTo>
                  <a:cubicBezTo>
                    <a:pt x="538905" y="288214"/>
                    <a:pt x="518136" y="259892"/>
                    <a:pt x="508226" y="226240"/>
                  </a:cubicBezTo>
                  <a:cubicBezTo>
                    <a:pt x="503234" y="209606"/>
                    <a:pt x="500950" y="191684"/>
                    <a:pt x="503095" y="174124"/>
                  </a:cubicBezTo>
                  <a:cubicBezTo>
                    <a:pt x="503245" y="169695"/>
                    <a:pt x="504292" y="165410"/>
                    <a:pt x="505195" y="161108"/>
                  </a:cubicBezTo>
                  <a:cubicBezTo>
                    <a:pt x="506138" y="156800"/>
                    <a:pt x="506846" y="152509"/>
                    <a:pt x="508502" y="148241"/>
                  </a:cubicBezTo>
                  <a:lnTo>
                    <a:pt x="510722" y="141857"/>
                  </a:lnTo>
                  <a:lnTo>
                    <a:pt x="513518" y="135743"/>
                  </a:lnTo>
                  <a:cubicBezTo>
                    <a:pt x="515249" y="131585"/>
                    <a:pt x="517739" y="127898"/>
                    <a:pt x="519948" y="124033"/>
                  </a:cubicBezTo>
                  <a:cubicBezTo>
                    <a:pt x="529398" y="108963"/>
                    <a:pt x="542310" y="96712"/>
                    <a:pt x="556655" y="87170"/>
                  </a:cubicBezTo>
                  <a:cubicBezTo>
                    <a:pt x="571034" y="77611"/>
                    <a:pt x="587219" y="70997"/>
                    <a:pt x="604163" y="67891"/>
                  </a:cubicBezTo>
                  <a:cubicBezTo>
                    <a:pt x="620953" y="64687"/>
                    <a:pt x="639093" y="65136"/>
                    <a:pt x="655416" y="69450"/>
                  </a:cubicBezTo>
                  <a:cubicBezTo>
                    <a:pt x="671872" y="73585"/>
                    <a:pt x="687212" y="80890"/>
                    <a:pt x="700780" y="90138"/>
                  </a:cubicBezTo>
                  <a:cubicBezTo>
                    <a:pt x="727956" y="108768"/>
                    <a:pt x="748386" y="134363"/>
                    <a:pt x="762788" y="162172"/>
                  </a:cubicBezTo>
                  <a:cubicBezTo>
                    <a:pt x="769892" y="176108"/>
                    <a:pt x="775810" y="190873"/>
                    <a:pt x="779295" y="205931"/>
                  </a:cubicBezTo>
                  <a:lnTo>
                    <a:pt x="781912" y="217186"/>
                  </a:lnTo>
                  <a:cubicBezTo>
                    <a:pt x="782804" y="220931"/>
                    <a:pt x="783690" y="224675"/>
                    <a:pt x="784069" y="228425"/>
                  </a:cubicBezTo>
                  <a:cubicBezTo>
                    <a:pt x="785059" y="235914"/>
                    <a:pt x="786175" y="243397"/>
                    <a:pt x="787026" y="250845"/>
                  </a:cubicBezTo>
                  <a:cubicBezTo>
                    <a:pt x="789591" y="280656"/>
                    <a:pt x="788630" y="309995"/>
                    <a:pt x="785645" y="338730"/>
                  </a:cubicBezTo>
                  <a:cubicBezTo>
                    <a:pt x="784857" y="346368"/>
                    <a:pt x="783834" y="353972"/>
                    <a:pt x="782637" y="361541"/>
                  </a:cubicBezTo>
                  <a:cubicBezTo>
                    <a:pt x="802003" y="361018"/>
                    <a:pt x="821288" y="358930"/>
                    <a:pt x="840159" y="355468"/>
                  </a:cubicBezTo>
                  <a:cubicBezTo>
                    <a:pt x="870333" y="349796"/>
                    <a:pt x="899062" y="341416"/>
                    <a:pt x="925267" y="327446"/>
                  </a:cubicBezTo>
                  <a:cubicBezTo>
                    <a:pt x="951678" y="313981"/>
                    <a:pt x="975478" y="295955"/>
                    <a:pt x="997329" y="275928"/>
                  </a:cubicBezTo>
                  <a:cubicBezTo>
                    <a:pt x="1040961" y="235465"/>
                    <a:pt x="1076466" y="187122"/>
                    <a:pt x="1114651" y="141633"/>
                  </a:cubicBezTo>
                  <a:cubicBezTo>
                    <a:pt x="1152532" y="96195"/>
                    <a:pt x="1194570" y="52431"/>
                    <a:pt x="1246473" y="24023"/>
                  </a:cubicBezTo>
                  <a:cubicBezTo>
                    <a:pt x="1252766" y="20233"/>
                    <a:pt x="1259575" y="17391"/>
                    <a:pt x="1266081" y="14067"/>
                  </a:cubicBezTo>
                  <a:cubicBezTo>
                    <a:pt x="1272804" y="11122"/>
                    <a:pt x="1279436" y="8327"/>
                    <a:pt x="1286378" y="5698"/>
                  </a:cubicBezTo>
                  <a:cubicBezTo>
                    <a:pt x="1300642" y="574"/>
                    <a:pt x="1315142" y="-2417"/>
                    <a:pt x="1329504" y="-4154"/>
                  </a:cubicBezTo>
                  <a:cubicBezTo>
                    <a:pt x="1358274" y="-7576"/>
                    <a:pt x="1386560" y="-5995"/>
                    <a:pt x="1413840" y="-1646"/>
                  </a:cubicBezTo>
                  <a:cubicBezTo>
                    <a:pt x="1441144" y="2696"/>
                    <a:pt x="1467451" y="10386"/>
                    <a:pt x="1492270" y="21003"/>
                  </a:cubicBezTo>
                  <a:cubicBezTo>
                    <a:pt x="1516922" y="31920"/>
                    <a:pt x="1540336" y="45948"/>
                    <a:pt x="1559392" y="65452"/>
                  </a:cubicBezTo>
                  <a:cubicBezTo>
                    <a:pt x="1568842" y="75195"/>
                    <a:pt x="1577078" y="86446"/>
                    <a:pt x="1582824" y="99094"/>
                  </a:cubicBezTo>
                  <a:lnTo>
                    <a:pt x="1584411" y="103137"/>
                  </a:lnTo>
                  <a:cubicBezTo>
                    <a:pt x="1598790" y="103741"/>
                    <a:pt x="1612560" y="106007"/>
                    <a:pt x="1625697" y="108952"/>
                  </a:cubicBezTo>
                  <a:cubicBezTo>
                    <a:pt x="1644907" y="113387"/>
                    <a:pt x="1662950" y="119247"/>
                    <a:pt x="1680130" y="125453"/>
                  </a:cubicBezTo>
                  <a:cubicBezTo>
                    <a:pt x="1687872" y="128237"/>
                    <a:pt x="1695389" y="131153"/>
                    <a:pt x="1702792" y="134052"/>
                  </a:cubicBezTo>
                  <a:cubicBezTo>
                    <a:pt x="1700681" y="139159"/>
                    <a:pt x="1698645" y="144302"/>
                    <a:pt x="1696695" y="149472"/>
                  </a:cubicBezTo>
                </a:path>
              </a:pathLst>
            </a:custGeom>
            <a:grpFill/>
            <a:ln w="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A8AC206E-8266-C25A-C44C-42A09327A444}"/>
                </a:ext>
              </a:extLst>
            </p:cNvPr>
            <p:cNvSpPr/>
            <p:nvPr/>
          </p:nvSpPr>
          <p:spPr>
            <a:xfrm flipV="1">
              <a:off x="6076927" y="2140335"/>
              <a:ext cx="152677" cy="142047"/>
            </a:xfrm>
            <a:custGeom>
              <a:avLst/>
              <a:gdLst>
                <a:gd name="connsiteX0" fmla="*/ -4179 w 152677"/>
                <a:gd name="connsiteY0" fmla="*/ 108569 h 142047"/>
                <a:gd name="connsiteX1" fmla="*/ 42639 w 152677"/>
                <a:gd name="connsiteY1" fmla="*/ 5805 h 142047"/>
                <a:gd name="connsiteX2" fmla="*/ 84810 w 152677"/>
                <a:gd name="connsiteY2" fmla="*/ 11361 h 142047"/>
                <a:gd name="connsiteX3" fmla="*/ 144351 w 152677"/>
                <a:gd name="connsiteY3" fmla="*/ 85983 h 142047"/>
                <a:gd name="connsiteX4" fmla="*/ 103026 w 152677"/>
                <a:gd name="connsiteY4" fmla="*/ 130776 h 142047"/>
                <a:gd name="connsiteX5" fmla="*/ 25085 w 152677"/>
                <a:gd name="connsiteY5" fmla="*/ 135729 h 142047"/>
                <a:gd name="connsiteX6" fmla="*/ -4179 w 152677"/>
                <a:gd name="connsiteY6" fmla="*/ 108569 h 142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2677" h="142047">
                  <a:moveTo>
                    <a:pt x="-4179" y="108569"/>
                  </a:moveTo>
                  <a:cubicBezTo>
                    <a:pt x="-4179" y="108569"/>
                    <a:pt x="14974" y="55694"/>
                    <a:pt x="42639" y="5805"/>
                  </a:cubicBezTo>
                  <a:cubicBezTo>
                    <a:pt x="42639" y="5805"/>
                    <a:pt x="54004" y="-23368"/>
                    <a:pt x="84810" y="11361"/>
                  </a:cubicBezTo>
                  <a:cubicBezTo>
                    <a:pt x="84810" y="11361"/>
                    <a:pt x="140923" y="69314"/>
                    <a:pt x="144351" y="85983"/>
                  </a:cubicBezTo>
                  <a:cubicBezTo>
                    <a:pt x="144351" y="85983"/>
                    <a:pt x="166691" y="125600"/>
                    <a:pt x="103026" y="130776"/>
                  </a:cubicBezTo>
                  <a:cubicBezTo>
                    <a:pt x="103026" y="130776"/>
                    <a:pt x="41471" y="138679"/>
                    <a:pt x="25085" y="135729"/>
                  </a:cubicBezTo>
                  <a:cubicBezTo>
                    <a:pt x="25085" y="135729"/>
                    <a:pt x="-8269" y="136689"/>
                    <a:pt x="-4179" y="108569"/>
                  </a:cubicBezTo>
                </a:path>
              </a:pathLst>
            </a:custGeom>
            <a:grpFill/>
            <a:ln w="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4DB842C-3701-91B9-E093-0DBDADCCACFC}"/>
              </a:ext>
            </a:extLst>
          </p:cNvPr>
          <p:cNvCxnSpPr>
            <a:cxnSpLocks/>
          </p:cNvCxnSpPr>
          <p:nvPr/>
        </p:nvCxnSpPr>
        <p:spPr>
          <a:xfrm>
            <a:off x="8074682" y="189084"/>
            <a:ext cx="0" cy="4062028"/>
          </a:xfrm>
          <a:prstGeom prst="line">
            <a:avLst/>
          </a:prstGeom>
          <a:ln w="15875">
            <a:solidFill>
              <a:srgbClr val="FFFF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A27880A-5330-4144-3ACC-A6236AEE6BF8}"/>
              </a:ext>
            </a:extLst>
          </p:cNvPr>
          <p:cNvGrpSpPr/>
          <p:nvPr/>
        </p:nvGrpSpPr>
        <p:grpSpPr>
          <a:xfrm>
            <a:off x="452831" y="4807414"/>
            <a:ext cx="11715908" cy="2031325"/>
            <a:chOff x="452831" y="4807414"/>
            <a:chExt cx="11715908" cy="203132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89A6EC2-0A48-F3A4-7EA2-38A6270BFE22}"/>
                </a:ext>
              </a:extLst>
            </p:cNvPr>
            <p:cNvSpPr txBox="1"/>
            <p:nvPr/>
          </p:nvSpPr>
          <p:spPr>
            <a:xfrm>
              <a:off x="3305863" y="4807414"/>
              <a:ext cx="8862876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1. March, April, May recorded the lowest sales in 2020, likely due to the COVID-19 pandemic. Sales began to recover after June 2020.</a:t>
              </a:r>
            </a:p>
            <a:p>
              <a:endParaRPr lang="en-US" sz="1400" dirty="0"/>
            </a:p>
            <a:p>
              <a:r>
                <a:rPr lang="en-US" sz="1400" dirty="0"/>
                <a:t>2. November generated the highest sales for 2020, with around 15.23 million.</a:t>
              </a:r>
            </a:p>
            <a:p>
              <a:endParaRPr lang="en-US" sz="1400" dirty="0"/>
            </a:p>
            <a:p>
              <a:r>
                <a:rPr lang="en-US" sz="1400" dirty="0"/>
                <a:t>3. Sales figures in 2021 show significant growth compared to 2020.</a:t>
              </a:r>
            </a:p>
            <a:p>
              <a:endParaRPr lang="en-US" sz="1400" dirty="0"/>
            </a:p>
            <a:p>
              <a:r>
                <a:rPr lang="en-US" sz="1400" dirty="0"/>
                <a:t>4. In 2021, the lowest sales were in August, accounting for 11.32 million, while the highest sales were in November, reaching 32.25 million.</a:t>
              </a:r>
              <a:endParaRPr lang="en-IN" sz="1400" dirty="0"/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DDDBDC3B-5DFF-F5B2-233F-AB962BC7ABF3}"/>
                </a:ext>
              </a:extLst>
            </p:cNvPr>
            <p:cNvGrpSpPr/>
            <p:nvPr/>
          </p:nvGrpSpPr>
          <p:grpSpPr>
            <a:xfrm>
              <a:off x="452831" y="5198269"/>
              <a:ext cx="2147002" cy="876868"/>
              <a:chOff x="452831" y="5198269"/>
              <a:chExt cx="2147002" cy="876868"/>
            </a:xfrm>
          </p:grpSpPr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0BE7D0D-65C0-1978-A0B6-730B929E1137}"/>
                  </a:ext>
                </a:extLst>
              </p:cNvPr>
              <p:cNvSpPr txBox="1"/>
              <p:nvPr/>
            </p:nvSpPr>
            <p:spPr>
              <a:xfrm>
                <a:off x="452831" y="5198269"/>
                <a:ext cx="1426516" cy="523220"/>
              </a:xfrm>
              <a:prstGeom prst="rect">
                <a:avLst/>
              </a:prstGeom>
              <a:noFill/>
              <a:effectLst>
                <a:glow rad="101600">
                  <a:schemeClr val="accent1">
                    <a:satMod val="175000"/>
                    <a:alpha val="40000"/>
                  </a:schemeClr>
                </a:glow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IN" sz="2800" b="1" dirty="0">
                    <a:solidFill>
                      <a:srgbClr val="FFFF66"/>
                    </a:solidFill>
                  </a:rPr>
                  <a:t>Insights</a:t>
                </a:r>
              </a:p>
            </p:txBody>
          </p:sp>
          <p:cxnSp>
            <p:nvCxnSpPr>
              <p:cNvPr id="18" name="Connector: Curved 17">
                <a:extLst>
                  <a:ext uri="{FF2B5EF4-FFF2-40B4-BE49-F238E27FC236}">
                    <a16:creationId xmlns:a16="http://schemas.microsoft.com/office/drawing/2014/main" id="{4949B017-342D-84A9-AFDD-27697C1153B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79347" y="5571017"/>
                <a:ext cx="720486" cy="504120"/>
              </a:xfrm>
              <a:prstGeom prst="curvedConnector3">
                <a:avLst>
                  <a:gd name="adj1" fmla="val 50000"/>
                </a:avLst>
              </a:prstGeom>
              <a:ln w="25400" cap="sq">
                <a:solidFill>
                  <a:srgbClr val="FFFF00"/>
                </a:solidFill>
                <a:prstDash val="lgDash"/>
                <a:headEnd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477BF63-EBBB-1CEF-9E00-2C0F6047A451}"/>
              </a:ext>
            </a:extLst>
          </p:cNvPr>
          <p:cNvCxnSpPr>
            <a:cxnSpLocks/>
          </p:cNvCxnSpPr>
          <p:nvPr/>
        </p:nvCxnSpPr>
        <p:spPr>
          <a:xfrm flipV="1">
            <a:off x="444463" y="3049533"/>
            <a:ext cx="2019830" cy="17510"/>
          </a:xfrm>
          <a:prstGeom prst="line">
            <a:avLst/>
          </a:prstGeom>
          <a:ln w="19050">
            <a:solidFill>
              <a:srgbClr val="FF66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6927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AE77C2-06B5-42B9-3C76-A804EF5011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5667" y="422532"/>
            <a:ext cx="10353762" cy="801302"/>
          </a:xfrm>
        </p:spPr>
        <p:txBody>
          <a:bodyPr>
            <a:normAutofit/>
          </a:bodyPr>
          <a:lstStyle/>
          <a:p>
            <a:pPr marL="36900" indent="0">
              <a:buNone/>
            </a:pPr>
            <a:r>
              <a:rPr lang="en-US" sz="1800" dirty="0"/>
              <a:t>In which quarter of 2020, got the maximum total_sold_quantity? The final output contains these fields sorted by the total_sold_quantity, Quarter, total_sold_quantity.</a:t>
            </a:r>
            <a:endParaRPr lang="en-IN" sz="1800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6086D36-1854-3B18-D5EB-7265B0202F0B}"/>
              </a:ext>
            </a:extLst>
          </p:cNvPr>
          <p:cNvSpPr/>
          <p:nvPr/>
        </p:nvSpPr>
        <p:spPr>
          <a:xfrm>
            <a:off x="375781" y="422532"/>
            <a:ext cx="1416037" cy="559737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</a:rPr>
              <a:t>Requests 8.</a:t>
            </a:r>
            <a:endParaRPr lang="en-IN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271A847-11BE-0C79-0BFC-DF276BC326D0}"/>
              </a:ext>
            </a:extLst>
          </p:cNvPr>
          <p:cNvGrpSpPr/>
          <p:nvPr/>
        </p:nvGrpSpPr>
        <p:grpSpPr>
          <a:xfrm>
            <a:off x="549517" y="2293658"/>
            <a:ext cx="9030649" cy="4061055"/>
            <a:chOff x="549517" y="2293658"/>
            <a:chExt cx="9030649" cy="4061055"/>
          </a:xfrm>
        </p:grpSpPr>
        <p:sp>
          <p:nvSpPr>
            <p:cNvPr id="4" name="Content Placeholder 2">
              <a:extLst>
                <a:ext uri="{FF2B5EF4-FFF2-40B4-BE49-F238E27FC236}">
                  <a16:creationId xmlns:a16="http://schemas.microsoft.com/office/drawing/2014/main" id="{FAD1B613-D8EE-F5AA-FD4A-68930CD6334C}"/>
                </a:ext>
              </a:extLst>
            </p:cNvPr>
            <p:cNvSpPr txBox="1">
              <a:spLocks/>
            </p:cNvSpPr>
            <p:nvPr/>
          </p:nvSpPr>
          <p:spPr>
            <a:xfrm>
              <a:off x="2956430" y="2610849"/>
              <a:ext cx="6623736" cy="3743864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t">
              <a:normAutofit fontScale="92500" lnSpcReduction="10000"/>
            </a:bodyPr>
            <a:lstStyle>
              <a:lvl1pPr marL="342900" indent="-30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2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1pPr>
              <a:lvl2pPr marL="720000" indent="-270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"/>
                <a:defRPr sz="18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2pPr>
              <a:lvl3pPr marL="1026000" indent="-21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6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3pPr>
              <a:lvl4pPr marL="1386000" indent="-21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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4pPr>
              <a:lvl5pPr marL="1674000" indent="-21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5pPr>
              <a:lvl6pPr marL="20146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6pPr>
              <a:lvl7pPr marL="24018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7pPr>
              <a:lvl8pPr marL="2789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8pPr>
              <a:lvl9pPr marL="31062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9pPr>
            </a:lstStyle>
            <a:p>
              <a:pPr marL="36900" indent="0">
                <a:buNone/>
              </a:pPr>
              <a:r>
                <a:rPr lang="en-US" dirty="0">
                  <a:solidFill>
                    <a:srgbClr val="92D050"/>
                  </a:solidFill>
                </a:rPr>
                <a:t>select </a:t>
              </a:r>
              <a:r>
                <a:rPr lang="en-US" dirty="0"/>
                <a:t>(</a:t>
              </a:r>
              <a:br>
                <a:rPr lang="en-US" dirty="0"/>
              </a:br>
              <a:r>
                <a:rPr lang="en-US" dirty="0"/>
                <a:t>        </a:t>
              </a:r>
              <a:r>
                <a:rPr lang="en-US" dirty="0">
                  <a:solidFill>
                    <a:srgbClr val="92D050"/>
                  </a:solidFill>
                </a:rPr>
                <a:t>case    </a:t>
              </a:r>
              <a:br>
                <a:rPr lang="en-US" dirty="0"/>
              </a:br>
              <a:r>
                <a:rPr lang="en-US" dirty="0"/>
                <a:t>              </a:t>
              </a:r>
              <a:r>
                <a:rPr lang="en-US" dirty="0">
                  <a:solidFill>
                    <a:srgbClr val="92D050"/>
                  </a:solidFill>
                </a:rPr>
                <a:t>when</a:t>
              </a:r>
              <a:r>
                <a:rPr lang="en-US" dirty="0"/>
                <a:t> </a:t>
              </a:r>
              <a:r>
                <a:rPr lang="en-US" dirty="0">
                  <a:solidFill>
                    <a:srgbClr val="92D050"/>
                  </a:solidFill>
                </a:rPr>
                <a:t>month</a:t>
              </a:r>
              <a:r>
                <a:rPr lang="en-US" dirty="0"/>
                <a:t>(date)  in (9, 10, 11) </a:t>
              </a:r>
              <a:r>
                <a:rPr lang="en-US" dirty="0">
                  <a:solidFill>
                    <a:srgbClr val="92D050"/>
                  </a:solidFill>
                </a:rPr>
                <a:t>then </a:t>
              </a:r>
              <a:r>
                <a:rPr lang="en-US" dirty="0"/>
                <a:t>"Q1"  </a:t>
              </a:r>
              <a:br>
                <a:rPr lang="en-US" dirty="0"/>
              </a:br>
              <a:r>
                <a:rPr lang="en-US" dirty="0"/>
                <a:t>              </a:t>
              </a:r>
              <a:r>
                <a:rPr lang="en-US" dirty="0">
                  <a:solidFill>
                    <a:srgbClr val="92D050"/>
                  </a:solidFill>
                </a:rPr>
                <a:t>when month</a:t>
              </a:r>
              <a:r>
                <a:rPr lang="en-US" dirty="0"/>
                <a:t>(date) in ( 12,1, 2) </a:t>
              </a:r>
              <a:r>
                <a:rPr lang="en-US" dirty="0">
                  <a:solidFill>
                    <a:srgbClr val="92D050"/>
                  </a:solidFill>
                </a:rPr>
                <a:t>then</a:t>
              </a:r>
              <a:r>
                <a:rPr lang="en-US" dirty="0"/>
                <a:t> "Q2" </a:t>
              </a:r>
              <a:br>
                <a:rPr lang="en-US" dirty="0"/>
              </a:br>
              <a:r>
                <a:rPr lang="en-US" dirty="0"/>
                <a:t>              </a:t>
              </a:r>
              <a:r>
                <a:rPr lang="en-US" dirty="0">
                  <a:solidFill>
                    <a:srgbClr val="92D050"/>
                  </a:solidFill>
                </a:rPr>
                <a:t>when month</a:t>
              </a:r>
              <a:r>
                <a:rPr lang="en-US" dirty="0"/>
                <a:t>(date) in ( 3, 4, 5) </a:t>
              </a:r>
              <a:r>
                <a:rPr lang="en-US" dirty="0">
                  <a:solidFill>
                    <a:srgbClr val="92D050"/>
                  </a:solidFill>
                </a:rPr>
                <a:t>then</a:t>
              </a:r>
              <a:r>
                <a:rPr lang="en-US" dirty="0"/>
                <a:t> "Q3"     </a:t>
              </a:r>
              <a:br>
                <a:rPr lang="en-US" dirty="0"/>
              </a:br>
              <a:r>
                <a:rPr lang="en-US" dirty="0"/>
                <a:t>              </a:t>
              </a:r>
              <a:r>
                <a:rPr lang="en-US" dirty="0">
                  <a:solidFill>
                    <a:srgbClr val="92D050"/>
                  </a:solidFill>
                </a:rPr>
                <a:t>when month</a:t>
              </a:r>
              <a:r>
                <a:rPr lang="en-US" dirty="0"/>
                <a:t> (date) in (6,7,8) </a:t>
              </a:r>
              <a:r>
                <a:rPr lang="en-US" dirty="0">
                  <a:solidFill>
                    <a:srgbClr val="92D050"/>
                  </a:solidFill>
                </a:rPr>
                <a:t>then</a:t>
              </a:r>
              <a:r>
                <a:rPr lang="en-US" dirty="0"/>
                <a:t> "Q4" </a:t>
              </a:r>
              <a:br>
                <a:rPr lang="en-US" dirty="0"/>
              </a:br>
              <a:r>
                <a:rPr lang="en-US" dirty="0"/>
                <a:t>        </a:t>
              </a:r>
              <a:r>
                <a:rPr lang="en-US" dirty="0">
                  <a:solidFill>
                    <a:srgbClr val="92D050"/>
                  </a:solidFill>
                </a:rPr>
                <a:t>end</a:t>
              </a:r>
              <a:r>
                <a:rPr lang="en-US" dirty="0"/>
                <a:t>) </a:t>
              </a:r>
              <a:r>
                <a:rPr lang="en-US" dirty="0">
                  <a:solidFill>
                    <a:srgbClr val="92D050"/>
                  </a:solidFill>
                </a:rPr>
                <a:t>as</a:t>
              </a:r>
              <a:r>
                <a:rPr lang="en-US" dirty="0"/>
                <a:t> Quarter,</a:t>
              </a:r>
              <a:br>
                <a:rPr lang="en-US" dirty="0"/>
              </a:br>
              <a:r>
                <a:rPr lang="en-US" dirty="0"/>
                <a:t>        </a:t>
              </a:r>
              <a:r>
                <a:rPr lang="en-US" dirty="0">
                  <a:solidFill>
                    <a:srgbClr val="92D050"/>
                  </a:solidFill>
                </a:rPr>
                <a:t>sum</a:t>
              </a:r>
              <a:r>
                <a:rPr lang="en-US" dirty="0"/>
                <a:t>(sold_quantity) </a:t>
              </a:r>
              <a:r>
                <a:rPr lang="en-US" dirty="0">
                  <a:solidFill>
                    <a:srgbClr val="92D050"/>
                  </a:solidFill>
                </a:rPr>
                <a:t>as</a:t>
              </a:r>
              <a:r>
                <a:rPr lang="en-US" dirty="0"/>
                <a:t> total_sold_qty </a:t>
              </a:r>
              <a:br>
                <a:rPr lang="en-US" dirty="0"/>
              </a:br>
              <a:r>
                <a:rPr lang="en-US" dirty="0">
                  <a:solidFill>
                    <a:srgbClr val="92D050"/>
                  </a:solidFill>
                </a:rPr>
                <a:t>from</a:t>
              </a:r>
              <a:r>
                <a:rPr lang="en-US" dirty="0"/>
                <a:t> fact_sales_monthly </a:t>
              </a:r>
              <a:br>
                <a:rPr lang="en-US" dirty="0"/>
              </a:br>
              <a:r>
                <a:rPr lang="en-US" dirty="0">
                  <a:solidFill>
                    <a:srgbClr val="92D050"/>
                  </a:solidFill>
                </a:rPr>
                <a:t>where</a:t>
              </a:r>
              <a:r>
                <a:rPr lang="en-US" dirty="0"/>
                <a:t> fiscal_year = 2020 </a:t>
              </a:r>
              <a:br>
                <a:rPr lang="en-US" dirty="0"/>
              </a:br>
              <a:r>
                <a:rPr lang="en-US" dirty="0">
                  <a:solidFill>
                    <a:srgbClr val="92D050"/>
                  </a:solidFill>
                </a:rPr>
                <a:t>group by </a:t>
              </a:r>
              <a:r>
                <a:rPr lang="en-US" dirty="0"/>
                <a:t>Quarter</a:t>
              </a:r>
              <a:br>
                <a:rPr lang="en-US" dirty="0"/>
              </a:br>
              <a:r>
                <a:rPr lang="en-US" dirty="0">
                  <a:solidFill>
                    <a:srgbClr val="92D050"/>
                  </a:solidFill>
                </a:rPr>
                <a:t>order by </a:t>
              </a:r>
              <a:r>
                <a:rPr lang="en-US" dirty="0"/>
                <a:t>total_sold_qty </a:t>
              </a:r>
              <a:r>
                <a:rPr lang="en-US" dirty="0">
                  <a:solidFill>
                    <a:srgbClr val="92D050"/>
                  </a:solidFill>
                </a:rPr>
                <a:t>desc</a:t>
              </a:r>
              <a:r>
                <a:rPr lang="en-US" dirty="0"/>
                <a:t> </a:t>
              </a:r>
              <a:br>
                <a:rPr lang="en-US" dirty="0"/>
              </a:br>
              <a:r>
                <a:rPr lang="en-US" dirty="0"/>
                <a:t>;</a:t>
              </a:r>
              <a:endParaRPr lang="en-IN" dirty="0"/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3DCB1BED-765C-5ADD-434F-54F1999BDEB7}"/>
                </a:ext>
              </a:extLst>
            </p:cNvPr>
            <p:cNvGrpSpPr/>
            <p:nvPr/>
          </p:nvGrpSpPr>
          <p:grpSpPr>
            <a:xfrm>
              <a:off x="549517" y="2293658"/>
              <a:ext cx="1494239" cy="1141578"/>
              <a:chOff x="549517" y="2293658"/>
              <a:chExt cx="1494239" cy="1141578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392164F1-29ED-C839-6EAE-68C95A5D2162}"/>
                  </a:ext>
                </a:extLst>
              </p:cNvPr>
              <p:cNvGrpSpPr/>
              <p:nvPr/>
            </p:nvGrpSpPr>
            <p:grpSpPr>
              <a:xfrm rot="3434940">
                <a:off x="1086963" y="2478443"/>
                <a:ext cx="1136554" cy="777032"/>
                <a:chOff x="369174" y="2810160"/>
                <a:chExt cx="1471989" cy="964666"/>
              </a:xfrm>
            </p:grpSpPr>
            <p:sp>
              <p:nvSpPr>
                <p:cNvPr id="7" name="Freeform: Shape 6">
                  <a:extLst>
                    <a:ext uri="{FF2B5EF4-FFF2-40B4-BE49-F238E27FC236}">
                      <a16:creationId xmlns:a16="http://schemas.microsoft.com/office/drawing/2014/main" id="{8654A76E-D0D7-FDE6-0F78-78E02236A911}"/>
                    </a:ext>
                  </a:extLst>
                </p:cNvPr>
                <p:cNvSpPr/>
                <p:nvPr/>
              </p:nvSpPr>
              <p:spPr>
                <a:xfrm flipV="1">
                  <a:off x="369174" y="3060053"/>
                  <a:ext cx="1280400" cy="688136"/>
                </a:xfrm>
                <a:custGeom>
                  <a:avLst/>
                  <a:gdLst>
                    <a:gd name="connsiteX0" fmla="*/ 129032 w 1280400"/>
                    <a:gd name="connsiteY0" fmla="*/ 439020 h 688136"/>
                    <a:gd name="connsiteX1" fmla="*/ 101493 w 1280400"/>
                    <a:gd name="connsiteY1" fmla="*/ 417779 h 688136"/>
                    <a:gd name="connsiteX2" fmla="*/ 22648 w 1280400"/>
                    <a:gd name="connsiteY2" fmla="*/ 248410 h 688136"/>
                    <a:gd name="connsiteX3" fmla="*/ 6620 w 1280400"/>
                    <a:gd name="connsiteY3" fmla="*/ 186833 h 688136"/>
                    <a:gd name="connsiteX4" fmla="*/ -127 w 1280400"/>
                    <a:gd name="connsiteY4" fmla="*/ 146341 h 688136"/>
                    <a:gd name="connsiteX5" fmla="*/ 3895 w 1280400"/>
                    <a:gd name="connsiteY5" fmla="*/ 116013 h 688136"/>
                    <a:gd name="connsiteX6" fmla="*/ 149339 w 1280400"/>
                    <a:gd name="connsiteY6" fmla="*/ 54424 h 688136"/>
                    <a:gd name="connsiteX7" fmla="*/ 229135 w 1280400"/>
                    <a:gd name="connsiteY7" fmla="*/ 33690 h 688136"/>
                    <a:gd name="connsiteX8" fmla="*/ 322449 w 1280400"/>
                    <a:gd name="connsiteY8" fmla="*/ 14111 h 688136"/>
                    <a:gd name="connsiteX9" fmla="*/ 424318 w 1280400"/>
                    <a:gd name="connsiteY9" fmla="*/ -291 h 688136"/>
                    <a:gd name="connsiteX10" fmla="*/ 530279 w 1280400"/>
                    <a:gd name="connsiteY10" fmla="*/ -2989 h 688136"/>
                    <a:gd name="connsiteX11" fmla="*/ 637497 w 1280400"/>
                    <a:gd name="connsiteY11" fmla="*/ 12063 h 688136"/>
                    <a:gd name="connsiteX12" fmla="*/ 744742 w 1280400"/>
                    <a:gd name="connsiteY12" fmla="*/ 46550 h 688136"/>
                    <a:gd name="connsiteX13" fmla="*/ 851780 w 1280400"/>
                    <a:gd name="connsiteY13" fmla="*/ 95192 h 688136"/>
                    <a:gd name="connsiteX14" fmla="*/ 877461 w 1280400"/>
                    <a:gd name="connsiteY14" fmla="*/ 107817 h 688136"/>
                    <a:gd name="connsiteX15" fmla="*/ 910096 w 1280400"/>
                    <a:gd name="connsiteY15" fmla="*/ 125480 h 688136"/>
                    <a:gd name="connsiteX16" fmla="*/ 984528 w 1280400"/>
                    <a:gd name="connsiteY16" fmla="*/ 178729 h 688136"/>
                    <a:gd name="connsiteX17" fmla="*/ 1092021 w 1280400"/>
                    <a:gd name="connsiteY17" fmla="*/ 278100 h 688136"/>
                    <a:gd name="connsiteX18" fmla="*/ 1194061 w 1280400"/>
                    <a:gd name="connsiteY18" fmla="*/ 433182 h 688136"/>
                    <a:gd name="connsiteX19" fmla="*/ 1273618 w 1280400"/>
                    <a:gd name="connsiteY19" fmla="*/ 643244 h 688136"/>
                    <a:gd name="connsiteX20" fmla="*/ 1277443 w 1280400"/>
                    <a:gd name="connsiteY20" fmla="*/ 676517 h 688136"/>
                    <a:gd name="connsiteX21" fmla="*/ 1267533 w 1280400"/>
                    <a:gd name="connsiteY21" fmla="*/ 683661 h 688136"/>
                    <a:gd name="connsiteX22" fmla="*/ 1252561 w 1280400"/>
                    <a:gd name="connsiteY22" fmla="*/ 679473 h 688136"/>
                    <a:gd name="connsiteX23" fmla="*/ 1241644 w 1280400"/>
                    <a:gd name="connsiteY23" fmla="*/ 651911 h 688136"/>
                    <a:gd name="connsiteX24" fmla="*/ 1228818 w 1280400"/>
                    <a:gd name="connsiteY24" fmla="*/ 618396 h 688136"/>
                    <a:gd name="connsiteX25" fmla="*/ 1187009 w 1280400"/>
                    <a:gd name="connsiteY25" fmla="*/ 535952 h 688136"/>
                    <a:gd name="connsiteX26" fmla="*/ 1115988 w 1280400"/>
                    <a:gd name="connsiteY26" fmla="*/ 434626 h 688136"/>
                    <a:gd name="connsiteX27" fmla="*/ 998223 w 1280400"/>
                    <a:gd name="connsiteY27" fmla="*/ 336974 h 688136"/>
                    <a:gd name="connsiteX28" fmla="*/ 827779 w 1280400"/>
                    <a:gd name="connsiteY28" fmla="*/ 260138 h 688136"/>
                    <a:gd name="connsiteX29" fmla="*/ 805468 w 1280400"/>
                    <a:gd name="connsiteY29" fmla="*/ 251786 h 688136"/>
                    <a:gd name="connsiteX30" fmla="*/ 698050 w 1280400"/>
                    <a:gd name="connsiteY30" fmla="*/ 229901 h 688136"/>
                    <a:gd name="connsiteX31" fmla="*/ 577030 w 1280400"/>
                    <a:gd name="connsiteY31" fmla="*/ 222591 h 688136"/>
                    <a:gd name="connsiteX32" fmla="*/ 441263 w 1280400"/>
                    <a:gd name="connsiteY32" fmla="*/ 243843 h 688136"/>
                    <a:gd name="connsiteX33" fmla="*/ 296791 w 1280400"/>
                    <a:gd name="connsiteY33" fmla="*/ 312581 h 688136"/>
                    <a:gd name="connsiteX34" fmla="*/ 148302 w 1280400"/>
                    <a:gd name="connsiteY34" fmla="*/ 429581 h 688136"/>
                    <a:gd name="connsiteX35" fmla="*/ 129032 w 1280400"/>
                    <a:gd name="connsiteY35" fmla="*/ 439020 h 6881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</a:cxnLst>
                  <a:rect l="l" t="t" r="r" b="b"/>
                  <a:pathLst>
                    <a:path w="1280400" h="688136">
                      <a:moveTo>
                        <a:pt x="129032" y="439020"/>
                      </a:moveTo>
                      <a:cubicBezTo>
                        <a:pt x="118204" y="439463"/>
                        <a:pt x="109819" y="430271"/>
                        <a:pt x="101493" y="417779"/>
                      </a:cubicBezTo>
                      <a:cubicBezTo>
                        <a:pt x="65008" y="363087"/>
                        <a:pt x="39912" y="312173"/>
                        <a:pt x="22648" y="248410"/>
                      </a:cubicBezTo>
                      <a:cubicBezTo>
                        <a:pt x="16809" y="226847"/>
                        <a:pt x="11084" y="208695"/>
                        <a:pt x="6620" y="186833"/>
                      </a:cubicBezTo>
                      <a:cubicBezTo>
                        <a:pt x="3807" y="173058"/>
                        <a:pt x="1502" y="157695"/>
                        <a:pt x="-127" y="146341"/>
                      </a:cubicBezTo>
                      <a:cubicBezTo>
                        <a:pt x="-1347" y="137829"/>
                        <a:pt x="-2075" y="123427"/>
                        <a:pt x="3895" y="116013"/>
                      </a:cubicBezTo>
                      <a:cubicBezTo>
                        <a:pt x="12421" y="105424"/>
                        <a:pt x="128050" y="60596"/>
                        <a:pt x="149339" y="54424"/>
                      </a:cubicBezTo>
                      <a:cubicBezTo>
                        <a:pt x="175741" y="46786"/>
                        <a:pt x="202385" y="39993"/>
                        <a:pt x="229135" y="33690"/>
                      </a:cubicBezTo>
                      <a:cubicBezTo>
                        <a:pt x="260073" y="26396"/>
                        <a:pt x="291176" y="19799"/>
                        <a:pt x="322449" y="14111"/>
                      </a:cubicBezTo>
                      <a:cubicBezTo>
                        <a:pt x="356195" y="7962"/>
                        <a:pt x="390156" y="2884"/>
                        <a:pt x="424318" y="-291"/>
                      </a:cubicBezTo>
                      <a:cubicBezTo>
                        <a:pt x="459524" y="-3558"/>
                        <a:pt x="494949" y="-4783"/>
                        <a:pt x="530279" y="-2989"/>
                      </a:cubicBezTo>
                      <a:cubicBezTo>
                        <a:pt x="566381" y="-1171"/>
                        <a:pt x="602285" y="3850"/>
                        <a:pt x="637497" y="12063"/>
                      </a:cubicBezTo>
                      <a:cubicBezTo>
                        <a:pt x="674118" y="20610"/>
                        <a:pt x="709864" y="32545"/>
                        <a:pt x="744742" y="46550"/>
                      </a:cubicBezTo>
                      <a:cubicBezTo>
                        <a:pt x="781127" y="61159"/>
                        <a:pt x="816575" y="77971"/>
                        <a:pt x="851780" y="95192"/>
                      </a:cubicBezTo>
                      <a:cubicBezTo>
                        <a:pt x="860109" y="99270"/>
                        <a:pt x="869731" y="102698"/>
                        <a:pt x="877461" y="107817"/>
                      </a:cubicBezTo>
                      <a:cubicBezTo>
                        <a:pt x="887556" y="114506"/>
                        <a:pt x="899715" y="118900"/>
                        <a:pt x="910096" y="125480"/>
                      </a:cubicBezTo>
                      <a:cubicBezTo>
                        <a:pt x="935841" y="141803"/>
                        <a:pt x="960521" y="159956"/>
                        <a:pt x="984528" y="178729"/>
                      </a:cubicBezTo>
                      <a:cubicBezTo>
                        <a:pt x="1023018" y="208810"/>
                        <a:pt x="1059576" y="241525"/>
                        <a:pt x="1092021" y="278100"/>
                      </a:cubicBezTo>
                      <a:cubicBezTo>
                        <a:pt x="1133329" y="324671"/>
                        <a:pt x="1166953" y="377224"/>
                        <a:pt x="1194061" y="433182"/>
                      </a:cubicBezTo>
                      <a:cubicBezTo>
                        <a:pt x="1226765" y="500666"/>
                        <a:pt x="1250617" y="571998"/>
                        <a:pt x="1273618" y="643244"/>
                      </a:cubicBezTo>
                      <a:cubicBezTo>
                        <a:pt x="1276695" y="652757"/>
                        <a:pt x="1282504" y="668505"/>
                        <a:pt x="1277443" y="676517"/>
                      </a:cubicBezTo>
                      <a:cubicBezTo>
                        <a:pt x="1275085" y="680256"/>
                        <a:pt x="1271657" y="682453"/>
                        <a:pt x="1267533" y="683661"/>
                      </a:cubicBezTo>
                      <a:cubicBezTo>
                        <a:pt x="1263437" y="684845"/>
                        <a:pt x="1257622" y="684955"/>
                        <a:pt x="1252561" y="679473"/>
                      </a:cubicBezTo>
                      <a:cubicBezTo>
                        <a:pt x="1249748" y="676425"/>
                        <a:pt x="1243209" y="656467"/>
                        <a:pt x="1241644" y="651911"/>
                      </a:cubicBezTo>
                      <a:cubicBezTo>
                        <a:pt x="1237750" y="640598"/>
                        <a:pt x="1233483" y="629417"/>
                        <a:pt x="1228818" y="618396"/>
                      </a:cubicBezTo>
                      <a:cubicBezTo>
                        <a:pt x="1216809" y="590012"/>
                        <a:pt x="1202487" y="562588"/>
                        <a:pt x="1187009" y="535952"/>
                      </a:cubicBezTo>
                      <a:cubicBezTo>
                        <a:pt x="1166269" y="500269"/>
                        <a:pt x="1143096" y="465811"/>
                        <a:pt x="1115988" y="434626"/>
                      </a:cubicBezTo>
                      <a:cubicBezTo>
                        <a:pt x="1082266" y="395825"/>
                        <a:pt x="1042378" y="363242"/>
                        <a:pt x="998223" y="336974"/>
                      </a:cubicBezTo>
                      <a:cubicBezTo>
                        <a:pt x="944520" y="305029"/>
                        <a:pt x="886100" y="282086"/>
                        <a:pt x="827779" y="260138"/>
                      </a:cubicBezTo>
                      <a:cubicBezTo>
                        <a:pt x="820440" y="257377"/>
                        <a:pt x="813020" y="253909"/>
                        <a:pt x="805468" y="251786"/>
                      </a:cubicBezTo>
                      <a:cubicBezTo>
                        <a:pt x="770538" y="241980"/>
                        <a:pt x="733918" y="235204"/>
                        <a:pt x="698050" y="229901"/>
                      </a:cubicBezTo>
                      <a:cubicBezTo>
                        <a:pt x="658019" y="223989"/>
                        <a:pt x="617487" y="221291"/>
                        <a:pt x="577030" y="222591"/>
                      </a:cubicBezTo>
                      <a:cubicBezTo>
                        <a:pt x="531119" y="224063"/>
                        <a:pt x="485330" y="230741"/>
                        <a:pt x="441263" y="243843"/>
                      </a:cubicBezTo>
                      <a:cubicBezTo>
                        <a:pt x="389826" y="259148"/>
                        <a:pt x="341608" y="283242"/>
                        <a:pt x="296791" y="312581"/>
                      </a:cubicBezTo>
                      <a:cubicBezTo>
                        <a:pt x="243979" y="347143"/>
                        <a:pt x="195818" y="388210"/>
                        <a:pt x="148302" y="429581"/>
                      </a:cubicBezTo>
                      <a:cubicBezTo>
                        <a:pt x="140993" y="435943"/>
                        <a:pt x="134675" y="438796"/>
                        <a:pt x="129032" y="439020"/>
                      </a:cubicBezTo>
                    </a:path>
                  </a:pathLst>
                </a:custGeom>
                <a:solidFill>
                  <a:srgbClr val="FFFF00"/>
                </a:solidFill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8" name="Freeform: Shape 7">
                  <a:extLst>
                    <a:ext uri="{FF2B5EF4-FFF2-40B4-BE49-F238E27FC236}">
                      <a16:creationId xmlns:a16="http://schemas.microsoft.com/office/drawing/2014/main" id="{0881EAFC-03CD-D948-E236-A0F6F0E90572}"/>
                    </a:ext>
                  </a:extLst>
                </p:cNvPr>
                <p:cNvSpPr/>
                <p:nvPr/>
              </p:nvSpPr>
              <p:spPr>
                <a:xfrm flipV="1">
                  <a:off x="1492787" y="2810160"/>
                  <a:ext cx="328239" cy="283843"/>
                </a:xfrm>
                <a:custGeom>
                  <a:avLst/>
                  <a:gdLst>
                    <a:gd name="connsiteX0" fmla="*/ 309615 w 328239"/>
                    <a:gd name="connsiteY0" fmla="*/ 119718 h 283843"/>
                    <a:gd name="connsiteX1" fmla="*/ 237633 w 328239"/>
                    <a:gd name="connsiteY1" fmla="*/ 276054 h 283843"/>
                    <a:gd name="connsiteX2" fmla="*/ 128536 w 328239"/>
                    <a:gd name="connsiteY2" fmla="*/ 231070 h 283843"/>
                    <a:gd name="connsiteX3" fmla="*/ -1940 w 328239"/>
                    <a:gd name="connsiteY3" fmla="*/ 114093 h 283843"/>
                    <a:gd name="connsiteX4" fmla="*/ 140505 w 328239"/>
                    <a:gd name="connsiteY4" fmla="*/ 76236 h 283843"/>
                    <a:gd name="connsiteX5" fmla="*/ 317489 w 328239"/>
                    <a:gd name="connsiteY5" fmla="*/ -2878 h 283843"/>
                    <a:gd name="connsiteX6" fmla="*/ 309615 w 328239"/>
                    <a:gd name="connsiteY6" fmla="*/ 119718 h 2838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28239" h="283843">
                      <a:moveTo>
                        <a:pt x="309615" y="119718"/>
                      </a:moveTo>
                      <a:cubicBezTo>
                        <a:pt x="263504" y="273811"/>
                        <a:pt x="238617" y="275617"/>
                        <a:pt x="237633" y="276054"/>
                      </a:cubicBezTo>
                      <a:cubicBezTo>
                        <a:pt x="207264" y="289553"/>
                        <a:pt x="162275" y="255814"/>
                        <a:pt x="128536" y="231070"/>
                      </a:cubicBezTo>
                      <a:cubicBezTo>
                        <a:pt x="107715" y="215800"/>
                        <a:pt x="-1940" y="136703"/>
                        <a:pt x="-1940" y="114093"/>
                      </a:cubicBezTo>
                      <a:cubicBezTo>
                        <a:pt x="-1940" y="83725"/>
                        <a:pt x="20221" y="96430"/>
                        <a:pt x="140505" y="76236"/>
                      </a:cubicBezTo>
                      <a:cubicBezTo>
                        <a:pt x="243258" y="58981"/>
                        <a:pt x="299596" y="-17418"/>
                        <a:pt x="317489" y="-2878"/>
                      </a:cubicBezTo>
                      <a:cubicBezTo>
                        <a:pt x="338569" y="14239"/>
                        <a:pt x="316028" y="98305"/>
                        <a:pt x="309615" y="119718"/>
                      </a:cubicBezTo>
                    </a:path>
                  </a:pathLst>
                </a:custGeom>
                <a:solidFill>
                  <a:srgbClr val="FFFF00"/>
                </a:solidFill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9" name="Freeform: Shape 8">
                  <a:extLst>
                    <a:ext uri="{FF2B5EF4-FFF2-40B4-BE49-F238E27FC236}">
                      <a16:creationId xmlns:a16="http://schemas.microsoft.com/office/drawing/2014/main" id="{807C857B-8779-B48A-9521-B565BF4F818B}"/>
                    </a:ext>
                  </a:extLst>
                </p:cNvPr>
                <p:cNvSpPr/>
                <p:nvPr/>
              </p:nvSpPr>
              <p:spPr>
                <a:xfrm flipV="1">
                  <a:off x="374592" y="3083173"/>
                  <a:ext cx="1276910" cy="691653"/>
                </a:xfrm>
                <a:custGeom>
                  <a:avLst/>
                  <a:gdLst>
                    <a:gd name="connsiteX0" fmla="*/ 1272444 w 1276910"/>
                    <a:gd name="connsiteY0" fmla="*/ 687880 h 691653"/>
                    <a:gd name="connsiteX1" fmla="*/ 1275861 w 1276910"/>
                    <a:gd name="connsiteY1" fmla="*/ 670683 h 691653"/>
                    <a:gd name="connsiteX2" fmla="*/ 1273278 w 1276910"/>
                    <a:gd name="connsiteY2" fmla="*/ 622294 h 691653"/>
                    <a:gd name="connsiteX3" fmla="*/ 1223693 w 1276910"/>
                    <a:gd name="connsiteY3" fmla="*/ 450297 h 691653"/>
                    <a:gd name="connsiteX4" fmla="*/ 1067605 w 1276910"/>
                    <a:gd name="connsiteY4" fmla="*/ 234460 h 691653"/>
                    <a:gd name="connsiteX5" fmla="*/ 948816 w 1276910"/>
                    <a:gd name="connsiteY5" fmla="*/ 132294 h 691653"/>
                    <a:gd name="connsiteX6" fmla="*/ 913812 w 1276910"/>
                    <a:gd name="connsiteY6" fmla="*/ 108172 h 691653"/>
                    <a:gd name="connsiteX7" fmla="*/ 895544 w 1276910"/>
                    <a:gd name="connsiteY7" fmla="*/ 96933 h 691653"/>
                    <a:gd name="connsiteX8" fmla="*/ 876702 w 1276910"/>
                    <a:gd name="connsiteY8" fmla="*/ 86448 h 691653"/>
                    <a:gd name="connsiteX9" fmla="*/ 797134 w 1276910"/>
                    <a:gd name="connsiteY9" fmla="*/ 50770 h 691653"/>
                    <a:gd name="connsiteX10" fmla="*/ 632631 w 1276910"/>
                    <a:gd name="connsiteY10" fmla="*/ 8363 h 691653"/>
                    <a:gd name="connsiteX11" fmla="*/ 475891 w 1276910"/>
                    <a:gd name="connsiteY11" fmla="*/ -3767 h 691653"/>
                    <a:gd name="connsiteX12" fmla="*/ 213131 w 1276910"/>
                    <a:gd name="connsiteY12" fmla="*/ 30047 h 691653"/>
                    <a:gd name="connsiteX13" fmla="*/ 116753 w 1276910"/>
                    <a:gd name="connsiteY13" fmla="*/ 63769 h 691653"/>
                    <a:gd name="connsiteX14" fmla="*/ 48492 w 1276910"/>
                    <a:gd name="connsiteY14" fmla="*/ 99768 h 691653"/>
                    <a:gd name="connsiteX15" fmla="*/ -772 w 1276910"/>
                    <a:gd name="connsiteY15" fmla="*/ 143504 h 691653"/>
                    <a:gd name="connsiteX16" fmla="*/ 58991 w 1276910"/>
                    <a:gd name="connsiteY16" fmla="*/ 119485 h 691653"/>
                    <a:gd name="connsiteX17" fmla="*/ 128101 w 1276910"/>
                    <a:gd name="connsiteY17" fmla="*/ 93769 h 691653"/>
                    <a:gd name="connsiteX18" fmla="*/ 222556 w 1276910"/>
                    <a:gd name="connsiteY18" fmla="*/ 69515 h 691653"/>
                    <a:gd name="connsiteX19" fmla="*/ 475051 w 1276910"/>
                    <a:gd name="connsiteY19" fmla="*/ 49108 h 691653"/>
                    <a:gd name="connsiteX20" fmla="*/ 623526 w 1276910"/>
                    <a:gd name="connsiteY20" fmla="*/ 63838 h 691653"/>
                    <a:gd name="connsiteX21" fmla="*/ 777003 w 1276910"/>
                    <a:gd name="connsiteY21" fmla="*/ 104513 h 691653"/>
                    <a:gd name="connsiteX22" fmla="*/ 849968 w 1276910"/>
                    <a:gd name="connsiteY22" fmla="*/ 136890 h 691653"/>
                    <a:gd name="connsiteX23" fmla="*/ 867091 w 1276910"/>
                    <a:gd name="connsiteY23" fmla="*/ 146242 h 691653"/>
                    <a:gd name="connsiteX24" fmla="*/ 883615 w 1276910"/>
                    <a:gd name="connsiteY24" fmla="*/ 156192 h 691653"/>
                    <a:gd name="connsiteX25" fmla="*/ 915163 w 1276910"/>
                    <a:gd name="connsiteY25" fmla="*/ 177329 h 691653"/>
                    <a:gd name="connsiteX26" fmla="*/ 1031019 w 1276910"/>
                    <a:gd name="connsiteY26" fmla="*/ 272640 h 691653"/>
                    <a:gd name="connsiteX27" fmla="*/ 1122671 w 1276910"/>
                    <a:gd name="connsiteY27" fmla="*/ 371240 h 691653"/>
                    <a:gd name="connsiteX28" fmla="*/ 1132288 w 1276910"/>
                    <a:gd name="connsiteY28" fmla="*/ 383589 h 691653"/>
                    <a:gd name="connsiteX29" fmla="*/ 1141462 w 1276910"/>
                    <a:gd name="connsiteY29" fmla="*/ 395915 h 691653"/>
                    <a:gd name="connsiteX30" fmla="*/ 1158579 w 1276910"/>
                    <a:gd name="connsiteY30" fmla="*/ 420406 h 691653"/>
                    <a:gd name="connsiteX31" fmla="*/ 1173769 w 1276910"/>
                    <a:gd name="connsiteY31" fmla="*/ 444752 h 691653"/>
                    <a:gd name="connsiteX32" fmla="*/ 1180999 w 1276910"/>
                    <a:gd name="connsiteY32" fmla="*/ 456629 h 691653"/>
                    <a:gd name="connsiteX33" fmla="*/ 1187469 w 1276910"/>
                    <a:gd name="connsiteY33" fmla="*/ 468576 h 691653"/>
                    <a:gd name="connsiteX34" fmla="*/ 1251382 w 1276910"/>
                    <a:gd name="connsiteY34" fmla="*/ 626700 h 691653"/>
                    <a:gd name="connsiteX35" fmla="*/ 1264398 w 1276910"/>
                    <a:gd name="connsiteY35" fmla="*/ 672201 h 691653"/>
                    <a:gd name="connsiteX36" fmla="*/ 1272444 w 1276910"/>
                    <a:gd name="connsiteY36" fmla="*/ 687880 h 6916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</a:cxnLst>
                  <a:rect l="l" t="t" r="r" b="b"/>
                  <a:pathLst>
                    <a:path w="1276910" h="691653">
                      <a:moveTo>
                        <a:pt x="1272444" y="687880"/>
                      </a:moveTo>
                      <a:cubicBezTo>
                        <a:pt x="1274411" y="687667"/>
                        <a:pt x="1275539" y="681795"/>
                        <a:pt x="1275861" y="670683"/>
                      </a:cubicBezTo>
                      <a:cubicBezTo>
                        <a:pt x="1275987" y="659605"/>
                        <a:pt x="1276332" y="643133"/>
                        <a:pt x="1273278" y="622294"/>
                      </a:cubicBezTo>
                      <a:cubicBezTo>
                        <a:pt x="1268642" y="580543"/>
                        <a:pt x="1255810" y="519696"/>
                        <a:pt x="1223693" y="450297"/>
                      </a:cubicBezTo>
                      <a:cubicBezTo>
                        <a:pt x="1192508" y="380587"/>
                        <a:pt x="1139029" y="304912"/>
                        <a:pt x="1067605" y="234460"/>
                      </a:cubicBezTo>
                      <a:cubicBezTo>
                        <a:pt x="1031864" y="199168"/>
                        <a:pt x="992005" y="165165"/>
                        <a:pt x="948816" y="132294"/>
                      </a:cubicBezTo>
                      <a:cubicBezTo>
                        <a:pt x="937370" y="124138"/>
                        <a:pt x="926034" y="115499"/>
                        <a:pt x="913812" y="108172"/>
                      </a:cubicBezTo>
                      <a:cubicBezTo>
                        <a:pt x="907744" y="104456"/>
                        <a:pt x="901837" y="100332"/>
                        <a:pt x="895544" y="96933"/>
                      </a:cubicBezTo>
                      <a:cubicBezTo>
                        <a:pt x="889287" y="93447"/>
                        <a:pt x="883006" y="89950"/>
                        <a:pt x="876702" y="86448"/>
                      </a:cubicBezTo>
                      <a:cubicBezTo>
                        <a:pt x="851199" y="73092"/>
                        <a:pt x="824707" y="60778"/>
                        <a:pt x="797134" y="50770"/>
                      </a:cubicBezTo>
                      <a:cubicBezTo>
                        <a:pt x="742251" y="30001"/>
                        <a:pt x="686633" y="16956"/>
                        <a:pt x="632631" y="8363"/>
                      </a:cubicBezTo>
                      <a:cubicBezTo>
                        <a:pt x="578583" y="-241"/>
                        <a:pt x="525933" y="-3761"/>
                        <a:pt x="475891" y="-3767"/>
                      </a:cubicBezTo>
                      <a:cubicBezTo>
                        <a:pt x="375748" y="-3830"/>
                        <a:pt x="286055" y="9991"/>
                        <a:pt x="213131" y="30047"/>
                      </a:cubicBezTo>
                      <a:cubicBezTo>
                        <a:pt x="176650" y="40066"/>
                        <a:pt x="144280" y="51535"/>
                        <a:pt x="116753" y="63769"/>
                      </a:cubicBezTo>
                      <a:cubicBezTo>
                        <a:pt x="89198" y="75899"/>
                        <a:pt x="66250" y="88133"/>
                        <a:pt x="48492" y="99768"/>
                      </a:cubicBezTo>
                      <a:cubicBezTo>
                        <a:pt x="12778" y="122838"/>
                        <a:pt x="-2949" y="140732"/>
                        <a:pt x="-772" y="143504"/>
                      </a:cubicBezTo>
                      <a:cubicBezTo>
                        <a:pt x="1834" y="147012"/>
                        <a:pt x="21738" y="135555"/>
                        <a:pt x="58991" y="119485"/>
                      </a:cubicBezTo>
                      <a:cubicBezTo>
                        <a:pt x="77538" y="111306"/>
                        <a:pt x="100772" y="102558"/>
                        <a:pt x="128101" y="93769"/>
                      </a:cubicBezTo>
                      <a:cubicBezTo>
                        <a:pt x="155399" y="84889"/>
                        <a:pt x="187109" y="76618"/>
                        <a:pt x="222556" y="69515"/>
                      </a:cubicBezTo>
                      <a:cubicBezTo>
                        <a:pt x="293386" y="55291"/>
                        <a:pt x="379636" y="46198"/>
                        <a:pt x="475051" y="49108"/>
                      </a:cubicBezTo>
                      <a:cubicBezTo>
                        <a:pt x="522720" y="50523"/>
                        <a:pt x="572653" y="54980"/>
                        <a:pt x="623526" y="63838"/>
                      </a:cubicBezTo>
                      <a:cubicBezTo>
                        <a:pt x="674353" y="72672"/>
                        <a:pt x="726371" y="85320"/>
                        <a:pt x="777003" y="104513"/>
                      </a:cubicBezTo>
                      <a:cubicBezTo>
                        <a:pt x="802500" y="113745"/>
                        <a:pt x="826714" y="124955"/>
                        <a:pt x="849968" y="136890"/>
                      </a:cubicBezTo>
                      <a:cubicBezTo>
                        <a:pt x="855697" y="140018"/>
                        <a:pt x="861403" y="143136"/>
                        <a:pt x="867091" y="146242"/>
                      </a:cubicBezTo>
                      <a:cubicBezTo>
                        <a:pt x="872837" y="149256"/>
                        <a:pt x="878105" y="152925"/>
                        <a:pt x="883615" y="156192"/>
                      </a:cubicBezTo>
                      <a:cubicBezTo>
                        <a:pt x="894722" y="162645"/>
                        <a:pt x="904816" y="170238"/>
                        <a:pt x="915163" y="177329"/>
                      </a:cubicBezTo>
                      <a:cubicBezTo>
                        <a:pt x="957104" y="208302"/>
                        <a:pt x="996193" y="240218"/>
                        <a:pt x="1031019" y="272640"/>
                      </a:cubicBezTo>
                      <a:cubicBezTo>
                        <a:pt x="1065897" y="305073"/>
                        <a:pt x="1096553" y="338232"/>
                        <a:pt x="1122671" y="371240"/>
                      </a:cubicBezTo>
                      <a:cubicBezTo>
                        <a:pt x="1125904" y="375393"/>
                        <a:pt x="1129107" y="379511"/>
                        <a:pt x="1132288" y="383589"/>
                      </a:cubicBezTo>
                      <a:cubicBezTo>
                        <a:pt x="1135503" y="387650"/>
                        <a:pt x="1138667" y="391687"/>
                        <a:pt x="1141462" y="395915"/>
                      </a:cubicBezTo>
                      <a:cubicBezTo>
                        <a:pt x="1147283" y="404232"/>
                        <a:pt x="1152988" y="412405"/>
                        <a:pt x="1158579" y="420406"/>
                      </a:cubicBezTo>
                      <a:cubicBezTo>
                        <a:pt x="1163882" y="428602"/>
                        <a:pt x="1168777" y="436815"/>
                        <a:pt x="1173769" y="444752"/>
                      </a:cubicBezTo>
                      <a:cubicBezTo>
                        <a:pt x="1176185" y="448761"/>
                        <a:pt x="1178819" y="452603"/>
                        <a:pt x="1180999" y="456629"/>
                      </a:cubicBezTo>
                      <a:cubicBezTo>
                        <a:pt x="1183179" y="460662"/>
                        <a:pt x="1185336" y="464642"/>
                        <a:pt x="1187469" y="468576"/>
                      </a:cubicBezTo>
                      <a:cubicBezTo>
                        <a:pt x="1222117" y="531407"/>
                        <a:pt x="1240281" y="587537"/>
                        <a:pt x="1251382" y="626700"/>
                      </a:cubicBezTo>
                      <a:cubicBezTo>
                        <a:pt x="1257668" y="646186"/>
                        <a:pt x="1260843" y="661791"/>
                        <a:pt x="1264398" y="672201"/>
                      </a:cubicBezTo>
                      <a:cubicBezTo>
                        <a:pt x="1267757" y="682646"/>
                        <a:pt x="1270477" y="688093"/>
                        <a:pt x="1272444" y="687880"/>
                      </a:cubicBezTo>
                    </a:path>
                  </a:pathLst>
                </a:custGeom>
                <a:solidFill>
                  <a:srgbClr val="FFFF00"/>
                </a:solidFill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0" name="Freeform: Shape 9">
                  <a:extLst>
                    <a:ext uri="{FF2B5EF4-FFF2-40B4-BE49-F238E27FC236}">
                      <a16:creationId xmlns:a16="http://schemas.microsoft.com/office/drawing/2014/main" id="{8B4C53E6-A682-4CCB-183D-589CB865602E}"/>
                    </a:ext>
                  </a:extLst>
                </p:cNvPr>
                <p:cNvSpPr/>
                <p:nvPr/>
              </p:nvSpPr>
              <p:spPr>
                <a:xfrm flipV="1">
                  <a:off x="1719738" y="2812488"/>
                  <a:ext cx="121425" cy="284340"/>
                </a:xfrm>
                <a:custGeom>
                  <a:avLst/>
                  <a:gdLst>
                    <a:gd name="connsiteX0" fmla="*/ -1876 w 121425"/>
                    <a:gd name="connsiteY0" fmla="*/ 278884 h 284340"/>
                    <a:gd name="connsiteX1" fmla="*/ 11612 w 121425"/>
                    <a:gd name="connsiteY1" fmla="*/ 275232 h 284340"/>
                    <a:gd name="connsiteX2" fmla="*/ 38898 w 121425"/>
                    <a:gd name="connsiteY2" fmla="*/ 252484 h 284340"/>
                    <a:gd name="connsiteX3" fmla="*/ 101153 w 121425"/>
                    <a:gd name="connsiteY3" fmla="*/ 154856 h 284340"/>
                    <a:gd name="connsiteX4" fmla="*/ 117943 w 121425"/>
                    <a:gd name="connsiteY4" fmla="*/ 92220 h 284340"/>
                    <a:gd name="connsiteX5" fmla="*/ 116177 w 121425"/>
                    <a:gd name="connsiteY5" fmla="*/ 38506 h 284340"/>
                    <a:gd name="connsiteX6" fmla="*/ 102948 w 121425"/>
                    <a:gd name="connsiteY6" fmla="*/ 4761 h 284340"/>
                    <a:gd name="connsiteX7" fmla="*/ 92607 w 121425"/>
                    <a:gd name="connsiteY7" fmla="*/ -4551 h 284340"/>
                    <a:gd name="connsiteX8" fmla="*/ 96046 w 121425"/>
                    <a:gd name="connsiteY8" fmla="*/ 41054 h 284340"/>
                    <a:gd name="connsiteX9" fmla="*/ 91836 w 121425"/>
                    <a:gd name="connsiteY9" fmla="*/ 88062 h 284340"/>
                    <a:gd name="connsiteX10" fmla="*/ 74541 w 121425"/>
                    <a:gd name="connsiteY10" fmla="*/ 144117 h 284340"/>
                    <a:gd name="connsiteX11" fmla="*/ 23127 w 121425"/>
                    <a:gd name="connsiteY11" fmla="*/ 239721 h 284340"/>
                    <a:gd name="connsiteX12" fmla="*/ 4140 w 121425"/>
                    <a:gd name="connsiteY12" fmla="*/ 266933 h 284340"/>
                    <a:gd name="connsiteX13" fmla="*/ -1876 w 121425"/>
                    <a:gd name="connsiteY13" fmla="*/ 278884 h 2843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21425" h="284340">
                      <a:moveTo>
                        <a:pt x="-1876" y="278884"/>
                      </a:moveTo>
                      <a:cubicBezTo>
                        <a:pt x="-869" y="280507"/>
                        <a:pt x="4198" y="279609"/>
                        <a:pt x="11612" y="275232"/>
                      </a:cubicBezTo>
                      <a:cubicBezTo>
                        <a:pt x="19008" y="270896"/>
                        <a:pt x="28539" y="263206"/>
                        <a:pt x="38898" y="252484"/>
                      </a:cubicBezTo>
                      <a:cubicBezTo>
                        <a:pt x="59500" y="231036"/>
                        <a:pt x="83910" y="197389"/>
                        <a:pt x="101153" y="154856"/>
                      </a:cubicBezTo>
                      <a:cubicBezTo>
                        <a:pt x="109833" y="133701"/>
                        <a:pt x="115366" y="112213"/>
                        <a:pt x="117943" y="92220"/>
                      </a:cubicBezTo>
                      <a:cubicBezTo>
                        <a:pt x="120341" y="72165"/>
                        <a:pt x="119438" y="53592"/>
                        <a:pt x="116177" y="38506"/>
                      </a:cubicBezTo>
                      <a:cubicBezTo>
                        <a:pt x="112933" y="23385"/>
                        <a:pt x="107618" y="11922"/>
                        <a:pt x="102948" y="4761"/>
                      </a:cubicBezTo>
                      <a:cubicBezTo>
                        <a:pt x="98071" y="-2342"/>
                        <a:pt x="94298" y="-5448"/>
                        <a:pt x="92607" y="-4551"/>
                      </a:cubicBezTo>
                      <a:cubicBezTo>
                        <a:pt x="88707" y="-2521"/>
                        <a:pt x="95247" y="14119"/>
                        <a:pt x="96046" y="41054"/>
                      </a:cubicBezTo>
                      <a:cubicBezTo>
                        <a:pt x="96472" y="54507"/>
                        <a:pt x="95287" y="70514"/>
                        <a:pt x="91836" y="88062"/>
                      </a:cubicBezTo>
                      <a:cubicBezTo>
                        <a:pt x="88178" y="105581"/>
                        <a:pt x="82535" y="124665"/>
                        <a:pt x="74541" y="144117"/>
                      </a:cubicBezTo>
                      <a:cubicBezTo>
                        <a:pt x="58741" y="183171"/>
                        <a:pt x="38558" y="216450"/>
                        <a:pt x="23127" y="239721"/>
                      </a:cubicBezTo>
                      <a:cubicBezTo>
                        <a:pt x="15362" y="251363"/>
                        <a:pt x="8713" y="260514"/>
                        <a:pt x="4140" y="266933"/>
                      </a:cubicBezTo>
                      <a:cubicBezTo>
                        <a:pt x="-403" y="273351"/>
                        <a:pt x="-2969" y="277153"/>
                        <a:pt x="-1876" y="278884"/>
                      </a:cubicBezTo>
                    </a:path>
                  </a:pathLst>
                </a:custGeom>
                <a:solidFill>
                  <a:srgbClr val="0998A6"/>
                </a:solidFill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9079EDDF-12EB-DFA9-6460-FE78978B85D0}"/>
                  </a:ext>
                </a:extLst>
              </p:cNvPr>
              <p:cNvSpPr/>
              <p:nvPr/>
            </p:nvSpPr>
            <p:spPr>
              <a:xfrm>
                <a:off x="549517" y="2293658"/>
                <a:ext cx="1196888" cy="559737"/>
              </a:xfrm>
              <a:prstGeom prst="roundRect">
                <a:avLst/>
              </a:prstGeom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E52B5D5-467D-FBD8-860B-C0BC4402DE3F}"/>
                  </a:ext>
                </a:extLst>
              </p:cNvPr>
              <p:cNvSpPr txBox="1"/>
              <p:nvPr/>
            </p:nvSpPr>
            <p:spPr>
              <a:xfrm>
                <a:off x="651108" y="2306395"/>
                <a:ext cx="99370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2400" dirty="0">
                    <a:effectLst>
                      <a:outerShdw blurRad="50800" dist="38100" dir="13500000" algn="br" rotWithShape="0">
                        <a:prstClr val="black">
                          <a:alpha val="40000"/>
                        </a:prstClr>
                      </a:outerShdw>
                    </a:effectLst>
                  </a:rPr>
                  <a:t>Input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65108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4ABE3F30-9E4C-5C6E-6222-EB91B7816DCE}"/>
              </a:ext>
            </a:extLst>
          </p:cNvPr>
          <p:cNvGrpSpPr/>
          <p:nvPr/>
        </p:nvGrpSpPr>
        <p:grpSpPr>
          <a:xfrm>
            <a:off x="710416" y="586757"/>
            <a:ext cx="10991891" cy="3237556"/>
            <a:chOff x="710416" y="586757"/>
            <a:chExt cx="10991891" cy="323755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EF2103A-92F4-54D5-E353-579CFE7277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5358" y="2012279"/>
              <a:ext cx="2716134" cy="1771046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26A4545-9996-C03E-C5D3-A5CFA7175E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33160" y="750224"/>
              <a:ext cx="5469147" cy="3074089"/>
            </a:xfrm>
            <a:prstGeom prst="rect">
              <a:avLst/>
            </a:prstGeom>
          </p:spPr>
        </p:pic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052A299B-F453-CD85-5C1B-F11CF093ED00}"/>
                </a:ext>
              </a:extLst>
            </p:cNvPr>
            <p:cNvGrpSpPr/>
            <p:nvPr/>
          </p:nvGrpSpPr>
          <p:grpSpPr>
            <a:xfrm>
              <a:off x="710416" y="586757"/>
              <a:ext cx="1997912" cy="1136554"/>
              <a:chOff x="710416" y="586757"/>
              <a:chExt cx="1997912" cy="1136554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B3B631B8-E0C0-32A0-A500-43A4E5A7A3A5}"/>
                  </a:ext>
                </a:extLst>
              </p:cNvPr>
              <p:cNvGrpSpPr/>
              <p:nvPr/>
            </p:nvGrpSpPr>
            <p:grpSpPr>
              <a:xfrm rot="3434940">
                <a:off x="1751535" y="766518"/>
                <a:ext cx="1136554" cy="777032"/>
                <a:chOff x="369174" y="2810160"/>
                <a:chExt cx="1471989" cy="964666"/>
              </a:xfrm>
              <a:solidFill>
                <a:srgbClr val="FFFF00"/>
              </a:solidFill>
            </p:grpSpPr>
            <p:sp>
              <p:nvSpPr>
                <p:cNvPr id="3" name="Freeform: Shape 2">
                  <a:extLst>
                    <a:ext uri="{FF2B5EF4-FFF2-40B4-BE49-F238E27FC236}">
                      <a16:creationId xmlns:a16="http://schemas.microsoft.com/office/drawing/2014/main" id="{5B2AFAA1-2C94-4BD8-AE58-134F19997651}"/>
                    </a:ext>
                  </a:extLst>
                </p:cNvPr>
                <p:cNvSpPr/>
                <p:nvPr/>
              </p:nvSpPr>
              <p:spPr>
                <a:xfrm flipV="1">
                  <a:off x="369174" y="3060053"/>
                  <a:ext cx="1280400" cy="688136"/>
                </a:xfrm>
                <a:custGeom>
                  <a:avLst/>
                  <a:gdLst>
                    <a:gd name="connsiteX0" fmla="*/ 129032 w 1280400"/>
                    <a:gd name="connsiteY0" fmla="*/ 439020 h 688136"/>
                    <a:gd name="connsiteX1" fmla="*/ 101493 w 1280400"/>
                    <a:gd name="connsiteY1" fmla="*/ 417779 h 688136"/>
                    <a:gd name="connsiteX2" fmla="*/ 22648 w 1280400"/>
                    <a:gd name="connsiteY2" fmla="*/ 248410 h 688136"/>
                    <a:gd name="connsiteX3" fmla="*/ 6620 w 1280400"/>
                    <a:gd name="connsiteY3" fmla="*/ 186833 h 688136"/>
                    <a:gd name="connsiteX4" fmla="*/ -127 w 1280400"/>
                    <a:gd name="connsiteY4" fmla="*/ 146341 h 688136"/>
                    <a:gd name="connsiteX5" fmla="*/ 3895 w 1280400"/>
                    <a:gd name="connsiteY5" fmla="*/ 116013 h 688136"/>
                    <a:gd name="connsiteX6" fmla="*/ 149339 w 1280400"/>
                    <a:gd name="connsiteY6" fmla="*/ 54424 h 688136"/>
                    <a:gd name="connsiteX7" fmla="*/ 229135 w 1280400"/>
                    <a:gd name="connsiteY7" fmla="*/ 33690 h 688136"/>
                    <a:gd name="connsiteX8" fmla="*/ 322449 w 1280400"/>
                    <a:gd name="connsiteY8" fmla="*/ 14111 h 688136"/>
                    <a:gd name="connsiteX9" fmla="*/ 424318 w 1280400"/>
                    <a:gd name="connsiteY9" fmla="*/ -291 h 688136"/>
                    <a:gd name="connsiteX10" fmla="*/ 530279 w 1280400"/>
                    <a:gd name="connsiteY10" fmla="*/ -2989 h 688136"/>
                    <a:gd name="connsiteX11" fmla="*/ 637497 w 1280400"/>
                    <a:gd name="connsiteY11" fmla="*/ 12063 h 688136"/>
                    <a:gd name="connsiteX12" fmla="*/ 744742 w 1280400"/>
                    <a:gd name="connsiteY12" fmla="*/ 46550 h 688136"/>
                    <a:gd name="connsiteX13" fmla="*/ 851780 w 1280400"/>
                    <a:gd name="connsiteY13" fmla="*/ 95192 h 688136"/>
                    <a:gd name="connsiteX14" fmla="*/ 877461 w 1280400"/>
                    <a:gd name="connsiteY14" fmla="*/ 107817 h 688136"/>
                    <a:gd name="connsiteX15" fmla="*/ 910096 w 1280400"/>
                    <a:gd name="connsiteY15" fmla="*/ 125480 h 688136"/>
                    <a:gd name="connsiteX16" fmla="*/ 984528 w 1280400"/>
                    <a:gd name="connsiteY16" fmla="*/ 178729 h 688136"/>
                    <a:gd name="connsiteX17" fmla="*/ 1092021 w 1280400"/>
                    <a:gd name="connsiteY17" fmla="*/ 278100 h 688136"/>
                    <a:gd name="connsiteX18" fmla="*/ 1194061 w 1280400"/>
                    <a:gd name="connsiteY18" fmla="*/ 433182 h 688136"/>
                    <a:gd name="connsiteX19" fmla="*/ 1273618 w 1280400"/>
                    <a:gd name="connsiteY19" fmla="*/ 643244 h 688136"/>
                    <a:gd name="connsiteX20" fmla="*/ 1277443 w 1280400"/>
                    <a:gd name="connsiteY20" fmla="*/ 676517 h 688136"/>
                    <a:gd name="connsiteX21" fmla="*/ 1267533 w 1280400"/>
                    <a:gd name="connsiteY21" fmla="*/ 683661 h 688136"/>
                    <a:gd name="connsiteX22" fmla="*/ 1252561 w 1280400"/>
                    <a:gd name="connsiteY22" fmla="*/ 679473 h 688136"/>
                    <a:gd name="connsiteX23" fmla="*/ 1241644 w 1280400"/>
                    <a:gd name="connsiteY23" fmla="*/ 651911 h 688136"/>
                    <a:gd name="connsiteX24" fmla="*/ 1228818 w 1280400"/>
                    <a:gd name="connsiteY24" fmla="*/ 618396 h 688136"/>
                    <a:gd name="connsiteX25" fmla="*/ 1187009 w 1280400"/>
                    <a:gd name="connsiteY25" fmla="*/ 535952 h 688136"/>
                    <a:gd name="connsiteX26" fmla="*/ 1115988 w 1280400"/>
                    <a:gd name="connsiteY26" fmla="*/ 434626 h 688136"/>
                    <a:gd name="connsiteX27" fmla="*/ 998223 w 1280400"/>
                    <a:gd name="connsiteY27" fmla="*/ 336974 h 688136"/>
                    <a:gd name="connsiteX28" fmla="*/ 827779 w 1280400"/>
                    <a:gd name="connsiteY28" fmla="*/ 260138 h 688136"/>
                    <a:gd name="connsiteX29" fmla="*/ 805468 w 1280400"/>
                    <a:gd name="connsiteY29" fmla="*/ 251786 h 688136"/>
                    <a:gd name="connsiteX30" fmla="*/ 698050 w 1280400"/>
                    <a:gd name="connsiteY30" fmla="*/ 229901 h 688136"/>
                    <a:gd name="connsiteX31" fmla="*/ 577030 w 1280400"/>
                    <a:gd name="connsiteY31" fmla="*/ 222591 h 688136"/>
                    <a:gd name="connsiteX32" fmla="*/ 441263 w 1280400"/>
                    <a:gd name="connsiteY32" fmla="*/ 243843 h 688136"/>
                    <a:gd name="connsiteX33" fmla="*/ 296791 w 1280400"/>
                    <a:gd name="connsiteY33" fmla="*/ 312581 h 688136"/>
                    <a:gd name="connsiteX34" fmla="*/ 148302 w 1280400"/>
                    <a:gd name="connsiteY34" fmla="*/ 429581 h 688136"/>
                    <a:gd name="connsiteX35" fmla="*/ 129032 w 1280400"/>
                    <a:gd name="connsiteY35" fmla="*/ 439020 h 6881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</a:cxnLst>
                  <a:rect l="l" t="t" r="r" b="b"/>
                  <a:pathLst>
                    <a:path w="1280400" h="688136">
                      <a:moveTo>
                        <a:pt x="129032" y="439020"/>
                      </a:moveTo>
                      <a:cubicBezTo>
                        <a:pt x="118204" y="439463"/>
                        <a:pt x="109819" y="430271"/>
                        <a:pt x="101493" y="417779"/>
                      </a:cubicBezTo>
                      <a:cubicBezTo>
                        <a:pt x="65008" y="363087"/>
                        <a:pt x="39912" y="312173"/>
                        <a:pt x="22648" y="248410"/>
                      </a:cubicBezTo>
                      <a:cubicBezTo>
                        <a:pt x="16809" y="226847"/>
                        <a:pt x="11084" y="208695"/>
                        <a:pt x="6620" y="186833"/>
                      </a:cubicBezTo>
                      <a:cubicBezTo>
                        <a:pt x="3807" y="173058"/>
                        <a:pt x="1502" y="157695"/>
                        <a:pt x="-127" y="146341"/>
                      </a:cubicBezTo>
                      <a:cubicBezTo>
                        <a:pt x="-1347" y="137829"/>
                        <a:pt x="-2075" y="123427"/>
                        <a:pt x="3895" y="116013"/>
                      </a:cubicBezTo>
                      <a:cubicBezTo>
                        <a:pt x="12421" y="105424"/>
                        <a:pt x="128050" y="60596"/>
                        <a:pt x="149339" y="54424"/>
                      </a:cubicBezTo>
                      <a:cubicBezTo>
                        <a:pt x="175741" y="46786"/>
                        <a:pt x="202385" y="39993"/>
                        <a:pt x="229135" y="33690"/>
                      </a:cubicBezTo>
                      <a:cubicBezTo>
                        <a:pt x="260073" y="26396"/>
                        <a:pt x="291176" y="19799"/>
                        <a:pt x="322449" y="14111"/>
                      </a:cubicBezTo>
                      <a:cubicBezTo>
                        <a:pt x="356195" y="7962"/>
                        <a:pt x="390156" y="2884"/>
                        <a:pt x="424318" y="-291"/>
                      </a:cubicBezTo>
                      <a:cubicBezTo>
                        <a:pt x="459524" y="-3558"/>
                        <a:pt x="494949" y="-4783"/>
                        <a:pt x="530279" y="-2989"/>
                      </a:cubicBezTo>
                      <a:cubicBezTo>
                        <a:pt x="566381" y="-1171"/>
                        <a:pt x="602285" y="3850"/>
                        <a:pt x="637497" y="12063"/>
                      </a:cubicBezTo>
                      <a:cubicBezTo>
                        <a:pt x="674118" y="20610"/>
                        <a:pt x="709864" y="32545"/>
                        <a:pt x="744742" y="46550"/>
                      </a:cubicBezTo>
                      <a:cubicBezTo>
                        <a:pt x="781127" y="61159"/>
                        <a:pt x="816575" y="77971"/>
                        <a:pt x="851780" y="95192"/>
                      </a:cubicBezTo>
                      <a:cubicBezTo>
                        <a:pt x="860109" y="99270"/>
                        <a:pt x="869731" y="102698"/>
                        <a:pt x="877461" y="107817"/>
                      </a:cubicBezTo>
                      <a:cubicBezTo>
                        <a:pt x="887556" y="114506"/>
                        <a:pt x="899715" y="118900"/>
                        <a:pt x="910096" y="125480"/>
                      </a:cubicBezTo>
                      <a:cubicBezTo>
                        <a:pt x="935841" y="141803"/>
                        <a:pt x="960521" y="159956"/>
                        <a:pt x="984528" y="178729"/>
                      </a:cubicBezTo>
                      <a:cubicBezTo>
                        <a:pt x="1023018" y="208810"/>
                        <a:pt x="1059576" y="241525"/>
                        <a:pt x="1092021" y="278100"/>
                      </a:cubicBezTo>
                      <a:cubicBezTo>
                        <a:pt x="1133329" y="324671"/>
                        <a:pt x="1166953" y="377224"/>
                        <a:pt x="1194061" y="433182"/>
                      </a:cubicBezTo>
                      <a:cubicBezTo>
                        <a:pt x="1226765" y="500666"/>
                        <a:pt x="1250617" y="571998"/>
                        <a:pt x="1273618" y="643244"/>
                      </a:cubicBezTo>
                      <a:cubicBezTo>
                        <a:pt x="1276695" y="652757"/>
                        <a:pt x="1282504" y="668505"/>
                        <a:pt x="1277443" y="676517"/>
                      </a:cubicBezTo>
                      <a:cubicBezTo>
                        <a:pt x="1275085" y="680256"/>
                        <a:pt x="1271657" y="682453"/>
                        <a:pt x="1267533" y="683661"/>
                      </a:cubicBezTo>
                      <a:cubicBezTo>
                        <a:pt x="1263437" y="684845"/>
                        <a:pt x="1257622" y="684955"/>
                        <a:pt x="1252561" y="679473"/>
                      </a:cubicBezTo>
                      <a:cubicBezTo>
                        <a:pt x="1249748" y="676425"/>
                        <a:pt x="1243209" y="656467"/>
                        <a:pt x="1241644" y="651911"/>
                      </a:cubicBezTo>
                      <a:cubicBezTo>
                        <a:pt x="1237750" y="640598"/>
                        <a:pt x="1233483" y="629417"/>
                        <a:pt x="1228818" y="618396"/>
                      </a:cubicBezTo>
                      <a:cubicBezTo>
                        <a:pt x="1216809" y="590012"/>
                        <a:pt x="1202487" y="562588"/>
                        <a:pt x="1187009" y="535952"/>
                      </a:cubicBezTo>
                      <a:cubicBezTo>
                        <a:pt x="1166269" y="500269"/>
                        <a:pt x="1143096" y="465811"/>
                        <a:pt x="1115988" y="434626"/>
                      </a:cubicBezTo>
                      <a:cubicBezTo>
                        <a:pt x="1082266" y="395825"/>
                        <a:pt x="1042378" y="363242"/>
                        <a:pt x="998223" y="336974"/>
                      </a:cubicBezTo>
                      <a:cubicBezTo>
                        <a:pt x="944520" y="305029"/>
                        <a:pt x="886100" y="282086"/>
                        <a:pt x="827779" y="260138"/>
                      </a:cubicBezTo>
                      <a:cubicBezTo>
                        <a:pt x="820440" y="257377"/>
                        <a:pt x="813020" y="253909"/>
                        <a:pt x="805468" y="251786"/>
                      </a:cubicBezTo>
                      <a:cubicBezTo>
                        <a:pt x="770538" y="241980"/>
                        <a:pt x="733918" y="235204"/>
                        <a:pt x="698050" y="229901"/>
                      </a:cubicBezTo>
                      <a:cubicBezTo>
                        <a:pt x="658019" y="223989"/>
                        <a:pt x="617487" y="221291"/>
                        <a:pt x="577030" y="222591"/>
                      </a:cubicBezTo>
                      <a:cubicBezTo>
                        <a:pt x="531119" y="224063"/>
                        <a:pt x="485330" y="230741"/>
                        <a:pt x="441263" y="243843"/>
                      </a:cubicBezTo>
                      <a:cubicBezTo>
                        <a:pt x="389826" y="259148"/>
                        <a:pt x="341608" y="283242"/>
                        <a:pt x="296791" y="312581"/>
                      </a:cubicBezTo>
                      <a:cubicBezTo>
                        <a:pt x="243979" y="347143"/>
                        <a:pt x="195818" y="388210"/>
                        <a:pt x="148302" y="429581"/>
                      </a:cubicBezTo>
                      <a:cubicBezTo>
                        <a:pt x="140993" y="435943"/>
                        <a:pt x="134675" y="438796"/>
                        <a:pt x="129032" y="439020"/>
                      </a:cubicBezTo>
                    </a:path>
                  </a:pathLst>
                </a:custGeom>
                <a:grpFill/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4" name="Freeform: Shape 3">
                  <a:extLst>
                    <a:ext uri="{FF2B5EF4-FFF2-40B4-BE49-F238E27FC236}">
                      <a16:creationId xmlns:a16="http://schemas.microsoft.com/office/drawing/2014/main" id="{DC1A9EFE-1406-C07D-EBC3-1129269A0421}"/>
                    </a:ext>
                  </a:extLst>
                </p:cNvPr>
                <p:cNvSpPr/>
                <p:nvPr/>
              </p:nvSpPr>
              <p:spPr>
                <a:xfrm flipV="1">
                  <a:off x="1492787" y="2810160"/>
                  <a:ext cx="328239" cy="283843"/>
                </a:xfrm>
                <a:custGeom>
                  <a:avLst/>
                  <a:gdLst>
                    <a:gd name="connsiteX0" fmla="*/ 309615 w 328239"/>
                    <a:gd name="connsiteY0" fmla="*/ 119718 h 283843"/>
                    <a:gd name="connsiteX1" fmla="*/ 237633 w 328239"/>
                    <a:gd name="connsiteY1" fmla="*/ 276054 h 283843"/>
                    <a:gd name="connsiteX2" fmla="*/ 128536 w 328239"/>
                    <a:gd name="connsiteY2" fmla="*/ 231070 h 283843"/>
                    <a:gd name="connsiteX3" fmla="*/ -1940 w 328239"/>
                    <a:gd name="connsiteY3" fmla="*/ 114093 h 283843"/>
                    <a:gd name="connsiteX4" fmla="*/ 140505 w 328239"/>
                    <a:gd name="connsiteY4" fmla="*/ 76236 h 283843"/>
                    <a:gd name="connsiteX5" fmla="*/ 317489 w 328239"/>
                    <a:gd name="connsiteY5" fmla="*/ -2878 h 283843"/>
                    <a:gd name="connsiteX6" fmla="*/ 309615 w 328239"/>
                    <a:gd name="connsiteY6" fmla="*/ 119718 h 2838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28239" h="283843">
                      <a:moveTo>
                        <a:pt x="309615" y="119718"/>
                      </a:moveTo>
                      <a:cubicBezTo>
                        <a:pt x="263504" y="273811"/>
                        <a:pt x="238617" y="275617"/>
                        <a:pt x="237633" y="276054"/>
                      </a:cubicBezTo>
                      <a:cubicBezTo>
                        <a:pt x="207264" y="289553"/>
                        <a:pt x="162275" y="255814"/>
                        <a:pt x="128536" y="231070"/>
                      </a:cubicBezTo>
                      <a:cubicBezTo>
                        <a:pt x="107715" y="215800"/>
                        <a:pt x="-1940" y="136703"/>
                        <a:pt x="-1940" y="114093"/>
                      </a:cubicBezTo>
                      <a:cubicBezTo>
                        <a:pt x="-1940" y="83725"/>
                        <a:pt x="20221" y="96430"/>
                        <a:pt x="140505" y="76236"/>
                      </a:cubicBezTo>
                      <a:cubicBezTo>
                        <a:pt x="243258" y="58981"/>
                        <a:pt x="299596" y="-17418"/>
                        <a:pt x="317489" y="-2878"/>
                      </a:cubicBezTo>
                      <a:cubicBezTo>
                        <a:pt x="338569" y="14239"/>
                        <a:pt x="316028" y="98305"/>
                        <a:pt x="309615" y="119718"/>
                      </a:cubicBezTo>
                    </a:path>
                  </a:pathLst>
                </a:custGeom>
                <a:grpFill/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6" name="Freeform: Shape 5">
                  <a:extLst>
                    <a:ext uri="{FF2B5EF4-FFF2-40B4-BE49-F238E27FC236}">
                      <a16:creationId xmlns:a16="http://schemas.microsoft.com/office/drawing/2014/main" id="{87DFE6E8-A3A3-1DBA-3500-E2D4F07589C2}"/>
                    </a:ext>
                  </a:extLst>
                </p:cNvPr>
                <p:cNvSpPr/>
                <p:nvPr/>
              </p:nvSpPr>
              <p:spPr>
                <a:xfrm flipV="1">
                  <a:off x="374592" y="3083173"/>
                  <a:ext cx="1276910" cy="691653"/>
                </a:xfrm>
                <a:custGeom>
                  <a:avLst/>
                  <a:gdLst>
                    <a:gd name="connsiteX0" fmla="*/ 1272444 w 1276910"/>
                    <a:gd name="connsiteY0" fmla="*/ 687880 h 691653"/>
                    <a:gd name="connsiteX1" fmla="*/ 1275861 w 1276910"/>
                    <a:gd name="connsiteY1" fmla="*/ 670683 h 691653"/>
                    <a:gd name="connsiteX2" fmla="*/ 1273278 w 1276910"/>
                    <a:gd name="connsiteY2" fmla="*/ 622294 h 691653"/>
                    <a:gd name="connsiteX3" fmla="*/ 1223693 w 1276910"/>
                    <a:gd name="connsiteY3" fmla="*/ 450297 h 691653"/>
                    <a:gd name="connsiteX4" fmla="*/ 1067605 w 1276910"/>
                    <a:gd name="connsiteY4" fmla="*/ 234460 h 691653"/>
                    <a:gd name="connsiteX5" fmla="*/ 948816 w 1276910"/>
                    <a:gd name="connsiteY5" fmla="*/ 132294 h 691653"/>
                    <a:gd name="connsiteX6" fmla="*/ 913812 w 1276910"/>
                    <a:gd name="connsiteY6" fmla="*/ 108172 h 691653"/>
                    <a:gd name="connsiteX7" fmla="*/ 895544 w 1276910"/>
                    <a:gd name="connsiteY7" fmla="*/ 96933 h 691653"/>
                    <a:gd name="connsiteX8" fmla="*/ 876702 w 1276910"/>
                    <a:gd name="connsiteY8" fmla="*/ 86448 h 691653"/>
                    <a:gd name="connsiteX9" fmla="*/ 797134 w 1276910"/>
                    <a:gd name="connsiteY9" fmla="*/ 50770 h 691653"/>
                    <a:gd name="connsiteX10" fmla="*/ 632631 w 1276910"/>
                    <a:gd name="connsiteY10" fmla="*/ 8363 h 691653"/>
                    <a:gd name="connsiteX11" fmla="*/ 475891 w 1276910"/>
                    <a:gd name="connsiteY11" fmla="*/ -3767 h 691653"/>
                    <a:gd name="connsiteX12" fmla="*/ 213131 w 1276910"/>
                    <a:gd name="connsiteY12" fmla="*/ 30047 h 691653"/>
                    <a:gd name="connsiteX13" fmla="*/ 116753 w 1276910"/>
                    <a:gd name="connsiteY13" fmla="*/ 63769 h 691653"/>
                    <a:gd name="connsiteX14" fmla="*/ 48492 w 1276910"/>
                    <a:gd name="connsiteY14" fmla="*/ 99768 h 691653"/>
                    <a:gd name="connsiteX15" fmla="*/ -772 w 1276910"/>
                    <a:gd name="connsiteY15" fmla="*/ 143504 h 691653"/>
                    <a:gd name="connsiteX16" fmla="*/ 58991 w 1276910"/>
                    <a:gd name="connsiteY16" fmla="*/ 119485 h 691653"/>
                    <a:gd name="connsiteX17" fmla="*/ 128101 w 1276910"/>
                    <a:gd name="connsiteY17" fmla="*/ 93769 h 691653"/>
                    <a:gd name="connsiteX18" fmla="*/ 222556 w 1276910"/>
                    <a:gd name="connsiteY18" fmla="*/ 69515 h 691653"/>
                    <a:gd name="connsiteX19" fmla="*/ 475051 w 1276910"/>
                    <a:gd name="connsiteY19" fmla="*/ 49108 h 691653"/>
                    <a:gd name="connsiteX20" fmla="*/ 623526 w 1276910"/>
                    <a:gd name="connsiteY20" fmla="*/ 63838 h 691653"/>
                    <a:gd name="connsiteX21" fmla="*/ 777003 w 1276910"/>
                    <a:gd name="connsiteY21" fmla="*/ 104513 h 691653"/>
                    <a:gd name="connsiteX22" fmla="*/ 849968 w 1276910"/>
                    <a:gd name="connsiteY22" fmla="*/ 136890 h 691653"/>
                    <a:gd name="connsiteX23" fmla="*/ 867091 w 1276910"/>
                    <a:gd name="connsiteY23" fmla="*/ 146242 h 691653"/>
                    <a:gd name="connsiteX24" fmla="*/ 883615 w 1276910"/>
                    <a:gd name="connsiteY24" fmla="*/ 156192 h 691653"/>
                    <a:gd name="connsiteX25" fmla="*/ 915163 w 1276910"/>
                    <a:gd name="connsiteY25" fmla="*/ 177329 h 691653"/>
                    <a:gd name="connsiteX26" fmla="*/ 1031019 w 1276910"/>
                    <a:gd name="connsiteY26" fmla="*/ 272640 h 691653"/>
                    <a:gd name="connsiteX27" fmla="*/ 1122671 w 1276910"/>
                    <a:gd name="connsiteY27" fmla="*/ 371240 h 691653"/>
                    <a:gd name="connsiteX28" fmla="*/ 1132288 w 1276910"/>
                    <a:gd name="connsiteY28" fmla="*/ 383589 h 691653"/>
                    <a:gd name="connsiteX29" fmla="*/ 1141462 w 1276910"/>
                    <a:gd name="connsiteY29" fmla="*/ 395915 h 691653"/>
                    <a:gd name="connsiteX30" fmla="*/ 1158579 w 1276910"/>
                    <a:gd name="connsiteY30" fmla="*/ 420406 h 691653"/>
                    <a:gd name="connsiteX31" fmla="*/ 1173769 w 1276910"/>
                    <a:gd name="connsiteY31" fmla="*/ 444752 h 691653"/>
                    <a:gd name="connsiteX32" fmla="*/ 1180999 w 1276910"/>
                    <a:gd name="connsiteY32" fmla="*/ 456629 h 691653"/>
                    <a:gd name="connsiteX33" fmla="*/ 1187469 w 1276910"/>
                    <a:gd name="connsiteY33" fmla="*/ 468576 h 691653"/>
                    <a:gd name="connsiteX34" fmla="*/ 1251382 w 1276910"/>
                    <a:gd name="connsiteY34" fmla="*/ 626700 h 691653"/>
                    <a:gd name="connsiteX35" fmla="*/ 1264398 w 1276910"/>
                    <a:gd name="connsiteY35" fmla="*/ 672201 h 691653"/>
                    <a:gd name="connsiteX36" fmla="*/ 1272444 w 1276910"/>
                    <a:gd name="connsiteY36" fmla="*/ 687880 h 6916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</a:cxnLst>
                  <a:rect l="l" t="t" r="r" b="b"/>
                  <a:pathLst>
                    <a:path w="1276910" h="691653">
                      <a:moveTo>
                        <a:pt x="1272444" y="687880"/>
                      </a:moveTo>
                      <a:cubicBezTo>
                        <a:pt x="1274411" y="687667"/>
                        <a:pt x="1275539" y="681795"/>
                        <a:pt x="1275861" y="670683"/>
                      </a:cubicBezTo>
                      <a:cubicBezTo>
                        <a:pt x="1275987" y="659605"/>
                        <a:pt x="1276332" y="643133"/>
                        <a:pt x="1273278" y="622294"/>
                      </a:cubicBezTo>
                      <a:cubicBezTo>
                        <a:pt x="1268642" y="580543"/>
                        <a:pt x="1255810" y="519696"/>
                        <a:pt x="1223693" y="450297"/>
                      </a:cubicBezTo>
                      <a:cubicBezTo>
                        <a:pt x="1192508" y="380587"/>
                        <a:pt x="1139029" y="304912"/>
                        <a:pt x="1067605" y="234460"/>
                      </a:cubicBezTo>
                      <a:cubicBezTo>
                        <a:pt x="1031864" y="199168"/>
                        <a:pt x="992005" y="165165"/>
                        <a:pt x="948816" y="132294"/>
                      </a:cubicBezTo>
                      <a:cubicBezTo>
                        <a:pt x="937370" y="124138"/>
                        <a:pt x="926034" y="115499"/>
                        <a:pt x="913812" y="108172"/>
                      </a:cubicBezTo>
                      <a:cubicBezTo>
                        <a:pt x="907744" y="104456"/>
                        <a:pt x="901837" y="100332"/>
                        <a:pt x="895544" y="96933"/>
                      </a:cubicBezTo>
                      <a:cubicBezTo>
                        <a:pt x="889287" y="93447"/>
                        <a:pt x="883006" y="89950"/>
                        <a:pt x="876702" y="86448"/>
                      </a:cubicBezTo>
                      <a:cubicBezTo>
                        <a:pt x="851199" y="73092"/>
                        <a:pt x="824707" y="60778"/>
                        <a:pt x="797134" y="50770"/>
                      </a:cubicBezTo>
                      <a:cubicBezTo>
                        <a:pt x="742251" y="30001"/>
                        <a:pt x="686633" y="16956"/>
                        <a:pt x="632631" y="8363"/>
                      </a:cubicBezTo>
                      <a:cubicBezTo>
                        <a:pt x="578583" y="-241"/>
                        <a:pt x="525933" y="-3761"/>
                        <a:pt x="475891" y="-3767"/>
                      </a:cubicBezTo>
                      <a:cubicBezTo>
                        <a:pt x="375748" y="-3830"/>
                        <a:pt x="286055" y="9991"/>
                        <a:pt x="213131" y="30047"/>
                      </a:cubicBezTo>
                      <a:cubicBezTo>
                        <a:pt x="176650" y="40066"/>
                        <a:pt x="144280" y="51535"/>
                        <a:pt x="116753" y="63769"/>
                      </a:cubicBezTo>
                      <a:cubicBezTo>
                        <a:pt x="89198" y="75899"/>
                        <a:pt x="66250" y="88133"/>
                        <a:pt x="48492" y="99768"/>
                      </a:cubicBezTo>
                      <a:cubicBezTo>
                        <a:pt x="12778" y="122838"/>
                        <a:pt x="-2949" y="140732"/>
                        <a:pt x="-772" y="143504"/>
                      </a:cubicBezTo>
                      <a:cubicBezTo>
                        <a:pt x="1834" y="147012"/>
                        <a:pt x="21738" y="135555"/>
                        <a:pt x="58991" y="119485"/>
                      </a:cubicBezTo>
                      <a:cubicBezTo>
                        <a:pt x="77538" y="111306"/>
                        <a:pt x="100772" y="102558"/>
                        <a:pt x="128101" y="93769"/>
                      </a:cubicBezTo>
                      <a:cubicBezTo>
                        <a:pt x="155399" y="84889"/>
                        <a:pt x="187109" y="76618"/>
                        <a:pt x="222556" y="69515"/>
                      </a:cubicBezTo>
                      <a:cubicBezTo>
                        <a:pt x="293386" y="55291"/>
                        <a:pt x="379636" y="46198"/>
                        <a:pt x="475051" y="49108"/>
                      </a:cubicBezTo>
                      <a:cubicBezTo>
                        <a:pt x="522720" y="50523"/>
                        <a:pt x="572653" y="54980"/>
                        <a:pt x="623526" y="63838"/>
                      </a:cubicBezTo>
                      <a:cubicBezTo>
                        <a:pt x="674353" y="72672"/>
                        <a:pt x="726371" y="85320"/>
                        <a:pt x="777003" y="104513"/>
                      </a:cubicBezTo>
                      <a:cubicBezTo>
                        <a:pt x="802500" y="113745"/>
                        <a:pt x="826714" y="124955"/>
                        <a:pt x="849968" y="136890"/>
                      </a:cubicBezTo>
                      <a:cubicBezTo>
                        <a:pt x="855697" y="140018"/>
                        <a:pt x="861403" y="143136"/>
                        <a:pt x="867091" y="146242"/>
                      </a:cubicBezTo>
                      <a:cubicBezTo>
                        <a:pt x="872837" y="149256"/>
                        <a:pt x="878105" y="152925"/>
                        <a:pt x="883615" y="156192"/>
                      </a:cubicBezTo>
                      <a:cubicBezTo>
                        <a:pt x="894722" y="162645"/>
                        <a:pt x="904816" y="170238"/>
                        <a:pt x="915163" y="177329"/>
                      </a:cubicBezTo>
                      <a:cubicBezTo>
                        <a:pt x="957104" y="208302"/>
                        <a:pt x="996193" y="240218"/>
                        <a:pt x="1031019" y="272640"/>
                      </a:cubicBezTo>
                      <a:cubicBezTo>
                        <a:pt x="1065897" y="305073"/>
                        <a:pt x="1096553" y="338232"/>
                        <a:pt x="1122671" y="371240"/>
                      </a:cubicBezTo>
                      <a:cubicBezTo>
                        <a:pt x="1125904" y="375393"/>
                        <a:pt x="1129107" y="379511"/>
                        <a:pt x="1132288" y="383589"/>
                      </a:cubicBezTo>
                      <a:cubicBezTo>
                        <a:pt x="1135503" y="387650"/>
                        <a:pt x="1138667" y="391687"/>
                        <a:pt x="1141462" y="395915"/>
                      </a:cubicBezTo>
                      <a:cubicBezTo>
                        <a:pt x="1147283" y="404232"/>
                        <a:pt x="1152988" y="412405"/>
                        <a:pt x="1158579" y="420406"/>
                      </a:cubicBezTo>
                      <a:cubicBezTo>
                        <a:pt x="1163882" y="428602"/>
                        <a:pt x="1168777" y="436815"/>
                        <a:pt x="1173769" y="444752"/>
                      </a:cubicBezTo>
                      <a:cubicBezTo>
                        <a:pt x="1176185" y="448761"/>
                        <a:pt x="1178819" y="452603"/>
                        <a:pt x="1180999" y="456629"/>
                      </a:cubicBezTo>
                      <a:cubicBezTo>
                        <a:pt x="1183179" y="460662"/>
                        <a:pt x="1185336" y="464642"/>
                        <a:pt x="1187469" y="468576"/>
                      </a:cubicBezTo>
                      <a:cubicBezTo>
                        <a:pt x="1222117" y="531407"/>
                        <a:pt x="1240281" y="587537"/>
                        <a:pt x="1251382" y="626700"/>
                      </a:cubicBezTo>
                      <a:cubicBezTo>
                        <a:pt x="1257668" y="646186"/>
                        <a:pt x="1260843" y="661791"/>
                        <a:pt x="1264398" y="672201"/>
                      </a:cubicBezTo>
                      <a:cubicBezTo>
                        <a:pt x="1267757" y="682646"/>
                        <a:pt x="1270477" y="688093"/>
                        <a:pt x="1272444" y="687880"/>
                      </a:cubicBezTo>
                    </a:path>
                  </a:pathLst>
                </a:custGeom>
                <a:grpFill/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8" name="Freeform: Shape 7">
                  <a:extLst>
                    <a:ext uri="{FF2B5EF4-FFF2-40B4-BE49-F238E27FC236}">
                      <a16:creationId xmlns:a16="http://schemas.microsoft.com/office/drawing/2014/main" id="{57B46C75-5DC0-E94F-0B9C-381DDD95E2CE}"/>
                    </a:ext>
                  </a:extLst>
                </p:cNvPr>
                <p:cNvSpPr/>
                <p:nvPr/>
              </p:nvSpPr>
              <p:spPr>
                <a:xfrm flipV="1">
                  <a:off x="1719738" y="2812488"/>
                  <a:ext cx="121425" cy="284340"/>
                </a:xfrm>
                <a:custGeom>
                  <a:avLst/>
                  <a:gdLst>
                    <a:gd name="connsiteX0" fmla="*/ -1876 w 121425"/>
                    <a:gd name="connsiteY0" fmla="*/ 278884 h 284340"/>
                    <a:gd name="connsiteX1" fmla="*/ 11612 w 121425"/>
                    <a:gd name="connsiteY1" fmla="*/ 275232 h 284340"/>
                    <a:gd name="connsiteX2" fmla="*/ 38898 w 121425"/>
                    <a:gd name="connsiteY2" fmla="*/ 252484 h 284340"/>
                    <a:gd name="connsiteX3" fmla="*/ 101153 w 121425"/>
                    <a:gd name="connsiteY3" fmla="*/ 154856 h 284340"/>
                    <a:gd name="connsiteX4" fmla="*/ 117943 w 121425"/>
                    <a:gd name="connsiteY4" fmla="*/ 92220 h 284340"/>
                    <a:gd name="connsiteX5" fmla="*/ 116177 w 121425"/>
                    <a:gd name="connsiteY5" fmla="*/ 38506 h 284340"/>
                    <a:gd name="connsiteX6" fmla="*/ 102948 w 121425"/>
                    <a:gd name="connsiteY6" fmla="*/ 4761 h 284340"/>
                    <a:gd name="connsiteX7" fmla="*/ 92607 w 121425"/>
                    <a:gd name="connsiteY7" fmla="*/ -4551 h 284340"/>
                    <a:gd name="connsiteX8" fmla="*/ 96046 w 121425"/>
                    <a:gd name="connsiteY8" fmla="*/ 41054 h 284340"/>
                    <a:gd name="connsiteX9" fmla="*/ 91836 w 121425"/>
                    <a:gd name="connsiteY9" fmla="*/ 88062 h 284340"/>
                    <a:gd name="connsiteX10" fmla="*/ 74541 w 121425"/>
                    <a:gd name="connsiteY10" fmla="*/ 144117 h 284340"/>
                    <a:gd name="connsiteX11" fmla="*/ 23127 w 121425"/>
                    <a:gd name="connsiteY11" fmla="*/ 239721 h 284340"/>
                    <a:gd name="connsiteX12" fmla="*/ 4140 w 121425"/>
                    <a:gd name="connsiteY12" fmla="*/ 266933 h 284340"/>
                    <a:gd name="connsiteX13" fmla="*/ -1876 w 121425"/>
                    <a:gd name="connsiteY13" fmla="*/ 278884 h 2843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21425" h="284340">
                      <a:moveTo>
                        <a:pt x="-1876" y="278884"/>
                      </a:moveTo>
                      <a:cubicBezTo>
                        <a:pt x="-869" y="280507"/>
                        <a:pt x="4198" y="279609"/>
                        <a:pt x="11612" y="275232"/>
                      </a:cubicBezTo>
                      <a:cubicBezTo>
                        <a:pt x="19008" y="270896"/>
                        <a:pt x="28539" y="263206"/>
                        <a:pt x="38898" y="252484"/>
                      </a:cubicBezTo>
                      <a:cubicBezTo>
                        <a:pt x="59500" y="231036"/>
                        <a:pt x="83910" y="197389"/>
                        <a:pt x="101153" y="154856"/>
                      </a:cubicBezTo>
                      <a:cubicBezTo>
                        <a:pt x="109833" y="133701"/>
                        <a:pt x="115366" y="112213"/>
                        <a:pt x="117943" y="92220"/>
                      </a:cubicBezTo>
                      <a:cubicBezTo>
                        <a:pt x="120341" y="72165"/>
                        <a:pt x="119438" y="53592"/>
                        <a:pt x="116177" y="38506"/>
                      </a:cubicBezTo>
                      <a:cubicBezTo>
                        <a:pt x="112933" y="23385"/>
                        <a:pt x="107618" y="11922"/>
                        <a:pt x="102948" y="4761"/>
                      </a:cubicBezTo>
                      <a:cubicBezTo>
                        <a:pt x="98071" y="-2342"/>
                        <a:pt x="94298" y="-5448"/>
                        <a:pt x="92607" y="-4551"/>
                      </a:cubicBezTo>
                      <a:cubicBezTo>
                        <a:pt x="88707" y="-2521"/>
                        <a:pt x="95247" y="14119"/>
                        <a:pt x="96046" y="41054"/>
                      </a:cubicBezTo>
                      <a:cubicBezTo>
                        <a:pt x="96472" y="54507"/>
                        <a:pt x="95287" y="70514"/>
                        <a:pt x="91836" y="88062"/>
                      </a:cubicBezTo>
                      <a:cubicBezTo>
                        <a:pt x="88178" y="105581"/>
                        <a:pt x="82535" y="124665"/>
                        <a:pt x="74541" y="144117"/>
                      </a:cubicBezTo>
                      <a:cubicBezTo>
                        <a:pt x="58741" y="183171"/>
                        <a:pt x="38558" y="216450"/>
                        <a:pt x="23127" y="239721"/>
                      </a:cubicBezTo>
                      <a:cubicBezTo>
                        <a:pt x="15362" y="251363"/>
                        <a:pt x="8713" y="260514"/>
                        <a:pt x="4140" y="266933"/>
                      </a:cubicBezTo>
                      <a:cubicBezTo>
                        <a:pt x="-403" y="273351"/>
                        <a:pt x="-2969" y="277153"/>
                        <a:pt x="-1876" y="278884"/>
                      </a:cubicBezTo>
                    </a:path>
                  </a:pathLst>
                </a:custGeom>
                <a:grpFill/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24BCE4AE-03F3-A071-3243-CAAC45F04F96}"/>
                  </a:ext>
                </a:extLst>
              </p:cNvPr>
              <p:cNvSpPr/>
              <p:nvPr/>
            </p:nvSpPr>
            <p:spPr>
              <a:xfrm>
                <a:off x="710416" y="640436"/>
                <a:ext cx="1530544" cy="584765"/>
              </a:xfrm>
              <a:prstGeom prst="roundRect">
                <a:avLst/>
              </a:prstGeom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D1AB39B-481A-55CA-4D3A-5A0720FDC8DE}"/>
                  </a:ext>
                </a:extLst>
              </p:cNvPr>
              <p:cNvSpPr txBox="1"/>
              <p:nvPr/>
            </p:nvSpPr>
            <p:spPr>
              <a:xfrm>
                <a:off x="717845" y="607321"/>
                <a:ext cx="153054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3200" dirty="0">
                    <a:effectLst>
                      <a:outerShdw blurRad="50800" dist="38100" dir="13500000" algn="br" rotWithShape="0">
                        <a:prstClr val="black">
                          <a:alpha val="40000"/>
                        </a:prstClr>
                      </a:outerShdw>
                    </a:effectLst>
                  </a:rPr>
                  <a:t>Output</a:t>
                </a:r>
                <a:r>
                  <a:rPr lang="en-IN" dirty="0"/>
                  <a:t> </a:t>
                </a:r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6FDD0B3-937F-56D5-0C0C-CEB0C3F423D9}"/>
                </a:ext>
              </a:extLst>
            </p:cNvPr>
            <p:cNvGrpSpPr/>
            <p:nvPr/>
          </p:nvGrpSpPr>
          <p:grpSpPr>
            <a:xfrm>
              <a:off x="4468920" y="2415580"/>
              <a:ext cx="1627079" cy="729956"/>
              <a:chOff x="4410839" y="1697404"/>
              <a:chExt cx="1818765" cy="670480"/>
            </a:xfrm>
            <a:solidFill>
              <a:srgbClr val="FFFF00"/>
            </a:solidFill>
          </p:grpSpPr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CAE80EBE-B218-4C7B-A9A1-A5C5F8420828}"/>
                  </a:ext>
                </a:extLst>
              </p:cNvPr>
              <p:cNvSpPr/>
              <p:nvPr/>
            </p:nvSpPr>
            <p:spPr>
              <a:xfrm flipV="1">
                <a:off x="4410839" y="1697404"/>
                <a:ext cx="1705978" cy="670480"/>
              </a:xfrm>
              <a:custGeom>
                <a:avLst/>
                <a:gdLst>
                  <a:gd name="connsiteX0" fmla="*/ 1516778 w 1705978"/>
                  <a:gd name="connsiteY0" fmla="*/ 146010 h 670480"/>
                  <a:gd name="connsiteX1" fmla="*/ 1505033 w 1705978"/>
                  <a:gd name="connsiteY1" fmla="*/ 167981 h 670480"/>
                  <a:gd name="connsiteX2" fmla="*/ 1506229 w 1705978"/>
                  <a:gd name="connsiteY2" fmla="*/ 179818 h 670480"/>
                  <a:gd name="connsiteX3" fmla="*/ 1512441 w 1705978"/>
                  <a:gd name="connsiteY3" fmla="*/ 190838 h 670480"/>
                  <a:gd name="connsiteX4" fmla="*/ 1534464 w 1705978"/>
                  <a:gd name="connsiteY4" fmla="*/ 204470 h 670480"/>
                  <a:gd name="connsiteX5" fmla="*/ 1556481 w 1705978"/>
                  <a:gd name="connsiteY5" fmla="*/ 198488 h 670480"/>
                  <a:gd name="connsiteX6" fmla="*/ 1567789 w 1705978"/>
                  <a:gd name="connsiteY6" fmla="*/ 173008 h 670480"/>
                  <a:gd name="connsiteX7" fmla="*/ 1569434 w 1705978"/>
                  <a:gd name="connsiteY7" fmla="*/ 156972 h 670480"/>
                  <a:gd name="connsiteX8" fmla="*/ 1568893 w 1705978"/>
                  <a:gd name="connsiteY8" fmla="*/ 140103 h 670480"/>
                  <a:gd name="connsiteX9" fmla="*/ 1568203 w 1705978"/>
                  <a:gd name="connsiteY9" fmla="*/ 131538 h 670480"/>
                  <a:gd name="connsiteX10" fmla="*/ 1566875 w 1705978"/>
                  <a:gd name="connsiteY10" fmla="*/ 123803 h 670480"/>
                  <a:gd name="connsiteX11" fmla="*/ 1566506 w 1705978"/>
                  <a:gd name="connsiteY11" fmla="*/ 122509 h 670480"/>
                  <a:gd name="connsiteX12" fmla="*/ 1566087 w 1705978"/>
                  <a:gd name="connsiteY12" fmla="*/ 122526 h 670480"/>
                  <a:gd name="connsiteX13" fmla="*/ 1539940 w 1705978"/>
                  <a:gd name="connsiteY13" fmla="*/ 129888 h 670480"/>
                  <a:gd name="connsiteX14" fmla="*/ 1516778 w 1705978"/>
                  <a:gd name="connsiteY14" fmla="*/ 146010 h 670480"/>
                  <a:gd name="connsiteX15" fmla="*/ 738608 w 1705978"/>
                  <a:gd name="connsiteY15" fmla="*/ 174687 h 670480"/>
                  <a:gd name="connsiteX16" fmla="*/ 685285 w 1705978"/>
                  <a:gd name="connsiteY16" fmla="*/ 112995 h 670480"/>
                  <a:gd name="connsiteX17" fmla="*/ 609351 w 1705978"/>
                  <a:gd name="connsiteY17" fmla="*/ 95338 h 670480"/>
                  <a:gd name="connsiteX18" fmla="*/ 543760 w 1705978"/>
                  <a:gd name="connsiteY18" fmla="*/ 139108 h 670480"/>
                  <a:gd name="connsiteX19" fmla="*/ 538992 w 1705978"/>
                  <a:gd name="connsiteY19" fmla="*/ 147867 h 670480"/>
                  <a:gd name="connsiteX20" fmla="*/ 536909 w 1705978"/>
                  <a:gd name="connsiteY20" fmla="*/ 152383 h 670480"/>
                  <a:gd name="connsiteX21" fmla="*/ 535316 w 1705978"/>
                  <a:gd name="connsiteY21" fmla="*/ 157065 h 670480"/>
                  <a:gd name="connsiteX22" fmla="*/ 532855 w 1705978"/>
                  <a:gd name="connsiteY22" fmla="*/ 166888 h 670480"/>
                  <a:gd name="connsiteX23" fmla="*/ 531238 w 1705978"/>
                  <a:gd name="connsiteY23" fmla="*/ 177023 h 670480"/>
                  <a:gd name="connsiteX24" fmla="*/ 535425 w 1705978"/>
                  <a:gd name="connsiteY24" fmla="*/ 218170 h 670480"/>
                  <a:gd name="connsiteX25" fmla="*/ 582727 w 1705978"/>
                  <a:gd name="connsiteY25" fmla="*/ 291371 h 670480"/>
                  <a:gd name="connsiteX26" fmla="*/ 658954 w 1705978"/>
                  <a:gd name="connsiteY26" fmla="*/ 340473 h 670480"/>
                  <a:gd name="connsiteX27" fmla="*/ 756203 w 1705978"/>
                  <a:gd name="connsiteY27" fmla="*/ 361219 h 670480"/>
                  <a:gd name="connsiteX28" fmla="*/ 759521 w 1705978"/>
                  <a:gd name="connsiteY28" fmla="*/ 335929 h 670480"/>
                  <a:gd name="connsiteX29" fmla="*/ 738608 w 1705978"/>
                  <a:gd name="connsiteY29" fmla="*/ 174687 h 670480"/>
                  <a:gd name="connsiteX30" fmla="*/ 1696695 w 1705978"/>
                  <a:gd name="connsiteY30" fmla="*/ 149472 h 670480"/>
                  <a:gd name="connsiteX31" fmla="*/ 1674476 w 1705978"/>
                  <a:gd name="connsiteY31" fmla="*/ 141547 h 670480"/>
                  <a:gd name="connsiteX32" fmla="*/ 1621832 w 1705978"/>
                  <a:gd name="connsiteY32" fmla="*/ 126673 h 670480"/>
                  <a:gd name="connsiteX33" fmla="*/ 1589944 w 1705978"/>
                  <a:gd name="connsiteY33" fmla="*/ 122319 h 670480"/>
                  <a:gd name="connsiteX34" fmla="*/ 1591020 w 1705978"/>
                  <a:gd name="connsiteY34" fmla="*/ 129077 h 670480"/>
                  <a:gd name="connsiteX35" fmla="*/ 1591693 w 1705978"/>
                  <a:gd name="connsiteY35" fmla="*/ 138602 h 670480"/>
                  <a:gd name="connsiteX36" fmla="*/ 1589841 w 1705978"/>
                  <a:gd name="connsiteY36" fmla="*/ 177149 h 670480"/>
                  <a:gd name="connsiteX37" fmla="*/ 1571764 w 1705978"/>
                  <a:gd name="connsiteY37" fmla="*/ 214311 h 670480"/>
                  <a:gd name="connsiteX38" fmla="*/ 1551938 w 1705978"/>
                  <a:gd name="connsiteY38" fmla="*/ 225348 h 670480"/>
                  <a:gd name="connsiteX39" fmla="*/ 1530030 w 1705978"/>
                  <a:gd name="connsiteY39" fmla="*/ 225566 h 670480"/>
                  <a:gd name="connsiteX40" fmla="*/ 1510951 w 1705978"/>
                  <a:gd name="connsiteY40" fmla="*/ 217560 h 670480"/>
                  <a:gd name="connsiteX41" fmla="*/ 1495980 w 1705978"/>
                  <a:gd name="connsiteY41" fmla="*/ 204050 h 670480"/>
                  <a:gd name="connsiteX42" fmla="*/ 1486334 w 1705978"/>
                  <a:gd name="connsiteY42" fmla="*/ 186116 h 670480"/>
                  <a:gd name="connsiteX43" fmla="*/ 1484545 w 1705978"/>
                  <a:gd name="connsiteY43" fmla="*/ 165514 h 670480"/>
                  <a:gd name="connsiteX44" fmla="*/ 1502617 w 1705978"/>
                  <a:gd name="connsiteY44" fmla="*/ 131660 h 670480"/>
                  <a:gd name="connsiteX45" fmla="*/ 1531226 w 1705978"/>
                  <a:gd name="connsiteY45" fmla="*/ 112253 h 670480"/>
                  <a:gd name="connsiteX46" fmla="*/ 1559242 w 1705978"/>
                  <a:gd name="connsiteY46" fmla="*/ 104172 h 670480"/>
                  <a:gd name="connsiteX47" fmla="*/ 1542464 w 1705978"/>
                  <a:gd name="connsiteY47" fmla="*/ 81954 h 670480"/>
                  <a:gd name="connsiteX48" fmla="*/ 1482636 w 1705978"/>
                  <a:gd name="connsiteY48" fmla="*/ 43400 h 670480"/>
                  <a:gd name="connsiteX49" fmla="*/ 1409923 w 1705978"/>
                  <a:gd name="connsiteY49" fmla="*/ 23114 h 670480"/>
                  <a:gd name="connsiteX50" fmla="*/ 1332644 w 1705978"/>
                  <a:gd name="connsiteY50" fmla="*/ 21360 h 670480"/>
                  <a:gd name="connsiteX51" fmla="*/ 1295310 w 1705978"/>
                  <a:gd name="connsiteY51" fmla="*/ 30108 h 670480"/>
                  <a:gd name="connsiteX52" fmla="*/ 1277032 w 1705978"/>
                  <a:gd name="connsiteY52" fmla="*/ 37792 h 670480"/>
                  <a:gd name="connsiteX53" fmla="*/ 1259219 w 1705978"/>
                  <a:gd name="connsiteY53" fmla="*/ 46995 h 670480"/>
                  <a:gd name="connsiteX54" fmla="*/ 1135564 w 1705978"/>
                  <a:gd name="connsiteY54" fmla="*/ 159078 h 670480"/>
                  <a:gd name="connsiteX55" fmla="*/ 1016304 w 1705978"/>
                  <a:gd name="connsiteY55" fmla="*/ 296427 h 670480"/>
                  <a:gd name="connsiteX56" fmla="*/ 938237 w 1705978"/>
                  <a:gd name="connsiteY56" fmla="*/ 352465 h 670480"/>
                  <a:gd name="connsiteX57" fmla="*/ 845296 w 1705978"/>
                  <a:gd name="connsiteY57" fmla="*/ 383357 h 670480"/>
                  <a:gd name="connsiteX58" fmla="*/ 776932 w 1705978"/>
                  <a:gd name="connsiteY58" fmla="*/ 390058 h 670480"/>
                  <a:gd name="connsiteX59" fmla="*/ 767809 w 1705978"/>
                  <a:gd name="connsiteY59" fmla="*/ 422722 h 670480"/>
                  <a:gd name="connsiteX60" fmla="*/ 731545 w 1705978"/>
                  <a:gd name="connsiteY60" fmla="*/ 498488 h 670480"/>
                  <a:gd name="connsiteX61" fmla="*/ 616179 w 1705978"/>
                  <a:gd name="connsiteY61" fmla="*/ 608178 h 670480"/>
                  <a:gd name="connsiteX62" fmla="*/ 547423 w 1705978"/>
                  <a:gd name="connsiteY62" fmla="*/ 640192 h 670480"/>
                  <a:gd name="connsiteX63" fmla="*/ 476868 w 1705978"/>
                  <a:gd name="connsiteY63" fmla="*/ 658476 h 670480"/>
                  <a:gd name="connsiteX64" fmla="*/ 407233 w 1705978"/>
                  <a:gd name="connsiteY64" fmla="*/ 664469 h 670480"/>
                  <a:gd name="connsiteX65" fmla="*/ 340565 w 1705978"/>
                  <a:gd name="connsiteY65" fmla="*/ 659546 h 670480"/>
                  <a:gd name="connsiteX66" fmla="*/ 222438 w 1705978"/>
                  <a:gd name="connsiteY66" fmla="*/ 622413 h 670480"/>
                  <a:gd name="connsiteX67" fmla="*/ 132304 w 1705978"/>
                  <a:gd name="connsiteY67" fmla="*/ 558501 h 670480"/>
                  <a:gd name="connsiteX68" fmla="*/ 73568 w 1705978"/>
                  <a:gd name="connsiteY68" fmla="*/ 482907 h 670480"/>
                  <a:gd name="connsiteX69" fmla="*/ 37269 w 1705978"/>
                  <a:gd name="connsiteY69" fmla="*/ 411575 h 670480"/>
                  <a:gd name="connsiteX70" fmla="*/ 3352 w 1705978"/>
                  <a:gd name="connsiteY70" fmla="*/ 306740 h 670480"/>
                  <a:gd name="connsiteX71" fmla="*/ -2181 w 1705978"/>
                  <a:gd name="connsiteY71" fmla="*/ 278660 h 670480"/>
                  <a:gd name="connsiteX72" fmla="*/ -2952 w 1705978"/>
                  <a:gd name="connsiteY72" fmla="*/ 268871 h 670480"/>
                  <a:gd name="connsiteX73" fmla="*/ 660 w 1705978"/>
                  <a:gd name="connsiteY73" fmla="*/ 278010 h 670480"/>
                  <a:gd name="connsiteX74" fmla="*/ 8902 w 1705978"/>
                  <a:gd name="connsiteY74" fmla="*/ 305250 h 670480"/>
                  <a:gd name="connsiteX75" fmla="*/ 47410 w 1705978"/>
                  <a:gd name="connsiteY75" fmla="*/ 407077 h 670480"/>
                  <a:gd name="connsiteX76" fmla="*/ 85066 w 1705978"/>
                  <a:gd name="connsiteY76" fmla="*/ 475665 h 670480"/>
                  <a:gd name="connsiteX77" fmla="*/ 143439 w 1705978"/>
                  <a:gd name="connsiteY77" fmla="*/ 547090 h 670480"/>
                  <a:gd name="connsiteX78" fmla="*/ 230364 w 1705978"/>
                  <a:gd name="connsiteY78" fmla="*/ 606107 h 670480"/>
                  <a:gd name="connsiteX79" fmla="*/ 343458 w 1705978"/>
                  <a:gd name="connsiteY79" fmla="*/ 639599 h 670480"/>
                  <a:gd name="connsiteX80" fmla="*/ 406997 w 1705978"/>
                  <a:gd name="connsiteY80" fmla="*/ 643367 h 670480"/>
                  <a:gd name="connsiteX81" fmla="*/ 473101 w 1705978"/>
                  <a:gd name="connsiteY81" fmla="*/ 636804 h 670480"/>
                  <a:gd name="connsiteX82" fmla="*/ 539682 w 1705978"/>
                  <a:gd name="connsiteY82" fmla="*/ 618698 h 670480"/>
                  <a:gd name="connsiteX83" fmla="*/ 604037 w 1705978"/>
                  <a:gd name="connsiteY83" fmla="*/ 587892 h 670480"/>
                  <a:gd name="connsiteX84" fmla="*/ 710437 w 1705978"/>
                  <a:gd name="connsiteY84" fmla="*/ 484960 h 670480"/>
                  <a:gd name="connsiteX85" fmla="*/ 750468 w 1705978"/>
                  <a:gd name="connsiteY85" fmla="*/ 389414 h 670480"/>
                  <a:gd name="connsiteX86" fmla="*/ 648256 w 1705978"/>
                  <a:gd name="connsiteY86" fmla="*/ 366902 h 670480"/>
                  <a:gd name="connsiteX87" fmla="*/ 602812 w 1705978"/>
                  <a:gd name="connsiteY87" fmla="*/ 343458 h 670480"/>
                  <a:gd name="connsiteX88" fmla="*/ 562953 w 1705978"/>
                  <a:gd name="connsiteY88" fmla="*/ 311864 h 670480"/>
                  <a:gd name="connsiteX89" fmla="*/ 508226 w 1705978"/>
                  <a:gd name="connsiteY89" fmla="*/ 226240 h 670480"/>
                  <a:gd name="connsiteX90" fmla="*/ 503095 w 1705978"/>
                  <a:gd name="connsiteY90" fmla="*/ 174124 h 670480"/>
                  <a:gd name="connsiteX91" fmla="*/ 505195 w 1705978"/>
                  <a:gd name="connsiteY91" fmla="*/ 161108 h 670480"/>
                  <a:gd name="connsiteX92" fmla="*/ 508502 w 1705978"/>
                  <a:gd name="connsiteY92" fmla="*/ 148241 h 670480"/>
                  <a:gd name="connsiteX93" fmla="*/ 510722 w 1705978"/>
                  <a:gd name="connsiteY93" fmla="*/ 141857 h 670480"/>
                  <a:gd name="connsiteX94" fmla="*/ 513518 w 1705978"/>
                  <a:gd name="connsiteY94" fmla="*/ 135743 h 670480"/>
                  <a:gd name="connsiteX95" fmla="*/ 519948 w 1705978"/>
                  <a:gd name="connsiteY95" fmla="*/ 124033 h 670480"/>
                  <a:gd name="connsiteX96" fmla="*/ 556655 w 1705978"/>
                  <a:gd name="connsiteY96" fmla="*/ 87170 h 670480"/>
                  <a:gd name="connsiteX97" fmla="*/ 604163 w 1705978"/>
                  <a:gd name="connsiteY97" fmla="*/ 67891 h 670480"/>
                  <a:gd name="connsiteX98" fmla="*/ 655416 w 1705978"/>
                  <a:gd name="connsiteY98" fmla="*/ 69450 h 670480"/>
                  <a:gd name="connsiteX99" fmla="*/ 700780 w 1705978"/>
                  <a:gd name="connsiteY99" fmla="*/ 90138 h 670480"/>
                  <a:gd name="connsiteX100" fmla="*/ 762788 w 1705978"/>
                  <a:gd name="connsiteY100" fmla="*/ 162172 h 670480"/>
                  <a:gd name="connsiteX101" fmla="*/ 779295 w 1705978"/>
                  <a:gd name="connsiteY101" fmla="*/ 205931 h 670480"/>
                  <a:gd name="connsiteX102" fmla="*/ 781912 w 1705978"/>
                  <a:gd name="connsiteY102" fmla="*/ 217186 h 670480"/>
                  <a:gd name="connsiteX103" fmla="*/ 784069 w 1705978"/>
                  <a:gd name="connsiteY103" fmla="*/ 228425 h 670480"/>
                  <a:gd name="connsiteX104" fmla="*/ 787026 w 1705978"/>
                  <a:gd name="connsiteY104" fmla="*/ 250845 h 670480"/>
                  <a:gd name="connsiteX105" fmla="*/ 785645 w 1705978"/>
                  <a:gd name="connsiteY105" fmla="*/ 338730 h 670480"/>
                  <a:gd name="connsiteX106" fmla="*/ 782637 w 1705978"/>
                  <a:gd name="connsiteY106" fmla="*/ 361541 h 670480"/>
                  <a:gd name="connsiteX107" fmla="*/ 840159 w 1705978"/>
                  <a:gd name="connsiteY107" fmla="*/ 355468 h 670480"/>
                  <a:gd name="connsiteX108" fmla="*/ 925267 w 1705978"/>
                  <a:gd name="connsiteY108" fmla="*/ 327446 h 670480"/>
                  <a:gd name="connsiteX109" fmla="*/ 997329 w 1705978"/>
                  <a:gd name="connsiteY109" fmla="*/ 275928 h 670480"/>
                  <a:gd name="connsiteX110" fmla="*/ 1114651 w 1705978"/>
                  <a:gd name="connsiteY110" fmla="*/ 141633 h 670480"/>
                  <a:gd name="connsiteX111" fmla="*/ 1246473 w 1705978"/>
                  <a:gd name="connsiteY111" fmla="*/ 24023 h 670480"/>
                  <a:gd name="connsiteX112" fmla="*/ 1266081 w 1705978"/>
                  <a:gd name="connsiteY112" fmla="*/ 14067 h 670480"/>
                  <a:gd name="connsiteX113" fmla="*/ 1286378 w 1705978"/>
                  <a:gd name="connsiteY113" fmla="*/ 5698 h 670480"/>
                  <a:gd name="connsiteX114" fmla="*/ 1329504 w 1705978"/>
                  <a:gd name="connsiteY114" fmla="*/ -4154 h 670480"/>
                  <a:gd name="connsiteX115" fmla="*/ 1413840 w 1705978"/>
                  <a:gd name="connsiteY115" fmla="*/ -1646 h 670480"/>
                  <a:gd name="connsiteX116" fmla="*/ 1492270 w 1705978"/>
                  <a:gd name="connsiteY116" fmla="*/ 21003 h 670480"/>
                  <a:gd name="connsiteX117" fmla="*/ 1559392 w 1705978"/>
                  <a:gd name="connsiteY117" fmla="*/ 65452 h 670480"/>
                  <a:gd name="connsiteX118" fmla="*/ 1582824 w 1705978"/>
                  <a:gd name="connsiteY118" fmla="*/ 99094 h 670480"/>
                  <a:gd name="connsiteX119" fmla="*/ 1584411 w 1705978"/>
                  <a:gd name="connsiteY119" fmla="*/ 103137 h 670480"/>
                  <a:gd name="connsiteX120" fmla="*/ 1625697 w 1705978"/>
                  <a:gd name="connsiteY120" fmla="*/ 108952 h 670480"/>
                  <a:gd name="connsiteX121" fmla="*/ 1680130 w 1705978"/>
                  <a:gd name="connsiteY121" fmla="*/ 125453 h 670480"/>
                  <a:gd name="connsiteX122" fmla="*/ 1702792 w 1705978"/>
                  <a:gd name="connsiteY122" fmla="*/ 134052 h 670480"/>
                  <a:gd name="connsiteX123" fmla="*/ 1696695 w 1705978"/>
                  <a:gd name="connsiteY123" fmla="*/ 149472 h 6704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</a:cxnLst>
                <a:rect l="l" t="t" r="r" b="b"/>
                <a:pathLst>
                  <a:path w="1705978" h="670480">
                    <a:moveTo>
                      <a:pt x="1516778" y="146010"/>
                    </a:moveTo>
                    <a:cubicBezTo>
                      <a:pt x="1510451" y="152469"/>
                      <a:pt x="1505654" y="160055"/>
                      <a:pt x="1505033" y="167981"/>
                    </a:cubicBezTo>
                    <a:cubicBezTo>
                      <a:pt x="1504458" y="171921"/>
                      <a:pt x="1505171" y="175895"/>
                      <a:pt x="1506229" y="179818"/>
                    </a:cubicBezTo>
                    <a:cubicBezTo>
                      <a:pt x="1507748" y="183625"/>
                      <a:pt x="1509473" y="187554"/>
                      <a:pt x="1512441" y="190838"/>
                    </a:cubicBezTo>
                    <a:cubicBezTo>
                      <a:pt x="1517853" y="197642"/>
                      <a:pt x="1526159" y="202796"/>
                      <a:pt x="1534464" y="204470"/>
                    </a:cubicBezTo>
                    <a:cubicBezTo>
                      <a:pt x="1542913" y="206230"/>
                      <a:pt x="1550718" y="204147"/>
                      <a:pt x="1556481" y="198488"/>
                    </a:cubicBezTo>
                    <a:cubicBezTo>
                      <a:pt x="1562244" y="192644"/>
                      <a:pt x="1566041" y="183298"/>
                      <a:pt x="1567789" y="173008"/>
                    </a:cubicBezTo>
                    <a:cubicBezTo>
                      <a:pt x="1568922" y="167947"/>
                      <a:pt x="1569014" y="162396"/>
                      <a:pt x="1569434" y="156972"/>
                    </a:cubicBezTo>
                    <a:cubicBezTo>
                      <a:pt x="1569285" y="151382"/>
                      <a:pt x="1569566" y="145837"/>
                      <a:pt x="1568893" y="140103"/>
                    </a:cubicBezTo>
                    <a:lnTo>
                      <a:pt x="1568203" y="131538"/>
                    </a:lnTo>
                    <a:lnTo>
                      <a:pt x="1566875" y="123803"/>
                    </a:lnTo>
                    <a:lnTo>
                      <a:pt x="1566506" y="122509"/>
                    </a:lnTo>
                    <a:lnTo>
                      <a:pt x="1566087" y="122526"/>
                    </a:lnTo>
                    <a:cubicBezTo>
                      <a:pt x="1556947" y="123797"/>
                      <a:pt x="1547952" y="125908"/>
                      <a:pt x="1539940" y="129888"/>
                    </a:cubicBezTo>
                    <a:cubicBezTo>
                      <a:pt x="1531623" y="134420"/>
                      <a:pt x="1523156" y="139487"/>
                      <a:pt x="1516778" y="146010"/>
                    </a:cubicBezTo>
                    <a:close/>
                    <a:moveTo>
                      <a:pt x="738608" y="174687"/>
                    </a:moveTo>
                    <a:cubicBezTo>
                      <a:pt x="725937" y="150416"/>
                      <a:pt x="707860" y="128283"/>
                      <a:pt x="685285" y="112995"/>
                    </a:cubicBezTo>
                    <a:cubicBezTo>
                      <a:pt x="662779" y="97719"/>
                      <a:pt x="635521" y="89954"/>
                      <a:pt x="609351" y="95338"/>
                    </a:cubicBezTo>
                    <a:cubicBezTo>
                      <a:pt x="583066" y="100129"/>
                      <a:pt x="558139" y="116590"/>
                      <a:pt x="543760" y="139108"/>
                    </a:cubicBezTo>
                    <a:cubicBezTo>
                      <a:pt x="542161" y="142024"/>
                      <a:pt x="540199" y="144773"/>
                      <a:pt x="538992" y="147867"/>
                    </a:cubicBezTo>
                    <a:lnTo>
                      <a:pt x="536909" y="152383"/>
                    </a:lnTo>
                    <a:lnTo>
                      <a:pt x="535316" y="157065"/>
                    </a:lnTo>
                    <a:cubicBezTo>
                      <a:pt x="534080" y="160090"/>
                      <a:pt x="533585" y="163552"/>
                      <a:pt x="532855" y="166888"/>
                    </a:cubicBezTo>
                    <a:cubicBezTo>
                      <a:pt x="532164" y="170241"/>
                      <a:pt x="531261" y="173577"/>
                      <a:pt x="531238" y="177023"/>
                    </a:cubicBezTo>
                    <a:cubicBezTo>
                      <a:pt x="529536" y="190643"/>
                      <a:pt x="531353" y="204654"/>
                      <a:pt x="535425" y="218170"/>
                    </a:cubicBezTo>
                    <a:cubicBezTo>
                      <a:pt x="543374" y="245450"/>
                      <a:pt x="561279" y="270361"/>
                      <a:pt x="582727" y="291371"/>
                    </a:cubicBezTo>
                    <a:cubicBezTo>
                      <a:pt x="604744" y="312238"/>
                      <a:pt x="630155" y="329223"/>
                      <a:pt x="658954" y="340473"/>
                    </a:cubicBezTo>
                    <a:cubicBezTo>
                      <a:pt x="689978" y="353040"/>
                      <a:pt x="722970" y="359574"/>
                      <a:pt x="756203" y="361219"/>
                    </a:cubicBezTo>
                    <a:cubicBezTo>
                      <a:pt x="757549" y="352868"/>
                      <a:pt x="758722" y="344459"/>
                      <a:pt x="759521" y="335929"/>
                    </a:cubicBezTo>
                    <a:cubicBezTo>
                      <a:pt x="764479" y="282013"/>
                      <a:pt x="763749" y="223352"/>
                      <a:pt x="738608" y="174687"/>
                    </a:cubicBezTo>
                    <a:close/>
                    <a:moveTo>
                      <a:pt x="1696695" y="149472"/>
                    </a:moveTo>
                    <a:cubicBezTo>
                      <a:pt x="1689390" y="146786"/>
                      <a:pt x="1682017" y="144083"/>
                      <a:pt x="1674476" y="141547"/>
                    </a:cubicBezTo>
                    <a:cubicBezTo>
                      <a:pt x="1657601" y="135824"/>
                      <a:pt x="1640053" y="130526"/>
                      <a:pt x="1621832" y="126673"/>
                    </a:cubicBezTo>
                    <a:cubicBezTo>
                      <a:pt x="1611398" y="124504"/>
                      <a:pt x="1600688" y="122986"/>
                      <a:pt x="1589944" y="122319"/>
                    </a:cubicBezTo>
                    <a:lnTo>
                      <a:pt x="1591020" y="129077"/>
                    </a:lnTo>
                    <a:lnTo>
                      <a:pt x="1591693" y="138602"/>
                    </a:lnTo>
                    <a:cubicBezTo>
                      <a:pt x="1592550" y="151267"/>
                      <a:pt x="1592360" y="164150"/>
                      <a:pt x="1589841" y="177149"/>
                    </a:cubicBezTo>
                    <a:cubicBezTo>
                      <a:pt x="1587379" y="189958"/>
                      <a:pt x="1582554" y="203595"/>
                      <a:pt x="1571764" y="214311"/>
                    </a:cubicBezTo>
                    <a:cubicBezTo>
                      <a:pt x="1566207" y="219320"/>
                      <a:pt x="1559478" y="223755"/>
                      <a:pt x="1551938" y="225348"/>
                    </a:cubicBezTo>
                    <a:cubicBezTo>
                      <a:pt x="1544576" y="227085"/>
                      <a:pt x="1536909" y="227281"/>
                      <a:pt x="1530030" y="225566"/>
                    </a:cubicBezTo>
                    <a:cubicBezTo>
                      <a:pt x="1523099" y="223996"/>
                      <a:pt x="1516605" y="221345"/>
                      <a:pt x="1510951" y="217560"/>
                    </a:cubicBezTo>
                    <a:cubicBezTo>
                      <a:pt x="1505188" y="213960"/>
                      <a:pt x="1500167" y="209347"/>
                      <a:pt x="1495980" y="204050"/>
                    </a:cubicBezTo>
                    <a:cubicBezTo>
                      <a:pt x="1491597" y="198896"/>
                      <a:pt x="1488606" y="192581"/>
                      <a:pt x="1486334" y="186116"/>
                    </a:cubicBezTo>
                    <a:cubicBezTo>
                      <a:pt x="1484482" y="179461"/>
                      <a:pt x="1483516" y="172398"/>
                      <a:pt x="1484545" y="165514"/>
                    </a:cubicBezTo>
                    <a:cubicBezTo>
                      <a:pt x="1486098" y="151497"/>
                      <a:pt x="1494082" y="140068"/>
                      <a:pt x="1502617" y="131660"/>
                    </a:cubicBezTo>
                    <a:cubicBezTo>
                      <a:pt x="1511383" y="123095"/>
                      <a:pt x="1521287" y="117447"/>
                      <a:pt x="1531226" y="112253"/>
                    </a:cubicBezTo>
                    <a:cubicBezTo>
                      <a:pt x="1540388" y="107882"/>
                      <a:pt x="1549884" y="105576"/>
                      <a:pt x="1559242" y="104172"/>
                    </a:cubicBezTo>
                    <a:cubicBezTo>
                      <a:pt x="1554877" y="96218"/>
                      <a:pt x="1549188" y="88741"/>
                      <a:pt x="1542464" y="81954"/>
                    </a:cubicBezTo>
                    <a:cubicBezTo>
                      <a:pt x="1526303" y="65711"/>
                      <a:pt x="1505246" y="53138"/>
                      <a:pt x="1482636" y="43400"/>
                    </a:cubicBezTo>
                    <a:cubicBezTo>
                      <a:pt x="1459831" y="33904"/>
                      <a:pt x="1435300" y="26922"/>
                      <a:pt x="1409923" y="23114"/>
                    </a:cubicBezTo>
                    <a:cubicBezTo>
                      <a:pt x="1384605" y="19278"/>
                      <a:pt x="1358343" y="18082"/>
                      <a:pt x="1332644" y="21360"/>
                    </a:cubicBezTo>
                    <a:cubicBezTo>
                      <a:pt x="1319830" y="22993"/>
                      <a:pt x="1307165" y="25749"/>
                      <a:pt x="1295310" y="30108"/>
                    </a:cubicBezTo>
                    <a:cubicBezTo>
                      <a:pt x="1289300" y="32444"/>
                      <a:pt x="1283082" y="35106"/>
                      <a:pt x="1277032" y="37792"/>
                    </a:cubicBezTo>
                    <a:cubicBezTo>
                      <a:pt x="1271136" y="40887"/>
                      <a:pt x="1264953" y="43464"/>
                      <a:pt x="1259219" y="46995"/>
                    </a:cubicBezTo>
                    <a:cubicBezTo>
                      <a:pt x="1212050" y="73159"/>
                      <a:pt x="1172570" y="114215"/>
                      <a:pt x="1135564" y="159078"/>
                    </a:cubicBezTo>
                    <a:cubicBezTo>
                      <a:pt x="1098253" y="203843"/>
                      <a:pt x="1062478" y="253249"/>
                      <a:pt x="1016304" y="296427"/>
                    </a:cubicBezTo>
                    <a:cubicBezTo>
                      <a:pt x="993142" y="317806"/>
                      <a:pt x="967340" y="337528"/>
                      <a:pt x="938237" y="352465"/>
                    </a:cubicBezTo>
                    <a:cubicBezTo>
                      <a:pt x="909409" y="367937"/>
                      <a:pt x="877183" y="377376"/>
                      <a:pt x="845296" y="383357"/>
                    </a:cubicBezTo>
                    <a:cubicBezTo>
                      <a:pt x="822996" y="387481"/>
                      <a:pt x="800053" y="389805"/>
                      <a:pt x="776932" y="390058"/>
                    </a:cubicBezTo>
                    <a:cubicBezTo>
                      <a:pt x="774343" y="401101"/>
                      <a:pt x="771404" y="412035"/>
                      <a:pt x="767809" y="422722"/>
                    </a:cubicBezTo>
                    <a:cubicBezTo>
                      <a:pt x="758774" y="449685"/>
                      <a:pt x="746528" y="475205"/>
                      <a:pt x="731545" y="498488"/>
                    </a:cubicBezTo>
                    <a:cubicBezTo>
                      <a:pt x="701677" y="545301"/>
                      <a:pt x="660426" y="581853"/>
                      <a:pt x="616179" y="608178"/>
                    </a:cubicBezTo>
                    <a:cubicBezTo>
                      <a:pt x="594023" y="621447"/>
                      <a:pt x="570861" y="632019"/>
                      <a:pt x="547423" y="640192"/>
                    </a:cubicBezTo>
                    <a:cubicBezTo>
                      <a:pt x="524003" y="648382"/>
                      <a:pt x="500386" y="654588"/>
                      <a:pt x="476868" y="658476"/>
                    </a:cubicBezTo>
                    <a:cubicBezTo>
                      <a:pt x="453349" y="662283"/>
                      <a:pt x="430055" y="664228"/>
                      <a:pt x="407233" y="664469"/>
                    </a:cubicBezTo>
                    <a:cubicBezTo>
                      <a:pt x="384410" y="664349"/>
                      <a:pt x="362117" y="662772"/>
                      <a:pt x="340565" y="659546"/>
                    </a:cubicBezTo>
                    <a:cubicBezTo>
                      <a:pt x="297560" y="652673"/>
                      <a:pt x="257471" y="640174"/>
                      <a:pt x="222438" y="622413"/>
                    </a:cubicBezTo>
                    <a:cubicBezTo>
                      <a:pt x="187393" y="604922"/>
                      <a:pt x="156559" y="583296"/>
                      <a:pt x="132304" y="558501"/>
                    </a:cubicBezTo>
                    <a:cubicBezTo>
                      <a:pt x="107859" y="533982"/>
                      <a:pt x="88896" y="507915"/>
                      <a:pt x="73568" y="482907"/>
                    </a:cubicBezTo>
                    <a:cubicBezTo>
                      <a:pt x="58205" y="457864"/>
                      <a:pt x="46512" y="433724"/>
                      <a:pt x="37269" y="411575"/>
                    </a:cubicBezTo>
                    <a:cubicBezTo>
                      <a:pt x="18496" y="367333"/>
                      <a:pt x="9173" y="331178"/>
                      <a:pt x="3352" y="306740"/>
                    </a:cubicBezTo>
                    <a:cubicBezTo>
                      <a:pt x="511" y="294483"/>
                      <a:pt x="-1261" y="285056"/>
                      <a:pt x="-2181" y="278660"/>
                    </a:cubicBezTo>
                    <a:cubicBezTo>
                      <a:pt x="-3170" y="272287"/>
                      <a:pt x="-3435" y="268980"/>
                      <a:pt x="-2952" y="268871"/>
                    </a:cubicBezTo>
                    <a:cubicBezTo>
                      <a:pt x="-2474" y="268767"/>
                      <a:pt x="-1255" y="271867"/>
                      <a:pt x="660" y="278010"/>
                    </a:cubicBezTo>
                    <a:cubicBezTo>
                      <a:pt x="2512" y="284164"/>
                      <a:pt x="5187" y="293321"/>
                      <a:pt x="8902" y="305250"/>
                    </a:cubicBezTo>
                    <a:cubicBezTo>
                      <a:pt x="16466" y="329021"/>
                      <a:pt x="27417" y="364302"/>
                      <a:pt x="47410" y="407077"/>
                    </a:cubicBezTo>
                    <a:cubicBezTo>
                      <a:pt x="57262" y="428502"/>
                      <a:pt x="69456" y="451756"/>
                      <a:pt x="85066" y="475665"/>
                    </a:cubicBezTo>
                    <a:cubicBezTo>
                      <a:pt x="100635" y="499558"/>
                      <a:pt x="119599" y="524232"/>
                      <a:pt x="143439" y="547090"/>
                    </a:cubicBezTo>
                    <a:cubicBezTo>
                      <a:pt x="167021" y="570159"/>
                      <a:pt x="196573" y="589974"/>
                      <a:pt x="230364" y="606107"/>
                    </a:cubicBezTo>
                    <a:cubicBezTo>
                      <a:pt x="264022" y="622408"/>
                      <a:pt x="302415" y="633658"/>
                      <a:pt x="343458" y="639599"/>
                    </a:cubicBezTo>
                    <a:cubicBezTo>
                      <a:pt x="364038" y="642354"/>
                      <a:pt x="385290" y="643539"/>
                      <a:pt x="406997" y="643367"/>
                    </a:cubicBezTo>
                    <a:cubicBezTo>
                      <a:pt x="428704" y="642832"/>
                      <a:pt x="450830" y="640686"/>
                      <a:pt x="473101" y="636804"/>
                    </a:cubicBezTo>
                    <a:cubicBezTo>
                      <a:pt x="495365" y="632841"/>
                      <a:pt x="517653" y="626675"/>
                      <a:pt x="539682" y="618698"/>
                    </a:cubicBezTo>
                    <a:cubicBezTo>
                      <a:pt x="561716" y="610732"/>
                      <a:pt x="583406" y="600545"/>
                      <a:pt x="604037" y="587892"/>
                    </a:cubicBezTo>
                    <a:cubicBezTo>
                      <a:pt x="645259" y="562768"/>
                      <a:pt x="683214" y="528448"/>
                      <a:pt x="710437" y="484960"/>
                    </a:cubicBezTo>
                    <a:cubicBezTo>
                      <a:pt x="728733" y="456150"/>
                      <a:pt x="742031" y="423837"/>
                      <a:pt x="750468" y="389414"/>
                    </a:cubicBezTo>
                    <a:cubicBezTo>
                      <a:pt x="715861" y="387314"/>
                      <a:pt x="681270" y="380240"/>
                      <a:pt x="648256" y="366902"/>
                    </a:cubicBezTo>
                    <a:cubicBezTo>
                      <a:pt x="632496" y="360632"/>
                      <a:pt x="617122" y="352856"/>
                      <a:pt x="602812" y="343458"/>
                    </a:cubicBezTo>
                    <a:cubicBezTo>
                      <a:pt x="588542" y="334135"/>
                      <a:pt x="575204" y="323592"/>
                      <a:pt x="562953" y="311864"/>
                    </a:cubicBezTo>
                    <a:cubicBezTo>
                      <a:pt x="538905" y="288214"/>
                      <a:pt x="518136" y="259892"/>
                      <a:pt x="508226" y="226240"/>
                    </a:cubicBezTo>
                    <a:cubicBezTo>
                      <a:pt x="503234" y="209606"/>
                      <a:pt x="500950" y="191684"/>
                      <a:pt x="503095" y="174124"/>
                    </a:cubicBezTo>
                    <a:cubicBezTo>
                      <a:pt x="503245" y="169695"/>
                      <a:pt x="504292" y="165410"/>
                      <a:pt x="505195" y="161108"/>
                    </a:cubicBezTo>
                    <a:cubicBezTo>
                      <a:pt x="506138" y="156800"/>
                      <a:pt x="506846" y="152509"/>
                      <a:pt x="508502" y="148241"/>
                    </a:cubicBezTo>
                    <a:lnTo>
                      <a:pt x="510722" y="141857"/>
                    </a:lnTo>
                    <a:lnTo>
                      <a:pt x="513518" y="135743"/>
                    </a:lnTo>
                    <a:cubicBezTo>
                      <a:pt x="515249" y="131585"/>
                      <a:pt x="517739" y="127898"/>
                      <a:pt x="519948" y="124033"/>
                    </a:cubicBezTo>
                    <a:cubicBezTo>
                      <a:pt x="529398" y="108963"/>
                      <a:pt x="542310" y="96712"/>
                      <a:pt x="556655" y="87170"/>
                    </a:cubicBezTo>
                    <a:cubicBezTo>
                      <a:pt x="571034" y="77611"/>
                      <a:pt x="587219" y="70997"/>
                      <a:pt x="604163" y="67891"/>
                    </a:cubicBezTo>
                    <a:cubicBezTo>
                      <a:pt x="620953" y="64687"/>
                      <a:pt x="639093" y="65136"/>
                      <a:pt x="655416" y="69450"/>
                    </a:cubicBezTo>
                    <a:cubicBezTo>
                      <a:pt x="671872" y="73585"/>
                      <a:pt x="687212" y="80890"/>
                      <a:pt x="700780" y="90138"/>
                    </a:cubicBezTo>
                    <a:cubicBezTo>
                      <a:pt x="727956" y="108768"/>
                      <a:pt x="748386" y="134363"/>
                      <a:pt x="762788" y="162172"/>
                    </a:cubicBezTo>
                    <a:cubicBezTo>
                      <a:pt x="769892" y="176108"/>
                      <a:pt x="775810" y="190873"/>
                      <a:pt x="779295" y="205931"/>
                    </a:cubicBezTo>
                    <a:lnTo>
                      <a:pt x="781912" y="217186"/>
                    </a:lnTo>
                    <a:cubicBezTo>
                      <a:pt x="782804" y="220931"/>
                      <a:pt x="783690" y="224675"/>
                      <a:pt x="784069" y="228425"/>
                    </a:cubicBezTo>
                    <a:cubicBezTo>
                      <a:pt x="785059" y="235914"/>
                      <a:pt x="786175" y="243397"/>
                      <a:pt x="787026" y="250845"/>
                    </a:cubicBezTo>
                    <a:cubicBezTo>
                      <a:pt x="789591" y="280656"/>
                      <a:pt x="788630" y="309995"/>
                      <a:pt x="785645" y="338730"/>
                    </a:cubicBezTo>
                    <a:cubicBezTo>
                      <a:pt x="784857" y="346368"/>
                      <a:pt x="783834" y="353972"/>
                      <a:pt x="782637" y="361541"/>
                    </a:cubicBezTo>
                    <a:cubicBezTo>
                      <a:pt x="802003" y="361018"/>
                      <a:pt x="821288" y="358930"/>
                      <a:pt x="840159" y="355468"/>
                    </a:cubicBezTo>
                    <a:cubicBezTo>
                      <a:pt x="870333" y="349796"/>
                      <a:pt x="899062" y="341416"/>
                      <a:pt x="925267" y="327446"/>
                    </a:cubicBezTo>
                    <a:cubicBezTo>
                      <a:pt x="951678" y="313981"/>
                      <a:pt x="975478" y="295955"/>
                      <a:pt x="997329" y="275928"/>
                    </a:cubicBezTo>
                    <a:cubicBezTo>
                      <a:pt x="1040961" y="235465"/>
                      <a:pt x="1076466" y="187122"/>
                      <a:pt x="1114651" y="141633"/>
                    </a:cubicBezTo>
                    <a:cubicBezTo>
                      <a:pt x="1152532" y="96195"/>
                      <a:pt x="1194570" y="52431"/>
                      <a:pt x="1246473" y="24023"/>
                    </a:cubicBezTo>
                    <a:cubicBezTo>
                      <a:pt x="1252766" y="20233"/>
                      <a:pt x="1259575" y="17391"/>
                      <a:pt x="1266081" y="14067"/>
                    </a:cubicBezTo>
                    <a:cubicBezTo>
                      <a:pt x="1272804" y="11122"/>
                      <a:pt x="1279436" y="8327"/>
                      <a:pt x="1286378" y="5698"/>
                    </a:cubicBezTo>
                    <a:cubicBezTo>
                      <a:pt x="1300642" y="574"/>
                      <a:pt x="1315142" y="-2417"/>
                      <a:pt x="1329504" y="-4154"/>
                    </a:cubicBezTo>
                    <a:cubicBezTo>
                      <a:pt x="1358274" y="-7576"/>
                      <a:pt x="1386560" y="-5995"/>
                      <a:pt x="1413840" y="-1646"/>
                    </a:cubicBezTo>
                    <a:cubicBezTo>
                      <a:pt x="1441144" y="2696"/>
                      <a:pt x="1467451" y="10386"/>
                      <a:pt x="1492270" y="21003"/>
                    </a:cubicBezTo>
                    <a:cubicBezTo>
                      <a:pt x="1516922" y="31920"/>
                      <a:pt x="1540336" y="45948"/>
                      <a:pt x="1559392" y="65452"/>
                    </a:cubicBezTo>
                    <a:cubicBezTo>
                      <a:pt x="1568842" y="75195"/>
                      <a:pt x="1577078" y="86446"/>
                      <a:pt x="1582824" y="99094"/>
                    </a:cubicBezTo>
                    <a:lnTo>
                      <a:pt x="1584411" y="103137"/>
                    </a:lnTo>
                    <a:cubicBezTo>
                      <a:pt x="1598790" y="103741"/>
                      <a:pt x="1612560" y="106007"/>
                      <a:pt x="1625697" y="108952"/>
                    </a:cubicBezTo>
                    <a:cubicBezTo>
                      <a:pt x="1644907" y="113387"/>
                      <a:pt x="1662950" y="119247"/>
                      <a:pt x="1680130" y="125453"/>
                    </a:cubicBezTo>
                    <a:cubicBezTo>
                      <a:pt x="1687872" y="128237"/>
                      <a:pt x="1695389" y="131153"/>
                      <a:pt x="1702792" y="134052"/>
                    </a:cubicBezTo>
                    <a:cubicBezTo>
                      <a:pt x="1700681" y="139159"/>
                      <a:pt x="1698645" y="144302"/>
                      <a:pt x="1696695" y="149472"/>
                    </a:cubicBezTo>
                  </a:path>
                </a:pathLst>
              </a:custGeom>
              <a:grpFill/>
              <a:ln w="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579A82EE-33F8-7F7F-DA00-A90F5CAFF779}"/>
                  </a:ext>
                </a:extLst>
              </p:cNvPr>
              <p:cNvSpPr/>
              <p:nvPr/>
            </p:nvSpPr>
            <p:spPr>
              <a:xfrm flipV="1">
                <a:off x="6076927" y="2140335"/>
                <a:ext cx="152677" cy="142047"/>
              </a:xfrm>
              <a:custGeom>
                <a:avLst/>
                <a:gdLst>
                  <a:gd name="connsiteX0" fmla="*/ -4179 w 152677"/>
                  <a:gd name="connsiteY0" fmla="*/ 108569 h 142047"/>
                  <a:gd name="connsiteX1" fmla="*/ 42639 w 152677"/>
                  <a:gd name="connsiteY1" fmla="*/ 5805 h 142047"/>
                  <a:gd name="connsiteX2" fmla="*/ 84810 w 152677"/>
                  <a:gd name="connsiteY2" fmla="*/ 11361 h 142047"/>
                  <a:gd name="connsiteX3" fmla="*/ 144351 w 152677"/>
                  <a:gd name="connsiteY3" fmla="*/ 85983 h 142047"/>
                  <a:gd name="connsiteX4" fmla="*/ 103026 w 152677"/>
                  <a:gd name="connsiteY4" fmla="*/ 130776 h 142047"/>
                  <a:gd name="connsiteX5" fmla="*/ 25085 w 152677"/>
                  <a:gd name="connsiteY5" fmla="*/ 135729 h 142047"/>
                  <a:gd name="connsiteX6" fmla="*/ -4179 w 152677"/>
                  <a:gd name="connsiteY6" fmla="*/ 108569 h 142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2677" h="142047">
                    <a:moveTo>
                      <a:pt x="-4179" y="108569"/>
                    </a:moveTo>
                    <a:cubicBezTo>
                      <a:pt x="-4179" y="108569"/>
                      <a:pt x="14974" y="55694"/>
                      <a:pt x="42639" y="5805"/>
                    </a:cubicBezTo>
                    <a:cubicBezTo>
                      <a:pt x="42639" y="5805"/>
                      <a:pt x="54004" y="-23368"/>
                      <a:pt x="84810" y="11361"/>
                    </a:cubicBezTo>
                    <a:cubicBezTo>
                      <a:pt x="84810" y="11361"/>
                      <a:pt x="140923" y="69314"/>
                      <a:pt x="144351" y="85983"/>
                    </a:cubicBezTo>
                    <a:cubicBezTo>
                      <a:pt x="144351" y="85983"/>
                      <a:pt x="166691" y="125600"/>
                      <a:pt x="103026" y="130776"/>
                    </a:cubicBezTo>
                    <a:cubicBezTo>
                      <a:pt x="103026" y="130776"/>
                      <a:pt x="41471" y="138679"/>
                      <a:pt x="25085" y="135729"/>
                    </a:cubicBezTo>
                    <a:cubicBezTo>
                      <a:pt x="25085" y="135729"/>
                      <a:pt x="-8269" y="136689"/>
                      <a:pt x="-4179" y="108569"/>
                    </a:cubicBezTo>
                  </a:path>
                </a:pathLst>
              </a:custGeom>
              <a:grpFill/>
              <a:ln w="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58CCEFA-DA50-6AE9-6B2E-4DB3E77D8DE9}"/>
              </a:ext>
            </a:extLst>
          </p:cNvPr>
          <p:cNvGrpSpPr/>
          <p:nvPr/>
        </p:nvGrpSpPr>
        <p:grpSpPr>
          <a:xfrm>
            <a:off x="386891" y="5327034"/>
            <a:ext cx="11508563" cy="1323439"/>
            <a:chOff x="386891" y="5327034"/>
            <a:chExt cx="11508563" cy="1323439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1FDE68C-6177-F4F9-B747-71C6E81DE51A}"/>
                </a:ext>
              </a:extLst>
            </p:cNvPr>
            <p:cNvSpPr txBox="1"/>
            <p:nvPr/>
          </p:nvSpPr>
          <p:spPr>
            <a:xfrm>
              <a:off x="3032578" y="5327034"/>
              <a:ext cx="8862876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1. Q1 (2020) saw the highest sales volume, reaching around 7 million units, indicating strong performance early in the year.</a:t>
              </a:r>
              <a:br>
                <a:rPr lang="en-US" sz="1600" dirty="0"/>
              </a:br>
              <a:br>
                <a:rPr lang="en-US" sz="1600" dirty="0"/>
              </a:br>
              <a:r>
                <a:rPr lang="en-US" sz="1600" dirty="0"/>
                <a:t>2. AtliQ experienced a significant decline in sales during Q3 (March, April, May), possibly due to the COVID-19 pandemic, reflecting challenging market conditions and shifting consumer behavior.</a:t>
              </a:r>
              <a:endParaRPr lang="en-IN" sz="1600" dirty="0"/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F47F8EA4-FFB2-1E4C-082B-7D183FD0AEA5}"/>
                </a:ext>
              </a:extLst>
            </p:cNvPr>
            <p:cNvGrpSpPr/>
            <p:nvPr/>
          </p:nvGrpSpPr>
          <p:grpSpPr>
            <a:xfrm>
              <a:off x="386891" y="5465533"/>
              <a:ext cx="2147002" cy="820967"/>
              <a:chOff x="386891" y="5465533"/>
              <a:chExt cx="2147002" cy="820967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770C620-7CEE-6263-75CD-02608E842E5C}"/>
                  </a:ext>
                </a:extLst>
              </p:cNvPr>
              <p:cNvSpPr txBox="1"/>
              <p:nvPr/>
            </p:nvSpPr>
            <p:spPr>
              <a:xfrm>
                <a:off x="386891" y="5465533"/>
                <a:ext cx="1426516" cy="523220"/>
              </a:xfrm>
              <a:prstGeom prst="rect">
                <a:avLst/>
              </a:prstGeom>
              <a:noFill/>
              <a:effectLst>
                <a:glow rad="101600">
                  <a:schemeClr val="accent1">
                    <a:satMod val="175000"/>
                    <a:alpha val="40000"/>
                  </a:schemeClr>
                </a:glow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IN" sz="2800" b="1" dirty="0">
                    <a:solidFill>
                      <a:srgbClr val="FFFF66"/>
                    </a:solidFill>
                  </a:rPr>
                  <a:t>Insights</a:t>
                </a:r>
              </a:p>
            </p:txBody>
          </p:sp>
          <p:cxnSp>
            <p:nvCxnSpPr>
              <p:cNvPr id="16" name="Connector: Curved 15">
                <a:extLst>
                  <a:ext uri="{FF2B5EF4-FFF2-40B4-BE49-F238E27FC236}">
                    <a16:creationId xmlns:a16="http://schemas.microsoft.com/office/drawing/2014/main" id="{C1913197-3071-89A4-9C83-C3CF543882C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13407" y="5782380"/>
                <a:ext cx="720486" cy="504120"/>
              </a:xfrm>
              <a:prstGeom prst="curvedConnector3">
                <a:avLst>
                  <a:gd name="adj1" fmla="val 50000"/>
                </a:avLst>
              </a:prstGeom>
              <a:ln w="25400" cap="sq">
                <a:solidFill>
                  <a:srgbClr val="FFFF00"/>
                </a:solidFill>
                <a:prstDash val="lgDash"/>
                <a:headEnd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298140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BFF6F5-3819-39F4-2999-373637637C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8238" y="422532"/>
            <a:ext cx="10222698" cy="878421"/>
          </a:xfrm>
        </p:spPr>
        <p:txBody>
          <a:bodyPr>
            <a:normAutofit/>
          </a:bodyPr>
          <a:lstStyle/>
          <a:p>
            <a:pPr marL="36900" indent="0">
              <a:buNone/>
            </a:pPr>
            <a:r>
              <a:rPr lang="en-US" sz="1800" dirty="0"/>
              <a:t>Which channel helped to bring more gross sales in the fiscal year 2021 and the percentage of contribution? The final output contains these fields, channel, gross_sales_mln, percentage.</a:t>
            </a:r>
            <a:endParaRPr lang="en-IN" sz="1800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DC70FA79-662F-8B59-BFC0-07ED3A777802}"/>
              </a:ext>
            </a:extLst>
          </p:cNvPr>
          <p:cNvSpPr/>
          <p:nvPr/>
        </p:nvSpPr>
        <p:spPr>
          <a:xfrm>
            <a:off x="375781" y="422532"/>
            <a:ext cx="1416037" cy="559737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</a:rPr>
              <a:t>Requests 9.</a:t>
            </a:r>
            <a:endParaRPr lang="en-IN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54D489D-C922-170B-8C72-59120E87799B}"/>
              </a:ext>
            </a:extLst>
          </p:cNvPr>
          <p:cNvGrpSpPr/>
          <p:nvPr/>
        </p:nvGrpSpPr>
        <p:grpSpPr>
          <a:xfrm>
            <a:off x="549517" y="2293658"/>
            <a:ext cx="11659012" cy="4390606"/>
            <a:chOff x="549517" y="2293658"/>
            <a:chExt cx="11659012" cy="4390606"/>
          </a:xfrm>
        </p:grpSpPr>
        <p:sp>
          <p:nvSpPr>
            <p:cNvPr id="4" name="Content Placeholder 2">
              <a:extLst>
                <a:ext uri="{FF2B5EF4-FFF2-40B4-BE49-F238E27FC236}">
                  <a16:creationId xmlns:a16="http://schemas.microsoft.com/office/drawing/2014/main" id="{5578667E-6540-58D5-3033-BFB398AD6070}"/>
                </a:ext>
              </a:extLst>
            </p:cNvPr>
            <p:cNvSpPr txBox="1">
              <a:spLocks/>
            </p:cNvSpPr>
            <p:nvPr/>
          </p:nvSpPr>
          <p:spPr>
            <a:xfrm>
              <a:off x="2529691" y="2426072"/>
              <a:ext cx="9678838" cy="4258192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t">
              <a:normAutofit fontScale="92500"/>
            </a:bodyPr>
            <a:lstStyle>
              <a:lvl1pPr marL="342900" indent="-30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2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1pPr>
              <a:lvl2pPr marL="720000" indent="-270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"/>
                <a:defRPr sz="18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2pPr>
              <a:lvl3pPr marL="1026000" indent="-21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6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3pPr>
              <a:lvl4pPr marL="1386000" indent="-21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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4pPr>
              <a:lvl5pPr marL="1674000" indent="-21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5pPr>
              <a:lvl6pPr marL="20146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6pPr>
              <a:lvl7pPr marL="24018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7pPr>
              <a:lvl8pPr marL="2789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8pPr>
              <a:lvl9pPr marL="31062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9pPr>
            </a:lstStyle>
            <a:p>
              <a:pPr marL="36900" indent="0">
                <a:buNone/>
              </a:pPr>
              <a:r>
                <a:rPr lang="en-US" sz="1600" dirty="0">
                  <a:solidFill>
                    <a:srgbClr val="92D050"/>
                  </a:solidFill>
                </a:rPr>
                <a:t>with</a:t>
              </a:r>
              <a:r>
                <a:rPr lang="en-US" sz="1600" dirty="0"/>
                <a:t> cte1 </a:t>
              </a:r>
              <a:r>
                <a:rPr lang="en-US" sz="1600" dirty="0">
                  <a:solidFill>
                    <a:srgbClr val="92D050"/>
                  </a:solidFill>
                </a:rPr>
                <a:t>as</a:t>
              </a:r>
              <a:r>
                <a:rPr lang="en-US" sz="1600" dirty="0"/>
                <a:t> (</a:t>
              </a:r>
              <a:br>
                <a:rPr lang="en-US" sz="1600" dirty="0"/>
              </a:br>
              <a:r>
                <a:rPr lang="en-US" sz="1600" dirty="0"/>
                <a:t>     </a:t>
              </a:r>
              <a:r>
                <a:rPr lang="en-US" sz="1600" dirty="0">
                  <a:solidFill>
                    <a:srgbClr val="92D050"/>
                  </a:solidFill>
                </a:rPr>
                <a:t>select</a:t>
              </a:r>
              <a:br>
                <a:rPr lang="en-US" sz="1600" dirty="0">
                  <a:solidFill>
                    <a:srgbClr val="92D050"/>
                  </a:solidFill>
                </a:rPr>
              </a:br>
              <a:r>
                <a:rPr lang="en-US" sz="1600" dirty="0">
                  <a:solidFill>
                    <a:srgbClr val="92D050"/>
                  </a:solidFill>
                </a:rPr>
                <a:t>               </a:t>
              </a:r>
              <a:r>
                <a:rPr lang="en-US" sz="1600" dirty="0"/>
                <a:t>c.channel,</a:t>
              </a:r>
              <a:br>
                <a:rPr lang="en-US" sz="1600" dirty="0"/>
              </a:br>
              <a:r>
                <a:rPr lang="en-US" sz="1600" dirty="0"/>
                <a:t>               </a:t>
              </a:r>
              <a:r>
                <a:rPr lang="en-US" sz="1600" dirty="0">
                  <a:solidFill>
                    <a:srgbClr val="92D050"/>
                  </a:solidFill>
                </a:rPr>
                <a:t>round</a:t>
              </a:r>
              <a:r>
                <a:rPr lang="en-US" sz="1600" dirty="0"/>
                <a:t>(</a:t>
              </a:r>
              <a:r>
                <a:rPr lang="en-US" sz="1600" dirty="0">
                  <a:solidFill>
                    <a:srgbClr val="92D050"/>
                  </a:solidFill>
                </a:rPr>
                <a:t>sum</a:t>
              </a:r>
              <a:r>
                <a:rPr lang="en-US" sz="1600" dirty="0"/>
                <a:t>((s.sold_quantity*g.gross_price)/1000000),2) </a:t>
              </a:r>
              <a:r>
                <a:rPr lang="en-US" sz="1600" dirty="0">
                  <a:solidFill>
                    <a:srgbClr val="92D050"/>
                  </a:solidFill>
                </a:rPr>
                <a:t>as </a:t>
              </a:r>
              <a:r>
                <a:rPr lang="en-US" sz="1600" dirty="0"/>
                <a:t>gross_sales_mln</a:t>
              </a:r>
              <a:br>
                <a:rPr lang="en-US" sz="1600" dirty="0"/>
              </a:br>
              <a:r>
                <a:rPr lang="en-US" sz="1600" dirty="0"/>
                <a:t>               </a:t>
              </a:r>
              <a:r>
                <a:rPr lang="en-US" sz="1600" dirty="0">
                  <a:solidFill>
                    <a:srgbClr val="92D050"/>
                  </a:solidFill>
                </a:rPr>
                <a:t>from</a:t>
              </a:r>
              <a:r>
                <a:rPr lang="en-US" sz="1600" dirty="0"/>
                <a:t> dim_customer c</a:t>
              </a:r>
              <a:br>
                <a:rPr lang="en-US" sz="1600" dirty="0"/>
              </a:br>
              <a:r>
                <a:rPr lang="en-US" sz="1600" dirty="0"/>
                <a:t> </a:t>
              </a:r>
              <a:r>
                <a:rPr lang="en-US" sz="1600" dirty="0">
                  <a:solidFill>
                    <a:srgbClr val="92D050"/>
                  </a:solidFill>
                </a:rPr>
                <a:t>join</a:t>
              </a:r>
              <a:r>
                <a:rPr lang="en-US" sz="1600" dirty="0"/>
                <a:t> fact_sales_monthly s</a:t>
              </a:r>
              <a:br>
                <a:rPr lang="en-US" sz="1600" dirty="0"/>
              </a:br>
              <a:r>
                <a:rPr lang="en-US" sz="1600" dirty="0"/>
                <a:t>               </a:t>
              </a:r>
              <a:r>
                <a:rPr lang="en-US" sz="1600" dirty="0">
                  <a:solidFill>
                    <a:srgbClr val="92D050"/>
                  </a:solidFill>
                </a:rPr>
                <a:t>on</a:t>
              </a:r>
              <a:r>
                <a:rPr lang="en-US" sz="1600" dirty="0"/>
                <a:t> c.customer_code = s.customer_code</a:t>
              </a:r>
              <a:br>
                <a:rPr lang="en-US" sz="1600" dirty="0"/>
              </a:br>
              <a:r>
                <a:rPr lang="en-US" sz="1600" dirty="0">
                  <a:solidFill>
                    <a:srgbClr val="92D050"/>
                  </a:solidFill>
                </a:rPr>
                <a:t>join</a:t>
              </a:r>
              <a:r>
                <a:rPr lang="en-US" sz="1600" dirty="0"/>
                <a:t> fact_gross_price g</a:t>
              </a:r>
              <a:br>
                <a:rPr lang="en-US" sz="1600" dirty="0"/>
              </a:br>
              <a:r>
                <a:rPr lang="en-US" sz="1600" dirty="0"/>
                <a:t>               </a:t>
              </a:r>
              <a:r>
                <a:rPr lang="en-US" sz="1600" dirty="0">
                  <a:solidFill>
                    <a:srgbClr val="92D050"/>
                  </a:solidFill>
                </a:rPr>
                <a:t>on</a:t>
              </a:r>
              <a:r>
                <a:rPr lang="en-US" sz="1600" dirty="0"/>
                <a:t> s.product_code = g.product_code</a:t>
              </a:r>
              <a:br>
                <a:rPr lang="en-US" sz="1600" dirty="0"/>
              </a:br>
              <a:r>
                <a:rPr lang="en-US" sz="1600" dirty="0">
                  <a:solidFill>
                    <a:srgbClr val="92D050"/>
                  </a:solidFill>
                </a:rPr>
                <a:t>where</a:t>
              </a:r>
              <a:r>
                <a:rPr lang="en-US" sz="1600" dirty="0"/>
                <a:t> s.fiscal_year = 2021</a:t>
              </a:r>
              <a:br>
                <a:rPr lang="en-US" sz="1600" dirty="0"/>
              </a:br>
              <a:r>
                <a:rPr lang="en-US" sz="1600" dirty="0">
                  <a:solidFill>
                    <a:srgbClr val="92D050"/>
                  </a:solidFill>
                </a:rPr>
                <a:t>group by </a:t>
              </a:r>
              <a:r>
                <a:rPr lang="en-US" sz="1600" dirty="0"/>
                <a:t>c.channel</a:t>
              </a:r>
              <a:br>
                <a:rPr lang="en-US" sz="1600" dirty="0"/>
              </a:br>
              <a:r>
                <a:rPr lang="en-US" sz="1600" dirty="0"/>
                <a:t>)</a:t>
              </a:r>
              <a:br>
                <a:rPr lang="en-US" sz="1600" dirty="0"/>
              </a:br>
              <a:r>
                <a:rPr lang="en-US" sz="1600" dirty="0">
                  <a:solidFill>
                    <a:srgbClr val="92D050"/>
                  </a:solidFill>
                </a:rPr>
                <a:t>select</a:t>
              </a:r>
              <a:r>
                <a:rPr lang="en-US" sz="1600" dirty="0"/>
                <a:t> </a:t>
              </a:r>
              <a:br>
                <a:rPr lang="en-US" sz="1600" dirty="0"/>
              </a:br>
              <a:r>
                <a:rPr lang="en-US" sz="1600" dirty="0"/>
                <a:t>               *,</a:t>
              </a:r>
              <a:br>
                <a:rPr lang="en-US" sz="1600" dirty="0"/>
              </a:br>
              <a:r>
                <a:rPr lang="en-US" sz="1600" dirty="0"/>
                <a:t>               </a:t>
              </a:r>
              <a:r>
                <a:rPr lang="en-US" sz="1600" dirty="0">
                  <a:solidFill>
                    <a:srgbClr val="92D050"/>
                  </a:solidFill>
                </a:rPr>
                <a:t>concat</a:t>
              </a:r>
              <a:r>
                <a:rPr lang="en-US" sz="1600" dirty="0"/>
                <a:t>(</a:t>
              </a:r>
              <a:r>
                <a:rPr lang="en-US" sz="1600" dirty="0">
                  <a:solidFill>
                    <a:srgbClr val="92D050"/>
                  </a:solidFill>
                </a:rPr>
                <a:t>round</a:t>
              </a:r>
              <a:r>
                <a:rPr lang="en-US" sz="1600" dirty="0"/>
                <a:t>(gross_sales_mln*100/ (select sum(gross_sales_mln) from cte1),2)," %") </a:t>
              </a:r>
              <a:r>
                <a:rPr lang="en-US" sz="1600" dirty="0">
                  <a:solidFill>
                    <a:srgbClr val="92D050"/>
                  </a:solidFill>
                </a:rPr>
                <a:t>as</a:t>
              </a:r>
              <a:r>
                <a:rPr lang="en-US" sz="1600" dirty="0"/>
                <a:t> pct_contribution</a:t>
              </a:r>
              <a:br>
                <a:rPr lang="en-US" sz="1600" dirty="0"/>
              </a:br>
              <a:r>
                <a:rPr lang="en-US" sz="1600" dirty="0">
                  <a:solidFill>
                    <a:srgbClr val="92D050"/>
                  </a:solidFill>
                </a:rPr>
                <a:t>from</a:t>
              </a:r>
              <a:r>
                <a:rPr lang="en-US" sz="1600" dirty="0"/>
                <a:t> cte1</a:t>
              </a:r>
              <a:br>
                <a:rPr lang="en-US" sz="1600" dirty="0"/>
              </a:br>
              <a:r>
                <a:rPr lang="en-US" sz="1600" dirty="0">
                  <a:solidFill>
                    <a:srgbClr val="92D050"/>
                  </a:solidFill>
                </a:rPr>
                <a:t>order by</a:t>
              </a:r>
              <a:r>
                <a:rPr lang="en-US" sz="1600" dirty="0"/>
                <a:t> pct_contribution </a:t>
              </a:r>
              <a:r>
                <a:rPr lang="en-US" sz="1600" dirty="0">
                  <a:solidFill>
                    <a:srgbClr val="92D050"/>
                  </a:solidFill>
                </a:rPr>
                <a:t>desc</a:t>
              </a:r>
              <a:br>
                <a:rPr lang="en-US" sz="1600" dirty="0"/>
              </a:br>
              <a:r>
                <a:rPr lang="en-US" sz="1600" dirty="0"/>
                <a:t>;</a:t>
              </a:r>
              <a:endParaRPr lang="en-IN" sz="1600" dirty="0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4973C8F5-06D6-4052-4774-4648DB795255}"/>
                </a:ext>
              </a:extLst>
            </p:cNvPr>
            <p:cNvGrpSpPr/>
            <p:nvPr/>
          </p:nvGrpSpPr>
          <p:grpSpPr>
            <a:xfrm>
              <a:off x="549517" y="2293658"/>
              <a:ext cx="1494239" cy="1141578"/>
              <a:chOff x="549517" y="2293658"/>
              <a:chExt cx="1494239" cy="1141578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4CE644B5-59DF-A054-6124-CBD6F2428EEE}"/>
                  </a:ext>
                </a:extLst>
              </p:cNvPr>
              <p:cNvGrpSpPr/>
              <p:nvPr/>
            </p:nvGrpSpPr>
            <p:grpSpPr>
              <a:xfrm rot="3434940">
                <a:off x="1086963" y="2478443"/>
                <a:ext cx="1136554" cy="777032"/>
                <a:chOff x="369174" y="2810160"/>
                <a:chExt cx="1471989" cy="964666"/>
              </a:xfrm>
            </p:grpSpPr>
            <p:sp>
              <p:nvSpPr>
                <p:cNvPr id="6" name="Freeform: Shape 5">
                  <a:extLst>
                    <a:ext uri="{FF2B5EF4-FFF2-40B4-BE49-F238E27FC236}">
                      <a16:creationId xmlns:a16="http://schemas.microsoft.com/office/drawing/2014/main" id="{EF229028-55D3-8032-0758-0FE8634849AC}"/>
                    </a:ext>
                  </a:extLst>
                </p:cNvPr>
                <p:cNvSpPr/>
                <p:nvPr/>
              </p:nvSpPr>
              <p:spPr>
                <a:xfrm flipV="1">
                  <a:off x="369174" y="3060053"/>
                  <a:ext cx="1280400" cy="688136"/>
                </a:xfrm>
                <a:custGeom>
                  <a:avLst/>
                  <a:gdLst>
                    <a:gd name="connsiteX0" fmla="*/ 129032 w 1280400"/>
                    <a:gd name="connsiteY0" fmla="*/ 439020 h 688136"/>
                    <a:gd name="connsiteX1" fmla="*/ 101493 w 1280400"/>
                    <a:gd name="connsiteY1" fmla="*/ 417779 h 688136"/>
                    <a:gd name="connsiteX2" fmla="*/ 22648 w 1280400"/>
                    <a:gd name="connsiteY2" fmla="*/ 248410 h 688136"/>
                    <a:gd name="connsiteX3" fmla="*/ 6620 w 1280400"/>
                    <a:gd name="connsiteY3" fmla="*/ 186833 h 688136"/>
                    <a:gd name="connsiteX4" fmla="*/ -127 w 1280400"/>
                    <a:gd name="connsiteY4" fmla="*/ 146341 h 688136"/>
                    <a:gd name="connsiteX5" fmla="*/ 3895 w 1280400"/>
                    <a:gd name="connsiteY5" fmla="*/ 116013 h 688136"/>
                    <a:gd name="connsiteX6" fmla="*/ 149339 w 1280400"/>
                    <a:gd name="connsiteY6" fmla="*/ 54424 h 688136"/>
                    <a:gd name="connsiteX7" fmla="*/ 229135 w 1280400"/>
                    <a:gd name="connsiteY7" fmla="*/ 33690 h 688136"/>
                    <a:gd name="connsiteX8" fmla="*/ 322449 w 1280400"/>
                    <a:gd name="connsiteY8" fmla="*/ 14111 h 688136"/>
                    <a:gd name="connsiteX9" fmla="*/ 424318 w 1280400"/>
                    <a:gd name="connsiteY9" fmla="*/ -291 h 688136"/>
                    <a:gd name="connsiteX10" fmla="*/ 530279 w 1280400"/>
                    <a:gd name="connsiteY10" fmla="*/ -2989 h 688136"/>
                    <a:gd name="connsiteX11" fmla="*/ 637497 w 1280400"/>
                    <a:gd name="connsiteY11" fmla="*/ 12063 h 688136"/>
                    <a:gd name="connsiteX12" fmla="*/ 744742 w 1280400"/>
                    <a:gd name="connsiteY12" fmla="*/ 46550 h 688136"/>
                    <a:gd name="connsiteX13" fmla="*/ 851780 w 1280400"/>
                    <a:gd name="connsiteY13" fmla="*/ 95192 h 688136"/>
                    <a:gd name="connsiteX14" fmla="*/ 877461 w 1280400"/>
                    <a:gd name="connsiteY14" fmla="*/ 107817 h 688136"/>
                    <a:gd name="connsiteX15" fmla="*/ 910096 w 1280400"/>
                    <a:gd name="connsiteY15" fmla="*/ 125480 h 688136"/>
                    <a:gd name="connsiteX16" fmla="*/ 984528 w 1280400"/>
                    <a:gd name="connsiteY16" fmla="*/ 178729 h 688136"/>
                    <a:gd name="connsiteX17" fmla="*/ 1092021 w 1280400"/>
                    <a:gd name="connsiteY17" fmla="*/ 278100 h 688136"/>
                    <a:gd name="connsiteX18" fmla="*/ 1194061 w 1280400"/>
                    <a:gd name="connsiteY18" fmla="*/ 433182 h 688136"/>
                    <a:gd name="connsiteX19" fmla="*/ 1273618 w 1280400"/>
                    <a:gd name="connsiteY19" fmla="*/ 643244 h 688136"/>
                    <a:gd name="connsiteX20" fmla="*/ 1277443 w 1280400"/>
                    <a:gd name="connsiteY20" fmla="*/ 676517 h 688136"/>
                    <a:gd name="connsiteX21" fmla="*/ 1267533 w 1280400"/>
                    <a:gd name="connsiteY21" fmla="*/ 683661 h 688136"/>
                    <a:gd name="connsiteX22" fmla="*/ 1252561 w 1280400"/>
                    <a:gd name="connsiteY22" fmla="*/ 679473 h 688136"/>
                    <a:gd name="connsiteX23" fmla="*/ 1241644 w 1280400"/>
                    <a:gd name="connsiteY23" fmla="*/ 651911 h 688136"/>
                    <a:gd name="connsiteX24" fmla="*/ 1228818 w 1280400"/>
                    <a:gd name="connsiteY24" fmla="*/ 618396 h 688136"/>
                    <a:gd name="connsiteX25" fmla="*/ 1187009 w 1280400"/>
                    <a:gd name="connsiteY25" fmla="*/ 535952 h 688136"/>
                    <a:gd name="connsiteX26" fmla="*/ 1115988 w 1280400"/>
                    <a:gd name="connsiteY26" fmla="*/ 434626 h 688136"/>
                    <a:gd name="connsiteX27" fmla="*/ 998223 w 1280400"/>
                    <a:gd name="connsiteY27" fmla="*/ 336974 h 688136"/>
                    <a:gd name="connsiteX28" fmla="*/ 827779 w 1280400"/>
                    <a:gd name="connsiteY28" fmla="*/ 260138 h 688136"/>
                    <a:gd name="connsiteX29" fmla="*/ 805468 w 1280400"/>
                    <a:gd name="connsiteY29" fmla="*/ 251786 h 688136"/>
                    <a:gd name="connsiteX30" fmla="*/ 698050 w 1280400"/>
                    <a:gd name="connsiteY30" fmla="*/ 229901 h 688136"/>
                    <a:gd name="connsiteX31" fmla="*/ 577030 w 1280400"/>
                    <a:gd name="connsiteY31" fmla="*/ 222591 h 688136"/>
                    <a:gd name="connsiteX32" fmla="*/ 441263 w 1280400"/>
                    <a:gd name="connsiteY32" fmla="*/ 243843 h 688136"/>
                    <a:gd name="connsiteX33" fmla="*/ 296791 w 1280400"/>
                    <a:gd name="connsiteY33" fmla="*/ 312581 h 688136"/>
                    <a:gd name="connsiteX34" fmla="*/ 148302 w 1280400"/>
                    <a:gd name="connsiteY34" fmla="*/ 429581 h 688136"/>
                    <a:gd name="connsiteX35" fmla="*/ 129032 w 1280400"/>
                    <a:gd name="connsiteY35" fmla="*/ 439020 h 6881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</a:cxnLst>
                  <a:rect l="l" t="t" r="r" b="b"/>
                  <a:pathLst>
                    <a:path w="1280400" h="688136">
                      <a:moveTo>
                        <a:pt x="129032" y="439020"/>
                      </a:moveTo>
                      <a:cubicBezTo>
                        <a:pt x="118204" y="439463"/>
                        <a:pt x="109819" y="430271"/>
                        <a:pt x="101493" y="417779"/>
                      </a:cubicBezTo>
                      <a:cubicBezTo>
                        <a:pt x="65008" y="363087"/>
                        <a:pt x="39912" y="312173"/>
                        <a:pt x="22648" y="248410"/>
                      </a:cubicBezTo>
                      <a:cubicBezTo>
                        <a:pt x="16809" y="226847"/>
                        <a:pt x="11084" y="208695"/>
                        <a:pt x="6620" y="186833"/>
                      </a:cubicBezTo>
                      <a:cubicBezTo>
                        <a:pt x="3807" y="173058"/>
                        <a:pt x="1502" y="157695"/>
                        <a:pt x="-127" y="146341"/>
                      </a:cubicBezTo>
                      <a:cubicBezTo>
                        <a:pt x="-1347" y="137829"/>
                        <a:pt x="-2075" y="123427"/>
                        <a:pt x="3895" y="116013"/>
                      </a:cubicBezTo>
                      <a:cubicBezTo>
                        <a:pt x="12421" y="105424"/>
                        <a:pt x="128050" y="60596"/>
                        <a:pt x="149339" y="54424"/>
                      </a:cubicBezTo>
                      <a:cubicBezTo>
                        <a:pt x="175741" y="46786"/>
                        <a:pt x="202385" y="39993"/>
                        <a:pt x="229135" y="33690"/>
                      </a:cubicBezTo>
                      <a:cubicBezTo>
                        <a:pt x="260073" y="26396"/>
                        <a:pt x="291176" y="19799"/>
                        <a:pt x="322449" y="14111"/>
                      </a:cubicBezTo>
                      <a:cubicBezTo>
                        <a:pt x="356195" y="7962"/>
                        <a:pt x="390156" y="2884"/>
                        <a:pt x="424318" y="-291"/>
                      </a:cubicBezTo>
                      <a:cubicBezTo>
                        <a:pt x="459524" y="-3558"/>
                        <a:pt x="494949" y="-4783"/>
                        <a:pt x="530279" y="-2989"/>
                      </a:cubicBezTo>
                      <a:cubicBezTo>
                        <a:pt x="566381" y="-1171"/>
                        <a:pt x="602285" y="3850"/>
                        <a:pt x="637497" y="12063"/>
                      </a:cubicBezTo>
                      <a:cubicBezTo>
                        <a:pt x="674118" y="20610"/>
                        <a:pt x="709864" y="32545"/>
                        <a:pt x="744742" y="46550"/>
                      </a:cubicBezTo>
                      <a:cubicBezTo>
                        <a:pt x="781127" y="61159"/>
                        <a:pt x="816575" y="77971"/>
                        <a:pt x="851780" y="95192"/>
                      </a:cubicBezTo>
                      <a:cubicBezTo>
                        <a:pt x="860109" y="99270"/>
                        <a:pt x="869731" y="102698"/>
                        <a:pt x="877461" y="107817"/>
                      </a:cubicBezTo>
                      <a:cubicBezTo>
                        <a:pt x="887556" y="114506"/>
                        <a:pt x="899715" y="118900"/>
                        <a:pt x="910096" y="125480"/>
                      </a:cubicBezTo>
                      <a:cubicBezTo>
                        <a:pt x="935841" y="141803"/>
                        <a:pt x="960521" y="159956"/>
                        <a:pt x="984528" y="178729"/>
                      </a:cubicBezTo>
                      <a:cubicBezTo>
                        <a:pt x="1023018" y="208810"/>
                        <a:pt x="1059576" y="241525"/>
                        <a:pt x="1092021" y="278100"/>
                      </a:cubicBezTo>
                      <a:cubicBezTo>
                        <a:pt x="1133329" y="324671"/>
                        <a:pt x="1166953" y="377224"/>
                        <a:pt x="1194061" y="433182"/>
                      </a:cubicBezTo>
                      <a:cubicBezTo>
                        <a:pt x="1226765" y="500666"/>
                        <a:pt x="1250617" y="571998"/>
                        <a:pt x="1273618" y="643244"/>
                      </a:cubicBezTo>
                      <a:cubicBezTo>
                        <a:pt x="1276695" y="652757"/>
                        <a:pt x="1282504" y="668505"/>
                        <a:pt x="1277443" y="676517"/>
                      </a:cubicBezTo>
                      <a:cubicBezTo>
                        <a:pt x="1275085" y="680256"/>
                        <a:pt x="1271657" y="682453"/>
                        <a:pt x="1267533" y="683661"/>
                      </a:cubicBezTo>
                      <a:cubicBezTo>
                        <a:pt x="1263437" y="684845"/>
                        <a:pt x="1257622" y="684955"/>
                        <a:pt x="1252561" y="679473"/>
                      </a:cubicBezTo>
                      <a:cubicBezTo>
                        <a:pt x="1249748" y="676425"/>
                        <a:pt x="1243209" y="656467"/>
                        <a:pt x="1241644" y="651911"/>
                      </a:cubicBezTo>
                      <a:cubicBezTo>
                        <a:pt x="1237750" y="640598"/>
                        <a:pt x="1233483" y="629417"/>
                        <a:pt x="1228818" y="618396"/>
                      </a:cubicBezTo>
                      <a:cubicBezTo>
                        <a:pt x="1216809" y="590012"/>
                        <a:pt x="1202487" y="562588"/>
                        <a:pt x="1187009" y="535952"/>
                      </a:cubicBezTo>
                      <a:cubicBezTo>
                        <a:pt x="1166269" y="500269"/>
                        <a:pt x="1143096" y="465811"/>
                        <a:pt x="1115988" y="434626"/>
                      </a:cubicBezTo>
                      <a:cubicBezTo>
                        <a:pt x="1082266" y="395825"/>
                        <a:pt x="1042378" y="363242"/>
                        <a:pt x="998223" y="336974"/>
                      </a:cubicBezTo>
                      <a:cubicBezTo>
                        <a:pt x="944520" y="305029"/>
                        <a:pt x="886100" y="282086"/>
                        <a:pt x="827779" y="260138"/>
                      </a:cubicBezTo>
                      <a:cubicBezTo>
                        <a:pt x="820440" y="257377"/>
                        <a:pt x="813020" y="253909"/>
                        <a:pt x="805468" y="251786"/>
                      </a:cubicBezTo>
                      <a:cubicBezTo>
                        <a:pt x="770538" y="241980"/>
                        <a:pt x="733918" y="235204"/>
                        <a:pt x="698050" y="229901"/>
                      </a:cubicBezTo>
                      <a:cubicBezTo>
                        <a:pt x="658019" y="223989"/>
                        <a:pt x="617487" y="221291"/>
                        <a:pt x="577030" y="222591"/>
                      </a:cubicBezTo>
                      <a:cubicBezTo>
                        <a:pt x="531119" y="224063"/>
                        <a:pt x="485330" y="230741"/>
                        <a:pt x="441263" y="243843"/>
                      </a:cubicBezTo>
                      <a:cubicBezTo>
                        <a:pt x="389826" y="259148"/>
                        <a:pt x="341608" y="283242"/>
                        <a:pt x="296791" y="312581"/>
                      </a:cubicBezTo>
                      <a:cubicBezTo>
                        <a:pt x="243979" y="347143"/>
                        <a:pt x="195818" y="388210"/>
                        <a:pt x="148302" y="429581"/>
                      </a:cubicBezTo>
                      <a:cubicBezTo>
                        <a:pt x="140993" y="435943"/>
                        <a:pt x="134675" y="438796"/>
                        <a:pt x="129032" y="439020"/>
                      </a:cubicBezTo>
                    </a:path>
                  </a:pathLst>
                </a:custGeom>
                <a:solidFill>
                  <a:srgbClr val="FFFF00"/>
                </a:solidFill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7" name="Freeform: Shape 6">
                  <a:extLst>
                    <a:ext uri="{FF2B5EF4-FFF2-40B4-BE49-F238E27FC236}">
                      <a16:creationId xmlns:a16="http://schemas.microsoft.com/office/drawing/2014/main" id="{BD0E231D-41E0-FAD3-E249-AB2E5DBE7A7C}"/>
                    </a:ext>
                  </a:extLst>
                </p:cNvPr>
                <p:cNvSpPr/>
                <p:nvPr/>
              </p:nvSpPr>
              <p:spPr>
                <a:xfrm flipV="1">
                  <a:off x="1492787" y="2810160"/>
                  <a:ext cx="328239" cy="283843"/>
                </a:xfrm>
                <a:custGeom>
                  <a:avLst/>
                  <a:gdLst>
                    <a:gd name="connsiteX0" fmla="*/ 309615 w 328239"/>
                    <a:gd name="connsiteY0" fmla="*/ 119718 h 283843"/>
                    <a:gd name="connsiteX1" fmla="*/ 237633 w 328239"/>
                    <a:gd name="connsiteY1" fmla="*/ 276054 h 283843"/>
                    <a:gd name="connsiteX2" fmla="*/ 128536 w 328239"/>
                    <a:gd name="connsiteY2" fmla="*/ 231070 h 283843"/>
                    <a:gd name="connsiteX3" fmla="*/ -1940 w 328239"/>
                    <a:gd name="connsiteY3" fmla="*/ 114093 h 283843"/>
                    <a:gd name="connsiteX4" fmla="*/ 140505 w 328239"/>
                    <a:gd name="connsiteY4" fmla="*/ 76236 h 283843"/>
                    <a:gd name="connsiteX5" fmla="*/ 317489 w 328239"/>
                    <a:gd name="connsiteY5" fmla="*/ -2878 h 283843"/>
                    <a:gd name="connsiteX6" fmla="*/ 309615 w 328239"/>
                    <a:gd name="connsiteY6" fmla="*/ 119718 h 2838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28239" h="283843">
                      <a:moveTo>
                        <a:pt x="309615" y="119718"/>
                      </a:moveTo>
                      <a:cubicBezTo>
                        <a:pt x="263504" y="273811"/>
                        <a:pt x="238617" y="275617"/>
                        <a:pt x="237633" y="276054"/>
                      </a:cubicBezTo>
                      <a:cubicBezTo>
                        <a:pt x="207264" y="289553"/>
                        <a:pt x="162275" y="255814"/>
                        <a:pt x="128536" y="231070"/>
                      </a:cubicBezTo>
                      <a:cubicBezTo>
                        <a:pt x="107715" y="215800"/>
                        <a:pt x="-1940" y="136703"/>
                        <a:pt x="-1940" y="114093"/>
                      </a:cubicBezTo>
                      <a:cubicBezTo>
                        <a:pt x="-1940" y="83725"/>
                        <a:pt x="20221" y="96430"/>
                        <a:pt x="140505" y="76236"/>
                      </a:cubicBezTo>
                      <a:cubicBezTo>
                        <a:pt x="243258" y="58981"/>
                        <a:pt x="299596" y="-17418"/>
                        <a:pt x="317489" y="-2878"/>
                      </a:cubicBezTo>
                      <a:cubicBezTo>
                        <a:pt x="338569" y="14239"/>
                        <a:pt x="316028" y="98305"/>
                        <a:pt x="309615" y="119718"/>
                      </a:cubicBezTo>
                    </a:path>
                  </a:pathLst>
                </a:custGeom>
                <a:solidFill>
                  <a:srgbClr val="FFFF00"/>
                </a:solidFill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8" name="Freeform: Shape 7">
                  <a:extLst>
                    <a:ext uri="{FF2B5EF4-FFF2-40B4-BE49-F238E27FC236}">
                      <a16:creationId xmlns:a16="http://schemas.microsoft.com/office/drawing/2014/main" id="{D6F2F772-DA0E-CC29-63C0-1A8ADD647D85}"/>
                    </a:ext>
                  </a:extLst>
                </p:cNvPr>
                <p:cNvSpPr/>
                <p:nvPr/>
              </p:nvSpPr>
              <p:spPr>
                <a:xfrm flipV="1">
                  <a:off x="374592" y="3083173"/>
                  <a:ext cx="1276910" cy="691653"/>
                </a:xfrm>
                <a:custGeom>
                  <a:avLst/>
                  <a:gdLst>
                    <a:gd name="connsiteX0" fmla="*/ 1272444 w 1276910"/>
                    <a:gd name="connsiteY0" fmla="*/ 687880 h 691653"/>
                    <a:gd name="connsiteX1" fmla="*/ 1275861 w 1276910"/>
                    <a:gd name="connsiteY1" fmla="*/ 670683 h 691653"/>
                    <a:gd name="connsiteX2" fmla="*/ 1273278 w 1276910"/>
                    <a:gd name="connsiteY2" fmla="*/ 622294 h 691653"/>
                    <a:gd name="connsiteX3" fmla="*/ 1223693 w 1276910"/>
                    <a:gd name="connsiteY3" fmla="*/ 450297 h 691653"/>
                    <a:gd name="connsiteX4" fmla="*/ 1067605 w 1276910"/>
                    <a:gd name="connsiteY4" fmla="*/ 234460 h 691653"/>
                    <a:gd name="connsiteX5" fmla="*/ 948816 w 1276910"/>
                    <a:gd name="connsiteY5" fmla="*/ 132294 h 691653"/>
                    <a:gd name="connsiteX6" fmla="*/ 913812 w 1276910"/>
                    <a:gd name="connsiteY6" fmla="*/ 108172 h 691653"/>
                    <a:gd name="connsiteX7" fmla="*/ 895544 w 1276910"/>
                    <a:gd name="connsiteY7" fmla="*/ 96933 h 691653"/>
                    <a:gd name="connsiteX8" fmla="*/ 876702 w 1276910"/>
                    <a:gd name="connsiteY8" fmla="*/ 86448 h 691653"/>
                    <a:gd name="connsiteX9" fmla="*/ 797134 w 1276910"/>
                    <a:gd name="connsiteY9" fmla="*/ 50770 h 691653"/>
                    <a:gd name="connsiteX10" fmla="*/ 632631 w 1276910"/>
                    <a:gd name="connsiteY10" fmla="*/ 8363 h 691653"/>
                    <a:gd name="connsiteX11" fmla="*/ 475891 w 1276910"/>
                    <a:gd name="connsiteY11" fmla="*/ -3767 h 691653"/>
                    <a:gd name="connsiteX12" fmla="*/ 213131 w 1276910"/>
                    <a:gd name="connsiteY12" fmla="*/ 30047 h 691653"/>
                    <a:gd name="connsiteX13" fmla="*/ 116753 w 1276910"/>
                    <a:gd name="connsiteY13" fmla="*/ 63769 h 691653"/>
                    <a:gd name="connsiteX14" fmla="*/ 48492 w 1276910"/>
                    <a:gd name="connsiteY14" fmla="*/ 99768 h 691653"/>
                    <a:gd name="connsiteX15" fmla="*/ -772 w 1276910"/>
                    <a:gd name="connsiteY15" fmla="*/ 143504 h 691653"/>
                    <a:gd name="connsiteX16" fmla="*/ 58991 w 1276910"/>
                    <a:gd name="connsiteY16" fmla="*/ 119485 h 691653"/>
                    <a:gd name="connsiteX17" fmla="*/ 128101 w 1276910"/>
                    <a:gd name="connsiteY17" fmla="*/ 93769 h 691653"/>
                    <a:gd name="connsiteX18" fmla="*/ 222556 w 1276910"/>
                    <a:gd name="connsiteY18" fmla="*/ 69515 h 691653"/>
                    <a:gd name="connsiteX19" fmla="*/ 475051 w 1276910"/>
                    <a:gd name="connsiteY19" fmla="*/ 49108 h 691653"/>
                    <a:gd name="connsiteX20" fmla="*/ 623526 w 1276910"/>
                    <a:gd name="connsiteY20" fmla="*/ 63838 h 691653"/>
                    <a:gd name="connsiteX21" fmla="*/ 777003 w 1276910"/>
                    <a:gd name="connsiteY21" fmla="*/ 104513 h 691653"/>
                    <a:gd name="connsiteX22" fmla="*/ 849968 w 1276910"/>
                    <a:gd name="connsiteY22" fmla="*/ 136890 h 691653"/>
                    <a:gd name="connsiteX23" fmla="*/ 867091 w 1276910"/>
                    <a:gd name="connsiteY23" fmla="*/ 146242 h 691653"/>
                    <a:gd name="connsiteX24" fmla="*/ 883615 w 1276910"/>
                    <a:gd name="connsiteY24" fmla="*/ 156192 h 691653"/>
                    <a:gd name="connsiteX25" fmla="*/ 915163 w 1276910"/>
                    <a:gd name="connsiteY25" fmla="*/ 177329 h 691653"/>
                    <a:gd name="connsiteX26" fmla="*/ 1031019 w 1276910"/>
                    <a:gd name="connsiteY26" fmla="*/ 272640 h 691653"/>
                    <a:gd name="connsiteX27" fmla="*/ 1122671 w 1276910"/>
                    <a:gd name="connsiteY27" fmla="*/ 371240 h 691653"/>
                    <a:gd name="connsiteX28" fmla="*/ 1132288 w 1276910"/>
                    <a:gd name="connsiteY28" fmla="*/ 383589 h 691653"/>
                    <a:gd name="connsiteX29" fmla="*/ 1141462 w 1276910"/>
                    <a:gd name="connsiteY29" fmla="*/ 395915 h 691653"/>
                    <a:gd name="connsiteX30" fmla="*/ 1158579 w 1276910"/>
                    <a:gd name="connsiteY30" fmla="*/ 420406 h 691653"/>
                    <a:gd name="connsiteX31" fmla="*/ 1173769 w 1276910"/>
                    <a:gd name="connsiteY31" fmla="*/ 444752 h 691653"/>
                    <a:gd name="connsiteX32" fmla="*/ 1180999 w 1276910"/>
                    <a:gd name="connsiteY32" fmla="*/ 456629 h 691653"/>
                    <a:gd name="connsiteX33" fmla="*/ 1187469 w 1276910"/>
                    <a:gd name="connsiteY33" fmla="*/ 468576 h 691653"/>
                    <a:gd name="connsiteX34" fmla="*/ 1251382 w 1276910"/>
                    <a:gd name="connsiteY34" fmla="*/ 626700 h 691653"/>
                    <a:gd name="connsiteX35" fmla="*/ 1264398 w 1276910"/>
                    <a:gd name="connsiteY35" fmla="*/ 672201 h 691653"/>
                    <a:gd name="connsiteX36" fmla="*/ 1272444 w 1276910"/>
                    <a:gd name="connsiteY36" fmla="*/ 687880 h 6916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</a:cxnLst>
                  <a:rect l="l" t="t" r="r" b="b"/>
                  <a:pathLst>
                    <a:path w="1276910" h="691653">
                      <a:moveTo>
                        <a:pt x="1272444" y="687880"/>
                      </a:moveTo>
                      <a:cubicBezTo>
                        <a:pt x="1274411" y="687667"/>
                        <a:pt x="1275539" y="681795"/>
                        <a:pt x="1275861" y="670683"/>
                      </a:cubicBezTo>
                      <a:cubicBezTo>
                        <a:pt x="1275987" y="659605"/>
                        <a:pt x="1276332" y="643133"/>
                        <a:pt x="1273278" y="622294"/>
                      </a:cubicBezTo>
                      <a:cubicBezTo>
                        <a:pt x="1268642" y="580543"/>
                        <a:pt x="1255810" y="519696"/>
                        <a:pt x="1223693" y="450297"/>
                      </a:cubicBezTo>
                      <a:cubicBezTo>
                        <a:pt x="1192508" y="380587"/>
                        <a:pt x="1139029" y="304912"/>
                        <a:pt x="1067605" y="234460"/>
                      </a:cubicBezTo>
                      <a:cubicBezTo>
                        <a:pt x="1031864" y="199168"/>
                        <a:pt x="992005" y="165165"/>
                        <a:pt x="948816" y="132294"/>
                      </a:cubicBezTo>
                      <a:cubicBezTo>
                        <a:pt x="937370" y="124138"/>
                        <a:pt x="926034" y="115499"/>
                        <a:pt x="913812" y="108172"/>
                      </a:cubicBezTo>
                      <a:cubicBezTo>
                        <a:pt x="907744" y="104456"/>
                        <a:pt x="901837" y="100332"/>
                        <a:pt x="895544" y="96933"/>
                      </a:cubicBezTo>
                      <a:cubicBezTo>
                        <a:pt x="889287" y="93447"/>
                        <a:pt x="883006" y="89950"/>
                        <a:pt x="876702" y="86448"/>
                      </a:cubicBezTo>
                      <a:cubicBezTo>
                        <a:pt x="851199" y="73092"/>
                        <a:pt x="824707" y="60778"/>
                        <a:pt x="797134" y="50770"/>
                      </a:cubicBezTo>
                      <a:cubicBezTo>
                        <a:pt x="742251" y="30001"/>
                        <a:pt x="686633" y="16956"/>
                        <a:pt x="632631" y="8363"/>
                      </a:cubicBezTo>
                      <a:cubicBezTo>
                        <a:pt x="578583" y="-241"/>
                        <a:pt x="525933" y="-3761"/>
                        <a:pt x="475891" y="-3767"/>
                      </a:cubicBezTo>
                      <a:cubicBezTo>
                        <a:pt x="375748" y="-3830"/>
                        <a:pt x="286055" y="9991"/>
                        <a:pt x="213131" y="30047"/>
                      </a:cubicBezTo>
                      <a:cubicBezTo>
                        <a:pt x="176650" y="40066"/>
                        <a:pt x="144280" y="51535"/>
                        <a:pt x="116753" y="63769"/>
                      </a:cubicBezTo>
                      <a:cubicBezTo>
                        <a:pt x="89198" y="75899"/>
                        <a:pt x="66250" y="88133"/>
                        <a:pt x="48492" y="99768"/>
                      </a:cubicBezTo>
                      <a:cubicBezTo>
                        <a:pt x="12778" y="122838"/>
                        <a:pt x="-2949" y="140732"/>
                        <a:pt x="-772" y="143504"/>
                      </a:cubicBezTo>
                      <a:cubicBezTo>
                        <a:pt x="1834" y="147012"/>
                        <a:pt x="21738" y="135555"/>
                        <a:pt x="58991" y="119485"/>
                      </a:cubicBezTo>
                      <a:cubicBezTo>
                        <a:pt x="77538" y="111306"/>
                        <a:pt x="100772" y="102558"/>
                        <a:pt x="128101" y="93769"/>
                      </a:cubicBezTo>
                      <a:cubicBezTo>
                        <a:pt x="155399" y="84889"/>
                        <a:pt x="187109" y="76618"/>
                        <a:pt x="222556" y="69515"/>
                      </a:cubicBezTo>
                      <a:cubicBezTo>
                        <a:pt x="293386" y="55291"/>
                        <a:pt x="379636" y="46198"/>
                        <a:pt x="475051" y="49108"/>
                      </a:cubicBezTo>
                      <a:cubicBezTo>
                        <a:pt x="522720" y="50523"/>
                        <a:pt x="572653" y="54980"/>
                        <a:pt x="623526" y="63838"/>
                      </a:cubicBezTo>
                      <a:cubicBezTo>
                        <a:pt x="674353" y="72672"/>
                        <a:pt x="726371" y="85320"/>
                        <a:pt x="777003" y="104513"/>
                      </a:cubicBezTo>
                      <a:cubicBezTo>
                        <a:pt x="802500" y="113745"/>
                        <a:pt x="826714" y="124955"/>
                        <a:pt x="849968" y="136890"/>
                      </a:cubicBezTo>
                      <a:cubicBezTo>
                        <a:pt x="855697" y="140018"/>
                        <a:pt x="861403" y="143136"/>
                        <a:pt x="867091" y="146242"/>
                      </a:cubicBezTo>
                      <a:cubicBezTo>
                        <a:pt x="872837" y="149256"/>
                        <a:pt x="878105" y="152925"/>
                        <a:pt x="883615" y="156192"/>
                      </a:cubicBezTo>
                      <a:cubicBezTo>
                        <a:pt x="894722" y="162645"/>
                        <a:pt x="904816" y="170238"/>
                        <a:pt x="915163" y="177329"/>
                      </a:cubicBezTo>
                      <a:cubicBezTo>
                        <a:pt x="957104" y="208302"/>
                        <a:pt x="996193" y="240218"/>
                        <a:pt x="1031019" y="272640"/>
                      </a:cubicBezTo>
                      <a:cubicBezTo>
                        <a:pt x="1065897" y="305073"/>
                        <a:pt x="1096553" y="338232"/>
                        <a:pt x="1122671" y="371240"/>
                      </a:cubicBezTo>
                      <a:cubicBezTo>
                        <a:pt x="1125904" y="375393"/>
                        <a:pt x="1129107" y="379511"/>
                        <a:pt x="1132288" y="383589"/>
                      </a:cubicBezTo>
                      <a:cubicBezTo>
                        <a:pt x="1135503" y="387650"/>
                        <a:pt x="1138667" y="391687"/>
                        <a:pt x="1141462" y="395915"/>
                      </a:cubicBezTo>
                      <a:cubicBezTo>
                        <a:pt x="1147283" y="404232"/>
                        <a:pt x="1152988" y="412405"/>
                        <a:pt x="1158579" y="420406"/>
                      </a:cubicBezTo>
                      <a:cubicBezTo>
                        <a:pt x="1163882" y="428602"/>
                        <a:pt x="1168777" y="436815"/>
                        <a:pt x="1173769" y="444752"/>
                      </a:cubicBezTo>
                      <a:cubicBezTo>
                        <a:pt x="1176185" y="448761"/>
                        <a:pt x="1178819" y="452603"/>
                        <a:pt x="1180999" y="456629"/>
                      </a:cubicBezTo>
                      <a:cubicBezTo>
                        <a:pt x="1183179" y="460662"/>
                        <a:pt x="1185336" y="464642"/>
                        <a:pt x="1187469" y="468576"/>
                      </a:cubicBezTo>
                      <a:cubicBezTo>
                        <a:pt x="1222117" y="531407"/>
                        <a:pt x="1240281" y="587537"/>
                        <a:pt x="1251382" y="626700"/>
                      </a:cubicBezTo>
                      <a:cubicBezTo>
                        <a:pt x="1257668" y="646186"/>
                        <a:pt x="1260843" y="661791"/>
                        <a:pt x="1264398" y="672201"/>
                      </a:cubicBezTo>
                      <a:cubicBezTo>
                        <a:pt x="1267757" y="682646"/>
                        <a:pt x="1270477" y="688093"/>
                        <a:pt x="1272444" y="687880"/>
                      </a:cubicBezTo>
                    </a:path>
                  </a:pathLst>
                </a:custGeom>
                <a:solidFill>
                  <a:srgbClr val="FFFF00"/>
                </a:solidFill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9" name="Freeform: Shape 8">
                  <a:extLst>
                    <a:ext uri="{FF2B5EF4-FFF2-40B4-BE49-F238E27FC236}">
                      <a16:creationId xmlns:a16="http://schemas.microsoft.com/office/drawing/2014/main" id="{3792460F-3C1E-4D7B-E8DD-C56966D0DEF1}"/>
                    </a:ext>
                  </a:extLst>
                </p:cNvPr>
                <p:cNvSpPr/>
                <p:nvPr/>
              </p:nvSpPr>
              <p:spPr>
                <a:xfrm flipV="1">
                  <a:off x="1719738" y="2812488"/>
                  <a:ext cx="121425" cy="284340"/>
                </a:xfrm>
                <a:custGeom>
                  <a:avLst/>
                  <a:gdLst>
                    <a:gd name="connsiteX0" fmla="*/ -1876 w 121425"/>
                    <a:gd name="connsiteY0" fmla="*/ 278884 h 284340"/>
                    <a:gd name="connsiteX1" fmla="*/ 11612 w 121425"/>
                    <a:gd name="connsiteY1" fmla="*/ 275232 h 284340"/>
                    <a:gd name="connsiteX2" fmla="*/ 38898 w 121425"/>
                    <a:gd name="connsiteY2" fmla="*/ 252484 h 284340"/>
                    <a:gd name="connsiteX3" fmla="*/ 101153 w 121425"/>
                    <a:gd name="connsiteY3" fmla="*/ 154856 h 284340"/>
                    <a:gd name="connsiteX4" fmla="*/ 117943 w 121425"/>
                    <a:gd name="connsiteY4" fmla="*/ 92220 h 284340"/>
                    <a:gd name="connsiteX5" fmla="*/ 116177 w 121425"/>
                    <a:gd name="connsiteY5" fmla="*/ 38506 h 284340"/>
                    <a:gd name="connsiteX6" fmla="*/ 102948 w 121425"/>
                    <a:gd name="connsiteY6" fmla="*/ 4761 h 284340"/>
                    <a:gd name="connsiteX7" fmla="*/ 92607 w 121425"/>
                    <a:gd name="connsiteY7" fmla="*/ -4551 h 284340"/>
                    <a:gd name="connsiteX8" fmla="*/ 96046 w 121425"/>
                    <a:gd name="connsiteY8" fmla="*/ 41054 h 284340"/>
                    <a:gd name="connsiteX9" fmla="*/ 91836 w 121425"/>
                    <a:gd name="connsiteY9" fmla="*/ 88062 h 284340"/>
                    <a:gd name="connsiteX10" fmla="*/ 74541 w 121425"/>
                    <a:gd name="connsiteY10" fmla="*/ 144117 h 284340"/>
                    <a:gd name="connsiteX11" fmla="*/ 23127 w 121425"/>
                    <a:gd name="connsiteY11" fmla="*/ 239721 h 284340"/>
                    <a:gd name="connsiteX12" fmla="*/ 4140 w 121425"/>
                    <a:gd name="connsiteY12" fmla="*/ 266933 h 284340"/>
                    <a:gd name="connsiteX13" fmla="*/ -1876 w 121425"/>
                    <a:gd name="connsiteY13" fmla="*/ 278884 h 2843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21425" h="284340">
                      <a:moveTo>
                        <a:pt x="-1876" y="278884"/>
                      </a:moveTo>
                      <a:cubicBezTo>
                        <a:pt x="-869" y="280507"/>
                        <a:pt x="4198" y="279609"/>
                        <a:pt x="11612" y="275232"/>
                      </a:cubicBezTo>
                      <a:cubicBezTo>
                        <a:pt x="19008" y="270896"/>
                        <a:pt x="28539" y="263206"/>
                        <a:pt x="38898" y="252484"/>
                      </a:cubicBezTo>
                      <a:cubicBezTo>
                        <a:pt x="59500" y="231036"/>
                        <a:pt x="83910" y="197389"/>
                        <a:pt x="101153" y="154856"/>
                      </a:cubicBezTo>
                      <a:cubicBezTo>
                        <a:pt x="109833" y="133701"/>
                        <a:pt x="115366" y="112213"/>
                        <a:pt x="117943" y="92220"/>
                      </a:cubicBezTo>
                      <a:cubicBezTo>
                        <a:pt x="120341" y="72165"/>
                        <a:pt x="119438" y="53592"/>
                        <a:pt x="116177" y="38506"/>
                      </a:cubicBezTo>
                      <a:cubicBezTo>
                        <a:pt x="112933" y="23385"/>
                        <a:pt x="107618" y="11922"/>
                        <a:pt x="102948" y="4761"/>
                      </a:cubicBezTo>
                      <a:cubicBezTo>
                        <a:pt x="98071" y="-2342"/>
                        <a:pt x="94298" y="-5448"/>
                        <a:pt x="92607" y="-4551"/>
                      </a:cubicBezTo>
                      <a:cubicBezTo>
                        <a:pt x="88707" y="-2521"/>
                        <a:pt x="95247" y="14119"/>
                        <a:pt x="96046" y="41054"/>
                      </a:cubicBezTo>
                      <a:cubicBezTo>
                        <a:pt x="96472" y="54507"/>
                        <a:pt x="95287" y="70514"/>
                        <a:pt x="91836" y="88062"/>
                      </a:cubicBezTo>
                      <a:cubicBezTo>
                        <a:pt x="88178" y="105581"/>
                        <a:pt x="82535" y="124665"/>
                        <a:pt x="74541" y="144117"/>
                      </a:cubicBezTo>
                      <a:cubicBezTo>
                        <a:pt x="58741" y="183171"/>
                        <a:pt x="38558" y="216450"/>
                        <a:pt x="23127" y="239721"/>
                      </a:cubicBezTo>
                      <a:cubicBezTo>
                        <a:pt x="15362" y="251363"/>
                        <a:pt x="8713" y="260514"/>
                        <a:pt x="4140" y="266933"/>
                      </a:cubicBezTo>
                      <a:cubicBezTo>
                        <a:pt x="-403" y="273351"/>
                        <a:pt x="-2969" y="277153"/>
                        <a:pt x="-1876" y="278884"/>
                      </a:cubicBezTo>
                    </a:path>
                  </a:pathLst>
                </a:custGeom>
                <a:solidFill>
                  <a:srgbClr val="0998A6"/>
                </a:solidFill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9A289C86-87B3-FA3B-78F4-AD0B2A4AAD38}"/>
                  </a:ext>
                </a:extLst>
              </p:cNvPr>
              <p:cNvSpPr/>
              <p:nvPr/>
            </p:nvSpPr>
            <p:spPr>
              <a:xfrm>
                <a:off x="549517" y="2293658"/>
                <a:ext cx="1196888" cy="559737"/>
              </a:xfrm>
              <a:prstGeom prst="roundRect">
                <a:avLst/>
              </a:prstGeom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F3244D1-3149-D12D-031B-8176E503D1FC}"/>
                  </a:ext>
                </a:extLst>
              </p:cNvPr>
              <p:cNvSpPr txBox="1"/>
              <p:nvPr/>
            </p:nvSpPr>
            <p:spPr>
              <a:xfrm>
                <a:off x="651108" y="2306395"/>
                <a:ext cx="99370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2400" dirty="0">
                    <a:effectLst>
                      <a:outerShdw blurRad="50800" dist="38100" dir="13500000" algn="br" rotWithShape="0">
                        <a:prstClr val="black">
                          <a:alpha val="40000"/>
                        </a:prstClr>
                      </a:outerShdw>
                    </a:effectLst>
                  </a:rPr>
                  <a:t>Input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83672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BBFD5A24-6F17-0255-2640-4A414E7874F5}"/>
              </a:ext>
            </a:extLst>
          </p:cNvPr>
          <p:cNvGrpSpPr/>
          <p:nvPr/>
        </p:nvGrpSpPr>
        <p:grpSpPr>
          <a:xfrm>
            <a:off x="710416" y="586757"/>
            <a:ext cx="10911111" cy="3330788"/>
            <a:chOff x="710416" y="586757"/>
            <a:chExt cx="10911111" cy="333078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F9F4F9F-DB81-2164-1BA6-AA689BCC91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6065" y="2268900"/>
              <a:ext cx="3957231" cy="11601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5B7751B-E79A-A3DE-9FEA-14ADE3B4BD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59082" y="939629"/>
              <a:ext cx="5162445" cy="2977916"/>
            </a:xfrm>
            <a:prstGeom prst="rect">
              <a:avLst/>
            </a:prstGeom>
          </p:spPr>
        </p:pic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457D765C-5E72-E624-0602-DDFD7D03A014}"/>
                </a:ext>
              </a:extLst>
            </p:cNvPr>
            <p:cNvGrpSpPr/>
            <p:nvPr/>
          </p:nvGrpSpPr>
          <p:grpSpPr>
            <a:xfrm>
              <a:off x="710416" y="586757"/>
              <a:ext cx="1997912" cy="1136554"/>
              <a:chOff x="710416" y="586757"/>
              <a:chExt cx="1997912" cy="1136554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27A3EF96-D759-D9DF-3C15-D5E3E98C41EC}"/>
                  </a:ext>
                </a:extLst>
              </p:cNvPr>
              <p:cNvGrpSpPr/>
              <p:nvPr/>
            </p:nvGrpSpPr>
            <p:grpSpPr>
              <a:xfrm rot="3434940">
                <a:off x="1751535" y="766518"/>
                <a:ext cx="1136554" cy="777032"/>
                <a:chOff x="369174" y="2810160"/>
                <a:chExt cx="1471989" cy="964666"/>
              </a:xfrm>
              <a:solidFill>
                <a:srgbClr val="FFFF00"/>
              </a:solidFill>
            </p:grpSpPr>
            <p:sp>
              <p:nvSpPr>
                <p:cNvPr id="3" name="Freeform: Shape 2">
                  <a:extLst>
                    <a:ext uri="{FF2B5EF4-FFF2-40B4-BE49-F238E27FC236}">
                      <a16:creationId xmlns:a16="http://schemas.microsoft.com/office/drawing/2014/main" id="{AE60E490-9321-03D8-A140-356D79A85A76}"/>
                    </a:ext>
                  </a:extLst>
                </p:cNvPr>
                <p:cNvSpPr/>
                <p:nvPr/>
              </p:nvSpPr>
              <p:spPr>
                <a:xfrm flipV="1">
                  <a:off x="369174" y="3060053"/>
                  <a:ext cx="1280400" cy="688136"/>
                </a:xfrm>
                <a:custGeom>
                  <a:avLst/>
                  <a:gdLst>
                    <a:gd name="connsiteX0" fmla="*/ 129032 w 1280400"/>
                    <a:gd name="connsiteY0" fmla="*/ 439020 h 688136"/>
                    <a:gd name="connsiteX1" fmla="*/ 101493 w 1280400"/>
                    <a:gd name="connsiteY1" fmla="*/ 417779 h 688136"/>
                    <a:gd name="connsiteX2" fmla="*/ 22648 w 1280400"/>
                    <a:gd name="connsiteY2" fmla="*/ 248410 h 688136"/>
                    <a:gd name="connsiteX3" fmla="*/ 6620 w 1280400"/>
                    <a:gd name="connsiteY3" fmla="*/ 186833 h 688136"/>
                    <a:gd name="connsiteX4" fmla="*/ -127 w 1280400"/>
                    <a:gd name="connsiteY4" fmla="*/ 146341 h 688136"/>
                    <a:gd name="connsiteX5" fmla="*/ 3895 w 1280400"/>
                    <a:gd name="connsiteY5" fmla="*/ 116013 h 688136"/>
                    <a:gd name="connsiteX6" fmla="*/ 149339 w 1280400"/>
                    <a:gd name="connsiteY6" fmla="*/ 54424 h 688136"/>
                    <a:gd name="connsiteX7" fmla="*/ 229135 w 1280400"/>
                    <a:gd name="connsiteY7" fmla="*/ 33690 h 688136"/>
                    <a:gd name="connsiteX8" fmla="*/ 322449 w 1280400"/>
                    <a:gd name="connsiteY8" fmla="*/ 14111 h 688136"/>
                    <a:gd name="connsiteX9" fmla="*/ 424318 w 1280400"/>
                    <a:gd name="connsiteY9" fmla="*/ -291 h 688136"/>
                    <a:gd name="connsiteX10" fmla="*/ 530279 w 1280400"/>
                    <a:gd name="connsiteY10" fmla="*/ -2989 h 688136"/>
                    <a:gd name="connsiteX11" fmla="*/ 637497 w 1280400"/>
                    <a:gd name="connsiteY11" fmla="*/ 12063 h 688136"/>
                    <a:gd name="connsiteX12" fmla="*/ 744742 w 1280400"/>
                    <a:gd name="connsiteY12" fmla="*/ 46550 h 688136"/>
                    <a:gd name="connsiteX13" fmla="*/ 851780 w 1280400"/>
                    <a:gd name="connsiteY13" fmla="*/ 95192 h 688136"/>
                    <a:gd name="connsiteX14" fmla="*/ 877461 w 1280400"/>
                    <a:gd name="connsiteY14" fmla="*/ 107817 h 688136"/>
                    <a:gd name="connsiteX15" fmla="*/ 910096 w 1280400"/>
                    <a:gd name="connsiteY15" fmla="*/ 125480 h 688136"/>
                    <a:gd name="connsiteX16" fmla="*/ 984528 w 1280400"/>
                    <a:gd name="connsiteY16" fmla="*/ 178729 h 688136"/>
                    <a:gd name="connsiteX17" fmla="*/ 1092021 w 1280400"/>
                    <a:gd name="connsiteY17" fmla="*/ 278100 h 688136"/>
                    <a:gd name="connsiteX18" fmla="*/ 1194061 w 1280400"/>
                    <a:gd name="connsiteY18" fmla="*/ 433182 h 688136"/>
                    <a:gd name="connsiteX19" fmla="*/ 1273618 w 1280400"/>
                    <a:gd name="connsiteY19" fmla="*/ 643244 h 688136"/>
                    <a:gd name="connsiteX20" fmla="*/ 1277443 w 1280400"/>
                    <a:gd name="connsiteY20" fmla="*/ 676517 h 688136"/>
                    <a:gd name="connsiteX21" fmla="*/ 1267533 w 1280400"/>
                    <a:gd name="connsiteY21" fmla="*/ 683661 h 688136"/>
                    <a:gd name="connsiteX22" fmla="*/ 1252561 w 1280400"/>
                    <a:gd name="connsiteY22" fmla="*/ 679473 h 688136"/>
                    <a:gd name="connsiteX23" fmla="*/ 1241644 w 1280400"/>
                    <a:gd name="connsiteY23" fmla="*/ 651911 h 688136"/>
                    <a:gd name="connsiteX24" fmla="*/ 1228818 w 1280400"/>
                    <a:gd name="connsiteY24" fmla="*/ 618396 h 688136"/>
                    <a:gd name="connsiteX25" fmla="*/ 1187009 w 1280400"/>
                    <a:gd name="connsiteY25" fmla="*/ 535952 h 688136"/>
                    <a:gd name="connsiteX26" fmla="*/ 1115988 w 1280400"/>
                    <a:gd name="connsiteY26" fmla="*/ 434626 h 688136"/>
                    <a:gd name="connsiteX27" fmla="*/ 998223 w 1280400"/>
                    <a:gd name="connsiteY27" fmla="*/ 336974 h 688136"/>
                    <a:gd name="connsiteX28" fmla="*/ 827779 w 1280400"/>
                    <a:gd name="connsiteY28" fmla="*/ 260138 h 688136"/>
                    <a:gd name="connsiteX29" fmla="*/ 805468 w 1280400"/>
                    <a:gd name="connsiteY29" fmla="*/ 251786 h 688136"/>
                    <a:gd name="connsiteX30" fmla="*/ 698050 w 1280400"/>
                    <a:gd name="connsiteY30" fmla="*/ 229901 h 688136"/>
                    <a:gd name="connsiteX31" fmla="*/ 577030 w 1280400"/>
                    <a:gd name="connsiteY31" fmla="*/ 222591 h 688136"/>
                    <a:gd name="connsiteX32" fmla="*/ 441263 w 1280400"/>
                    <a:gd name="connsiteY32" fmla="*/ 243843 h 688136"/>
                    <a:gd name="connsiteX33" fmla="*/ 296791 w 1280400"/>
                    <a:gd name="connsiteY33" fmla="*/ 312581 h 688136"/>
                    <a:gd name="connsiteX34" fmla="*/ 148302 w 1280400"/>
                    <a:gd name="connsiteY34" fmla="*/ 429581 h 688136"/>
                    <a:gd name="connsiteX35" fmla="*/ 129032 w 1280400"/>
                    <a:gd name="connsiteY35" fmla="*/ 439020 h 6881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</a:cxnLst>
                  <a:rect l="l" t="t" r="r" b="b"/>
                  <a:pathLst>
                    <a:path w="1280400" h="688136">
                      <a:moveTo>
                        <a:pt x="129032" y="439020"/>
                      </a:moveTo>
                      <a:cubicBezTo>
                        <a:pt x="118204" y="439463"/>
                        <a:pt x="109819" y="430271"/>
                        <a:pt x="101493" y="417779"/>
                      </a:cubicBezTo>
                      <a:cubicBezTo>
                        <a:pt x="65008" y="363087"/>
                        <a:pt x="39912" y="312173"/>
                        <a:pt x="22648" y="248410"/>
                      </a:cubicBezTo>
                      <a:cubicBezTo>
                        <a:pt x="16809" y="226847"/>
                        <a:pt x="11084" y="208695"/>
                        <a:pt x="6620" y="186833"/>
                      </a:cubicBezTo>
                      <a:cubicBezTo>
                        <a:pt x="3807" y="173058"/>
                        <a:pt x="1502" y="157695"/>
                        <a:pt x="-127" y="146341"/>
                      </a:cubicBezTo>
                      <a:cubicBezTo>
                        <a:pt x="-1347" y="137829"/>
                        <a:pt x="-2075" y="123427"/>
                        <a:pt x="3895" y="116013"/>
                      </a:cubicBezTo>
                      <a:cubicBezTo>
                        <a:pt x="12421" y="105424"/>
                        <a:pt x="128050" y="60596"/>
                        <a:pt x="149339" y="54424"/>
                      </a:cubicBezTo>
                      <a:cubicBezTo>
                        <a:pt x="175741" y="46786"/>
                        <a:pt x="202385" y="39993"/>
                        <a:pt x="229135" y="33690"/>
                      </a:cubicBezTo>
                      <a:cubicBezTo>
                        <a:pt x="260073" y="26396"/>
                        <a:pt x="291176" y="19799"/>
                        <a:pt x="322449" y="14111"/>
                      </a:cubicBezTo>
                      <a:cubicBezTo>
                        <a:pt x="356195" y="7962"/>
                        <a:pt x="390156" y="2884"/>
                        <a:pt x="424318" y="-291"/>
                      </a:cubicBezTo>
                      <a:cubicBezTo>
                        <a:pt x="459524" y="-3558"/>
                        <a:pt x="494949" y="-4783"/>
                        <a:pt x="530279" y="-2989"/>
                      </a:cubicBezTo>
                      <a:cubicBezTo>
                        <a:pt x="566381" y="-1171"/>
                        <a:pt x="602285" y="3850"/>
                        <a:pt x="637497" y="12063"/>
                      </a:cubicBezTo>
                      <a:cubicBezTo>
                        <a:pt x="674118" y="20610"/>
                        <a:pt x="709864" y="32545"/>
                        <a:pt x="744742" y="46550"/>
                      </a:cubicBezTo>
                      <a:cubicBezTo>
                        <a:pt x="781127" y="61159"/>
                        <a:pt x="816575" y="77971"/>
                        <a:pt x="851780" y="95192"/>
                      </a:cubicBezTo>
                      <a:cubicBezTo>
                        <a:pt x="860109" y="99270"/>
                        <a:pt x="869731" y="102698"/>
                        <a:pt x="877461" y="107817"/>
                      </a:cubicBezTo>
                      <a:cubicBezTo>
                        <a:pt x="887556" y="114506"/>
                        <a:pt x="899715" y="118900"/>
                        <a:pt x="910096" y="125480"/>
                      </a:cubicBezTo>
                      <a:cubicBezTo>
                        <a:pt x="935841" y="141803"/>
                        <a:pt x="960521" y="159956"/>
                        <a:pt x="984528" y="178729"/>
                      </a:cubicBezTo>
                      <a:cubicBezTo>
                        <a:pt x="1023018" y="208810"/>
                        <a:pt x="1059576" y="241525"/>
                        <a:pt x="1092021" y="278100"/>
                      </a:cubicBezTo>
                      <a:cubicBezTo>
                        <a:pt x="1133329" y="324671"/>
                        <a:pt x="1166953" y="377224"/>
                        <a:pt x="1194061" y="433182"/>
                      </a:cubicBezTo>
                      <a:cubicBezTo>
                        <a:pt x="1226765" y="500666"/>
                        <a:pt x="1250617" y="571998"/>
                        <a:pt x="1273618" y="643244"/>
                      </a:cubicBezTo>
                      <a:cubicBezTo>
                        <a:pt x="1276695" y="652757"/>
                        <a:pt x="1282504" y="668505"/>
                        <a:pt x="1277443" y="676517"/>
                      </a:cubicBezTo>
                      <a:cubicBezTo>
                        <a:pt x="1275085" y="680256"/>
                        <a:pt x="1271657" y="682453"/>
                        <a:pt x="1267533" y="683661"/>
                      </a:cubicBezTo>
                      <a:cubicBezTo>
                        <a:pt x="1263437" y="684845"/>
                        <a:pt x="1257622" y="684955"/>
                        <a:pt x="1252561" y="679473"/>
                      </a:cubicBezTo>
                      <a:cubicBezTo>
                        <a:pt x="1249748" y="676425"/>
                        <a:pt x="1243209" y="656467"/>
                        <a:pt x="1241644" y="651911"/>
                      </a:cubicBezTo>
                      <a:cubicBezTo>
                        <a:pt x="1237750" y="640598"/>
                        <a:pt x="1233483" y="629417"/>
                        <a:pt x="1228818" y="618396"/>
                      </a:cubicBezTo>
                      <a:cubicBezTo>
                        <a:pt x="1216809" y="590012"/>
                        <a:pt x="1202487" y="562588"/>
                        <a:pt x="1187009" y="535952"/>
                      </a:cubicBezTo>
                      <a:cubicBezTo>
                        <a:pt x="1166269" y="500269"/>
                        <a:pt x="1143096" y="465811"/>
                        <a:pt x="1115988" y="434626"/>
                      </a:cubicBezTo>
                      <a:cubicBezTo>
                        <a:pt x="1082266" y="395825"/>
                        <a:pt x="1042378" y="363242"/>
                        <a:pt x="998223" y="336974"/>
                      </a:cubicBezTo>
                      <a:cubicBezTo>
                        <a:pt x="944520" y="305029"/>
                        <a:pt x="886100" y="282086"/>
                        <a:pt x="827779" y="260138"/>
                      </a:cubicBezTo>
                      <a:cubicBezTo>
                        <a:pt x="820440" y="257377"/>
                        <a:pt x="813020" y="253909"/>
                        <a:pt x="805468" y="251786"/>
                      </a:cubicBezTo>
                      <a:cubicBezTo>
                        <a:pt x="770538" y="241980"/>
                        <a:pt x="733918" y="235204"/>
                        <a:pt x="698050" y="229901"/>
                      </a:cubicBezTo>
                      <a:cubicBezTo>
                        <a:pt x="658019" y="223989"/>
                        <a:pt x="617487" y="221291"/>
                        <a:pt x="577030" y="222591"/>
                      </a:cubicBezTo>
                      <a:cubicBezTo>
                        <a:pt x="531119" y="224063"/>
                        <a:pt x="485330" y="230741"/>
                        <a:pt x="441263" y="243843"/>
                      </a:cubicBezTo>
                      <a:cubicBezTo>
                        <a:pt x="389826" y="259148"/>
                        <a:pt x="341608" y="283242"/>
                        <a:pt x="296791" y="312581"/>
                      </a:cubicBezTo>
                      <a:cubicBezTo>
                        <a:pt x="243979" y="347143"/>
                        <a:pt x="195818" y="388210"/>
                        <a:pt x="148302" y="429581"/>
                      </a:cubicBezTo>
                      <a:cubicBezTo>
                        <a:pt x="140993" y="435943"/>
                        <a:pt x="134675" y="438796"/>
                        <a:pt x="129032" y="439020"/>
                      </a:cubicBezTo>
                    </a:path>
                  </a:pathLst>
                </a:custGeom>
                <a:grpFill/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4" name="Freeform: Shape 3">
                  <a:extLst>
                    <a:ext uri="{FF2B5EF4-FFF2-40B4-BE49-F238E27FC236}">
                      <a16:creationId xmlns:a16="http://schemas.microsoft.com/office/drawing/2014/main" id="{296FB132-41E5-A4ED-8ABC-590CD570AA25}"/>
                    </a:ext>
                  </a:extLst>
                </p:cNvPr>
                <p:cNvSpPr/>
                <p:nvPr/>
              </p:nvSpPr>
              <p:spPr>
                <a:xfrm flipV="1">
                  <a:off x="1492787" y="2810160"/>
                  <a:ext cx="328239" cy="283843"/>
                </a:xfrm>
                <a:custGeom>
                  <a:avLst/>
                  <a:gdLst>
                    <a:gd name="connsiteX0" fmla="*/ 309615 w 328239"/>
                    <a:gd name="connsiteY0" fmla="*/ 119718 h 283843"/>
                    <a:gd name="connsiteX1" fmla="*/ 237633 w 328239"/>
                    <a:gd name="connsiteY1" fmla="*/ 276054 h 283843"/>
                    <a:gd name="connsiteX2" fmla="*/ 128536 w 328239"/>
                    <a:gd name="connsiteY2" fmla="*/ 231070 h 283843"/>
                    <a:gd name="connsiteX3" fmla="*/ -1940 w 328239"/>
                    <a:gd name="connsiteY3" fmla="*/ 114093 h 283843"/>
                    <a:gd name="connsiteX4" fmla="*/ 140505 w 328239"/>
                    <a:gd name="connsiteY4" fmla="*/ 76236 h 283843"/>
                    <a:gd name="connsiteX5" fmla="*/ 317489 w 328239"/>
                    <a:gd name="connsiteY5" fmla="*/ -2878 h 283843"/>
                    <a:gd name="connsiteX6" fmla="*/ 309615 w 328239"/>
                    <a:gd name="connsiteY6" fmla="*/ 119718 h 2838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28239" h="283843">
                      <a:moveTo>
                        <a:pt x="309615" y="119718"/>
                      </a:moveTo>
                      <a:cubicBezTo>
                        <a:pt x="263504" y="273811"/>
                        <a:pt x="238617" y="275617"/>
                        <a:pt x="237633" y="276054"/>
                      </a:cubicBezTo>
                      <a:cubicBezTo>
                        <a:pt x="207264" y="289553"/>
                        <a:pt x="162275" y="255814"/>
                        <a:pt x="128536" y="231070"/>
                      </a:cubicBezTo>
                      <a:cubicBezTo>
                        <a:pt x="107715" y="215800"/>
                        <a:pt x="-1940" y="136703"/>
                        <a:pt x="-1940" y="114093"/>
                      </a:cubicBezTo>
                      <a:cubicBezTo>
                        <a:pt x="-1940" y="83725"/>
                        <a:pt x="20221" y="96430"/>
                        <a:pt x="140505" y="76236"/>
                      </a:cubicBezTo>
                      <a:cubicBezTo>
                        <a:pt x="243258" y="58981"/>
                        <a:pt x="299596" y="-17418"/>
                        <a:pt x="317489" y="-2878"/>
                      </a:cubicBezTo>
                      <a:cubicBezTo>
                        <a:pt x="338569" y="14239"/>
                        <a:pt x="316028" y="98305"/>
                        <a:pt x="309615" y="119718"/>
                      </a:cubicBezTo>
                    </a:path>
                  </a:pathLst>
                </a:custGeom>
                <a:grpFill/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6" name="Freeform: Shape 5">
                  <a:extLst>
                    <a:ext uri="{FF2B5EF4-FFF2-40B4-BE49-F238E27FC236}">
                      <a16:creationId xmlns:a16="http://schemas.microsoft.com/office/drawing/2014/main" id="{0D9801EA-FED4-4F5F-A82E-FB23817055A2}"/>
                    </a:ext>
                  </a:extLst>
                </p:cNvPr>
                <p:cNvSpPr/>
                <p:nvPr/>
              </p:nvSpPr>
              <p:spPr>
                <a:xfrm flipV="1">
                  <a:off x="374592" y="3083173"/>
                  <a:ext cx="1276910" cy="691653"/>
                </a:xfrm>
                <a:custGeom>
                  <a:avLst/>
                  <a:gdLst>
                    <a:gd name="connsiteX0" fmla="*/ 1272444 w 1276910"/>
                    <a:gd name="connsiteY0" fmla="*/ 687880 h 691653"/>
                    <a:gd name="connsiteX1" fmla="*/ 1275861 w 1276910"/>
                    <a:gd name="connsiteY1" fmla="*/ 670683 h 691653"/>
                    <a:gd name="connsiteX2" fmla="*/ 1273278 w 1276910"/>
                    <a:gd name="connsiteY2" fmla="*/ 622294 h 691653"/>
                    <a:gd name="connsiteX3" fmla="*/ 1223693 w 1276910"/>
                    <a:gd name="connsiteY3" fmla="*/ 450297 h 691653"/>
                    <a:gd name="connsiteX4" fmla="*/ 1067605 w 1276910"/>
                    <a:gd name="connsiteY4" fmla="*/ 234460 h 691653"/>
                    <a:gd name="connsiteX5" fmla="*/ 948816 w 1276910"/>
                    <a:gd name="connsiteY5" fmla="*/ 132294 h 691653"/>
                    <a:gd name="connsiteX6" fmla="*/ 913812 w 1276910"/>
                    <a:gd name="connsiteY6" fmla="*/ 108172 h 691653"/>
                    <a:gd name="connsiteX7" fmla="*/ 895544 w 1276910"/>
                    <a:gd name="connsiteY7" fmla="*/ 96933 h 691653"/>
                    <a:gd name="connsiteX8" fmla="*/ 876702 w 1276910"/>
                    <a:gd name="connsiteY8" fmla="*/ 86448 h 691653"/>
                    <a:gd name="connsiteX9" fmla="*/ 797134 w 1276910"/>
                    <a:gd name="connsiteY9" fmla="*/ 50770 h 691653"/>
                    <a:gd name="connsiteX10" fmla="*/ 632631 w 1276910"/>
                    <a:gd name="connsiteY10" fmla="*/ 8363 h 691653"/>
                    <a:gd name="connsiteX11" fmla="*/ 475891 w 1276910"/>
                    <a:gd name="connsiteY11" fmla="*/ -3767 h 691653"/>
                    <a:gd name="connsiteX12" fmla="*/ 213131 w 1276910"/>
                    <a:gd name="connsiteY12" fmla="*/ 30047 h 691653"/>
                    <a:gd name="connsiteX13" fmla="*/ 116753 w 1276910"/>
                    <a:gd name="connsiteY13" fmla="*/ 63769 h 691653"/>
                    <a:gd name="connsiteX14" fmla="*/ 48492 w 1276910"/>
                    <a:gd name="connsiteY14" fmla="*/ 99768 h 691653"/>
                    <a:gd name="connsiteX15" fmla="*/ -772 w 1276910"/>
                    <a:gd name="connsiteY15" fmla="*/ 143504 h 691653"/>
                    <a:gd name="connsiteX16" fmla="*/ 58991 w 1276910"/>
                    <a:gd name="connsiteY16" fmla="*/ 119485 h 691653"/>
                    <a:gd name="connsiteX17" fmla="*/ 128101 w 1276910"/>
                    <a:gd name="connsiteY17" fmla="*/ 93769 h 691653"/>
                    <a:gd name="connsiteX18" fmla="*/ 222556 w 1276910"/>
                    <a:gd name="connsiteY18" fmla="*/ 69515 h 691653"/>
                    <a:gd name="connsiteX19" fmla="*/ 475051 w 1276910"/>
                    <a:gd name="connsiteY19" fmla="*/ 49108 h 691653"/>
                    <a:gd name="connsiteX20" fmla="*/ 623526 w 1276910"/>
                    <a:gd name="connsiteY20" fmla="*/ 63838 h 691653"/>
                    <a:gd name="connsiteX21" fmla="*/ 777003 w 1276910"/>
                    <a:gd name="connsiteY21" fmla="*/ 104513 h 691653"/>
                    <a:gd name="connsiteX22" fmla="*/ 849968 w 1276910"/>
                    <a:gd name="connsiteY22" fmla="*/ 136890 h 691653"/>
                    <a:gd name="connsiteX23" fmla="*/ 867091 w 1276910"/>
                    <a:gd name="connsiteY23" fmla="*/ 146242 h 691653"/>
                    <a:gd name="connsiteX24" fmla="*/ 883615 w 1276910"/>
                    <a:gd name="connsiteY24" fmla="*/ 156192 h 691653"/>
                    <a:gd name="connsiteX25" fmla="*/ 915163 w 1276910"/>
                    <a:gd name="connsiteY25" fmla="*/ 177329 h 691653"/>
                    <a:gd name="connsiteX26" fmla="*/ 1031019 w 1276910"/>
                    <a:gd name="connsiteY26" fmla="*/ 272640 h 691653"/>
                    <a:gd name="connsiteX27" fmla="*/ 1122671 w 1276910"/>
                    <a:gd name="connsiteY27" fmla="*/ 371240 h 691653"/>
                    <a:gd name="connsiteX28" fmla="*/ 1132288 w 1276910"/>
                    <a:gd name="connsiteY28" fmla="*/ 383589 h 691653"/>
                    <a:gd name="connsiteX29" fmla="*/ 1141462 w 1276910"/>
                    <a:gd name="connsiteY29" fmla="*/ 395915 h 691653"/>
                    <a:gd name="connsiteX30" fmla="*/ 1158579 w 1276910"/>
                    <a:gd name="connsiteY30" fmla="*/ 420406 h 691653"/>
                    <a:gd name="connsiteX31" fmla="*/ 1173769 w 1276910"/>
                    <a:gd name="connsiteY31" fmla="*/ 444752 h 691653"/>
                    <a:gd name="connsiteX32" fmla="*/ 1180999 w 1276910"/>
                    <a:gd name="connsiteY32" fmla="*/ 456629 h 691653"/>
                    <a:gd name="connsiteX33" fmla="*/ 1187469 w 1276910"/>
                    <a:gd name="connsiteY33" fmla="*/ 468576 h 691653"/>
                    <a:gd name="connsiteX34" fmla="*/ 1251382 w 1276910"/>
                    <a:gd name="connsiteY34" fmla="*/ 626700 h 691653"/>
                    <a:gd name="connsiteX35" fmla="*/ 1264398 w 1276910"/>
                    <a:gd name="connsiteY35" fmla="*/ 672201 h 691653"/>
                    <a:gd name="connsiteX36" fmla="*/ 1272444 w 1276910"/>
                    <a:gd name="connsiteY36" fmla="*/ 687880 h 6916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</a:cxnLst>
                  <a:rect l="l" t="t" r="r" b="b"/>
                  <a:pathLst>
                    <a:path w="1276910" h="691653">
                      <a:moveTo>
                        <a:pt x="1272444" y="687880"/>
                      </a:moveTo>
                      <a:cubicBezTo>
                        <a:pt x="1274411" y="687667"/>
                        <a:pt x="1275539" y="681795"/>
                        <a:pt x="1275861" y="670683"/>
                      </a:cubicBezTo>
                      <a:cubicBezTo>
                        <a:pt x="1275987" y="659605"/>
                        <a:pt x="1276332" y="643133"/>
                        <a:pt x="1273278" y="622294"/>
                      </a:cubicBezTo>
                      <a:cubicBezTo>
                        <a:pt x="1268642" y="580543"/>
                        <a:pt x="1255810" y="519696"/>
                        <a:pt x="1223693" y="450297"/>
                      </a:cubicBezTo>
                      <a:cubicBezTo>
                        <a:pt x="1192508" y="380587"/>
                        <a:pt x="1139029" y="304912"/>
                        <a:pt x="1067605" y="234460"/>
                      </a:cubicBezTo>
                      <a:cubicBezTo>
                        <a:pt x="1031864" y="199168"/>
                        <a:pt x="992005" y="165165"/>
                        <a:pt x="948816" y="132294"/>
                      </a:cubicBezTo>
                      <a:cubicBezTo>
                        <a:pt x="937370" y="124138"/>
                        <a:pt x="926034" y="115499"/>
                        <a:pt x="913812" y="108172"/>
                      </a:cubicBezTo>
                      <a:cubicBezTo>
                        <a:pt x="907744" y="104456"/>
                        <a:pt x="901837" y="100332"/>
                        <a:pt x="895544" y="96933"/>
                      </a:cubicBezTo>
                      <a:cubicBezTo>
                        <a:pt x="889287" y="93447"/>
                        <a:pt x="883006" y="89950"/>
                        <a:pt x="876702" y="86448"/>
                      </a:cubicBezTo>
                      <a:cubicBezTo>
                        <a:pt x="851199" y="73092"/>
                        <a:pt x="824707" y="60778"/>
                        <a:pt x="797134" y="50770"/>
                      </a:cubicBezTo>
                      <a:cubicBezTo>
                        <a:pt x="742251" y="30001"/>
                        <a:pt x="686633" y="16956"/>
                        <a:pt x="632631" y="8363"/>
                      </a:cubicBezTo>
                      <a:cubicBezTo>
                        <a:pt x="578583" y="-241"/>
                        <a:pt x="525933" y="-3761"/>
                        <a:pt x="475891" y="-3767"/>
                      </a:cubicBezTo>
                      <a:cubicBezTo>
                        <a:pt x="375748" y="-3830"/>
                        <a:pt x="286055" y="9991"/>
                        <a:pt x="213131" y="30047"/>
                      </a:cubicBezTo>
                      <a:cubicBezTo>
                        <a:pt x="176650" y="40066"/>
                        <a:pt x="144280" y="51535"/>
                        <a:pt x="116753" y="63769"/>
                      </a:cubicBezTo>
                      <a:cubicBezTo>
                        <a:pt x="89198" y="75899"/>
                        <a:pt x="66250" y="88133"/>
                        <a:pt x="48492" y="99768"/>
                      </a:cubicBezTo>
                      <a:cubicBezTo>
                        <a:pt x="12778" y="122838"/>
                        <a:pt x="-2949" y="140732"/>
                        <a:pt x="-772" y="143504"/>
                      </a:cubicBezTo>
                      <a:cubicBezTo>
                        <a:pt x="1834" y="147012"/>
                        <a:pt x="21738" y="135555"/>
                        <a:pt x="58991" y="119485"/>
                      </a:cubicBezTo>
                      <a:cubicBezTo>
                        <a:pt x="77538" y="111306"/>
                        <a:pt x="100772" y="102558"/>
                        <a:pt x="128101" y="93769"/>
                      </a:cubicBezTo>
                      <a:cubicBezTo>
                        <a:pt x="155399" y="84889"/>
                        <a:pt x="187109" y="76618"/>
                        <a:pt x="222556" y="69515"/>
                      </a:cubicBezTo>
                      <a:cubicBezTo>
                        <a:pt x="293386" y="55291"/>
                        <a:pt x="379636" y="46198"/>
                        <a:pt x="475051" y="49108"/>
                      </a:cubicBezTo>
                      <a:cubicBezTo>
                        <a:pt x="522720" y="50523"/>
                        <a:pt x="572653" y="54980"/>
                        <a:pt x="623526" y="63838"/>
                      </a:cubicBezTo>
                      <a:cubicBezTo>
                        <a:pt x="674353" y="72672"/>
                        <a:pt x="726371" y="85320"/>
                        <a:pt x="777003" y="104513"/>
                      </a:cubicBezTo>
                      <a:cubicBezTo>
                        <a:pt x="802500" y="113745"/>
                        <a:pt x="826714" y="124955"/>
                        <a:pt x="849968" y="136890"/>
                      </a:cubicBezTo>
                      <a:cubicBezTo>
                        <a:pt x="855697" y="140018"/>
                        <a:pt x="861403" y="143136"/>
                        <a:pt x="867091" y="146242"/>
                      </a:cubicBezTo>
                      <a:cubicBezTo>
                        <a:pt x="872837" y="149256"/>
                        <a:pt x="878105" y="152925"/>
                        <a:pt x="883615" y="156192"/>
                      </a:cubicBezTo>
                      <a:cubicBezTo>
                        <a:pt x="894722" y="162645"/>
                        <a:pt x="904816" y="170238"/>
                        <a:pt x="915163" y="177329"/>
                      </a:cubicBezTo>
                      <a:cubicBezTo>
                        <a:pt x="957104" y="208302"/>
                        <a:pt x="996193" y="240218"/>
                        <a:pt x="1031019" y="272640"/>
                      </a:cubicBezTo>
                      <a:cubicBezTo>
                        <a:pt x="1065897" y="305073"/>
                        <a:pt x="1096553" y="338232"/>
                        <a:pt x="1122671" y="371240"/>
                      </a:cubicBezTo>
                      <a:cubicBezTo>
                        <a:pt x="1125904" y="375393"/>
                        <a:pt x="1129107" y="379511"/>
                        <a:pt x="1132288" y="383589"/>
                      </a:cubicBezTo>
                      <a:cubicBezTo>
                        <a:pt x="1135503" y="387650"/>
                        <a:pt x="1138667" y="391687"/>
                        <a:pt x="1141462" y="395915"/>
                      </a:cubicBezTo>
                      <a:cubicBezTo>
                        <a:pt x="1147283" y="404232"/>
                        <a:pt x="1152988" y="412405"/>
                        <a:pt x="1158579" y="420406"/>
                      </a:cubicBezTo>
                      <a:cubicBezTo>
                        <a:pt x="1163882" y="428602"/>
                        <a:pt x="1168777" y="436815"/>
                        <a:pt x="1173769" y="444752"/>
                      </a:cubicBezTo>
                      <a:cubicBezTo>
                        <a:pt x="1176185" y="448761"/>
                        <a:pt x="1178819" y="452603"/>
                        <a:pt x="1180999" y="456629"/>
                      </a:cubicBezTo>
                      <a:cubicBezTo>
                        <a:pt x="1183179" y="460662"/>
                        <a:pt x="1185336" y="464642"/>
                        <a:pt x="1187469" y="468576"/>
                      </a:cubicBezTo>
                      <a:cubicBezTo>
                        <a:pt x="1222117" y="531407"/>
                        <a:pt x="1240281" y="587537"/>
                        <a:pt x="1251382" y="626700"/>
                      </a:cubicBezTo>
                      <a:cubicBezTo>
                        <a:pt x="1257668" y="646186"/>
                        <a:pt x="1260843" y="661791"/>
                        <a:pt x="1264398" y="672201"/>
                      </a:cubicBezTo>
                      <a:cubicBezTo>
                        <a:pt x="1267757" y="682646"/>
                        <a:pt x="1270477" y="688093"/>
                        <a:pt x="1272444" y="687880"/>
                      </a:cubicBezTo>
                    </a:path>
                  </a:pathLst>
                </a:custGeom>
                <a:grpFill/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8" name="Freeform: Shape 7">
                  <a:extLst>
                    <a:ext uri="{FF2B5EF4-FFF2-40B4-BE49-F238E27FC236}">
                      <a16:creationId xmlns:a16="http://schemas.microsoft.com/office/drawing/2014/main" id="{5DAA4766-EBE7-39E3-2127-5BBD16949878}"/>
                    </a:ext>
                  </a:extLst>
                </p:cNvPr>
                <p:cNvSpPr/>
                <p:nvPr/>
              </p:nvSpPr>
              <p:spPr>
                <a:xfrm flipV="1">
                  <a:off x="1719738" y="2812488"/>
                  <a:ext cx="121425" cy="284340"/>
                </a:xfrm>
                <a:custGeom>
                  <a:avLst/>
                  <a:gdLst>
                    <a:gd name="connsiteX0" fmla="*/ -1876 w 121425"/>
                    <a:gd name="connsiteY0" fmla="*/ 278884 h 284340"/>
                    <a:gd name="connsiteX1" fmla="*/ 11612 w 121425"/>
                    <a:gd name="connsiteY1" fmla="*/ 275232 h 284340"/>
                    <a:gd name="connsiteX2" fmla="*/ 38898 w 121425"/>
                    <a:gd name="connsiteY2" fmla="*/ 252484 h 284340"/>
                    <a:gd name="connsiteX3" fmla="*/ 101153 w 121425"/>
                    <a:gd name="connsiteY3" fmla="*/ 154856 h 284340"/>
                    <a:gd name="connsiteX4" fmla="*/ 117943 w 121425"/>
                    <a:gd name="connsiteY4" fmla="*/ 92220 h 284340"/>
                    <a:gd name="connsiteX5" fmla="*/ 116177 w 121425"/>
                    <a:gd name="connsiteY5" fmla="*/ 38506 h 284340"/>
                    <a:gd name="connsiteX6" fmla="*/ 102948 w 121425"/>
                    <a:gd name="connsiteY6" fmla="*/ 4761 h 284340"/>
                    <a:gd name="connsiteX7" fmla="*/ 92607 w 121425"/>
                    <a:gd name="connsiteY7" fmla="*/ -4551 h 284340"/>
                    <a:gd name="connsiteX8" fmla="*/ 96046 w 121425"/>
                    <a:gd name="connsiteY8" fmla="*/ 41054 h 284340"/>
                    <a:gd name="connsiteX9" fmla="*/ 91836 w 121425"/>
                    <a:gd name="connsiteY9" fmla="*/ 88062 h 284340"/>
                    <a:gd name="connsiteX10" fmla="*/ 74541 w 121425"/>
                    <a:gd name="connsiteY10" fmla="*/ 144117 h 284340"/>
                    <a:gd name="connsiteX11" fmla="*/ 23127 w 121425"/>
                    <a:gd name="connsiteY11" fmla="*/ 239721 h 284340"/>
                    <a:gd name="connsiteX12" fmla="*/ 4140 w 121425"/>
                    <a:gd name="connsiteY12" fmla="*/ 266933 h 284340"/>
                    <a:gd name="connsiteX13" fmla="*/ -1876 w 121425"/>
                    <a:gd name="connsiteY13" fmla="*/ 278884 h 2843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21425" h="284340">
                      <a:moveTo>
                        <a:pt x="-1876" y="278884"/>
                      </a:moveTo>
                      <a:cubicBezTo>
                        <a:pt x="-869" y="280507"/>
                        <a:pt x="4198" y="279609"/>
                        <a:pt x="11612" y="275232"/>
                      </a:cubicBezTo>
                      <a:cubicBezTo>
                        <a:pt x="19008" y="270896"/>
                        <a:pt x="28539" y="263206"/>
                        <a:pt x="38898" y="252484"/>
                      </a:cubicBezTo>
                      <a:cubicBezTo>
                        <a:pt x="59500" y="231036"/>
                        <a:pt x="83910" y="197389"/>
                        <a:pt x="101153" y="154856"/>
                      </a:cubicBezTo>
                      <a:cubicBezTo>
                        <a:pt x="109833" y="133701"/>
                        <a:pt x="115366" y="112213"/>
                        <a:pt x="117943" y="92220"/>
                      </a:cubicBezTo>
                      <a:cubicBezTo>
                        <a:pt x="120341" y="72165"/>
                        <a:pt x="119438" y="53592"/>
                        <a:pt x="116177" y="38506"/>
                      </a:cubicBezTo>
                      <a:cubicBezTo>
                        <a:pt x="112933" y="23385"/>
                        <a:pt x="107618" y="11922"/>
                        <a:pt x="102948" y="4761"/>
                      </a:cubicBezTo>
                      <a:cubicBezTo>
                        <a:pt x="98071" y="-2342"/>
                        <a:pt x="94298" y="-5448"/>
                        <a:pt x="92607" y="-4551"/>
                      </a:cubicBezTo>
                      <a:cubicBezTo>
                        <a:pt x="88707" y="-2521"/>
                        <a:pt x="95247" y="14119"/>
                        <a:pt x="96046" y="41054"/>
                      </a:cubicBezTo>
                      <a:cubicBezTo>
                        <a:pt x="96472" y="54507"/>
                        <a:pt x="95287" y="70514"/>
                        <a:pt x="91836" y="88062"/>
                      </a:cubicBezTo>
                      <a:cubicBezTo>
                        <a:pt x="88178" y="105581"/>
                        <a:pt x="82535" y="124665"/>
                        <a:pt x="74541" y="144117"/>
                      </a:cubicBezTo>
                      <a:cubicBezTo>
                        <a:pt x="58741" y="183171"/>
                        <a:pt x="38558" y="216450"/>
                        <a:pt x="23127" y="239721"/>
                      </a:cubicBezTo>
                      <a:cubicBezTo>
                        <a:pt x="15362" y="251363"/>
                        <a:pt x="8713" y="260514"/>
                        <a:pt x="4140" y="266933"/>
                      </a:cubicBezTo>
                      <a:cubicBezTo>
                        <a:pt x="-403" y="273351"/>
                        <a:pt x="-2969" y="277153"/>
                        <a:pt x="-1876" y="278884"/>
                      </a:cubicBezTo>
                    </a:path>
                  </a:pathLst>
                </a:custGeom>
                <a:grpFill/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E1910D22-0DEC-933A-A9CC-B64911D3311B}"/>
                  </a:ext>
                </a:extLst>
              </p:cNvPr>
              <p:cNvSpPr/>
              <p:nvPr/>
            </p:nvSpPr>
            <p:spPr>
              <a:xfrm>
                <a:off x="710416" y="640436"/>
                <a:ext cx="1530544" cy="584765"/>
              </a:xfrm>
              <a:prstGeom prst="roundRect">
                <a:avLst/>
              </a:prstGeom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3F29FB1-82D7-2BEF-6580-0CAC0F5F952D}"/>
                  </a:ext>
                </a:extLst>
              </p:cNvPr>
              <p:cNvSpPr txBox="1"/>
              <p:nvPr/>
            </p:nvSpPr>
            <p:spPr>
              <a:xfrm>
                <a:off x="717845" y="607321"/>
                <a:ext cx="153054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3200" dirty="0">
                    <a:effectLst>
                      <a:outerShdw blurRad="50800" dist="38100" dir="13500000" algn="br" rotWithShape="0">
                        <a:prstClr val="black">
                          <a:alpha val="40000"/>
                        </a:prstClr>
                      </a:outerShdw>
                    </a:effectLst>
                  </a:rPr>
                  <a:t>Output</a:t>
                </a:r>
                <a:r>
                  <a:rPr lang="en-IN" dirty="0"/>
                  <a:t> </a:t>
                </a:r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D9DB7FE1-E9DE-3000-BFCD-4662C3C7B6B3}"/>
                </a:ext>
              </a:extLst>
            </p:cNvPr>
            <p:cNvGrpSpPr/>
            <p:nvPr/>
          </p:nvGrpSpPr>
          <p:grpSpPr>
            <a:xfrm>
              <a:off x="4676034" y="2428587"/>
              <a:ext cx="1627079" cy="729956"/>
              <a:chOff x="4410839" y="1697404"/>
              <a:chExt cx="1818765" cy="670480"/>
            </a:xfrm>
            <a:solidFill>
              <a:srgbClr val="FFFF00"/>
            </a:solidFill>
          </p:grpSpPr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F77362F0-EADF-5D6C-29D8-D851CF78629D}"/>
                  </a:ext>
                </a:extLst>
              </p:cNvPr>
              <p:cNvSpPr/>
              <p:nvPr/>
            </p:nvSpPr>
            <p:spPr>
              <a:xfrm flipV="1">
                <a:off x="4410839" y="1697404"/>
                <a:ext cx="1705978" cy="670480"/>
              </a:xfrm>
              <a:custGeom>
                <a:avLst/>
                <a:gdLst>
                  <a:gd name="connsiteX0" fmla="*/ 1516778 w 1705978"/>
                  <a:gd name="connsiteY0" fmla="*/ 146010 h 670480"/>
                  <a:gd name="connsiteX1" fmla="*/ 1505033 w 1705978"/>
                  <a:gd name="connsiteY1" fmla="*/ 167981 h 670480"/>
                  <a:gd name="connsiteX2" fmla="*/ 1506229 w 1705978"/>
                  <a:gd name="connsiteY2" fmla="*/ 179818 h 670480"/>
                  <a:gd name="connsiteX3" fmla="*/ 1512441 w 1705978"/>
                  <a:gd name="connsiteY3" fmla="*/ 190838 h 670480"/>
                  <a:gd name="connsiteX4" fmla="*/ 1534464 w 1705978"/>
                  <a:gd name="connsiteY4" fmla="*/ 204470 h 670480"/>
                  <a:gd name="connsiteX5" fmla="*/ 1556481 w 1705978"/>
                  <a:gd name="connsiteY5" fmla="*/ 198488 h 670480"/>
                  <a:gd name="connsiteX6" fmla="*/ 1567789 w 1705978"/>
                  <a:gd name="connsiteY6" fmla="*/ 173008 h 670480"/>
                  <a:gd name="connsiteX7" fmla="*/ 1569434 w 1705978"/>
                  <a:gd name="connsiteY7" fmla="*/ 156972 h 670480"/>
                  <a:gd name="connsiteX8" fmla="*/ 1568893 w 1705978"/>
                  <a:gd name="connsiteY8" fmla="*/ 140103 h 670480"/>
                  <a:gd name="connsiteX9" fmla="*/ 1568203 w 1705978"/>
                  <a:gd name="connsiteY9" fmla="*/ 131538 h 670480"/>
                  <a:gd name="connsiteX10" fmla="*/ 1566875 w 1705978"/>
                  <a:gd name="connsiteY10" fmla="*/ 123803 h 670480"/>
                  <a:gd name="connsiteX11" fmla="*/ 1566506 w 1705978"/>
                  <a:gd name="connsiteY11" fmla="*/ 122509 h 670480"/>
                  <a:gd name="connsiteX12" fmla="*/ 1566087 w 1705978"/>
                  <a:gd name="connsiteY12" fmla="*/ 122526 h 670480"/>
                  <a:gd name="connsiteX13" fmla="*/ 1539940 w 1705978"/>
                  <a:gd name="connsiteY13" fmla="*/ 129888 h 670480"/>
                  <a:gd name="connsiteX14" fmla="*/ 1516778 w 1705978"/>
                  <a:gd name="connsiteY14" fmla="*/ 146010 h 670480"/>
                  <a:gd name="connsiteX15" fmla="*/ 738608 w 1705978"/>
                  <a:gd name="connsiteY15" fmla="*/ 174687 h 670480"/>
                  <a:gd name="connsiteX16" fmla="*/ 685285 w 1705978"/>
                  <a:gd name="connsiteY16" fmla="*/ 112995 h 670480"/>
                  <a:gd name="connsiteX17" fmla="*/ 609351 w 1705978"/>
                  <a:gd name="connsiteY17" fmla="*/ 95338 h 670480"/>
                  <a:gd name="connsiteX18" fmla="*/ 543760 w 1705978"/>
                  <a:gd name="connsiteY18" fmla="*/ 139108 h 670480"/>
                  <a:gd name="connsiteX19" fmla="*/ 538992 w 1705978"/>
                  <a:gd name="connsiteY19" fmla="*/ 147867 h 670480"/>
                  <a:gd name="connsiteX20" fmla="*/ 536909 w 1705978"/>
                  <a:gd name="connsiteY20" fmla="*/ 152383 h 670480"/>
                  <a:gd name="connsiteX21" fmla="*/ 535316 w 1705978"/>
                  <a:gd name="connsiteY21" fmla="*/ 157065 h 670480"/>
                  <a:gd name="connsiteX22" fmla="*/ 532855 w 1705978"/>
                  <a:gd name="connsiteY22" fmla="*/ 166888 h 670480"/>
                  <a:gd name="connsiteX23" fmla="*/ 531238 w 1705978"/>
                  <a:gd name="connsiteY23" fmla="*/ 177023 h 670480"/>
                  <a:gd name="connsiteX24" fmla="*/ 535425 w 1705978"/>
                  <a:gd name="connsiteY24" fmla="*/ 218170 h 670480"/>
                  <a:gd name="connsiteX25" fmla="*/ 582727 w 1705978"/>
                  <a:gd name="connsiteY25" fmla="*/ 291371 h 670480"/>
                  <a:gd name="connsiteX26" fmla="*/ 658954 w 1705978"/>
                  <a:gd name="connsiteY26" fmla="*/ 340473 h 670480"/>
                  <a:gd name="connsiteX27" fmla="*/ 756203 w 1705978"/>
                  <a:gd name="connsiteY27" fmla="*/ 361219 h 670480"/>
                  <a:gd name="connsiteX28" fmla="*/ 759521 w 1705978"/>
                  <a:gd name="connsiteY28" fmla="*/ 335929 h 670480"/>
                  <a:gd name="connsiteX29" fmla="*/ 738608 w 1705978"/>
                  <a:gd name="connsiteY29" fmla="*/ 174687 h 670480"/>
                  <a:gd name="connsiteX30" fmla="*/ 1696695 w 1705978"/>
                  <a:gd name="connsiteY30" fmla="*/ 149472 h 670480"/>
                  <a:gd name="connsiteX31" fmla="*/ 1674476 w 1705978"/>
                  <a:gd name="connsiteY31" fmla="*/ 141547 h 670480"/>
                  <a:gd name="connsiteX32" fmla="*/ 1621832 w 1705978"/>
                  <a:gd name="connsiteY32" fmla="*/ 126673 h 670480"/>
                  <a:gd name="connsiteX33" fmla="*/ 1589944 w 1705978"/>
                  <a:gd name="connsiteY33" fmla="*/ 122319 h 670480"/>
                  <a:gd name="connsiteX34" fmla="*/ 1591020 w 1705978"/>
                  <a:gd name="connsiteY34" fmla="*/ 129077 h 670480"/>
                  <a:gd name="connsiteX35" fmla="*/ 1591693 w 1705978"/>
                  <a:gd name="connsiteY35" fmla="*/ 138602 h 670480"/>
                  <a:gd name="connsiteX36" fmla="*/ 1589841 w 1705978"/>
                  <a:gd name="connsiteY36" fmla="*/ 177149 h 670480"/>
                  <a:gd name="connsiteX37" fmla="*/ 1571764 w 1705978"/>
                  <a:gd name="connsiteY37" fmla="*/ 214311 h 670480"/>
                  <a:gd name="connsiteX38" fmla="*/ 1551938 w 1705978"/>
                  <a:gd name="connsiteY38" fmla="*/ 225348 h 670480"/>
                  <a:gd name="connsiteX39" fmla="*/ 1530030 w 1705978"/>
                  <a:gd name="connsiteY39" fmla="*/ 225566 h 670480"/>
                  <a:gd name="connsiteX40" fmla="*/ 1510951 w 1705978"/>
                  <a:gd name="connsiteY40" fmla="*/ 217560 h 670480"/>
                  <a:gd name="connsiteX41" fmla="*/ 1495980 w 1705978"/>
                  <a:gd name="connsiteY41" fmla="*/ 204050 h 670480"/>
                  <a:gd name="connsiteX42" fmla="*/ 1486334 w 1705978"/>
                  <a:gd name="connsiteY42" fmla="*/ 186116 h 670480"/>
                  <a:gd name="connsiteX43" fmla="*/ 1484545 w 1705978"/>
                  <a:gd name="connsiteY43" fmla="*/ 165514 h 670480"/>
                  <a:gd name="connsiteX44" fmla="*/ 1502617 w 1705978"/>
                  <a:gd name="connsiteY44" fmla="*/ 131660 h 670480"/>
                  <a:gd name="connsiteX45" fmla="*/ 1531226 w 1705978"/>
                  <a:gd name="connsiteY45" fmla="*/ 112253 h 670480"/>
                  <a:gd name="connsiteX46" fmla="*/ 1559242 w 1705978"/>
                  <a:gd name="connsiteY46" fmla="*/ 104172 h 670480"/>
                  <a:gd name="connsiteX47" fmla="*/ 1542464 w 1705978"/>
                  <a:gd name="connsiteY47" fmla="*/ 81954 h 670480"/>
                  <a:gd name="connsiteX48" fmla="*/ 1482636 w 1705978"/>
                  <a:gd name="connsiteY48" fmla="*/ 43400 h 670480"/>
                  <a:gd name="connsiteX49" fmla="*/ 1409923 w 1705978"/>
                  <a:gd name="connsiteY49" fmla="*/ 23114 h 670480"/>
                  <a:gd name="connsiteX50" fmla="*/ 1332644 w 1705978"/>
                  <a:gd name="connsiteY50" fmla="*/ 21360 h 670480"/>
                  <a:gd name="connsiteX51" fmla="*/ 1295310 w 1705978"/>
                  <a:gd name="connsiteY51" fmla="*/ 30108 h 670480"/>
                  <a:gd name="connsiteX52" fmla="*/ 1277032 w 1705978"/>
                  <a:gd name="connsiteY52" fmla="*/ 37792 h 670480"/>
                  <a:gd name="connsiteX53" fmla="*/ 1259219 w 1705978"/>
                  <a:gd name="connsiteY53" fmla="*/ 46995 h 670480"/>
                  <a:gd name="connsiteX54" fmla="*/ 1135564 w 1705978"/>
                  <a:gd name="connsiteY54" fmla="*/ 159078 h 670480"/>
                  <a:gd name="connsiteX55" fmla="*/ 1016304 w 1705978"/>
                  <a:gd name="connsiteY55" fmla="*/ 296427 h 670480"/>
                  <a:gd name="connsiteX56" fmla="*/ 938237 w 1705978"/>
                  <a:gd name="connsiteY56" fmla="*/ 352465 h 670480"/>
                  <a:gd name="connsiteX57" fmla="*/ 845296 w 1705978"/>
                  <a:gd name="connsiteY57" fmla="*/ 383357 h 670480"/>
                  <a:gd name="connsiteX58" fmla="*/ 776932 w 1705978"/>
                  <a:gd name="connsiteY58" fmla="*/ 390058 h 670480"/>
                  <a:gd name="connsiteX59" fmla="*/ 767809 w 1705978"/>
                  <a:gd name="connsiteY59" fmla="*/ 422722 h 670480"/>
                  <a:gd name="connsiteX60" fmla="*/ 731545 w 1705978"/>
                  <a:gd name="connsiteY60" fmla="*/ 498488 h 670480"/>
                  <a:gd name="connsiteX61" fmla="*/ 616179 w 1705978"/>
                  <a:gd name="connsiteY61" fmla="*/ 608178 h 670480"/>
                  <a:gd name="connsiteX62" fmla="*/ 547423 w 1705978"/>
                  <a:gd name="connsiteY62" fmla="*/ 640192 h 670480"/>
                  <a:gd name="connsiteX63" fmla="*/ 476868 w 1705978"/>
                  <a:gd name="connsiteY63" fmla="*/ 658476 h 670480"/>
                  <a:gd name="connsiteX64" fmla="*/ 407233 w 1705978"/>
                  <a:gd name="connsiteY64" fmla="*/ 664469 h 670480"/>
                  <a:gd name="connsiteX65" fmla="*/ 340565 w 1705978"/>
                  <a:gd name="connsiteY65" fmla="*/ 659546 h 670480"/>
                  <a:gd name="connsiteX66" fmla="*/ 222438 w 1705978"/>
                  <a:gd name="connsiteY66" fmla="*/ 622413 h 670480"/>
                  <a:gd name="connsiteX67" fmla="*/ 132304 w 1705978"/>
                  <a:gd name="connsiteY67" fmla="*/ 558501 h 670480"/>
                  <a:gd name="connsiteX68" fmla="*/ 73568 w 1705978"/>
                  <a:gd name="connsiteY68" fmla="*/ 482907 h 670480"/>
                  <a:gd name="connsiteX69" fmla="*/ 37269 w 1705978"/>
                  <a:gd name="connsiteY69" fmla="*/ 411575 h 670480"/>
                  <a:gd name="connsiteX70" fmla="*/ 3352 w 1705978"/>
                  <a:gd name="connsiteY70" fmla="*/ 306740 h 670480"/>
                  <a:gd name="connsiteX71" fmla="*/ -2181 w 1705978"/>
                  <a:gd name="connsiteY71" fmla="*/ 278660 h 670480"/>
                  <a:gd name="connsiteX72" fmla="*/ -2952 w 1705978"/>
                  <a:gd name="connsiteY72" fmla="*/ 268871 h 670480"/>
                  <a:gd name="connsiteX73" fmla="*/ 660 w 1705978"/>
                  <a:gd name="connsiteY73" fmla="*/ 278010 h 670480"/>
                  <a:gd name="connsiteX74" fmla="*/ 8902 w 1705978"/>
                  <a:gd name="connsiteY74" fmla="*/ 305250 h 670480"/>
                  <a:gd name="connsiteX75" fmla="*/ 47410 w 1705978"/>
                  <a:gd name="connsiteY75" fmla="*/ 407077 h 670480"/>
                  <a:gd name="connsiteX76" fmla="*/ 85066 w 1705978"/>
                  <a:gd name="connsiteY76" fmla="*/ 475665 h 670480"/>
                  <a:gd name="connsiteX77" fmla="*/ 143439 w 1705978"/>
                  <a:gd name="connsiteY77" fmla="*/ 547090 h 670480"/>
                  <a:gd name="connsiteX78" fmla="*/ 230364 w 1705978"/>
                  <a:gd name="connsiteY78" fmla="*/ 606107 h 670480"/>
                  <a:gd name="connsiteX79" fmla="*/ 343458 w 1705978"/>
                  <a:gd name="connsiteY79" fmla="*/ 639599 h 670480"/>
                  <a:gd name="connsiteX80" fmla="*/ 406997 w 1705978"/>
                  <a:gd name="connsiteY80" fmla="*/ 643367 h 670480"/>
                  <a:gd name="connsiteX81" fmla="*/ 473101 w 1705978"/>
                  <a:gd name="connsiteY81" fmla="*/ 636804 h 670480"/>
                  <a:gd name="connsiteX82" fmla="*/ 539682 w 1705978"/>
                  <a:gd name="connsiteY82" fmla="*/ 618698 h 670480"/>
                  <a:gd name="connsiteX83" fmla="*/ 604037 w 1705978"/>
                  <a:gd name="connsiteY83" fmla="*/ 587892 h 670480"/>
                  <a:gd name="connsiteX84" fmla="*/ 710437 w 1705978"/>
                  <a:gd name="connsiteY84" fmla="*/ 484960 h 670480"/>
                  <a:gd name="connsiteX85" fmla="*/ 750468 w 1705978"/>
                  <a:gd name="connsiteY85" fmla="*/ 389414 h 670480"/>
                  <a:gd name="connsiteX86" fmla="*/ 648256 w 1705978"/>
                  <a:gd name="connsiteY86" fmla="*/ 366902 h 670480"/>
                  <a:gd name="connsiteX87" fmla="*/ 602812 w 1705978"/>
                  <a:gd name="connsiteY87" fmla="*/ 343458 h 670480"/>
                  <a:gd name="connsiteX88" fmla="*/ 562953 w 1705978"/>
                  <a:gd name="connsiteY88" fmla="*/ 311864 h 670480"/>
                  <a:gd name="connsiteX89" fmla="*/ 508226 w 1705978"/>
                  <a:gd name="connsiteY89" fmla="*/ 226240 h 670480"/>
                  <a:gd name="connsiteX90" fmla="*/ 503095 w 1705978"/>
                  <a:gd name="connsiteY90" fmla="*/ 174124 h 670480"/>
                  <a:gd name="connsiteX91" fmla="*/ 505195 w 1705978"/>
                  <a:gd name="connsiteY91" fmla="*/ 161108 h 670480"/>
                  <a:gd name="connsiteX92" fmla="*/ 508502 w 1705978"/>
                  <a:gd name="connsiteY92" fmla="*/ 148241 h 670480"/>
                  <a:gd name="connsiteX93" fmla="*/ 510722 w 1705978"/>
                  <a:gd name="connsiteY93" fmla="*/ 141857 h 670480"/>
                  <a:gd name="connsiteX94" fmla="*/ 513518 w 1705978"/>
                  <a:gd name="connsiteY94" fmla="*/ 135743 h 670480"/>
                  <a:gd name="connsiteX95" fmla="*/ 519948 w 1705978"/>
                  <a:gd name="connsiteY95" fmla="*/ 124033 h 670480"/>
                  <a:gd name="connsiteX96" fmla="*/ 556655 w 1705978"/>
                  <a:gd name="connsiteY96" fmla="*/ 87170 h 670480"/>
                  <a:gd name="connsiteX97" fmla="*/ 604163 w 1705978"/>
                  <a:gd name="connsiteY97" fmla="*/ 67891 h 670480"/>
                  <a:gd name="connsiteX98" fmla="*/ 655416 w 1705978"/>
                  <a:gd name="connsiteY98" fmla="*/ 69450 h 670480"/>
                  <a:gd name="connsiteX99" fmla="*/ 700780 w 1705978"/>
                  <a:gd name="connsiteY99" fmla="*/ 90138 h 670480"/>
                  <a:gd name="connsiteX100" fmla="*/ 762788 w 1705978"/>
                  <a:gd name="connsiteY100" fmla="*/ 162172 h 670480"/>
                  <a:gd name="connsiteX101" fmla="*/ 779295 w 1705978"/>
                  <a:gd name="connsiteY101" fmla="*/ 205931 h 670480"/>
                  <a:gd name="connsiteX102" fmla="*/ 781912 w 1705978"/>
                  <a:gd name="connsiteY102" fmla="*/ 217186 h 670480"/>
                  <a:gd name="connsiteX103" fmla="*/ 784069 w 1705978"/>
                  <a:gd name="connsiteY103" fmla="*/ 228425 h 670480"/>
                  <a:gd name="connsiteX104" fmla="*/ 787026 w 1705978"/>
                  <a:gd name="connsiteY104" fmla="*/ 250845 h 670480"/>
                  <a:gd name="connsiteX105" fmla="*/ 785645 w 1705978"/>
                  <a:gd name="connsiteY105" fmla="*/ 338730 h 670480"/>
                  <a:gd name="connsiteX106" fmla="*/ 782637 w 1705978"/>
                  <a:gd name="connsiteY106" fmla="*/ 361541 h 670480"/>
                  <a:gd name="connsiteX107" fmla="*/ 840159 w 1705978"/>
                  <a:gd name="connsiteY107" fmla="*/ 355468 h 670480"/>
                  <a:gd name="connsiteX108" fmla="*/ 925267 w 1705978"/>
                  <a:gd name="connsiteY108" fmla="*/ 327446 h 670480"/>
                  <a:gd name="connsiteX109" fmla="*/ 997329 w 1705978"/>
                  <a:gd name="connsiteY109" fmla="*/ 275928 h 670480"/>
                  <a:gd name="connsiteX110" fmla="*/ 1114651 w 1705978"/>
                  <a:gd name="connsiteY110" fmla="*/ 141633 h 670480"/>
                  <a:gd name="connsiteX111" fmla="*/ 1246473 w 1705978"/>
                  <a:gd name="connsiteY111" fmla="*/ 24023 h 670480"/>
                  <a:gd name="connsiteX112" fmla="*/ 1266081 w 1705978"/>
                  <a:gd name="connsiteY112" fmla="*/ 14067 h 670480"/>
                  <a:gd name="connsiteX113" fmla="*/ 1286378 w 1705978"/>
                  <a:gd name="connsiteY113" fmla="*/ 5698 h 670480"/>
                  <a:gd name="connsiteX114" fmla="*/ 1329504 w 1705978"/>
                  <a:gd name="connsiteY114" fmla="*/ -4154 h 670480"/>
                  <a:gd name="connsiteX115" fmla="*/ 1413840 w 1705978"/>
                  <a:gd name="connsiteY115" fmla="*/ -1646 h 670480"/>
                  <a:gd name="connsiteX116" fmla="*/ 1492270 w 1705978"/>
                  <a:gd name="connsiteY116" fmla="*/ 21003 h 670480"/>
                  <a:gd name="connsiteX117" fmla="*/ 1559392 w 1705978"/>
                  <a:gd name="connsiteY117" fmla="*/ 65452 h 670480"/>
                  <a:gd name="connsiteX118" fmla="*/ 1582824 w 1705978"/>
                  <a:gd name="connsiteY118" fmla="*/ 99094 h 670480"/>
                  <a:gd name="connsiteX119" fmla="*/ 1584411 w 1705978"/>
                  <a:gd name="connsiteY119" fmla="*/ 103137 h 670480"/>
                  <a:gd name="connsiteX120" fmla="*/ 1625697 w 1705978"/>
                  <a:gd name="connsiteY120" fmla="*/ 108952 h 670480"/>
                  <a:gd name="connsiteX121" fmla="*/ 1680130 w 1705978"/>
                  <a:gd name="connsiteY121" fmla="*/ 125453 h 670480"/>
                  <a:gd name="connsiteX122" fmla="*/ 1702792 w 1705978"/>
                  <a:gd name="connsiteY122" fmla="*/ 134052 h 670480"/>
                  <a:gd name="connsiteX123" fmla="*/ 1696695 w 1705978"/>
                  <a:gd name="connsiteY123" fmla="*/ 149472 h 6704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</a:cxnLst>
                <a:rect l="l" t="t" r="r" b="b"/>
                <a:pathLst>
                  <a:path w="1705978" h="670480">
                    <a:moveTo>
                      <a:pt x="1516778" y="146010"/>
                    </a:moveTo>
                    <a:cubicBezTo>
                      <a:pt x="1510451" y="152469"/>
                      <a:pt x="1505654" y="160055"/>
                      <a:pt x="1505033" y="167981"/>
                    </a:cubicBezTo>
                    <a:cubicBezTo>
                      <a:pt x="1504458" y="171921"/>
                      <a:pt x="1505171" y="175895"/>
                      <a:pt x="1506229" y="179818"/>
                    </a:cubicBezTo>
                    <a:cubicBezTo>
                      <a:pt x="1507748" y="183625"/>
                      <a:pt x="1509473" y="187554"/>
                      <a:pt x="1512441" y="190838"/>
                    </a:cubicBezTo>
                    <a:cubicBezTo>
                      <a:pt x="1517853" y="197642"/>
                      <a:pt x="1526159" y="202796"/>
                      <a:pt x="1534464" y="204470"/>
                    </a:cubicBezTo>
                    <a:cubicBezTo>
                      <a:pt x="1542913" y="206230"/>
                      <a:pt x="1550718" y="204147"/>
                      <a:pt x="1556481" y="198488"/>
                    </a:cubicBezTo>
                    <a:cubicBezTo>
                      <a:pt x="1562244" y="192644"/>
                      <a:pt x="1566041" y="183298"/>
                      <a:pt x="1567789" y="173008"/>
                    </a:cubicBezTo>
                    <a:cubicBezTo>
                      <a:pt x="1568922" y="167947"/>
                      <a:pt x="1569014" y="162396"/>
                      <a:pt x="1569434" y="156972"/>
                    </a:cubicBezTo>
                    <a:cubicBezTo>
                      <a:pt x="1569285" y="151382"/>
                      <a:pt x="1569566" y="145837"/>
                      <a:pt x="1568893" y="140103"/>
                    </a:cubicBezTo>
                    <a:lnTo>
                      <a:pt x="1568203" y="131538"/>
                    </a:lnTo>
                    <a:lnTo>
                      <a:pt x="1566875" y="123803"/>
                    </a:lnTo>
                    <a:lnTo>
                      <a:pt x="1566506" y="122509"/>
                    </a:lnTo>
                    <a:lnTo>
                      <a:pt x="1566087" y="122526"/>
                    </a:lnTo>
                    <a:cubicBezTo>
                      <a:pt x="1556947" y="123797"/>
                      <a:pt x="1547952" y="125908"/>
                      <a:pt x="1539940" y="129888"/>
                    </a:cubicBezTo>
                    <a:cubicBezTo>
                      <a:pt x="1531623" y="134420"/>
                      <a:pt x="1523156" y="139487"/>
                      <a:pt x="1516778" y="146010"/>
                    </a:cubicBezTo>
                    <a:close/>
                    <a:moveTo>
                      <a:pt x="738608" y="174687"/>
                    </a:moveTo>
                    <a:cubicBezTo>
                      <a:pt x="725937" y="150416"/>
                      <a:pt x="707860" y="128283"/>
                      <a:pt x="685285" y="112995"/>
                    </a:cubicBezTo>
                    <a:cubicBezTo>
                      <a:pt x="662779" y="97719"/>
                      <a:pt x="635521" y="89954"/>
                      <a:pt x="609351" y="95338"/>
                    </a:cubicBezTo>
                    <a:cubicBezTo>
                      <a:pt x="583066" y="100129"/>
                      <a:pt x="558139" y="116590"/>
                      <a:pt x="543760" y="139108"/>
                    </a:cubicBezTo>
                    <a:cubicBezTo>
                      <a:pt x="542161" y="142024"/>
                      <a:pt x="540199" y="144773"/>
                      <a:pt x="538992" y="147867"/>
                    </a:cubicBezTo>
                    <a:lnTo>
                      <a:pt x="536909" y="152383"/>
                    </a:lnTo>
                    <a:lnTo>
                      <a:pt x="535316" y="157065"/>
                    </a:lnTo>
                    <a:cubicBezTo>
                      <a:pt x="534080" y="160090"/>
                      <a:pt x="533585" y="163552"/>
                      <a:pt x="532855" y="166888"/>
                    </a:cubicBezTo>
                    <a:cubicBezTo>
                      <a:pt x="532164" y="170241"/>
                      <a:pt x="531261" y="173577"/>
                      <a:pt x="531238" y="177023"/>
                    </a:cubicBezTo>
                    <a:cubicBezTo>
                      <a:pt x="529536" y="190643"/>
                      <a:pt x="531353" y="204654"/>
                      <a:pt x="535425" y="218170"/>
                    </a:cubicBezTo>
                    <a:cubicBezTo>
                      <a:pt x="543374" y="245450"/>
                      <a:pt x="561279" y="270361"/>
                      <a:pt x="582727" y="291371"/>
                    </a:cubicBezTo>
                    <a:cubicBezTo>
                      <a:pt x="604744" y="312238"/>
                      <a:pt x="630155" y="329223"/>
                      <a:pt x="658954" y="340473"/>
                    </a:cubicBezTo>
                    <a:cubicBezTo>
                      <a:pt x="689978" y="353040"/>
                      <a:pt x="722970" y="359574"/>
                      <a:pt x="756203" y="361219"/>
                    </a:cubicBezTo>
                    <a:cubicBezTo>
                      <a:pt x="757549" y="352868"/>
                      <a:pt x="758722" y="344459"/>
                      <a:pt x="759521" y="335929"/>
                    </a:cubicBezTo>
                    <a:cubicBezTo>
                      <a:pt x="764479" y="282013"/>
                      <a:pt x="763749" y="223352"/>
                      <a:pt x="738608" y="174687"/>
                    </a:cubicBezTo>
                    <a:close/>
                    <a:moveTo>
                      <a:pt x="1696695" y="149472"/>
                    </a:moveTo>
                    <a:cubicBezTo>
                      <a:pt x="1689390" y="146786"/>
                      <a:pt x="1682017" y="144083"/>
                      <a:pt x="1674476" y="141547"/>
                    </a:cubicBezTo>
                    <a:cubicBezTo>
                      <a:pt x="1657601" y="135824"/>
                      <a:pt x="1640053" y="130526"/>
                      <a:pt x="1621832" y="126673"/>
                    </a:cubicBezTo>
                    <a:cubicBezTo>
                      <a:pt x="1611398" y="124504"/>
                      <a:pt x="1600688" y="122986"/>
                      <a:pt x="1589944" y="122319"/>
                    </a:cubicBezTo>
                    <a:lnTo>
                      <a:pt x="1591020" y="129077"/>
                    </a:lnTo>
                    <a:lnTo>
                      <a:pt x="1591693" y="138602"/>
                    </a:lnTo>
                    <a:cubicBezTo>
                      <a:pt x="1592550" y="151267"/>
                      <a:pt x="1592360" y="164150"/>
                      <a:pt x="1589841" y="177149"/>
                    </a:cubicBezTo>
                    <a:cubicBezTo>
                      <a:pt x="1587379" y="189958"/>
                      <a:pt x="1582554" y="203595"/>
                      <a:pt x="1571764" y="214311"/>
                    </a:cubicBezTo>
                    <a:cubicBezTo>
                      <a:pt x="1566207" y="219320"/>
                      <a:pt x="1559478" y="223755"/>
                      <a:pt x="1551938" y="225348"/>
                    </a:cubicBezTo>
                    <a:cubicBezTo>
                      <a:pt x="1544576" y="227085"/>
                      <a:pt x="1536909" y="227281"/>
                      <a:pt x="1530030" y="225566"/>
                    </a:cubicBezTo>
                    <a:cubicBezTo>
                      <a:pt x="1523099" y="223996"/>
                      <a:pt x="1516605" y="221345"/>
                      <a:pt x="1510951" y="217560"/>
                    </a:cubicBezTo>
                    <a:cubicBezTo>
                      <a:pt x="1505188" y="213960"/>
                      <a:pt x="1500167" y="209347"/>
                      <a:pt x="1495980" y="204050"/>
                    </a:cubicBezTo>
                    <a:cubicBezTo>
                      <a:pt x="1491597" y="198896"/>
                      <a:pt x="1488606" y="192581"/>
                      <a:pt x="1486334" y="186116"/>
                    </a:cubicBezTo>
                    <a:cubicBezTo>
                      <a:pt x="1484482" y="179461"/>
                      <a:pt x="1483516" y="172398"/>
                      <a:pt x="1484545" y="165514"/>
                    </a:cubicBezTo>
                    <a:cubicBezTo>
                      <a:pt x="1486098" y="151497"/>
                      <a:pt x="1494082" y="140068"/>
                      <a:pt x="1502617" y="131660"/>
                    </a:cubicBezTo>
                    <a:cubicBezTo>
                      <a:pt x="1511383" y="123095"/>
                      <a:pt x="1521287" y="117447"/>
                      <a:pt x="1531226" y="112253"/>
                    </a:cubicBezTo>
                    <a:cubicBezTo>
                      <a:pt x="1540388" y="107882"/>
                      <a:pt x="1549884" y="105576"/>
                      <a:pt x="1559242" y="104172"/>
                    </a:cubicBezTo>
                    <a:cubicBezTo>
                      <a:pt x="1554877" y="96218"/>
                      <a:pt x="1549188" y="88741"/>
                      <a:pt x="1542464" y="81954"/>
                    </a:cubicBezTo>
                    <a:cubicBezTo>
                      <a:pt x="1526303" y="65711"/>
                      <a:pt x="1505246" y="53138"/>
                      <a:pt x="1482636" y="43400"/>
                    </a:cubicBezTo>
                    <a:cubicBezTo>
                      <a:pt x="1459831" y="33904"/>
                      <a:pt x="1435300" y="26922"/>
                      <a:pt x="1409923" y="23114"/>
                    </a:cubicBezTo>
                    <a:cubicBezTo>
                      <a:pt x="1384605" y="19278"/>
                      <a:pt x="1358343" y="18082"/>
                      <a:pt x="1332644" y="21360"/>
                    </a:cubicBezTo>
                    <a:cubicBezTo>
                      <a:pt x="1319830" y="22993"/>
                      <a:pt x="1307165" y="25749"/>
                      <a:pt x="1295310" y="30108"/>
                    </a:cubicBezTo>
                    <a:cubicBezTo>
                      <a:pt x="1289300" y="32444"/>
                      <a:pt x="1283082" y="35106"/>
                      <a:pt x="1277032" y="37792"/>
                    </a:cubicBezTo>
                    <a:cubicBezTo>
                      <a:pt x="1271136" y="40887"/>
                      <a:pt x="1264953" y="43464"/>
                      <a:pt x="1259219" y="46995"/>
                    </a:cubicBezTo>
                    <a:cubicBezTo>
                      <a:pt x="1212050" y="73159"/>
                      <a:pt x="1172570" y="114215"/>
                      <a:pt x="1135564" y="159078"/>
                    </a:cubicBezTo>
                    <a:cubicBezTo>
                      <a:pt x="1098253" y="203843"/>
                      <a:pt x="1062478" y="253249"/>
                      <a:pt x="1016304" y="296427"/>
                    </a:cubicBezTo>
                    <a:cubicBezTo>
                      <a:pt x="993142" y="317806"/>
                      <a:pt x="967340" y="337528"/>
                      <a:pt x="938237" y="352465"/>
                    </a:cubicBezTo>
                    <a:cubicBezTo>
                      <a:pt x="909409" y="367937"/>
                      <a:pt x="877183" y="377376"/>
                      <a:pt x="845296" y="383357"/>
                    </a:cubicBezTo>
                    <a:cubicBezTo>
                      <a:pt x="822996" y="387481"/>
                      <a:pt x="800053" y="389805"/>
                      <a:pt x="776932" y="390058"/>
                    </a:cubicBezTo>
                    <a:cubicBezTo>
                      <a:pt x="774343" y="401101"/>
                      <a:pt x="771404" y="412035"/>
                      <a:pt x="767809" y="422722"/>
                    </a:cubicBezTo>
                    <a:cubicBezTo>
                      <a:pt x="758774" y="449685"/>
                      <a:pt x="746528" y="475205"/>
                      <a:pt x="731545" y="498488"/>
                    </a:cubicBezTo>
                    <a:cubicBezTo>
                      <a:pt x="701677" y="545301"/>
                      <a:pt x="660426" y="581853"/>
                      <a:pt x="616179" y="608178"/>
                    </a:cubicBezTo>
                    <a:cubicBezTo>
                      <a:pt x="594023" y="621447"/>
                      <a:pt x="570861" y="632019"/>
                      <a:pt x="547423" y="640192"/>
                    </a:cubicBezTo>
                    <a:cubicBezTo>
                      <a:pt x="524003" y="648382"/>
                      <a:pt x="500386" y="654588"/>
                      <a:pt x="476868" y="658476"/>
                    </a:cubicBezTo>
                    <a:cubicBezTo>
                      <a:pt x="453349" y="662283"/>
                      <a:pt x="430055" y="664228"/>
                      <a:pt x="407233" y="664469"/>
                    </a:cubicBezTo>
                    <a:cubicBezTo>
                      <a:pt x="384410" y="664349"/>
                      <a:pt x="362117" y="662772"/>
                      <a:pt x="340565" y="659546"/>
                    </a:cubicBezTo>
                    <a:cubicBezTo>
                      <a:pt x="297560" y="652673"/>
                      <a:pt x="257471" y="640174"/>
                      <a:pt x="222438" y="622413"/>
                    </a:cubicBezTo>
                    <a:cubicBezTo>
                      <a:pt x="187393" y="604922"/>
                      <a:pt x="156559" y="583296"/>
                      <a:pt x="132304" y="558501"/>
                    </a:cubicBezTo>
                    <a:cubicBezTo>
                      <a:pt x="107859" y="533982"/>
                      <a:pt x="88896" y="507915"/>
                      <a:pt x="73568" y="482907"/>
                    </a:cubicBezTo>
                    <a:cubicBezTo>
                      <a:pt x="58205" y="457864"/>
                      <a:pt x="46512" y="433724"/>
                      <a:pt x="37269" y="411575"/>
                    </a:cubicBezTo>
                    <a:cubicBezTo>
                      <a:pt x="18496" y="367333"/>
                      <a:pt x="9173" y="331178"/>
                      <a:pt x="3352" y="306740"/>
                    </a:cubicBezTo>
                    <a:cubicBezTo>
                      <a:pt x="511" y="294483"/>
                      <a:pt x="-1261" y="285056"/>
                      <a:pt x="-2181" y="278660"/>
                    </a:cubicBezTo>
                    <a:cubicBezTo>
                      <a:pt x="-3170" y="272287"/>
                      <a:pt x="-3435" y="268980"/>
                      <a:pt x="-2952" y="268871"/>
                    </a:cubicBezTo>
                    <a:cubicBezTo>
                      <a:pt x="-2474" y="268767"/>
                      <a:pt x="-1255" y="271867"/>
                      <a:pt x="660" y="278010"/>
                    </a:cubicBezTo>
                    <a:cubicBezTo>
                      <a:pt x="2512" y="284164"/>
                      <a:pt x="5187" y="293321"/>
                      <a:pt x="8902" y="305250"/>
                    </a:cubicBezTo>
                    <a:cubicBezTo>
                      <a:pt x="16466" y="329021"/>
                      <a:pt x="27417" y="364302"/>
                      <a:pt x="47410" y="407077"/>
                    </a:cubicBezTo>
                    <a:cubicBezTo>
                      <a:pt x="57262" y="428502"/>
                      <a:pt x="69456" y="451756"/>
                      <a:pt x="85066" y="475665"/>
                    </a:cubicBezTo>
                    <a:cubicBezTo>
                      <a:pt x="100635" y="499558"/>
                      <a:pt x="119599" y="524232"/>
                      <a:pt x="143439" y="547090"/>
                    </a:cubicBezTo>
                    <a:cubicBezTo>
                      <a:pt x="167021" y="570159"/>
                      <a:pt x="196573" y="589974"/>
                      <a:pt x="230364" y="606107"/>
                    </a:cubicBezTo>
                    <a:cubicBezTo>
                      <a:pt x="264022" y="622408"/>
                      <a:pt x="302415" y="633658"/>
                      <a:pt x="343458" y="639599"/>
                    </a:cubicBezTo>
                    <a:cubicBezTo>
                      <a:pt x="364038" y="642354"/>
                      <a:pt x="385290" y="643539"/>
                      <a:pt x="406997" y="643367"/>
                    </a:cubicBezTo>
                    <a:cubicBezTo>
                      <a:pt x="428704" y="642832"/>
                      <a:pt x="450830" y="640686"/>
                      <a:pt x="473101" y="636804"/>
                    </a:cubicBezTo>
                    <a:cubicBezTo>
                      <a:pt x="495365" y="632841"/>
                      <a:pt x="517653" y="626675"/>
                      <a:pt x="539682" y="618698"/>
                    </a:cubicBezTo>
                    <a:cubicBezTo>
                      <a:pt x="561716" y="610732"/>
                      <a:pt x="583406" y="600545"/>
                      <a:pt x="604037" y="587892"/>
                    </a:cubicBezTo>
                    <a:cubicBezTo>
                      <a:pt x="645259" y="562768"/>
                      <a:pt x="683214" y="528448"/>
                      <a:pt x="710437" y="484960"/>
                    </a:cubicBezTo>
                    <a:cubicBezTo>
                      <a:pt x="728733" y="456150"/>
                      <a:pt x="742031" y="423837"/>
                      <a:pt x="750468" y="389414"/>
                    </a:cubicBezTo>
                    <a:cubicBezTo>
                      <a:pt x="715861" y="387314"/>
                      <a:pt x="681270" y="380240"/>
                      <a:pt x="648256" y="366902"/>
                    </a:cubicBezTo>
                    <a:cubicBezTo>
                      <a:pt x="632496" y="360632"/>
                      <a:pt x="617122" y="352856"/>
                      <a:pt x="602812" y="343458"/>
                    </a:cubicBezTo>
                    <a:cubicBezTo>
                      <a:pt x="588542" y="334135"/>
                      <a:pt x="575204" y="323592"/>
                      <a:pt x="562953" y="311864"/>
                    </a:cubicBezTo>
                    <a:cubicBezTo>
                      <a:pt x="538905" y="288214"/>
                      <a:pt x="518136" y="259892"/>
                      <a:pt x="508226" y="226240"/>
                    </a:cubicBezTo>
                    <a:cubicBezTo>
                      <a:pt x="503234" y="209606"/>
                      <a:pt x="500950" y="191684"/>
                      <a:pt x="503095" y="174124"/>
                    </a:cubicBezTo>
                    <a:cubicBezTo>
                      <a:pt x="503245" y="169695"/>
                      <a:pt x="504292" y="165410"/>
                      <a:pt x="505195" y="161108"/>
                    </a:cubicBezTo>
                    <a:cubicBezTo>
                      <a:pt x="506138" y="156800"/>
                      <a:pt x="506846" y="152509"/>
                      <a:pt x="508502" y="148241"/>
                    </a:cubicBezTo>
                    <a:lnTo>
                      <a:pt x="510722" y="141857"/>
                    </a:lnTo>
                    <a:lnTo>
                      <a:pt x="513518" y="135743"/>
                    </a:lnTo>
                    <a:cubicBezTo>
                      <a:pt x="515249" y="131585"/>
                      <a:pt x="517739" y="127898"/>
                      <a:pt x="519948" y="124033"/>
                    </a:cubicBezTo>
                    <a:cubicBezTo>
                      <a:pt x="529398" y="108963"/>
                      <a:pt x="542310" y="96712"/>
                      <a:pt x="556655" y="87170"/>
                    </a:cubicBezTo>
                    <a:cubicBezTo>
                      <a:pt x="571034" y="77611"/>
                      <a:pt x="587219" y="70997"/>
                      <a:pt x="604163" y="67891"/>
                    </a:cubicBezTo>
                    <a:cubicBezTo>
                      <a:pt x="620953" y="64687"/>
                      <a:pt x="639093" y="65136"/>
                      <a:pt x="655416" y="69450"/>
                    </a:cubicBezTo>
                    <a:cubicBezTo>
                      <a:pt x="671872" y="73585"/>
                      <a:pt x="687212" y="80890"/>
                      <a:pt x="700780" y="90138"/>
                    </a:cubicBezTo>
                    <a:cubicBezTo>
                      <a:pt x="727956" y="108768"/>
                      <a:pt x="748386" y="134363"/>
                      <a:pt x="762788" y="162172"/>
                    </a:cubicBezTo>
                    <a:cubicBezTo>
                      <a:pt x="769892" y="176108"/>
                      <a:pt x="775810" y="190873"/>
                      <a:pt x="779295" y="205931"/>
                    </a:cubicBezTo>
                    <a:lnTo>
                      <a:pt x="781912" y="217186"/>
                    </a:lnTo>
                    <a:cubicBezTo>
                      <a:pt x="782804" y="220931"/>
                      <a:pt x="783690" y="224675"/>
                      <a:pt x="784069" y="228425"/>
                    </a:cubicBezTo>
                    <a:cubicBezTo>
                      <a:pt x="785059" y="235914"/>
                      <a:pt x="786175" y="243397"/>
                      <a:pt x="787026" y="250845"/>
                    </a:cubicBezTo>
                    <a:cubicBezTo>
                      <a:pt x="789591" y="280656"/>
                      <a:pt x="788630" y="309995"/>
                      <a:pt x="785645" y="338730"/>
                    </a:cubicBezTo>
                    <a:cubicBezTo>
                      <a:pt x="784857" y="346368"/>
                      <a:pt x="783834" y="353972"/>
                      <a:pt x="782637" y="361541"/>
                    </a:cubicBezTo>
                    <a:cubicBezTo>
                      <a:pt x="802003" y="361018"/>
                      <a:pt x="821288" y="358930"/>
                      <a:pt x="840159" y="355468"/>
                    </a:cubicBezTo>
                    <a:cubicBezTo>
                      <a:pt x="870333" y="349796"/>
                      <a:pt x="899062" y="341416"/>
                      <a:pt x="925267" y="327446"/>
                    </a:cubicBezTo>
                    <a:cubicBezTo>
                      <a:pt x="951678" y="313981"/>
                      <a:pt x="975478" y="295955"/>
                      <a:pt x="997329" y="275928"/>
                    </a:cubicBezTo>
                    <a:cubicBezTo>
                      <a:pt x="1040961" y="235465"/>
                      <a:pt x="1076466" y="187122"/>
                      <a:pt x="1114651" y="141633"/>
                    </a:cubicBezTo>
                    <a:cubicBezTo>
                      <a:pt x="1152532" y="96195"/>
                      <a:pt x="1194570" y="52431"/>
                      <a:pt x="1246473" y="24023"/>
                    </a:cubicBezTo>
                    <a:cubicBezTo>
                      <a:pt x="1252766" y="20233"/>
                      <a:pt x="1259575" y="17391"/>
                      <a:pt x="1266081" y="14067"/>
                    </a:cubicBezTo>
                    <a:cubicBezTo>
                      <a:pt x="1272804" y="11122"/>
                      <a:pt x="1279436" y="8327"/>
                      <a:pt x="1286378" y="5698"/>
                    </a:cubicBezTo>
                    <a:cubicBezTo>
                      <a:pt x="1300642" y="574"/>
                      <a:pt x="1315142" y="-2417"/>
                      <a:pt x="1329504" y="-4154"/>
                    </a:cubicBezTo>
                    <a:cubicBezTo>
                      <a:pt x="1358274" y="-7576"/>
                      <a:pt x="1386560" y="-5995"/>
                      <a:pt x="1413840" y="-1646"/>
                    </a:cubicBezTo>
                    <a:cubicBezTo>
                      <a:pt x="1441144" y="2696"/>
                      <a:pt x="1467451" y="10386"/>
                      <a:pt x="1492270" y="21003"/>
                    </a:cubicBezTo>
                    <a:cubicBezTo>
                      <a:pt x="1516922" y="31920"/>
                      <a:pt x="1540336" y="45948"/>
                      <a:pt x="1559392" y="65452"/>
                    </a:cubicBezTo>
                    <a:cubicBezTo>
                      <a:pt x="1568842" y="75195"/>
                      <a:pt x="1577078" y="86446"/>
                      <a:pt x="1582824" y="99094"/>
                    </a:cubicBezTo>
                    <a:lnTo>
                      <a:pt x="1584411" y="103137"/>
                    </a:lnTo>
                    <a:cubicBezTo>
                      <a:pt x="1598790" y="103741"/>
                      <a:pt x="1612560" y="106007"/>
                      <a:pt x="1625697" y="108952"/>
                    </a:cubicBezTo>
                    <a:cubicBezTo>
                      <a:pt x="1644907" y="113387"/>
                      <a:pt x="1662950" y="119247"/>
                      <a:pt x="1680130" y="125453"/>
                    </a:cubicBezTo>
                    <a:cubicBezTo>
                      <a:pt x="1687872" y="128237"/>
                      <a:pt x="1695389" y="131153"/>
                      <a:pt x="1702792" y="134052"/>
                    </a:cubicBezTo>
                    <a:cubicBezTo>
                      <a:pt x="1700681" y="139159"/>
                      <a:pt x="1698645" y="144302"/>
                      <a:pt x="1696695" y="149472"/>
                    </a:cubicBezTo>
                  </a:path>
                </a:pathLst>
              </a:custGeom>
              <a:grpFill/>
              <a:ln w="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2BA97826-F2FC-9368-4F91-086551DF2AF8}"/>
                  </a:ext>
                </a:extLst>
              </p:cNvPr>
              <p:cNvSpPr/>
              <p:nvPr/>
            </p:nvSpPr>
            <p:spPr>
              <a:xfrm flipV="1">
                <a:off x="6076927" y="2140335"/>
                <a:ext cx="152677" cy="142047"/>
              </a:xfrm>
              <a:custGeom>
                <a:avLst/>
                <a:gdLst>
                  <a:gd name="connsiteX0" fmla="*/ -4179 w 152677"/>
                  <a:gd name="connsiteY0" fmla="*/ 108569 h 142047"/>
                  <a:gd name="connsiteX1" fmla="*/ 42639 w 152677"/>
                  <a:gd name="connsiteY1" fmla="*/ 5805 h 142047"/>
                  <a:gd name="connsiteX2" fmla="*/ 84810 w 152677"/>
                  <a:gd name="connsiteY2" fmla="*/ 11361 h 142047"/>
                  <a:gd name="connsiteX3" fmla="*/ 144351 w 152677"/>
                  <a:gd name="connsiteY3" fmla="*/ 85983 h 142047"/>
                  <a:gd name="connsiteX4" fmla="*/ 103026 w 152677"/>
                  <a:gd name="connsiteY4" fmla="*/ 130776 h 142047"/>
                  <a:gd name="connsiteX5" fmla="*/ 25085 w 152677"/>
                  <a:gd name="connsiteY5" fmla="*/ 135729 h 142047"/>
                  <a:gd name="connsiteX6" fmla="*/ -4179 w 152677"/>
                  <a:gd name="connsiteY6" fmla="*/ 108569 h 142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2677" h="142047">
                    <a:moveTo>
                      <a:pt x="-4179" y="108569"/>
                    </a:moveTo>
                    <a:cubicBezTo>
                      <a:pt x="-4179" y="108569"/>
                      <a:pt x="14974" y="55694"/>
                      <a:pt x="42639" y="5805"/>
                    </a:cubicBezTo>
                    <a:cubicBezTo>
                      <a:pt x="42639" y="5805"/>
                      <a:pt x="54004" y="-23368"/>
                      <a:pt x="84810" y="11361"/>
                    </a:cubicBezTo>
                    <a:cubicBezTo>
                      <a:pt x="84810" y="11361"/>
                      <a:pt x="140923" y="69314"/>
                      <a:pt x="144351" y="85983"/>
                    </a:cubicBezTo>
                    <a:cubicBezTo>
                      <a:pt x="144351" y="85983"/>
                      <a:pt x="166691" y="125600"/>
                      <a:pt x="103026" y="130776"/>
                    </a:cubicBezTo>
                    <a:cubicBezTo>
                      <a:pt x="103026" y="130776"/>
                      <a:pt x="41471" y="138679"/>
                      <a:pt x="25085" y="135729"/>
                    </a:cubicBezTo>
                    <a:cubicBezTo>
                      <a:pt x="25085" y="135729"/>
                      <a:pt x="-8269" y="136689"/>
                      <a:pt x="-4179" y="108569"/>
                    </a:cubicBezTo>
                  </a:path>
                </a:pathLst>
              </a:custGeom>
              <a:grpFill/>
              <a:ln w="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B9C73ED-8735-5582-DED6-7B3E716D866A}"/>
              </a:ext>
            </a:extLst>
          </p:cNvPr>
          <p:cNvGrpSpPr/>
          <p:nvPr/>
        </p:nvGrpSpPr>
        <p:grpSpPr>
          <a:xfrm>
            <a:off x="401256" y="5480507"/>
            <a:ext cx="11414040" cy="1200329"/>
            <a:chOff x="401256" y="5480507"/>
            <a:chExt cx="11414040" cy="1200329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5F1A2F3-BC20-B187-6787-E938FA1B18AE}"/>
                </a:ext>
              </a:extLst>
            </p:cNvPr>
            <p:cNvSpPr txBox="1"/>
            <p:nvPr/>
          </p:nvSpPr>
          <p:spPr>
            <a:xfrm>
              <a:off x="2952420" y="5480507"/>
              <a:ext cx="886287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1. The majority of AtliQ's sales come from retailers, accounting for a substantial 73.22% of the total gross sales.</a:t>
              </a:r>
              <a:br>
                <a:rPr lang="en-US" dirty="0"/>
              </a:br>
              <a:br>
                <a:rPr lang="en-US" dirty="0"/>
              </a:br>
              <a:r>
                <a:rPr lang="en-US" dirty="0"/>
                <a:t>2. Direct and distributor channel together contributes only 26.79% of the total sales.</a:t>
              </a:r>
              <a:endParaRPr lang="en-IN" dirty="0"/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90ECCE70-A2EE-6CEA-C413-FFF7A0968E23}"/>
                </a:ext>
              </a:extLst>
            </p:cNvPr>
            <p:cNvGrpSpPr/>
            <p:nvPr/>
          </p:nvGrpSpPr>
          <p:grpSpPr>
            <a:xfrm>
              <a:off x="401256" y="5480507"/>
              <a:ext cx="2132637" cy="805993"/>
              <a:chOff x="401256" y="5480507"/>
              <a:chExt cx="2132637" cy="805993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2170CA9-5AB3-F889-D9C4-2002C72E7436}"/>
                  </a:ext>
                </a:extLst>
              </p:cNvPr>
              <p:cNvSpPr txBox="1"/>
              <p:nvPr/>
            </p:nvSpPr>
            <p:spPr>
              <a:xfrm>
                <a:off x="401256" y="5480507"/>
                <a:ext cx="1426516" cy="523220"/>
              </a:xfrm>
              <a:prstGeom prst="rect">
                <a:avLst/>
              </a:prstGeom>
              <a:noFill/>
              <a:effectLst>
                <a:glow rad="101600">
                  <a:schemeClr val="accent1">
                    <a:satMod val="175000"/>
                    <a:alpha val="40000"/>
                  </a:schemeClr>
                </a:glow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IN" sz="2800" b="1" dirty="0">
                    <a:solidFill>
                      <a:srgbClr val="FFFF66"/>
                    </a:solidFill>
                  </a:rPr>
                  <a:t>Insights</a:t>
                </a:r>
              </a:p>
            </p:txBody>
          </p:sp>
          <p:cxnSp>
            <p:nvCxnSpPr>
              <p:cNvPr id="16" name="Connector: Curved 15">
                <a:extLst>
                  <a:ext uri="{FF2B5EF4-FFF2-40B4-BE49-F238E27FC236}">
                    <a16:creationId xmlns:a16="http://schemas.microsoft.com/office/drawing/2014/main" id="{A0BEB38D-A518-630C-5193-492711E3863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13407" y="5782380"/>
                <a:ext cx="720486" cy="504120"/>
              </a:xfrm>
              <a:prstGeom prst="curvedConnector3">
                <a:avLst>
                  <a:gd name="adj1" fmla="val 50000"/>
                </a:avLst>
              </a:prstGeom>
              <a:ln w="25400" cap="sq">
                <a:solidFill>
                  <a:srgbClr val="FFFF00"/>
                </a:solidFill>
                <a:prstDash val="lgDash"/>
                <a:headEnd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643549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DB6DA1-74A8-0DC7-F7B4-C5F0EB357C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93686" y="452137"/>
            <a:ext cx="9977981" cy="727440"/>
          </a:xfrm>
        </p:spPr>
        <p:txBody>
          <a:bodyPr>
            <a:normAutofit/>
          </a:bodyPr>
          <a:lstStyle/>
          <a:p>
            <a:pPr marL="36900" indent="0">
              <a:buNone/>
            </a:pPr>
            <a:r>
              <a:rPr lang="en-US" sz="1800" dirty="0"/>
              <a:t>Get the Top 3 products in each division that have a high total_sold_quantity in the fiscal_year 2021? The final output contains these fields, division product_code product total_sold_quantity rank_order.</a:t>
            </a:r>
            <a:endParaRPr lang="en-IN" sz="1800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8293AFB-78BE-BF8C-1087-8CDCAFB397EB}"/>
              </a:ext>
            </a:extLst>
          </p:cNvPr>
          <p:cNvSpPr/>
          <p:nvPr/>
        </p:nvSpPr>
        <p:spPr>
          <a:xfrm>
            <a:off x="375781" y="422532"/>
            <a:ext cx="1462457" cy="559737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</a:rPr>
              <a:t>Requests 10.</a:t>
            </a:r>
            <a:endParaRPr lang="en-IN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AC9E911-0EAE-AC16-B92F-77AAC98C690D}"/>
              </a:ext>
            </a:extLst>
          </p:cNvPr>
          <p:cNvGrpSpPr/>
          <p:nvPr/>
        </p:nvGrpSpPr>
        <p:grpSpPr>
          <a:xfrm>
            <a:off x="549517" y="2212848"/>
            <a:ext cx="10880483" cy="4645152"/>
            <a:chOff x="549517" y="2212848"/>
            <a:chExt cx="10880483" cy="4645152"/>
          </a:xfrm>
        </p:grpSpPr>
        <p:sp>
          <p:nvSpPr>
            <p:cNvPr id="4" name="Content Placeholder 2">
              <a:extLst>
                <a:ext uri="{FF2B5EF4-FFF2-40B4-BE49-F238E27FC236}">
                  <a16:creationId xmlns:a16="http://schemas.microsoft.com/office/drawing/2014/main" id="{D8C6A33D-F105-74AF-B4D3-A092BD96641F}"/>
                </a:ext>
              </a:extLst>
            </p:cNvPr>
            <p:cNvSpPr txBox="1">
              <a:spLocks/>
            </p:cNvSpPr>
            <p:nvPr/>
          </p:nvSpPr>
          <p:spPr>
            <a:xfrm>
              <a:off x="2658923" y="2212848"/>
              <a:ext cx="8771077" cy="4645152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t">
              <a:normAutofit fontScale="92500" lnSpcReduction="10000"/>
            </a:bodyPr>
            <a:lstStyle>
              <a:lvl1pPr marL="342900" indent="-30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2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1pPr>
              <a:lvl2pPr marL="720000" indent="-270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"/>
                <a:defRPr sz="18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2pPr>
              <a:lvl3pPr marL="1026000" indent="-21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6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3pPr>
              <a:lvl4pPr marL="1386000" indent="-21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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4pPr>
              <a:lvl5pPr marL="1674000" indent="-21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5pPr>
              <a:lvl6pPr marL="20146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6pPr>
              <a:lvl7pPr marL="24018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7pPr>
              <a:lvl8pPr marL="2789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8pPr>
              <a:lvl9pPr marL="31062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9pPr>
            </a:lstStyle>
            <a:p>
              <a:pPr marL="36900" indent="0">
                <a:buNone/>
              </a:pPr>
              <a:r>
                <a:rPr lang="en-IN" sz="1800" dirty="0">
                  <a:solidFill>
                    <a:srgbClr val="92D050"/>
                  </a:solidFill>
                </a:rPr>
                <a:t>with </a:t>
              </a:r>
              <a:r>
                <a:rPr lang="en-IN" sz="1800" dirty="0"/>
                <a:t>cte1 </a:t>
              </a:r>
              <a:r>
                <a:rPr lang="en-IN" sz="1800" dirty="0">
                  <a:solidFill>
                    <a:srgbClr val="92D050"/>
                  </a:solidFill>
                </a:rPr>
                <a:t>as</a:t>
              </a:r>
              <a:r>
                <a:rPr lang="en-IN" sz="1800" dirty="0"/>
                <a:t>(</a:t>
              </a:r>
              <a:br>
                <a:rPr lang="en-IN" sz="1800" dirty="0"/>
              </a:br>
              <a:r>
                <a:rPr lang="en-IN" sz="1800" dirty="0"/>
                <a:t>    </a:t>
              </a:r>
              <a:r>
                <a:rPr lang="en-IN" sz="1800" dirty="0">
                  <a:solidFill>
                    <a:srgbClr val="92D050"/>
                  </a:solidFill>
                </a:rPr>
                <a:t>select </a:t>
              </a:r>
              <a:br>
                <a:rPr lang="en-IN" sz="1800" dirty="0"/>
              </a:br>
              <a:r>
                <a:rPr lang="en-IN" sz="1800" dirty="0"/>
                <a:t>             p.division,</a:t>
              </a:r>
              <a:br>
                <a:rPr lang="en-IN" sz="1800" dirty="0"/>
              </a:br>
              <a:r>
                <a:rPr lang="en-IN" sz="1800" dirty="0"/>
                <a:t>             s.product_code,</a:t>
              </a:r>
              <a:br>
                <a:rPr lang="en-IN" sz="1800" dirty="0"/>
              </a:br>
              <a:r>
                <a:rPr lang="en-IN" sz="1800" dirty="0"/>
                <a:t>             </a:t>
              </a:r>
              <a:r>
                <a:rPr lang="en-IN" sz="1800" dirty="0">
                  <a:solidFill>
                    <a:srgbClr val="92D050"/>
                  </a:solidFill>
                </a:rPr>
                <a:t>concat</a:t>
              </a:r>
              <a:r>
                <a:rPr lang="en-IN" sz="1800" dirty="0"/>
                <a:t>(p.product," (", p.variant,")") </a:t>
              </a:r>
              <a:r>
                <a:rPr lang="en-IN" sz="1800" dirty="0">
                  <a:solidFill>
                    <a:srgbClr val="92D050"/>
                  </a:solidFill>
                </a:rPr>
                <a:t>as</a:t>
              </a:r>
              <a:r>
                <a:rPr lang="en-IN" sz="1800" dirty="0"/>
                <a:t> product, </a:t>
              </a:r>
              <a:br>
                <a:rPr lang="en-IN" sz="1800" dirty="0"/>
              </a:br>
              <a:r>
                <a:rPr lang="en-IN" sz="1800" dirty="0"/>
                <a:t>             </a:t>
              </a:r>
              <a:r>
                <a:rPr lang="en-IN" sz="1800" dirty="0">
                  <a:solidFill>
                    <a:srgbClr val="92D050"/>
                  </a:solidFill>
                </a:rPr>
                <a:t>sum</a:t>
              </a:r>
              <a:r>
                <a:rPr lang="en-IN" sz="1800" dirty="0"/>
                <a:t>(s.sold_quantity) </a:t>
              </a:r>
              <a:r>
                <a:rPr lang="en-IN" sz="1800" dirty="0">
                  <a:solidFill>
                    <a:srgbClr val="92D050"/>
                  </a:solidFill>
                </a:rPr>
                <a:t>as</a:t>
              </a:r>
              <a:r>
                <a:rPr lang="en-IN" sz="1800" dirty="0"/>
                <a:t> total_sold_qty,</a:t>
              </a:r>
              <a:br>
                <a:rPr lang="en-IN" sz="1800" dirty="0"/>
              </a:br>
              <a:r>
                <a:rPr lang="en-IN" sz="1800" dirty="0"/>
                <a:t>             </a:t>
              </a:r>
              <a:r>
                <a:rPr lang="en-IN" sz="1800" dirty="0">
                  <a:solidFill>
                    <a:srgbClr val="92D050"/>
                  </a:solidFill>
                </a:rPr>
                <a:t>rank() over</a:t>
              </a:r>
              <a:r>
                <a:rPr lang="en-IN" sz="1800" dirty="0"/>
                <a:t>(</a:t>
              </a:r>
              <a:r>
                <a:rPr lang="en-IN" sz="1800" dirty="0">
                  <a:solidFill>
                    <a:srgbClr val="92D050"/>
                  </a:solidFill>
                </a:rPr>
                <a:t>partition by</a:t>
              </a:r>
              <a:r>
                <a:rPr lang="en-IN" sz="1800" dirty="0"/>
                <a:t> p.division </a:t>
              </a:r>
              <a:r>
                <a:rPr lang="en-IN" sz="1800" dirty="0">
                  <a:solidFill>
                    <a:srgbClr val="92D050"/>
                  </a:solidFill>
                </a:rPr>
                <a:t>order by </a:t>
              </a:r>
              <a:r>
                <a:rPr lang="en-IN" sz="1800" dirty="0"/>
                <a:t>sum(s.sold_quantity) </a:t>
              </a:r>
              <a:r>
                <a:rPr lang="en-IN" sz="1800" dirty="0">
                  <a:solidFill>
                    <a:srgbClr val="92D050"/>
                  </a:solidFill>
                </a:rPr>
                <a:t>desc</a:t>
              </a:r>
              <a:r>
                <a:rPr lang="en-IN" sz="1800" dirty="0"/>
                <a:t>) </a:t>
              </a:r>
              <a:r>
                <a:rPr lang="en-IN" sz="1800" dirty="0">
                  <a:solidFill>
                    <a:srgbClr val="92D050"/>
                  </a:solidFill>
                </a:rPr>
                <a:t>as</a:t>
              </a:r>
              <a:r>
                <a:rPr lang="en-IN" sz="1800" dirty="0"/>
                <a:t>  rank_order</a:t>
              </a:r>
              <a:br>
                <a:rPr lang="en-IN" sz="1800" dirty="0"/>
              </a:br>
              <a:r>
                <a:rPr lang="en-IN" sz="1800" dirty="0">
                  <a:solidFill>
                    <a:srgbClr val="92D050"/>
                  </a:solidFill>
                </a:rPr>
                <a:t>from </a:t>
              </a:r>
              <a:r>
                <a:rPr lang="en-IN" sz="1800" dirty="0"/>
                <a:t>dim_product p</a:t>
              </a:r>
              <a:br>
                <a:rPr lang="en-IN" sz="1800" dirty="0"/>
              </a:br>
              <a:r>
                <a:rPr lang="en-IN" sz="1800" dirty="0">
                  <a:solidFill>
                    <a:srgbClr val="92D050"/>
                  </a:solidFill>
                </a:rPr>
                <a:t>join</a:t>
              </a:r>
              <a:r>
                <a:rPr lang="en-IN" sz="1800" dirty="0"/>
                <a:t> fact_sales_monthly s </a:t>
              </a:r>
              <a:br>
                <a:rPr lang="en-IN" sz="1800" dirty="0"/>
              </a:br>
              <a:r>
                <a:rPr lang="en-IN" sz="1800" dirty="0"/>
                <a:t>             </a:t>
              </a:r>
              <a:r>
                <a:rPr lang="en-IN" sz="1800" dirty="0">
                  <a:solidFill>
                    <a:srgbClr val="92D050"/>
                  </a:solidFill>
                </a:rPr>
                <a:t>on</a:t>
              </a:r>
              <a:r>
                <a:rPr lang="en-IN" sz="1800" dirty="0"/>
                <a:t> p.product_code = s.product_code</a:t>
              </a:r>
              <a:br>
                <a:rPr lang="en-IN" sz="1800" dirty="0"/>
              </a:br>
              <a:r>
                <a:rPr lang="en-IN" sz="1800" dirty="0">
                  <a:solidFill>
                    <a:srgbClr val="92D050"/>
                  </a:solidFill>
                </a:rPr>
                <a:t>where</a:t>
              </a:r>
              <a:r>
                <a:rPr lang="en-IN" sz="1800" dirty="0"/>
                <a:t> fiscal_year = 2021</a:t>
              </a:r>
              <a:br>
                <a:rPr lang="en-IN" sz="1800" dirty="0"/>
              </a:br>
              <a:r>
                <a:rPr lang="en-IN" sz="1800" dirty="0">
                  <a:solidFill>
                    <a:srgbClr val="92D050"/>
                  </a:solidFill>
                </a:rPr>
                <a:t>group by </a:t>
              </a:r>
              <a:r>
                <a:rPr lang="en-IN" sz="1800" dirty="0"/>
                <a:t>p.division,s.product_code,p.product</a:t>
              </a:r>
              <a:br>
                <a:rPr lang="en-IN" sz="1800" dirty="0"/>
              </a:br>
              <a:r>
                <a:rPr lang="en-IN" sz="1800" dirty="0"/>
                <a:t>)</a:t>
              </a:r>
              <a:br>
                <a:rPr lang="en-IN" sz="1800" dirty="0"/>
              </a:br>
              <a:r>
                <a:rPr lang="en-IN" sz="1800" dirty="0">
                  <a:solidFill>
                    <a:srgbClr val="92D050"/>
                  </a:solidFill>
                </a:rPr>
                <a:t>select </a:t>
              </a:r>
              <a:br>
                <a:rPr lang="en-IN" sz="1800" dirty="0"/>
              </a:br>
              <a:r>
                <a:rPr lang="en-IN" sz="1800" dirty="0"/>
                <a:t>          *</a:t>
              </a:r>
              <a:br>
                <a:rPr lang="en-IN" sz="1800" dirty="0"/>
              </a:br>
              <a:r>
                <a:rPr lang="en-IN" sz="1800" dirty="0">
                  <a:solidFill>
                    <a:srgbClr val="92D050"/>
                  </a:solidFill>
                </a:rPr>
                <a:t>from</a:t>
              </a:r>
              <a:r>
                <a:rPr lang="en-IN" sz="1800" dirty="0"/>
                <a:t> cte1</a:t>
              </a:r>
              <a:br>
                <a:rPr lang="en-IN" sz="1800" dirty="0"/>
              </a:br>
              <a:r>
                <a:rPr lang="en-IN" sz="1800" dirty="0">
                  <a:solidFill>
                    <a:srgbClr val="92D050"/>
                  </a:solidFill>
                </a:rPr>
                <a:t>where</a:t>
              </a:r>
              <a:r>
                <a:rPr lang="en-IN" sz="1800" dirty="0"/>
                <a:t> rank_order </a:t>
              </a:r>
              <a:r>
                <a:rPr lang="en-IN" sz="1800" dirty="0">
                  <a:solidFill>
                    <a:srgbClr val="92D050"/>
                  </a:solidFill>
                </a:rPr>
                <a:t>in</a:t>
              </a:r>
              <a:r>
                <a:rPr lang="en-IN" sz="1800" dirty="0"/>
                <a:t> (1,2,3)</a:t>
              </a:r>
              <a:br>
                <a:rPr lang="en-IN" sz="1800" dirty="0"/>
              </a:br>
              <a:r>
                <a:rPr lang="en-IN" sz="1800" dirty="0">
                  <a:solidFill>
                    <a:srgbClr val="92D050"/>
                  </a:solidFill>
                </a:rPr>
                <a:t>order by</a:t>
              </a:r>
              <a:r>
                <a:rPr lang="en-IN" sz="1800" dirty="0"/>
                <a:t> division, rank_order </a:t>
              </a:r>
              <a:r>
                <a:rPr lang="en-IN" sz="1800" dirty="0">
                  <a:solidFill>
                    <a:srgbClr val="92D050"/>
                  </a:solidFill>
                </a:rPr>
                <a:t>asc</a:t>
              </a:r>
              <a:br>
                <a:rPr lang="en-IN" sz="1800" dirty="0"/>
              </a:br>
              <a:r>
                <a:rPr lang="en-IN" sz="1800" dirty="0"/>
                <a:t>;</a:t>
              </a:r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386204A4-BDA5-3DD6-890A-FE724D864BB5}"/>
                </a:ext>
              </a:extLst>
            </p:cNvPr>
            <p:cNvGrpSpPr/>
            <p:nvPr/>
          </p:nvGrpSpPr>
          <p:grpSpPr>
            <a:xfrm>
              <a:off x="549517" y="2293658"/>
              <a:ext cx="1494239" cy="1141578"/>
              <a:chOff x="549517" y="2293658"/>
              <a:chExt cx="1494239" cy="1141578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5C00A223-3378-8B51-2F4B-FC1D264329FD}"/>
                  </a:ext>
                </a:extLst>
              </p:cNvPr>
              <p:cNvGrpSpPr/>
              <p:nvPr/>
            </p:nvGrpSpPr>
            <p:grpSpPr>
              <a:xfrm rot="3434940">
                <a:off x="1086963" y="2478443"/>
                <a:ext cx="1136554" cy="777032"/>
                <a:chOff x="369174" y="2810160"/>
                <a:chExt cx="1471989" cy="964666"/>
              </a:xfrm>
            </p:grpSpPr>
            <p:sp>
              <p:nvSpPr>
                <p:cNvPr id="6" name="Freeform: Shape 5">
                  <a:extLst>
                    <a:ext uri="{FF2B5EF4-FFF2-40B4-BE49-F238E27FC236}">
                      <a16:creationId xmlns:a16="http://schemas.microsoft.com/office/drawing/2014/main" id="{DFFE8D93-E1F6-42D5-40AF-706BB4761824}"/>
                    </a:ext>
                  </a:extLst>
                </p:cNvPr>
                <p:cNvSpPr/>
                <p:nvPr/>
              </p:nvSpPr>
              <p:spPr>
                <a:xfrm flipV="1">
                  <a:off x="369174" y="3060053"/>
                  <a:ext cx="1280400" cy="688136"/>
                </a:xfrm>
                <a:custGeom>
                  <a:avLst/>
                  <a:gdLst>
                    <a:gd name="connsiteX0" fmla="*/ 129032 w 1280400"/>
                    <a:gd name="connsiteY0" fmla="*/ 439020 h 688136"/>
                    <a:gd name="connsiteX1" fmla="*/ 101493 w 1280400"/>
                    <a:gd name="connsiteY1" fmla="*/ 417779 h 688136"/>
                    <a:gd name="connsiteX2" fmla="*/ 22648 w 1280400"/>
                    <a:gd name="connsiteY2" fmla="*/ 248410 h 688136"/>
                    <a:gd name="connsiteX3" fmla="*/ 6620 w 1280400"/>
                    <a:gd name="connsiteY3" fmla="*/ 186833 h 688136"/>
                    <a:gd name="connsiteX4" fmla="*/ -127 w 1280400"/>
                    <a:gd name="connsiteY4" fmla="*/ 146341 h 688136"/>
                    <a:gd name="connsiteX5" fmla="*/ 3895 w 1280400"/>
                    <a:gd name="connsiteY5" fmla="*/ 116013 h 688136"/>
                    <a:gd name="connsiteX6" fmla="*/ 149339 w 1280400"/>
                    <a:gd name="connsiteY6" fmla="*/ 54424 h 688136"/>
                    <a:gd name="connsiteX7" fmla="*/ 229135 w 1280400"/>
                    <a:gd name="connsiteY7" fmla="*/ 33690 h 688136"/>
                    <a:gd name="connsiteX8" fmla="*/ 322449 w 1280400"/>
                    <a:gd name="connsiteY8" fmla="*/ 14111 h 688136"/>
                    <a:gd name="connsiteX9" fmla="*/ 424318 w 1280400"/>
                    <a:gd name="connsiteY9" fmla="*/ -291 h 688136"/>
                    <a:gd name="connsiteX10" fmla="*/ 530279 w 1280400"/>
                    <a:gd name="connsiteY10" fmla="*/ -2989 h 688136"/>
                    <a:gd name="connsiteX11" fmla="*/ 637497 w 1280400"/>
                    <a:gd name="connsiteY11" fmla="*/ 12063 h 688136"/>
                    <a:gd name="connsiteX12" fmla="*/ 744742 w 1280400"/>
                    <a:gd name="connsiteY12" fmla="*/ 46550 h 688136"/>
                    <a:gd name="connsiteX13" fmla="*/ 851780 w 1280400"/>
                    <a:gd name="connsiteY13" fmla="*/ 95192 h 688136"/>
                    <a:gd name="connsiteX14" fmla="*/ 877461 w 1280400"/>
                    <a:gd name="connsiteY14" fmla="*/ 107817 h 688136"/>
                    <a:gd name="connsiteX15" fmla="*/ 910096 w 1280400"/>
                    <a:gd name="connsiteY15" fmla="*/ 125480 h 688136"/>
                    <a:gd name="connsiteX16" fmla="*/ 984528 w 1280400"/>
                    <a:gd name="connsiteY16" fmla="*/ 178729 h 688136"/>
                    <a:gd name="connsiteX17" fmla="*/ 1092021 w 1280400"/>
                    <a:gd name="connsiteY17" fmla="*/ 278100 h 688136"/>
                    <a:gd name="connsiteX18" fmla="*/ 1194061 w 1280400"/>
                    <a:gd name="connsiteY18" fmla="*/ 433182 h 688136"/>
                    <a:gd name="connsiteX19" fmla="*/ 1273618 w 1280400"/>
                    <a:gd name="connsiteY19" fmla="*/ 643244 h 688136"/>
                    <a:gd name="connsiteX20" fmla="*/ 1277443 w 1280400"/>
                    <a:gd name="connsiteY20" fmla="*/ 676517 h 688136"/>
                    <a:gd name="connsiteX21" fmla="*/ 1267533 w 1280400"/>
                    <a:gd name="connsiteY21" fmla="*/ 683661 h 688136"/>
                    <a:gd name="connsiteX22" fmla="*/ 1252561 w 1280400"/>
                    <a:gd name="connsiteY22" fmla="*/ 679473 h 688136"/>
                    <a:gd name="connsiteX23" fmla="*/ 1241644 w 1280400"/>
                    <a:gd name="connsiteY23" fmla="*/ 651911 h 688136"/>
                    <a:gd name="connsiteX24" fmla="*/ 1228818 w 1280400"/>
                    <a:gd name="connsiteY24" fmla="*/ 618396 h 688136"/>
                    <a:gd name="connsiteX25" fmla="*/ 1187009 w 1280400"/>
                    <a:gd name="connsiteY25" fmla="*/ 535952 h 688136"/>
                    <a:gd name="connsiteX26" fmla="*/ 1115988 w 1280400"/>
                    <a:gd name="connsiteY26" fmla="*/ 434626 h 688136"/>
                    <a:gd name="connsiteX27" fmla="*/ 998223 w 1280400"/>
                    <a:gd name="connsiteY27" fmla="*/ 336974 h 688136"/>
                    <a:gd name="connsiteX28" fmla="*/ 827779 w 1280400"/>
                    <a:gd name="connsiteY28" fmla="*/ 260138 h 688136"/>
                    <a:gd name="connsiteX29" fmla="*/ 805468 w 1280400"/>
                    <a:gd name="connsiteY29" fmla="*/ 251786 h 688136"/>
                    <a:gd name="connsiteX30" fmla="*/ 698050 w 1280400"/>
                    <a:gd name="connsiteY30" fmla="*/ 229901 h 688136"/>
                    <a:gd name="connsiteX31" fmla="*/ 577030 w 1280400"/>
                    <a:gd name="connsiteY31" fmla="*/ 222591 h 688136"/>
                    <a:gd name="connsiteX32" fmla="*/ 441263 w 1280400"/>
                    <a:gd name="connsiteY32" fmla="*/ 243843 h 688136"/>
                    <a:gd name="connsiteX33" fmla="*/ 296791 w 1280400"/>
                    <a:gd name="connsiteY33" fmla="*/ 312581 h 688136"/>
                    <a:gd name="connsiteX34" fmla="*/ 148302 w 1280400"/>
                    <a:gd name="connsiteY34" fmla="*/ 429581 h 688136"/>
                    <a:gd name="connsiteX35" fmla="*/ 129032 w 1280400"/>
                    <a:gd name="connsiteY35" fmla="*/ 439020 h 6881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</a:cxnLst>
                  <a:rect l="l" t="t" r="r" b="b"/>
                  <a:pathLst>
                    <a:path w="1280400" h="688136">
                      <a:moveTo>
                        <a:pt x="129032" y="439020"/>
                      </a:moveTo>
                      <a:cubicBezTo>
                        <a:pt x="118204" y="439463"/>
                        <a:pt x="109819" y="430271"/>
                        <a:pt x="101493" y="417779"/>
                      </a:cubicBezTo>
                      <a:cubicBezTo>
                        <a:pt x="65008" y="363087"/>
                        <a:pt x="39912" y="312173"/>
                        <a:pt x="22648" y="248410"/>
                      </a:cubicBezTo>
                      <a:cubicBezTo>
                        <a:pt x="16809" y="226847"/>
                        <a:pt x="11084" y="208695"/>
                        <a:pt x="6620" y="186833"/>
                      </a:cubicBezTo>
                      <a:cubicBezTo>
                        <a:pt x="3807" y="173058"/>
                        <a:pt x="1502" y="157695"/>
                        <a:pt x="-127" y="146341"/>
                      </a:cubicBezTo>
                      <a:cubicBezTo>
                        <a:pt x="-1347" y="137829"/>
                        <a:pt x="-2075" y="123427"/>
                        <a:pt x="3895" y="116013"/>
                      </a:cubicBezTo>
                      <a:cubicBezTo>
                        <a:pt x="12421" y="105424"/>
                        <a:pt x="128050" y="60596"/>
                        <a:pt x="149339" y="54424"/>
                      </a:cubicBezTo>
                      <a:cubicBezTo>
                        <a:pt x="175741" y="46786"/>
                        <a:pt x="202385" y="39993"/>
                        <a:pt x="229135" y="33690"/>
                      </a:cubicBezTo>
                      <a:cubicBezTo>
                        <a:pt x="260073" y="26396"/>
                        <a:pt x="291176" y="19799"/>
                        <a:pt x="322449" y="14111"/>
                      </a:cubicBezTo>
                      <a:cubicBezTo>
                        <a:pt x="356195" y="7962"/>
                        <a:pt x="390156" y="2884"/>
                        <a:pt x="424318" y="-291"/>
                      </a:cubicBezTo>
                      <a:cubicBezTo>
                        <a:pt x="459524" y="-3558"/>
                        <a:pt x="494949" y="-4783"/>
                        <a:pt x="530279" y="-2989"/>
                      </a:cubicBezTo>
                      <a:cubicBezTo>
                        <a:pt x="566381" y="-1171"/>
                        <a:pt x="602285" y="3850"/>
                        <a:pt x="637497" y="12063"/>
                      </a:cubicBezTo>
                      <a:cubicBezTo>
                        <a:pt x="674118" y="20610"/>
                        <a:pt x="709864" y="32545"/>
                        <a:pt x="744742" y="46550"/>
                      </a:cubicBezTo>
                      <a:cubicBezTo>
                        <a:pt x="781127" y="61159"/>
                        <a:pt x="816575" y="77971"/>
                        <a:pt x="851780" y="95192"/>
                      </a:cubicBezTo>
                      <a:cubicBezTo>
                        <a:pt x="860109" y="99270"/>
                        <a:pt x="869731" y="102698"/>
                        <a:pt x="877461" y="107817"/>
                      </a:cubicBezTo>
                      <a:cubicBezTo>
                        <a:pt x="887556" y="114506"/>
                        <a:pt x="899715" y="118900"/>
                        <a:pt x="910096" y="125480"/>
                      </a:cubicBezTo>
                      <a:cubicBezTo>
                        <a:pt x="935841" y="141803"/>
                        <a:pt x="960521" y="159956"/>
                        <a:pt x="984528" y="178729"/>
                      </a:cubicBezTo>
                      <a:cubicBezTo>
                        <a:pt x="1023018" y="208810"/>
                        <a:pt x="1059576" y="241525"/>
                        <a:pt x="1092021" y="278100"/>
                      </a:cubicBezTo>
                      <a:cubicBezTo>
                        <a:pt x="1133329" y="324671"/>
                        <a:pt x="1166953" y="377224"/>
                        <a:pt x="1194061" y="433182"/>
                      </a:cubicBezTo>
                      <a:cubicBezTo>
                        <a:pt x="1226765" y="500666"/>
                        <a:pt x="1250617" y="571998"/>
                        <a:pt x="1273618" y="643244"/>
                      </a:cubicBezTo>
                      <a:cubicBezTo>
                        <a:pt x="1276695" y="652757"/>
                        <a:pt x="1282504" y="668505"/>
                        <a:pt x="1277443" y="676517"/>
                      </a:cubicBezTo>
                      <a:cubicBezTo>
                        <a:pt x="1275085" y="680256"/>
                        <a:pt x="1271657" y="682453"/>
                        <a:pt x="1267533" y="683661"/>
                      </a:cubicBezTo>
                      <a:cubicBezTo>
                        <a:pt x="1263437" y="684845"/>
                        <a:pt x="1257622" y="684955"/>
                        <a:pt x="1252561" y="679473"/>
                      </a:cubicBezTo>
                      <a:cubicBezTo>
                        <a:pt x="1249748" y="676425"/>
                        <a:pt x="1243209" y="656467"/>
                        <a:pt x="1241644" y="651911"/>
                      </a:cubicBezTo>
                      <a:cubicBezTo>
                        <a:pt x="1237750" y="640598"/>
                        <a:pt x="1233483" y="629417"/>
                        <a:pt x="1228818" y="618396"/>
                      </a:cubicBezTo>
                      <a:cubicBezTo>
                        <a:pt x="1216809" y="590012"/>
                        <a:pt x="1202487" y="562588"/>
                        <a:pt x="1187009" y="535952"/>
                      </a:cubicBezTo>
                      <a:cubicBezTo>
                        <a:pt x="1166269" y="500269"/>
                        <a:pt x="1143096" y="465811"/>
                        <a:pt x="1115988" y="434626"/>
                      </a:cubicBezTo>
                      <a:cubicBezTo>
                        <a:pt x="1082266" y="395825"/>
                        <a:pt x="1042378" y="363242"/>
                        <a:pt x="998223" y="336974"/>
                      </a:cubicBezTo>
                      <a:cubicBezTo>
                        <a:pt x="944520" y="305029"/>
                        <a:pt x="886100" y="282086"/>
                        <a:pt x="827779" y="260138"/>
                      </a:cubicBezTo>
                      <a:cubicBezTo>
                        <a:pt x="820440" y="257377"/>
                        <a:pt x="813020" y="253909"/>
                        <a:pt x="805468" y="251786"/>
                      </a:cubicBezTo>
                      <a:cubicBezTo>
                        <a:pt x="770538" y="241980"/>
                        <a:pt x="733918" y="235204"/>
                        <a:pt x="698050" y="229901"/>
                      </a:cubicBezTo>
                      <a:cubicBezTo>
                        <a:pt x="658019" y="223989"/>
                        <a:pt x="617487" y="221291"/>
                        <a:pt x="577030" y="222591"/>
                      </a:cubicBezTo>
                      <a:cubicBezTo>
                        <a:pt x="531119" y="224063"/>
                        <a:pt x="485330" y="230741"/>
                        <a:pt x="441263" y="243843"/>
                      </a:cubicBezTo>
                      <a:cubicBezTo>
                        <a:pt x="389826" y="259148"/>
                        <a:pt x="341608" y="283242"/>
                        <a:pt x="296791" y="312581"/>
                      </a:cubicBezTo>
                      <a:cubicBezTo>
                        <a:pt x="243979" y="347143"/>
                        <a:pt x="195818" y="388210"/>
                        <a:pt x="148302" y="429581"/>
                      </a:cubicBezTo>
                      <a:cubicBezTo>
                        <a:pt x="140993" y="435943"/>
                        <a:pt x="134675" y="438796"/>
                        <a:pt x="129032" y="439020"/>
                      </a:cubicBezTo>
                    </a:path>
                  </a:pathLst>
                </a:custGeom>
                <a:solidFill>
                  <a:srgbClr val="FFFF00"/>
                </a:solidFill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7" name="Freeform: Shape 6">
                  <a:extLst>
                    <a:ext uri="{FF2B5EF4-FFF2-40B4-BE49-F238E27FC236}">
                      <a16:creationId xmlns:a16="http://schemas.microsoft.com/office/drawing/2014/main" id="{A428B9EF-F3A0-11D3-37E5-CA70A117FE79}"/>
                    </a:ext>
                  </a:extLst>
                </p:cNvPr>
                <p:cNvSpPr/>
                <p:nvPr/>
              </p:nvSpPr>
              <p:spPr>
                <a:xfrm flipV="1">
                  <a:off x="1492787" y="2810160"/>
                  <a:ext cx="328239" cy="283843"/>
                </a:xfrm>
                <a:custGeom>
                  <a:avLst/>
                  <a:gdLst>
                    <a:gd name="connsiteX0" fmla="*/ 309615 w 328239"/>
                    <a:gd name="connsiteY0" fmla="*/ 119718 h 283843"/>
                    <a:gd name="connsiteX1" fmla="*/ 237633 w 328239"/>
                    <a:gd name="connsiteY1" fmla="*/ 276054 h 283843"/>
                    <a:gd name="connsiteX2" fmla="*/ 128536 w 328239"/>
                    <a:gd name="connsiteY2" fmla="*/ 231070 h 283843"/>
                    <a:gd name="connsiteX3" fmla="*/ -1940 w 328239"/>
                    <a:gd name="connsiteY3" fmla="*/ 114093 h 283843"/>
                    <a:gd name="connsiteX4" fmla="*/ 140505 w 328239"/>
                    <a:gd name="connsiteY4" fmla="*/ 76236 h 283843"/>
                    <a:gd name="connsiteX5" fmla="*/ 317489 w 328239"/>
                    <a:gd name="connsiteY5" fmla="*/ -2878 h 283843"/>
                    <a:gd name="connsiteX6" fmla="*/ 309615 w 328239"/>
                    <a:gd name="connsiteY6" fmla="*/ 119718 h 2838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28239" h="283843">
                      <a:moveTo>
                        <a:pt x="309615" y="119718"/>
                      </a:moveTo>
                      <a:cubicBezTo>
                        <a:pt x="263504" y="273811"/>
                        <a:pt x="238617" y="275617"/>
                        <a:pt x="237633" y="276054"/>
                      </a:cubicBezTo>
                      <a:cubicBezTo>
                        <a:pt x="207264" y="289553"/>
                        <a:pt x="162275" y="255814"/>
                        <a:pt x="128536" y="231070"/>
                      </a:cubicBezTo>
                      <a:cubicBezTo>
                        <a:pt x="107715" y="215800"/>
                        <a:pt x="-1940" y="136703"/>
                        <a:pt x="-1940" y="114093"/>
                      </a:cubicBezTo>
                      <a:cubicBezTo>
                        <a:pt x="-1940" y="83725"/>
                        <a:pt x="20221" y="96430"/>
                        <a:pt x="140505" y="76236"/>
                      </a:cubicBezTo>
                      <a:cubicBezTo>
                        <a:pt x="243258" y="58981"/>
                        <a:pt x="299596" y="-17418"/>
                        <a:pt x="317489" y="-2878"/>
                      </a:cubicBezTo>
                      <a:cubicBezTo>
                        <a:pt x="338569" y="14239"/>
                        <a:pt x="316028" y="98305"/>
                        <a:pt x="309615" y="119718"/>
                      </a:cubicBezTo>
                    </a:path>
                  </a:pathLst>
                </a:custGeom>
                <a:solidFill>
                  <a:srgbClr val="FFFF00"/>
                </a:solidFill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8" name="Freeform: Shape 7">
                  <a:extLst>
                    <a:ext uri="{FF2B5EF4-FFF2-40B4-BE49-F238E27FC236}">
                      <a16:creationId xmlns:a16="http://schemas.microsoft.com/office/drawing/2014/main" id="{0CAF1827-A565-952A-86E5-4FFD37253317}"/>
                    </a:ext>
                  </a:extLst>
                </p:cNvPr>
                <p:cNvSpPr/>
                <p:nvPr/>
              </p:nvSpPr>
              <p:spPr>
                <a:xfrm flipV="1">
                  <a:off x="374592" y="3083173"/>
                  <a:ext cx="1276910" cy="691653"/>
                </a:xfrm>
                <a:custGeom>
                  <a:avLst/>
                  <a:gdLst>
                    <a:gd name="connsiteX0" fmla="*/ 1272444 w 1276910"/>
                    <a:gd name="connsiteY0" fmla="*/ 687880 h 691653"/>
                    <a:gd name="connsiteX1" fmla="*/ 1275861 w 1276910"/>
                    <a:gd name="connsiteY1" fmla="*/ 670683 h 691653"/>
                    <a:gd name="connsiteX2" fmla="*/ 1273278 w 1276910"/>
                    <a:gd name="connsiteY2" fmla="*/ 622294 h 691653"/>
                    <a:gd name="connsiteX3" fmla="*/ 1223693 w 1276910"/>
                    <a:gd name="connsiteY3" fmla="*/ 450297 h 691653"/>
                    <a:gd name="connsiteX4" fmla="*/ 1067605 w 1276910"/>
                    <a:gd name="connsiteY4" fmla="*/ 234460 h 691653"/>
                    <a:gd name="connsiteX5" fmla="*/ 948816 w 1276910"/>
                    <a:gd name="connsiteY5" fmla="*/ 132294 h 691653"/>
                    <a:gd name="connsiteX6" fmla="*/ 913812 w 1276910"/>
                    <a:gd name="connsiteY6" fmla="*/ 108172 h 691653"/>
                    <a:gd name="connsiteX7" fmla="*/ 895544 w 1276910"/>
                    <a:gd name="connsiteY7" fmla="*/ 96933 h 691653"/>
                    <a:gd name="connsiteX8" fmla="*/ 876702 w 1276910"/>
                    <a:gd name="connsiteY8" fmla="*/ 86448 h 691653"/>
                    <a:gd name="connsiteX9" fmla="*/ 797134 w 1276910"/>
                    <a:gd name="connsiteY9" fmla="*/ 50770 h 691653"/>
                    <a:gd name="connsiteX10" fmla="*/ 632631 w 1276910"/>
                    <a:gd name="connsiteY10" fmla="*/ 8363 h 691653"/>
                    <a:gd name="connsiteX11" fmla="*/ 475891 w 1276910"/>
                    <a:gd name="connsiteY11" fmla="*/ -3767 h 691653"/>
                    <a:gd name="connsiteX12" fmla="*/ 213131 w 1276910"/>
                    <a:gd name="connsiteY12" fmla="*/ 30047 h 691653"/>
                    <a:gd name="connsiteX13" fmla="*/ 116753 w 1276910"/>
                    <a:gd name="connsiteY13" fmla="*/ 63769 h 691653"/>
                    <a:gd name="connsiteX14" fmla="*/ 48492 w 1276910"/>
                    <a:gd name="connsiteY14" fmla="*/ 99768 h 691653"/>
                    <a:gd name="connsiteX15" fmla="*/ -772 w 1276910"/>
                    <a:gd name="connsiteY15" fmla="*/ 143504 h 691653"/>
                    <a:gd name="connsiteX16" fmla="*/ 58991 w 1276910"/>
                    <a:gd name="connsiteY16" fmla="*/ 119485 h 691653"/>
                    <a:gd name="connsiteX17" fmla="*/ 128101 w 1276910"/>
                    <a:gd name="connsiteY17" fmla="*/ 93769 h 691653"/>
                    <a:gd name="connsiteX18" fmla="*/ 222556 w 1276910"/>
                    <a:gd name="connsiteY18" fmla="*/ 69515 h 691653"/>
                    <a:gd name="connsiteX19" fmla="*/ 475051 w 1276910"/>
                    <a:gd name="connsiteY19" fmla="*/ 49108 h 691653"/>
                    <a:gd name="connsiteX20" fmla="*/ 623526 w 1276910"/>
                    <a:gd name="connsiteY20" fmla="*/ 63838 h 691653"/>
                    <a:gd name="connsiteX21" fmla="*/ 777003 w 1276910"/>
                    <a:gd name="connsiteY21" fmla="*/ 104513 h 691653"/>
                    <a:gd name="connsiteX22" fmla="*/ 849968 w 1276910"/>
                    <a:gd name="connsiteY22" fmla="*/ 136890 h 691653"/>
                    <a:gd name="connsiteX23" fmla="*/ 867091 w 1276910"/>
                    <a:gd name="connsiteY23" fmla="*/ 146242 h 691653"/>
                    <a:gd name="connsiteX24" fmla="*/ 883615 w 1276910"/>
                    <a:gd name="connsiteY24" fmla="*/ 156192 h 691653"/>
                    <a:gd name="connsiteX25" fmla="*/ 915163 w 1276910"/>
                    <a:gd name="connsiteY25" fmla="*/ 177329 h 691653"/>
                    <a:gd name="connsiteX26" fmla="*/ 1031019 w 1276910"/>
                    <a:gd name="connsiteY26" fmla="*/ 272640 h 691653"/>
                    <a:gd name="connsiteX27" fmla="*/ 1122671 w 1276910"/>
                    <a:gd name="connsiteY27" fmla="*/ 371240 h 691653"/>
                    <a:gd name="connsiteX28" fmla="*/ 1132288 w 1276910"/>
                    <a:gd name="connsiteY28" fmla="*/ 383589 h 691653"/>
                    <a:gd name="connsiteX29" fmla="*/ 1141462 w 1276910"/>
                    <a:gd name="connsiteY29" fmla="*/ 395915 h 691653"/>
                    <a:gd name="connsiteX30" fmla="*/ 1158579 w 1276910"/>
                    <a:gd name="connsiteY30" fmla="*/ 420406 h 691653"/>
                    <a:gd name="connsiteX31" fmla="*/ 1173769 w 1276910"/>
                    <a:gd name="connsiteY31" fmla="*/ 444752 h 691653"/>
                    <a:gd name="connsiteX32" fmla="*/ 1180999 w 1276910"/>
                    <a:gd name="connsiteY32" fmla="*/ 456629 h 691653"/>
                    <a:gd name="connsiteX33" fmla="*/ 1187469 w 1276910"/>
                    <a:gd name="connsiteY33" fmla="*/ 468576 h 691653"/>
                    <a:gd name="connsiteX34" fmla="*/ 1251382 w 1276910"/>
                    <a:gd name="connsiteY34" fmla="*/ 626700 h 691653"/>
                    <a:gd name="connsiteX35" fmla="*/ 1264398 w 1276910"/>
                    <a:gd name="connsiteY35" fmla="*/ 672201 h 691653"/>
                    <a:gd name="connsiteX36" fmla="*/ 1272444 w 1276910"/>
                    <a:gd name="connsiteY36" fmla="*/ 687880 h 6916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</a:cxnLst>
                  <a:rect l="l" t="t" r="r" b="b"/>
                  <a:pathLst>
                    <a:path w="1276910" h="691653">
                      <a:moveTo>
                        <a:pt x="1272444" y="687880"/>
                      </a:moveTo>
                      <a:cubicBezTo>
                        <a:pt x="1274411" y="687667"/>
                        <a:pt x="1275539" y="681795"/>
                        <a:pt x="1275861" y="670683"/>
                      </a:cubicBezTo>
                      <a:cubicBezTo>
                        <a:pt x="1275987" y="659605"/>
                        <a:pt x="1276332" y="643133"/>
                        <a:pt x="1273278" y="622294"/>
                      </a:cubicBezTo>
                      <a:cubicBezTo>
                        <a:pt x="1268642" y="580543"/>
                        <a:pt x="1255810" y="519696"/>
                        <a:pt x="1223693" y="450297"/>
                      </a:cubicBezTo>
                      <a:cubicBezTo>
                        <a:pt x="1192508" y="380587"/>
                        <a:pt x="1139029" y="304912"/>
                        <a:pt x="1067605" y="234460"/>
                      </a:cubicBezTo>
                      <a:cubicBezTo>
                        <a:pt x="1031864" y="199168"/>
                        <a:pt x="992005" y="165165"/>
                        <a:pt x="948816" y="132294"/>
                      </a:cubicBezTo>
                      <a:cubicBezTo>
                        <a:pt x="937370" y="124138"/>
                        <a:pt x="926034" y="115499"/>
                        <a:pt x="913812" y="108172"/>
                      </a:cubicBezTo>
                      <a:cubicBezTo>
                        <a:pt x="907744" y="104456"/>
                        <a:pt x="901837" y="100332"/>
                        <a:pt x="895544" y="96933"/>
                      </a:cubicBezTo>
                      <a:cubicBezTo>
                        <a:pt x="889287" y="93447"/>
                        <a:pt x="883006" y="89950"/>
                        <a:pt x="876702" y="86448"/>
                      </a:cubicBezTo>
                      <a:cubicBezTo>
                        <a:pt x="851199" y="73092"/>
                        <a:pt x="824707" y="60778"/>
                        <a:pt x="797134" y="50770"/>
                      </a:cubicBezTo>
                      <a:cubicBezTo>
                        <a:pt x="742251" y="30001"/>
                        <a:pt x="686633" y="16956"/>
                        <a:pt x="632631" y="8363"/>
                      </a:cubicBezTo>
                      <a:cubicBezTo>
                        <a:pt x="578583" y="-241"/>
                        <a:pt x="525933" y="-3761"/>
                        <a:pt x="475891" y="-3767"/>
                      </a:cubicBezTo>
                      <a:cubicBezTo>
                        <a:pt x="375748" y="-3830"/>
                        <a:pt x="286055" y="9991"/>
                        <a:pt x="213131" y="30047"/>
                      </a:cubicBezTo>
                      <a:cubicBezTo>
                        <a:pt x="176650" y="40066"/>
                        <a:pt x="144280" y="51535"/>
                        <a:pt x="116753" y="63769"/>
                      </a:cubicBezTo>
                      <a:cubicBezTo>
                        <a:pt x="89198" y="75899"/>
                        <a:pt x="66250" y="88133"/>
                        <a:pt x="48492" y="99768"/>
                      </a:cubicBezTo>
                      <a:cubicBezTo>
                        <a:pt x="12778" y="122838"/>
                        <a:pt x="-2949" y="140732"/>
                        <a:pt x="-772" y="143504"/>
                      </a:cubicBezTo>
                      <a:cubicBezTo>
                        <a:pt x="1834" y="147012"/>
                        <a:pt x="21738" y="135555"/>
                        <a:pt x="58991" y="119485"/>
                      </a:cubicBezTo>
                      <a:cubicBezTo>
                        <a:pt x="77538" y="111306"/>
                        <a:pt x="100772" y="102558"/>
                        <a:pt x="128101" y="93769"/>
                      </a:cubicBezTo>
                      <a:cubicBezTo>
                        <a:pt x="155399" y="84889"/>
                        <a:pt x="187109" y="76618"/>
                        <a:pt x="222556" y="69515"/>
                      </a:cubicBezTo>
                      <a:cubicBezTo>
                        <a:pt x="293386" y="55291"/>
                        <a:pt x="379636" y="46198"/>
                        <a:pt x="475051" y="49108"/>
                      </a:cubicBezTo>
                      <a:cubicBezTo>
                        <a:pt x="522720" y="50523"/>
                        <a:pt x="572653" y="54980"/>
                        <a:pt x="623526" y="63838"/>
                      </a:cubicBezTo>
                      <a:cubicBezTo>
                        <a:pt x="674353" y="72672"/>
                        <a:pt x="726371" y="85320"/>
                        <a:pt x="777003" y="104513"/>
                      </a:cubicBezTo>
                      <a:cubicBezTo>
                        <a:pt x="802500" y="113745"/>
                        <a:pt x="826714" y="124955"/>
                        <a:pt x="849968" y="136890"/>
                      </a:cubicBezTo>
                      <a:cubicBezTo>
                        <a:pt x="855697" y="140018"/>
                        <a:pt x="861403" y="143136"/>
                        <a:pt x="867091" y="146242"/>
                      </a:cubicBezTo>
                      <a:cubicBezTo>
                        <a:pt x="872837" y="149256"/>
                        <a:pt x="878105" y="152925"/>
                        <a:pt x="883615" y="156192"/>
                      </a:cubicBezTo>
                      <a:cubicBezTo>
                        <a:pt x="894722" y="162645"/>
                        <a:pt x="904816" y="170238"/>
                        <a:pt x="915163" y="177329"/>
                      </a:cubicBezTo>
                      <a:cubicBezTo>
                        <a:pt x="957104" y="208302"/>
                        <a:pt x="996193" y="240218"/>
                        <a:pt x="1031019" y="272640"/>
                      </a:cubicBezTo>
                      <a:cubicBezTo>
                        <a:pt x="1065897" y="305073"/>
                        <a:pt x="1096553" y="338232"/>
                        <a:pt x="1122671" y="371240"/>
                      </a:cubicBezTo>
                      <a:cubicBezTo>
                        <a:pt x="1125904" y="375393"/>
                        <a:pt x="1129107" y="379511"/>
                        <a:pt x="1132288" y="383589"/>
                      </a:cubicBezTo>
                      <a:cubicBezTo>
                        <a:pt x="1135503" y="387650"/>
                        <a:pt x="1138667" y="391687"/>
                        <a:pt x="1141462" y="395915"/>
                      </a:cubicBezTo>
                      <a:cubicBezTo>
                        <a:pt x="1147283" y="404232"/>
                        <a:pt x="1152988" y="412405"/>
                        <a:pt x="1158579" y="420406"/>
                      </a:cubicBezTo>
                      <a:cubicBezTo>
                        <a:pt x="1163882" y="428602"/>
                        <a:pt x="1168777" y="436815"/>
                        <a:pt x="1173769" y="444752"/>
                      </a:cubicBezTo>
                      <a:cubicBezTo>
                        <a:pt x="1176185" y="448761"/>
                        <a:pt x="1178819" y="452603"/>
                        <a:pt x="1180999" y="456629"/>
                      </a:cubicBezTo>
                      <a:cubicBezTo>
                        <a:pt x="1183179" y="460662"/>
                        <a:pt x="1185336" y="464642"/>
                        <a:pt x="1187469" y="468576"/>
                      </a:cubicBezTo>
                      <a:cubicBezTo>
                        <a:pt x="1222117" y="531407"/>
                        <a:pt x="1240281" y="587537"/>
                        <a:pt x="1251382" y="626700"/>
                      </a:cubicBezTo>
                      <a:cubicBezTo>
                        <a:pt x="1257668" y="646186"/>
                        <a:pt x="1260843" y="661791"/>
                        <a:pt x="1264398" y="672201"/>
                      </a:cubicBezTo>
                      <a:cubicBezTo>
                        <a:pt x="1267757" y="682646"/>
                        <a:pt x="1270477" y="688093"/>
                        <a:pt x="1272444" y="687880"/>
                      </a:cubicBezTo>
                    </a:path>
                  </a:pathLst>
                </a:custGeom>
                <a:solidFill>
                  <a:srgbClr val="FFFF00"/>
                </a:solidFill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9" name="Freeform: Shape 8">
                  <a:extLst>
                    <a:ext uri="{FF2B5EF4-FFF2-40B4-BE49-F238E27FC236}">
                      <a16:creationId xmlns:a16="http://schemas.microsoft.com/office/drawing/2014/main" id="{211AB63E-EEC1-6E54-9DAB-7BD9121048E3}"/>
                    </a:ext>
                  </a:extLst>
                </p:cNvPr>
                <p:cNvSpPr/>
                <p:nvPr/>
              </p:nvSpPr>
              <p:spPr>
                <a:xfrm flipV="1">
                  <a:off x="1719738" y="2812488"/>
                  <a:ext cx="121425" cy="284340"/>
                </a:xfrm>
                <a:custGeom>
                  <a:avLst/>
                  <a:gdLst>
                    <a:gd name="connsiteX0" fmla="*/ -1876 w 121425"/>
                    <a:gd name="connsiteY0" fmla="*/ 278884 h 284340"/>
                    <a:gd name="connsiteX1" fmla="*/ 11612 w 121425"/>
                    <a:gd name="connsiteY1" fmla="*/ 275232 h 284340"/>
                    <a:gd name="connsiteX2" fmla="*/ 38898 w 121425"/>
                    <a:gd name="connsiteY2" fmla="*/ 252484 h 284340"/>
                    <a:gd name="connsiteX3" fmla="*/ 101153 w 121425"/>
                    <a:gd name="connsiteY3" fmla="*/ 154856 h 284340"/>
                    <a:gd name="connsiteX4" fmla="*/ 117943 w 121425"/>
                    <a:gd name="connsiteY4" fmla="*/ 92220 h 284340"/>
                    <a:gd name="connsiteX5" fmla="*/ 116177 w 121425"/>
                    <a:gd name="connsiteY5" fmla="*/ 38506 h 284340"/>
                    <a:gd name="connsiteX6" fmla="*/ 102948 w 121425"/>
                    <a:gd name="connsiteY6" fmla="*/ 4761 h 284340"/>
                    <a:gd name="connsiteX7" fmla="*/ 92607 w 121425"/>
                    <a:gd name="connsiteY7" fmla="*/ -4551 h 284340"/>
                    <a:gd name="connsiteX8" fmla="*/ 96046 w 121425"/>
                    <a:gd name="connsiteY8" fmla="*/ 41054 h 284340"/>
                    <a:gd name="connsiteX9" fmla="*/ 91836 w 121425"/>
                    <a:gd name="connsiteY9" fmla="*/ 88062 h 284340"/>
                    <a:gd name="connsiteX10" fmla="*/ 74541 w 121425"/>
                    <a:gd name="connsiteY10" fmla="*/ 144117 h 284340"/>
                    <a:gd name="connsiteX11" fmla="*/ 23127 w 121425"/>
                    <a:gd name="connsiteY11" fmla="*/ 239721 h 284340"/>
                    <a:gd name="connsiteX12" fmla="*/ 4140 w 121425"/>
                    <a:gd name="connsiteY12" fmla="*/ 266933 h 284340"/>
                    <a:gd name="connsiteX13" fmla="*/ -1876 w 121425"/>
                    <a:gd name="connsiteY13" fmla="*/ 278884 h 2843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21425" h="284340">
                      <a:moveTo>
                        <a:pt x="-1876" y="278884"/>
                      </a:moveTo>
                      <a:cubicBezTo>
                        <a:pt x="-869" y="280507"/>
                        <a:pt x="4198" y="279609"/>
                        <a:pt x="11612" y="275232"/>
                      </a:cubicBezTo>
                      <a:cubicBezTo>
                        <a:pt x="19008" y="270896"/>
                        <a:pt x="28539" y="263206"/>
                        <a:pt x="38898" y="252484"/>
                      </a:cubicBezTo>
                      <a:cubicBezTo>
                        <a:pt x="59500" y="231036"/>
                        <a:pt x="83910" y="197389"/>
                        <a:pt x="101153" y="154856"/>
                      </a:cubicBezTo>
                      <a:cubicBezTo>
                        <a:pt x="109833" y="133701"/>
                        <a:pt x="115366" y="112213"/>
                        <a:pt x="117943" y="92220"/>
                      </a:cubicBezTo>
                      <a:cubicBezTo>
                        <a:pt x="120341" y="72165"/>
                        <a:pt x="119438" y="53592"/>
                        <a:pt x="116177" y="38506"/>
                      </a:cubicBezTo>
                      <a:cubicBezTo>
                        <a:pt x="112933" y="23385"/>
                        <a:pt x="107618" y="11922"/>
                        <a:pt x="102948" y="4761"/>
                      </a:cubicBezTo>
                      <a:cubicBezTo>
                        <a:pt x="98071" y="-2342"/>
                        <a:pt x="94298" y="-5448"/>
                        <a:pt x="92607" y="-4551"/>
                      </a:cubicBezTo>
                      <a:cubicBezTo>
                        <a:pt x="88707" y="-2521"/>
                        <a:pt x="95247" y="14119"/>
                        <a:pt x="96046" y="41054"/>
                      </a:cubicBezTo>
                      <a:cubicBezTo>
                        <a:pt x="96472" y="54507"/>
                        <a:pt x="95287" y="70514"/>
                        <a:pt x="91836" y="88062"/>
                      </a:cubicBezTo>
                      <a:cubicBezTo>
                        <a:pt x="88178" y="105581"/>
                        <a:pt x="82535" y="124665"/>
                        <a:pt x="74541" y="144117"/>
                      </a:cubicBezTo>
                      <a:cubicBezTo>
                        <a:pt x="58741" y="183171"/>
                        <a:pt x="38558" y="216450"/>
                        <a:pt x="23127" y="239721"/>
                      </a:cubicBezTo>
                      <a:cubicBezTo>
                        <a:pt x="15362" y="251363"/>
                        <a:pt x="8713" y="260514"/>
                        <a:pt x="4140" y="266933"/>
                      </a:cubicBezTo>
                      <a:cubicBezTo>
                        <a:pt x="-403" y="273351"/>
                        <a:pt x="-2969" y="277153"/>
                        <a:pt x="-1876" y="278884"/>
                      </a:cubicBezTo>
                    </a:path>
                  </a:pathLst>
                </a:custGeom>
                <a:solidFill>
                  <a:srgbClr val="0998A6"/>
                </a:solidFill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B619208A-848A-584A-DFC7-76915FE5CEFD}"/>
                  </a:ext>
                </a:extLst>
              </p:cNvPr>
              <p:cNvSpPr/>
              <p:nvPr/>
            </p:nvSpPr>
            <p:spPr>
              <a:xfrm>
                <a:off x="549517" y="2293658"/>
                <a:ext cx="1196888" cy="559737"/>
              </a:xfrm>
              <a:prstGeom prst="roundRect">
                <a:avLst/>
              </a:prstGeom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61B9433-77B9-C7F9-BE65-3188A773CB34}"/>
                  </a:ext>
                </a:extLst>
              </p:cNvPr>
              <p:cNvSpPr txBox="1"/>
              <p:nvPr/>
            </p:nvSpPr>
            <p:spPr>
              <a:xfrm>
                <a:off x="651108" y="2306395"/>
                <a:ext cx="99370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2400" dirty="0">
                    <a:effectLst>
                      <a:outerShdw blurRad="50800" dist="38100" dir="13500000" algn="br" rotWithShape="0">
                        <a:prstClr val="black">
                          <a:alpha val="40000"/>
                        </a:prstClr>
                      </a:outerShdw>
                    </a:effectLst>
                  </a:rPr>
                  <a:t>Input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51344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0E518639-6BA2-3D5D-9712-9DC329059C49}"/>
              </a:ext>
            </a:extLst>
          </p:cNvPr>
          <p:cNvGrpSpPr/>
          <p:nvPr/>
        </p:nvGrpSpPr>
        <p:grpSpPr>
          <a:xfrm>
            <a:off x="254662" y="586757"/>
            <a:ext cx="11735161" cy="3210455"/>
            <a:chOff x="254662" y="586757"/>
            <a:chExt cx="11735161" cy="3210455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A2267CE4-4D4F-F30A-8540-EDDF49ACB2DC}"/>
                </a:ext>
              </a:extLst>
            </p:cNvPr>
            <p:cNvGrpSpPr/>
            <p:nvPr/>
          </p:nvGrpSpPr>
          <p:grpSpPr>
            <a:xfrm>
              <a:off x="4801627" y="2773314"/>
              <a:ext cx="1294373" cy="655686"/>
              <a:chOff x="4410839" y="1697404"/>
              <a:chExt cx="1818765" cy="670480"/>
            </a:xfrm>
            <a:solidFill>
              <a:srgbClr val="FFFF00"/>
            </a:solidFill>
          </p:grpSpPr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D5FB8C82-3FF4-28C1-A478-D19B30F3F770}"/>
                  </a:ext>
                </a:extLst>
              </p:cNvPr>
              <p:cNvSpPr/>
              <p:nvPr/>
            </p:nvSpPr>
            <p:spPr>
              <a:xfrm flipV="1">
                <a:off x="4410839" y="1697404"/>
                <a:ext cx="1705978" cy="670480"/>
              </a:xfrm>
              <a:custGeom>
                <a:avLst/>
                <a:gdLst>
                  <a:gd name="connsiteX0" fmla="*/ 1516778 w 1705978"/>
                  <a:gd name="connsiteY0" fmla="*/ 146010 h 670480"/>
                  <a:gd name="connsiteX1" fmla="*/ 1505033 w 1705978"/>
                  <a:gd name="connsiteY1" fmla="*/ 167981 h 670480"/>
                  <a:gd name="connsiteX2" fmla="*/ 1506229 w 1705978"/>
                  <a:gd name="connsiteY2" fmla="*/ 179818 h 670480"/>
                  <a:gd name="connsiteX3" fmla="*/ 1512441 w 1705978"/>
                  <a:gd name="connsiteY3" fmla="*/ 190838 h 670480"/>
                  <a:gd name="connsiteX4" fmla="*/ 1534464 w 1705978"/>
                  <a:gd name="connsiteY4" fmla="*/ 204470 h 670480"/>
                  <a:gd name="connsiteX5" fmla="*/ 1556481 w 1705978"/>
                  <a:gd name="connsiteY5" fmla="*/ 198488 h 670480"/>
                  <a:gd name="connsiteX6" fmla="*/ 1567789 w 1705978"/>
                  <a:gd name="connsiteY6" fmla="*/ 173008 h 670480"/>
                  <a:gd name="connsiteX7" fmla="*/ 1569434 w 1705978"/>
                  <a:gd name="connsiteY7" fmla="*/ 156972 h 670480"/>
                  <a:gd name="connsiteX8" fmla="*/ 1568893 w 1705978"/>
                  <a:gd name="connsiteY8" fmla="*/ 140103 h 670480"/>
                  <a:gd name="connsiteX9" fmla="*/ 1568203 w 1705978"/>
                  <a:gd name="connsiteY9" fmla="*/ 131538 h 670480"/>
                  <a:gd name="connsiteX10" fmla="*/ 1566875 w 1705978"/>
                  <a:gd name="connsiteY10" fmla="*/ 123803 h 670480"/>
                  <a:gd name="connsiteX11" fmla="*/ 1566506 w 1705978"/>
                  <a:gd name="connsiteY11" fmla="*/ 122509 h 670480"/>
                  <a:gd name="connsiteX12" fmla="*/ 1566087 w 1705978"/>
                  <a:gd name="connsiteY12" fmla="*/ 122526 h 670480"/>
                  <a:gd name="connsiteX13" fmla="*/ 1539940 w 1705978"/>
                  <a:gd name="connsiteY13" fmla="*/ 129888 h 670480"/>
                  <a:gd name="connsiteX14" fmla="*/ 1516778 w 1705978"/>
                  <a:gd name="connsiteY14" fmla="*/ 146010 h 670480"/>
                  <a:gd name="connsiteX15" fmla="*/ 738608 w 1705978"/>
                  <a:gd name="connsiteY15" fmla="*/ 174687 h 670480"/>
                  <a:gd name="connsiteX16" fmla="*/ 685285 w 1705978"/>
                  <a:gd name="connsiteY16" fmla="*/ 112995 h 670480"/>
                  <a:gd name="connsiteX17" fmla="*/ 609351 w 1705978"/>
                  <a:gd name="connsiteY17" fmla="*/ 95338 h 670480"/>
                  <a:gd name="connsiteX18" fmla="*/ 543760 w 1705978"/>
                  <a:gd name="connsiteY18" fmla="*/ 139108 h 670480"/>
                  <a:gd name="connsiteX19" fmla="*/ 538992 w 1705978"/>
                  <a:gd name="connsiteY19" fmla="*/ 147867 h 670480"/>
                  <a:gd name="connsiteX20" fmla="*/ 536909 w 1705978"/>
                  <a:gd name="connsiteY20" fmla="*/ 152383 h 670480"/>
                  <a:gd name="connsiteX21" fmla="*/ 535316 w 1705978"/>
                  <a:gd name="connsiteY21" fmla="*/ 157065 h 670480"/>
                  <a:gd name="connsiteX22" fmla="*/ 532855 w 1705978"/>
                  <a:gd name="connsiteY22" fmla="*/ 166888 h 670480"/>
                  <a:gd name="connsiteX23" fmla="*/ 531238 w 1705978"/>
                  <a:gd name="connsiteY23" fmla="*/ 177023 h 670480"/>
                  <a:gd name="connsiteX24" fmla="*/ 535425 w 1705978"/>
                  <a:gd name="connsiteY24" fmla="*/ 218170 h 670480"/>
                  <a:gd name="connsiteX25" fmla="*/ 582727 w 1705978"/>
                  <a:gd name="connsiteY25" fmla="*/ 291371 h 670480"/>
                  <a:gd name="connsiteX26" fmla="*/ 658954 w 1705978"/>
                  <a:gd name="connsiteY26" fmla="*/ 340473 h 670480"/>
                  <a:gd name="connsiteX27" fmla="*/ 756203 w 1705978"/>
                  <a:gd name="connsiteY27" fmla="*/ 361219 h 670480"/>
                  <a:gd name="connsiteX28" fmla="*/ 759521 w 1705978"/>
                  <a:gd name="connsiteY28" fmla="*/ 335929 h 670480"/>
                  <a:gd name="connsiteX29" fmla="*/ 738608 w 1705978"/>
                  <a:gd name="connsiteY29" fmla="*/ 174687 h 670480"/>
                  <a:gd name="connsiteX30" fmla="*/ 1696695 w 1705978"/>
                  <a:gd name="connsiteY30" fmla="*/ 149472 h 670480"/>
                  <a:gd name="connsiteX31" fmla="*/ 1674476 w 1705978"/>
                  <a:gd name="connsiteY31" fmla="*/ 141547 h 670480"/>
                  <a:gd name="connsiteX32" fmla="*/ 1621832 w 1705978"/>
                  <a:gd name="connsiteY32" fmla="*/ 126673 h 670480"/>
                  <a:gd name="connsiteX33" fmla="*/ 1589944 w 1705978"/>
                  <a:gd name="connsiteY33" fmla="*/ 122319 h 670480"/>
                  <a:gd name="connsiteX34" fmla="*/ 1591020 w 1705978"/>
                  <a:gd name="connsiteY34" fmla="*/ 129077 h 670480"/>
                  <a:gd name="connsiteX35" fmla="*/ 1591693 w 1705978"/>
                  <a:gd name="connsiteY35" fmla="*/ 138602 h 670480"/>
                  <a:gd name="connsiteX36" fmla="*/ 1589841 w 1705978"/>
                  <a:gd name="connsiteY36" fmla="*/ 177149 h 670480"/>
                  <a:gd name="connsiteX37" fmla="*/ 1571764 w 1705978"/>
                  <a:gd name="connsiteY37" fmla="*/ 214311 h 670480"/>
                  <a:gd name="connsiteX38" fmla="*/ 1551938 w 1705978"/>
                  <a:gd name="connsiteY38" fmla="*/ 225348 h 670480"/>
                  <a:gd name="connsiteX39" fmla="*/ 1530030 w 1705978"/>
                  <a:gd name="connsiteY39" fmla="*/ 225566 h 670480"/>
                  <a:gd name="connsiteX40" fmla="*/ 1510951 w 1705978"/>
                  <a:gd name="connsiteY40" fmla="*/ 217560 h 670480"/>
                  <a:gd name="connsiteX41" fmla="*/ 1495980 w 1705978"/>
                  <a:gd name="connsiteY41" fmla="*/ 204050 h 670480"/>
                  <a:gd name="connsiteX42" fmla="*/ 1486334 w 1705978"/>
                  <a:gd name="connsiteY42" fmla="*/ 186116 h 670480"/>
                  <a:gd name="connsiteX43" fmla="*/ 1484545 w 1705978"/>
                  <a:gd name="connsiteY43" fmla="*/ 165514 h 670480"/>
                  <a:gd name="connsiteX44" fmla="*/ 1502617 w 1705978"/>
                  <a:gd name="connsiteY44" fmla="*/ 131660 h 670480"/>
                  <a:gd name="connsiteX45" fmla="*/ 1531226 w 1705978"/>
                  <a:gd name="connsiteY45" fmla="*/ 112253 h 670480"/>
                  <a:gd name="connsiteX46" fmla="*/ 1559242 w 1705978"/>
                  <a:gd name="connsiteY46" fmla="*/ 104172 h 670480"/>
                  <a:gd name="connsiteX47" fmla="*/ 1542464 w 1705978"/>
                  <a:gd name="connsiteY47" fmla="*/ 81954 h 670480"/>
                  <a:gd name="connsiteX48" fmla="*/ 1482636 w 1705978"/>
                  <a:gd name="connsiteY48" fmla="*/ 43400 h 670480"/>
                  <a:gd name="connsiteX49" fmla="*/ 1409923 w 1705978"/>
                  <a:gd name="connsiteY49" fmla="*/ 23114 h 670480"/>
                  <a:gd name="connsiteX50" fmla="*/ 1332644 w 1705978"/>
                  <a:gd name="connsiteY50" fmla="*/ 21360 h 670480"/>
                  <a:gd name="connsiteX51" fmla="*/ 1295310 w 1705978"/>
                  <a:gd name="connsiteY51" fmla="*/ 30108 h 670480"/>
                  <a:gd name="connsiteX52" fmla="*/ 1277032 w 1705978"/>
                  <a:gd name="connsiteY52" fmla="*/ 37792 h 670480"/>
                  <a:gd name="connsiteX53" fmla="*/ 1259219 w 1705978"/>
                  <a:gd name="connsiteY53" fmla="*/ 46995 h 670480"/>
                  <a:gd name="connsiteX54" fmla="*/ 1135564 w 1705978"/>
                  <a:gd name="connsiteY54" fmla="*/ 159078 h 670480"/>
                  <a:gd name="connsiteX55" fmla="*/ 1016304 w 1705978"/>
                  <a:gd name="connsiteY55" fmla="*/ 296427 h 670480"/>
                  <a:gd name="connsiteX56" fmla="*/ 938237 w 1705978"/>
                  <a:gd name="connsiteY56" fmla="*/ 352465 h 670480"/>
                  <a:gd name="connsiteX57" fmla="*/ 845296 w 1705978"/>
                  <a:gd name="connsiteY57" fmla="*/ 383357 h 670480"/>
                  <a:gd name="connsiteX58" fmla="*/ 776932 w 1705978"/>
                  <a:gd name="connsiteY58" fmla="*/ 390058 h 670480"/>
                  <a:gd name="connsiteX59" fmla="*/ 767809 w 1705978"/>
                  <a:gd name="connsiteY59" fmla="*/ 422722 h 670480"/>
                  <a:gd name="connsiteX60" fmla="*/ 731545 w 1705978"/>
                  <a:gd name="connsiteY60" fmla="*/ 498488 h 670480"/>
                  <a:gd name="connsiteX61" fmla="*/ 616179 w 1705978"/>
                  <a:gd name="connsiteY61" fmla="*/ 608178 h 670480"/>
                  <a:gd name="connsiteX62" fmla="*/ 547423 w 1705978"/>
                  <a:gd name="connsiteY62" fmla="*/ 640192 h 670480"/>
                  <a:gd name="connsiteX63" fmla="*/ 476868 w 1705978"/>
                  <a:gd name="connsiteY63" fmla="*/ 658476 h 670480"/>
                  <a:gd name="connsiteX64" fmla="*/ 407233 w 1705978"/>
                  <a:gd name="connsiteY64" fmla="*/ 664469 h 670480"/>
                  <a:gd name="connsiteX65" fmla="*/ 340565 w 1705978"/>
                  <a:gd name="connsiteY65" fmla="*/ 659546 h 670480"/>
                  <a:gd name="connsiteX66" fmla="*/ 222438 w 1705978"/>
                  <a:gd name="connsiteY66" fmla="*/ 622413 h 670480"/>
                  <a:gd name="connsiteX67" fmla="*/ 132304 w 1705978"/>
                  <a:gd name="connsiteY67" fmla="*/ 558501 h 670480"/>
                  <a:gd name="connsiteX68" fmla="*/ 73568 w 1705978"/>
                  <a:gd name="connsiteY68" fmla="*/ 482907 h 670480"/>
                  <a:gd name="connsiteX69" fmla="*/ 37269 w 1705978"/>
                  <a:gd name="connsiteY69" fmla="*/ 411575 h 670480"/>
                  <a:gd name="connsiteX70" fmla="*/ 3352 w 1705978"/>
                  <a:gd name="connsiteY70" fmla="*/ 306740 h 670480"/>
                  <a:gd name="connsiteX71" fmla="*/ -2181 w 1705978"/>
                  <a:gd name="connsiteY71" fmla="*/ 278660 h 670480"/>
                  <a:gd name="connsiteX72" fmla="*/ -2952 w 1705978"/>
                  <a:gd name="connsiteY72" fmla="*/ 268871 h 670480"/>
                  <a:gd name="connsiteX73" fmla="*/ 660 w 1705978"/>
                  <a:gd name="connsiteY73" fmla="*/ 278010 h 670480"/>
                  <a:gd name="connsiteX74" fmla="*/ 8902 w 1705978"/>
                  <a:gd name="connsiteY74" fmla="*/ 305250 h 670480"/>
                  <a:gd name="connsiteX75" fmla="*/ 47410 w 1705978"/>
                  <a:gd name="connsiteY75" fmla="*/ 407077 h 670480"/>
                  <a:gd name="connsiteX76" fmla="*/ 85066 w 1705978"/>
                  <a:gd name="connsiteY76" fmla="*/ 475665 h 670480"/>
                  <a:gd name="connsiteX77" fmla="*/ 143439 w 1705978"/>
                  <a:gd name="connsiteY77" fmla="*/ 547090 h 670480"/>
                  <a:gd name="connsiteX78" fmla="*/ 230364 w 1705978"/>
                  <a:gd name="connsiteY78" fmla="*/ 606107 h 670480"/>
                  <a:gd name="connsiteX79" fmla="*/ 343458 w 1705978"/>
                  <a:gd name="connsiteY79" fmla="*/ 639599 h 670480"/>
                  <a:gd name="connsiteX80" fmla="*/ 406997 w 1705978"/>
                  <a:gd name="connsiteY80" fmla="*/ 643367 h 670480"/>
                  <a:gd name="connsiteX81" fmla="*/ 473101 w 1705978"/>
                  <a:gd name="connsiteY81" fmla="*/ 636804 h 670480"/>
                  <a:gd name="connsiteX82" fmla="*/ 539682 w 1705978"/>
                  <a:gd name="connsiteY82" fmla="*/ 618698 h 670480"/>
                  <a:gd name="connsiteX83" fmla="*/ 604037 w 1705978"/>
                  <a:gd name="connsiteY83" fmla="*/ 587892 h 670480"/>
                  <a:gd name="connsiteX84" fmla="*/ 710437 w 1705978"/>
                  <a:gd name="connsiteY84" fmla="*/ 484960 h 670480"/>
                  <a:gd name="connsiteX85" fmla="*/ 750468 w 1705978"/>
                  <a:gd name="connsiteY85" fmla="*/ 389414 h 670480"/>
                  <a:gd name="connsiteX86" fmla="*/ 648256 w 1705978"/>
                  <a:gd name="connsiteY86" fmla="*/ 366902 h 670480"/>
                  <a:gd name="connsiteX87" fmla="*/ 602812 w 1705978"/>
                  <a:gd name="connsiteY87" fmla="*/ 343458 h 670480"/>
                  <a:gd name="connsiteX88" fmla="*/ 562953 w 1705978"/>
                  <a:gd name="connsiteY88" fmla="*/ 311864 h 670480"/>
                  <a:gd name="connsiteX89" fmla="*/ 508226 w 1705978"/>
                  <a:gd name="connsiteY89" fmla="*/ 226240 h 670480"/>
                  <a:gd name="connsiteX90" fmla="*/ 503095 w 1705978"/>
                  <a:gd name="connsiteY90" fmla="*/ 174124 h 670480"/>
                  <a:gd name="connsiteX91" fmla="*/ 505195 w 1705978"/>
                  <a:gd name="connsiteY91" fmla="*/ 161108 h 670480"/>
                  <a:gd name="connsiteX92" fmla="*/ 508502 w 1705978"/>
                  <a:gd name="connsiteY92" fmla="*/ 148241 h 670480"/>
                  <a:gd name="connsiteX93" fmla="*/ 510722 w 1705978"/>
                  <a:gd name="connsiteY93" fmla="*/ 141857 h 670480"/>
                  <a:gd name="connsiteX94" fmla="*/ 513518 w 1705978"/>
                  <a:gd name="connsiteY94" fmla="*/ 135743 h 670480"/>
                  <a:gd name="connsiteX95" fmla="*/ 519948 w 1705978"/>
                  <a:gd name="connsiteY95" fmla="*/ 124033 h 670480"/>
                  <a:gd name="connsiteX96" fmla="*/ 556655 w 1705978"/>
                  <a:gd name="connsiteY96" fmla="*/ 87170 h 670480"/>
                  <a:gd name="connsiteX97" fmla="*/ 604163 w 1705978"/>
                  <a:gd name="connsiteY97" fmla="*/ 67891 h 670480"/>
                  <a:gd name="connsiteX98" fmla="*/ 655416 w 1705978"/>
                  <a:gd name="connsiteY98" fmla="*/ 69450 h 670480"/>
                  <a:gd name="connsiteX99" fmla="*/ 700780 w 1705978"/>
                  <a:gd name="connsiteY99" fmla="*/ 90138 h 670480"/>
                  <a:gd name="connsiteX100" fmla="*/ 762788 w 1705978"/>
                  <a:gd name="connsiteY100" fmla="*/ 162172 h 670480"/>
                  <a:gd name="connsiteX101" fmla="*/ 779295 w 1705978"/>
                  <a:gd name="connsiteY101" fmla="*/ 205931 h 670480"/>
                  <a:gd name="connsiteX102" fmla="*/ 781912 w 1705978"/>
                  <a:gd name="connsiteY102" fmla="*/ 217186 h 670480"/>
                  <a:gd name="connsiteX103" fmla="*/ 784069 w 1705978"/>
                  <a:gd name="connsiteY103" fmla="*/ 228425 h 670480"/>
                  <a:gd name="connsiteX104" fmla="*/ 787026 w 1705978"/>
                  <a:gd name="connsiteY104" fmla="*/ 250845 h 670480"/>
                  <a:gd name="connsiteX105" fmla="*/ 785645 w 1705978"/>
                  <a:gd name="connsiteY105" fmla="*/ 338730 h 670480"/>
                  <a:gd name="connsiteX106" fmla="*/ 782637 w 1705978"/>
                  <a:gd name="connsiteY106" fmla="*/ 361541 h 670480"/>
                  <a:gd name="connsiteX107" fmla="*/ 840159 w 1705978"/>
                  <a:gd name="connsiteY107" fmla="*/ 355468 h 670480"/>
                  <a:gd name="connsiteX108" fmla="*/ 925267 w 1705978"/>
                  <a:gd name="connsiteY108" fmla="*/ 327446 h 670480"/>
                  <a:gd name="connsiteX109" fmla="*/ 997329 w 1705978"/>
                  <a:gd name="connsiteY109" fmla="*/ 275928 h 670480"/>
                  <a:gd name="connsiteX110" fmla="*/ 1114651 w 1705978"/>
                  <a:gd name="connsiteY110" fmla="*/ 141633 h 670480"/>
                  <a:gd name="connsiteX111" fmla="*/ 1246473 w 1705978"/>
                  <a:gd name="connsiteY111" fmla="*/ 24023 h 670480"/>
                  <a:gd name="connsiteX112" fmla="*/ 1266081 w 1705978"/>
                  <a:gd name="connsiteY112" fmla="*/ 14067 h 670480"/>
                  <a:gd name="connsiteX113" fmla="*/ 1286378 w 1705978"/>
                  <a:gd name="connsiteY113" fmla="*/ 5698 h 670480"/>
                  <a:gd name="connsiteX114" fmla="*/ 1329504 w 1705978"/>
                  <a:gd name="connsiteY114" fmla="*/ -4154 h 670480"/>
                  <a:gd name="connsiteX115" fmla="*/ 1413840 w 1705978"/>
                  <a:gd name="connsiteY115" fmla="*/ -1646 h 670480"/>
                  <a:gd name="connsiteX116" fmla="*/ 1492270 w 1705978"/>
                  <a:gd name="connsiteY116" fmla="*/ 21003 h 670480"/>
                  <a:gd name="connsiteX117" fmla="*/ 1559392 w 1705978"/>
                  <a:gd name="connsiteY117" fmla="*/ 65452 h 670480"/>
                  <a:gd name="connsiteX118" fmla="*/ 1582824 w 1705978"/>
                  <a:gd name="connsiteY118" fmla="*/ 99094 h 670480"/>
                  <a:gd name="connsiteX119" fmla="*/ 1584411 w 1705978"/>
                  <a:gd name="connsiteY119" fmla="*/ 103137 h 670480"/>
                  <a:gd name="connsiteX120" fmla="*/ 1625697 w 1705978"/>
                  <a:gd name="connsiteY120" fmla="*/ 108952 h 670480"/>
                  <a:gd name="connsiteX121" fmla="*/ 1680130 w 1705978"/>
                  <a:gd name="connsiteY121" fmla="*/ 125453 h 670480"/>
                  <a:gd name="connsiteX122" fmla="*/ 1702792 w 1705978"/>
                  <a:gd name="connsiteY122" fmla="*/ 134052 h 670480"/>
                  <a:gd name="connsiteX123" fmla="*/ 1696695 w 1705978"/>
                  <a:gd name="connsiteY123" fmla="*/ 149472 h 6704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</a:cxnLst>
                <a:rect l="l" t="t" r="r" b="b"/>
                <a:pathLst>
                  <a:path w="1705978" h="670480">
                    <a:moveTo>
                      <a:pt x="1516778" y="146010"/>
                    </a:moveTo>
                    <a:cubicBezTo>
                      <a:pt x="1510451" y="152469"/>
                      <a:pt x="1505654" y="160055"/>
                      <a:pt x="1505033" y="167981"/>
                    </a:cubicBezTo>
                    <a:cubicBezTo>
                      <a:pt x="1504458" y="171921"/>
                      <a:pt x="1505171" y="175895"/>
                      <a:pt x="1506229" y="179818"/>
                    </a:cubicBezTo>
                    <a:cubicBezTo>
                      <a:pt x="1507748" y="183625"/>
                      <a:pt x="1509473" y="187554"/>
                      <a:pt x="1512441" y="190838"/>
                    </a:cubicBezTo>
                    <a:cubicBezTo>
                      <a:pt x="1517853" y="197642"/>
                      <a:pt x="1526159" y="202796"/>
                      <a:pt x="1534464" y="204470"/>
                    </a:cubicBezTo>
                    <a:cubicBezTo>
                      <a:pt x="1542913" y="206230"/>
                      <a:pt x="1550718" y="204147"/>
                      <a:pt x="1556481" y="198488"/>
                    </a:cubicBezTo>
                    <a:cubicBezTo>
                      <a:pt x="1562244" y="192644"/>
                      <a:pt x="1566041" y="183298"/>
                      <a:pt x="1567789" y="173008"/>
                    </a:cubicBezTo>
                    <a:cubicBezTo>
                      <a:pt x="1568922" y="167947"/>
                      <a:pt x="1569014" y="162396"/>
                      <a:pt x="1569434" y="156972"/>
                    </a:cubicBezTo>
                    <a:cubicBezTo>
                      <a:pt x="1569285" y="151382"/>
                      <a:pt x="1569566" y="145837"/>
                      <a:pt x="1568893" y="140103"/>
                    </a:cubicBezTo>
                    <a:lnTo>
                      <a:pt x="1568203" y="131538"/>
                    </a:lnTo>
                    <a:lnTo>
                      <a:pt x="1566875" y="123803"/>
                    </a:lnTo>
                    <a:lnTo>
                      <a:pt x="1566506" y="122509"/>
                    </a:lnTo>
                    <a:lnTo>
                      <a:pt x="1566087" y="122526"/>
                    </a:lnTo>
                    <a:cubicBezTo>
                      <a:pt x="1556947" y="123797"/>
                      <a:pt x="1547952" y="125908"/>
                      <a:pt x="1539940" y="129888"/>
                    </a:cubicBezTo>
                    <a:cubicBezTo>
                      <a:pt x="1531623" y="134420"/>
                      <a:pt x="1523156" y="139487"/>
                      <a:pt x="1516778" y="146010"/>
                    </a:cubicBezTo>
                    <a:close/>
                    <a:moveTo>
                      <a:pt x="738608" y="174687"/>
                    </a:moveTo>
                    <a:cubicBezTo>
                      <a:pt x="725937" y="150416"/>
                      <a:pt x="707860" y="128283"/>
                      <a:pt x="685285" y="112995"/>
                    </a:cubicBezTo>
                    <a:cubicBezTo>
                      <a:pt x="662779" y="97719"/>
                      <a:pt x="635521" y="89954"/>
                      <a:pt x="609351" y="95338"/>
                    </a:cubicBezTo>
                    <a:cubicBezTo>
                      <a:pt x="583066" y="100129"/>
                      <a:pt x="558139" y="116590"/>
                      <a:pt x="543760" y="139108"/>
                    </a:cubicBezTo>
                    <a:cubicBezTo>
                      <a:pt x="542161" y="142024"/>
                      <a:pt x="540199" y="144773"/>
                      <a:pt x="538992" y="147867"/>
                    </a:cubicBezTo>
                    <a:lnTo>
                      <a:pt x="536909" y="152383"/>
                    </a:lnTo>
                    <a:lnTo>
                      <a:pt x="535316" y="157065"/>
                    </a:lnTo>
                    <a:cubicBezTo>
                      <a:pt x="534080" y="160090"/>
                      <a:pt x="533585" y="163552"/>
                      <a:pt x="532855" y="166888"/>
                    </a:cubicBezTo>
                    <a:cubicBezTo>
                      <a:pt x="532164" y="170241"/>
                      <a:pt x="531261" y="173577"/>
                      <a:pt x="531238" y="177023"/>
                    </a:cubicBezTo>
                    <a:cubicBezTo>
                      <a:pt x="529536" y="190643"/>
                      <a:pt x="531353" y="204654"/>
                      <a:pt x="535425" y="218170"/>
                    </a:cubicBezTo>
                    <a:cubicBezTo>
                      <a:pt x="543374" y="245450"/>
                      <a:pt x="561279" y="270361"/>
                      <a:pt x="582727" y="291371"/>
                    </a:cubicBezTo>
                    <a:cubicBezTo>
                      <a:pt x="604744" y="312238"/>
                      <a:pt x="630155" y="329223"/>
                      <a:pt x="658954" y="340473"/>
                    </a:cubicBezTo>
                    <a:cubicBezTo>
                      <a:pt x="689978" y="353040"/>
                      <a:pt x="722970" y="359574"/>
                      <a:pt x="756203" y="361219"/>
                    </a:cubicBezTo>
                    <a:cubicBezTo>
                      <a:pt x="757549" y="352868"/>
                      <a:pt x="758722" y="344459"/>
                      <a:pt x="759521" y="335929"/>
                    </a:cubicBezTo>
                    <a:cubicBezTo>
                      <a:pt x="764479" y="282013"/>
                      <a:pt x="763749" y="223352"/>
                      <a:pt x="738608" y="174687"/>
                    </a:cubicBezTo>
                    <a:close/>
                    <a:moveTo>
                      <a:pt x="1696695" y="149472"/>
                    </a:moveTo>
                    <a:cubicBezTo>
                      <a:pt x="1689390" y="146786"/>
                      <a:pt x="1682017" y="144083"/>
                      <a:pt x="1674476" y="141547"/>
                    </a:cubicBezTo>
                    <a:cubicBezTo>
                      <a:pt x="1657601" y="135824"/>
                      <a:pt x="1640053" y="130526"/>
                      <a:pt x="1621832" y="126673"/>
                    </a:cubicBezTo>
                    <a:cubicBezTo>
                      <a:pt x="1611398" y="124504"/>
                      <a:pt x="1600688" y="122986"/>
                      <a:pt x="1589944" y="122319"/>
                    </a:cubicBezTo>
                    <a:lnTo>
                      <a:pt x="1591020" y="129077"/>
                    </a:lnTo>
                    <a:lnTo>
                      <a:pt x="1591693" y="138602"/>
                    </a:lnTo>
                    <a:cubicBezTo>
                      <a:pt x="1592550" y="151267"/>
                      <a:pt x="1592360" y="164150"/>
                      <a:pt x="1589841" y="177149"/>
                    </a:cubicBezTo>
                    <a:cubicBezTo>
                      <a:pt x="1587379" y="189958"/>
                      <a:pt x="1582554" y="203595"/>
                      <a:pt x="1571764" y="214311"/>
                    </a:cubicBezTo>
                    <a:cubicBezTo>
                      <a:pt x="1566207" y="219320"/>
                      <a:pt x="1559478" y="223755"/>
                      <a:pt x="1551938" y="225348"/>
                    </a:cubicBezTo>
                    <a:cubicBezTo>
                      <a:pt x="1544576" y="227085"/>
                      <a:pt x="1536909" y="227281"/>
                      <a:pt x="1530030" y="225566"/>
                    </a:cubicBezTo>
                    <a:cubicBezTo>
                      <a:pt x="1523099" y="223996"/>
                      <a:pt x="1516605" y="221345"/>
                      <a:pt x="1510951" y="217560"/>
                    </a:cubicBezTo>
                    <a:cubicBezTo>
                      <a:pt x="1505188" y="213960"/>
                      <a:pt x="1500167" y="209347"/>
                      <a:pt x="1495980" y="204050"/>
                    </a:cubicBezTo>
                    <a:cubicBezTo>
                      <a:pt x="1491597" y="198896"/>
                      <a:pt x="1488606" y="192581"/>
                      <a:pt x="1486334" y="186116"/>
                    </a:cubicBezTo>
                    <a:cubicBezTo>
                      <a:pt x="1484482" y="179461"/>
                      <a:pt x="1483516" y="172398"/>
                      <a:pt x="1484545" y="165514"/>
                    </a:cubicBezTo>
                    <a:cubicBezTo>
                      <a:pt x="1486098" y="151497"/>
                      <a:pt x="1494082" y="140068"/>
                      <a:pt x="1502617" y="131660"/>
                    </a:cubicBezTo>
                    <a:cubicBezTo>
                      <a:pt x="1511383" y="123095"/>
                      <a:pt x="1521287" y="117447"/>
                      <a:pt x="1531226" y="112253"/>
                    </a:cubicBezTo>
                    <a:cubicBezTo>
                      <a:pt x="1540388" y="107882"/>
                      <a:pt x="1549884" y="105576"/>
                      <a:pt x="1559242" y="104172"/>
                    </a:cubicBezTo>
                    <a:cubicBezTo>
                      <a:pt x="1554877" y="96218"/>
                      <a:pt x="1549188" y="88741"/>
                      <a:pt x="1542464" y="81954"/>
                    </a:cubicBezTo>
                    <a:cubicBezTo>
                      <a:pt x="1526303" y="65711"/>
                      <a:pt x="1505246" y="53138"/>
                      <a:pt x="1482636" y="43400"/>
                    </a:cubicBezTo>
                    <a:cubicBezTo>
                      <a:pt x="1459831" y="33904"/>
                      <a:pt x="1435300" y="26922"/>
                      <a:pt x="1409923" y="23114"/>
                    </a:cubicBezTo>
                    <a:cubicBezTo>
                      <a:pt x="1384605" y="19278"/>
                      <a:pt x="1358343" y="18082"/>
                      <a:pt x="1332644" y="21360"/>
                    </a:cubicBezTo>
                    <a:cubicBezTo>
                      <a:pt x="1319830" y="22993"/>
                      <a:pt x="1307165" y="25749"/>
                      <a:pt x="1295310" y="30108"/>
                    </a:cubicBezTo>
                    <a:cubicBezTo>
                      <a:pt x="1289300" y="32444"/>
                      <a:pt x="1283082" y="35106"/>
                      <a:pt x="1277032" y="37792"/>
                    </a:cubicBezTo>
                    <a:cubicBezTo>
                      <a:pt x="1271136" y="40887"/>
                      <a:pt x="1264953" y="43464"/>
                      <a:pt x="1259219" y="46995"/>
                    </a:cubicBezTo>
                    <a:cubicBezTo>
                      <a:pt x="1212050" y="73159"/>
                      <a:pt x="1172570" y="114215"/>
                      <a:pt x="1135564" y="159078"/>
                    </a:cubicBezTo>
                    <a:cubicBezTo>
                      <a:pt x="1098253" y="203843"/>
                      <a:pt x="1062478" y="253249"/>
                      <a:pt x="1016304" y="296427"/>
                    </a:cubicBezTo>
                    <a:cubicBezTo>
                      <a:pt x="993142" y="317806"/>
                      <a:pt x="967340" y="337528"/>
                      <a:pt x="938237" y="352465"/>
                    </a:cubicBezTo>
                    <a:cubicBezTo>
                      <a:pt x="909409" y="367937"/>
                      <a:pt x="877183" y="377376"/>
                      <a:pt x="845296" y="383357"/>
                    </a:cubicBezTo>
                    <a:cubicBezTo>
                      <a:pt x="822996" y="387481"/>
                      <a:pt x="800053" y="389805"/>
                      <a:pt x="776932" y="390058"/>
                    </a:cubicBezTo>
                    <a:cubicBezTo>
                      <a:pt x="774343" y="401101"/>
                      <a:pt x="771404" y="412035"/>
                      <a:pt x="767809" y="422722"/>
                    </a:cubicBezTo>
                    <a:cubicBezTo>
                      <a:pt x="758774" y="449685"/>
                      <a:pt x="746528" y="475205"/>
                      <a:pt x="731545" y="498488"/>
                    </a:cubicBezTo>
                    <a:cubicBezTo>
                      <a:pt x="701677" y="545301"/>
                      <a:pt x="660426" y="581853"/>
                      <a:pt x="616179" y="608178"/>
                    </a:cubicBezTo>
                    <a:cubicBezTo>
                      <a:pt x="594023" y="621447"/>
                      <a:pt x="570861" y="632019"/>
                      <a:pt x="547423" y="640192"/>
                    </a:cubicBezTo>
                    <a:cubicBezTo>
                      <a:pt x="524003" y="648382"/>
                      <a:pt x="500386" y="654588"/>
                      <a:pt x="476868" y="658476"/>
                    </a:cubicBezTo>
                    <a:cubicBezTo>
                      <a:pt x="453349" y="662283"/>
                      <a:pt x="430055" y="664228"/>
                      <a:pt x="407233" y="664469"/>
                    </a:cubicBezTo>
                    <a:cubicBezTo>
                      <a:pt x="384410" y="664349"/>
                      <a:pt x="362117" y="662772"/>
                      <a:pt x="340565" y="659546"/>
                    </a:cubicBezTo>
                    <a:cubicBezTo>
                      <a:pt x="297560" y="652673"/>
                      <a:pt x="257471" y="640174"/>
                      <a:pt x="222438" y="622413"/>
                    </a:cubicBezTo>
                    <a:cubicBezTo>
                      <a:pt x="187393" y="604922"/>
                      <a:pt x="156559" y="583296"/>
                      <a:pt x="132304" y="558501"/>
                    </a:cubicBezTo>
                    <a:cubicBezTo>
                      <a:pt x="107859" y="533982"/>
                      <a:pt x="88896" y="507915"/>
                      <a:pt x="73568" y="482907"/>
                    </a:cubicBezTo>
                    <a:cubicBezTo>
                      <a:pt x="58205" y="457864"/>
                      <a:pt x="46512" y="433724"/>
                      <a:pt x="37269" y="411575"/>
                    </a:cubicBezTo>
                    <a:cubicBezTo>
                      <a:pt x="18496" y="367333"/>
                      <a:pt x="9173" y="331178"/>
                      <a:pt x="3352" y="306740"/>
                    </a:cubicBezTo>
                    <a:cubicBezTo>
                      <a:pt x="511" y="294483"/>
                      <a:pt x="-1261" y="285056"/>
                      <a:pt x="-2181" y="278660"/>
                    </a:cubicBezTo>
                    <a:cubicBezTo>
                      <a:pt x="-3170" y="272287"/>
                      <a:pt x="-3435" y="268980"/>
                      <a:pt x="-2952" y="268871"/>
                    </a:cubicBezTo>
                    <a:cubicBezTo>
                      <a:pt x="-2474" y="268767"/>
                      <a:pt x="-1255" y="271867"/>
                      <a:pt x="660" y="278010"/>
                    </a:cubicBezTo>
                    <a:cubicBezTo>
                      <a:pt x="2512" y="284164"/>
                      <a:pt x="5187" y="293321"/>
                      <a:pt x="8902" y="305250"/>
                    </a:cubicBezTo>
                    <a:cubicBezTo>
                      <a:pt x="16466" y="329021"/>
                      <a:pt x="27417" y="364302"/>
                      <a:pt x="47410" y="407077"/>
                    </a:cubicBezTo>
                    <a:cubicBezTo>
                      <a:pt x="57262" y="428502"/>
                      <a:pt x="69456" y="451756"/>
                      <a:pt x="85066" y="475665"/>
                    </a:cubicBezTo>
                    <a:cubicBezTo>
                      <a:pt x="100635" y="499558"/>
                      <a:pt x="119599" y="524232"/>
                      <a:pt x="143439" y="547090"/>
                    </a:cubicBezTo>
                    <a:cubicBezTo>
                      <a:pt x="167021" y="570159"/>
                      <a:pt x="196573" y="589974"/>
                      <a:pt x="230364" y="606107"/>
                    </a:cubicBezTo>
                    <a:cubicBezTo>
                      <a:pt x="264022" y="622408"/>
                      <a:pt x="302415" y="633658"/>
                      <a:pt x="343458" y="639599"/>
                    </a:cubicBezTo>
                    <a:cubicBezTo>
                      <a:pt x="364038" y="642354"/>
                      <a:pt x="385290" y="643539"/>
                      <a:pt x="406997" y="643367"/>
                    </a:cubicBezTo>
                    <a:cubicBezTo>
                      <a:pt x="428704" y="642832"/>
                      <a:pt x="450830" y="640686"/>
                      <a:pt x="473101" y="636804"/>
                    </a:cubicBezTo>
                    <a:cubicBezTo>
                      <a:pt x="495365" y="632841"/>
                      <a:pt x="517653" y="626675"/>
                      <a:pt x="539682" y="618698"/>
                    </a:cubicBezTo>
                    <a:cubicBezTo>
                      <a:pt x="561716" y="610732"/>
                      <a:pt x="583406" y="600545"/>
                      <a:pt x="604037" y="587892"/>
                    </a:cubicBezTo>
                    <a:cubicBezTo>
                      <a:pt x="645259" y="562768"/>
                      <a:pt x="683214" y="528448"/>
                      <a:pt x="710437" y="484960"/>
                    </a:cubicBezTo>
                    <a:cubicBezTo>
                      <a:pt x="728733" y="456150"/>
                      <a:pt x="742031" y="423837"/>
                      <a:pt x="750468" y="389414"/>
                    </a:cubicBezTo>
                    <a:cubicBezTo>
                      <a:pt x="715861" y="387314"/>
                      <a:pt x="681270" y="380240"/>
                      <a:pt x="648256" y="366902"/>
                    </a:cubicBezTo>
                    <a:cubicBezTo>
                      <a:pt x="632496" y="360632"/>
                      <a:pt x="617122" y="352856"/>
                      <a:pt x="602812" y="343458"/>
                    </a:cubicBezTo>
                    <a:cubicBezTo>
                      <a:pt x="588542" y="334135"/>
                      <a:pt x="575204" y="323592"/>
                      <a:pt x="562953" y="311864"/>
                    </a:cubicBezTo>
                    <a:cubicBezTo>
                      <a:pt x="538905" y="288214"/>
                      <a:pt x="518136" y="259892"/>
                      <a:pt x="508226" y="226240"/>
                    </a:cubicBezTo>
                    <a:cubicBezTo>
                      <a:pt x="503234" y="209606"/>
                      <a:pt x="500950" y="191684"/>
                      <a:pt x="503095" y="174124"/>
                    </a:cubicBezTo>
                    <a:cubicBezTo>
                      <a:pt x="503245" y="169695"/>
                      <a:pt x="504292" y="165410"/>
                      <a:pt x="505195" y="161108"/>
                    </a:cubicBezTo>
                    <a:cubicBezTo>
                      <a:pt x="506138" y="156800"/>
                      <a:pt x="506846" y="152509"/>
                      <a:pt x="508502" y="148241"/>
                    </a:cubicBezTo>
                    <a:lnTo>
                      <a:pt x="510722" y="141857"/>
                    </a:lnTo>
                    <a:lnTo>
                      <a:pt x="513518" y="135743"/>
                    </a:lnTo>
                    <a:cubicBezTo>
                      <a:pt x="515249" y="131585"/>
                      <a:pt x="517739" y="127898"/>
                      <a:pt x="519948" y="124033"/>
                    </a:cubicBezTo>
                    <a:cubicBezTo>
                      <a:pt x="529398" y="108963"/>
                      <a:pt x="542310" y="96712"/>
                      <a:pt x="556655" y="87170"/>
                    </a:cubicBezTo>
                    <a:cubicBezTo>
                      <a:pt x="571034" y="77611"/>
                      <a:pt x="587219" y="70997"/>
                      <a:pt x="604163" y="67891"/>
                    </a:cubicBezTo>
                    <a:cubicBezTo>
                      <a:pt x="620953" y="64687"/>
                      <a:pt x="639093" y="65136"/>
                      <a:pt x="655416" y="69450"/>
                    </a:cubicBezTo>
                    <a:cubicBezTo>
                      <a:pt x="671872" y="73585"/>
                      <a:pt x="687212" y="80890"/>
                      <a:pt x="700780" y="90138"/>
                    </a:cubicBezTo>
                    <a:cubicBezTo>
                      <a:pt x="727956" y="108768"/>
                      <a:pt x="748386" y="134363"/>
                      <a:pt x="762788" y="162172"/>
                    </a:cubicBezTo>
                    <a:cubicBezTo>
                      <a:pt x="769892" y="176108"/>
                      <a:pt x="775810" y="190873"/>
                      <a:pt x="779295" y="205931"/>
                    </a:cubicBezTo>
                    <a:lnTo>
                      <a:pt x="781912" y="217186"/>
                    </a:lnTo>
                    <a:cubicBezTo>
                      <a:pt x="782804" y="220931"/>
                      <a:pt x="783690" y="224675"/>
                      <a:pt x="784069" y="228425"/>
                    </a:cubicBezTo>
                    <a:cubicBezTo>
                      <a:pt x="785059" y="235914"/>
                      <a:pt x="786175" y="243397"/>
                      <a:pt x="787026" y="250845"/>
                    </a:cubicBezTo>
                    <a:cubicBezTo>
                      <a:pt x="789591" y="280656"/>
                      <a:pt x="788630" y="309995"/>
                      <a:pt x="785645" y="338730"/>
                    </a:cubicBezTo>
                    <a:cubicBezTo>
                      <a:pt x="784857" y="346368"/>
                      <a:pt x="783834" y="353972"/>
                      <a:pt x="782637" y="361541"/>
                    </a:cubicBezTo>
                    <a:cubicBezTo>
                      <a:pt x="802003" y="361018"/>
                      <a:pt x="821288" y="358930"/>
                      <a:pt x="840159" y="355468"/>
                    </a:cubicBezTo>
                    <a:cubicBezTo>
                      <a:pt x="870333" y="349796"/>
                      <a:pt x="899062" y="341416"/>
                      <a:pt x="925267" y="327446"/>
                    </a:cubicBezTo>
                    <a:cubicBezTo>
                      <a:pt x="951678" y="313981"/>
                      <a:pt x="975478" y="295955"/>
                      <a:pt x="997329" y="275928"/>
                    </a:cubicBezTo>
                    <a:cubicBezTo>
                      <a:pt x="1040961" y="235465"/>
                      <a:pt x="1076466" y="187122"/>
                      <a:pt x="1114651" y="141633"/>
                    </a:cubicBezTo>
                    <a:cubicBezTo>
                      <a:pt x="1152532" y="96195"/>
                      <a:pt x="1194570" y="52431"/>
                      <a:pt x="1246473" y="24023"/>
                    </a:cubicBezTo>
                    <a:cubicBezTo>
                      <a:pt x="1252766" y="20233"/>
                      <a:pt x="1259575" y="17391"/>
                      <a:pt x="1266081" y="14067"/>
                    </a:cubicBezTo>
                    <a:cubicBezTo>
                      <a:pt x="1272804" y="11122"/>
                      <a:pt x="1279436" y="8327"/>
                      <a:pt x="1286378" y="5698"/>
                    </a:cubicBezTo>
                    <a:cubicBezTo>
                      <a:pt x="1300642" y="574"/>
                      <a:pt x="1315142" y="-2417"/>
                      <a:pt x="1329504" y="-4154"/>
                    </a:cubicBezTo>
                    <a:cubicBezTo>
                      <a:pt x="1358274" y="-7576"/>
                      <a:pt x="1386560" y="-5995"/>
                      <a:pt x="1413840" y="-1646"/>
                    </a:cubicBezTo>
                    <a:cubicBezTo>
                      <a:pt x="1441144" y="2696"/>
                      <a:pt x="1467451" y="10386"/>
                      <a:pt x="1492270" y="21003"/>
                    </a:cubicBezTo>
                    <a:cubicBezTo>
                      <a:pt x="1516922" y="31920"/>
                      <a:pt x="1540336" y="45948"/>
                      <a:pt x="1559392" y="65452"/>
                    </a:cubicBezTo>
                    <a:cubicBezTo>
                      <a:pt x="1568842" y="75195"/>
                      <a:pt x="1577078" y="86446"/>
                      <a:pt x="1582824" y="99094"/>
                    </a:cubicBezTo>
                    <a:lnTo>
                      <a:pt x="1584411" y="103137"/>
                    </a:lnTo>
                    <a:cubicBezTo>
                      <a:pt x="1598790" y="103741"/>
                      <a:pt x="1612560" y="106007"/>
                      <a:pt x="1625697" y="108952"/>
                    </a:cubicBezTo>
                    <a:cubicBezTo>
                      <a:pt x="1644907" y="113387"/>
                      <a:pt x="1662950" y="119247"/>
                      <a:pt x="1680130" y="125453"/>
                    </a:cubicBezTo>
                    <a:cubicBezTo>
                      <a:pt x="1687872" y="128237"/>
                      <a:pt x="1695389" y="131153"/>
                      <a:pt x="1702792" y="134052"/>
                    </a:cubicBezTo>
                    <a:cubicBezTo>
                      <a:pt x="1700681" y="139159"/>
                      <a:pt x="1698645" y="144302"/>
                      <a:pt x="1696695" y="149472"/>
                    </a:cubicBezTo>
                  </a:path>
                </a:pathLst>
              </a:custGeom>
              <a:grpFill/>
              <a:ln w="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5667488D-81DC-7B97-9622-1D8B718623A4}"/>
                  </a:ext>
                </a:extLst>
              </p:cNvPr>
              <p:cNvSpPr/>
              <p:nvPr/>
            </p:nvSpPr>
            <p:spPr>
              <a:xfrm flipV="1">
                <a:off x="6076927" y="2140335"/>
                <a:ext cx="152677" cy="142047"/>
              </a:xfrm>
              <a:custGeom>
                <a:avLst/>
                <a:gdLst>
                  <a:gd name="connsiteX0" fmla="*/ -4179 w 152677"/>
                  <a:gd name="connsiteY0" fmla="*/ 108569 h 142047"/>
                  <a:gd name="connsiteX1" fmla="*/ 42639 w 152677"/>
                  <a:gd name="connsiteY1" fmla="*/ 5805 h 142047"/>
                  <a:gd name="connsiteX2" fmla="*/ 84810 w 152677"/>
                  <a:gd name="connsiteY2" fmla="*/ 11361 h 142047"/>
                  <a:gd name="connsiteX3" fmla="*/ 144351 w 152677"/>
                  <a:gd name="connsiteY3" fmla="*/ 85983 h 142047"/>
                  <a:gd name="connsiteX4" fmla="*/ 103026 w 152677"/>
                  <a:gd name="connsiteY4" fmla="*/ 130776 h 142047"/>
                  <a:gd name="connsiteX5" fmla="*/ 25085 w 152677"/>
                  <a:gd name="connsiteY5" fmla="*/ 135729 h 142047"/>
                  <a:gd name="connsiteX6" fmla="*/ -4179 w 152677"/>
                  <a:gd name="connsiteY6" fmla="*/ 108569 h 142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2677" h="142047">
                    <a:moveTo>
                      <a:pt x="-4179" y="108569"/>
                    </a:moveTo>
                    <a:cubicBezTo>
                      <a:pt x="-4179" y="108569"/>
                      <a:pt x="14974" y="55694"/>
                      <a:pt x="42639" y="5805"/>
                    </a:cubicBezTo>
                    <a:cubicBezTo>
                      <a:pt x="42639" y="5805"/>
                      <a:pt x="54004" y="-23368"/>
                      <a:pt x="84810" y="11361"/>
                    </a:cubicBezTo>
                    <a:cubicBezTo>
                      <a:pt x="84810" y="11361"/>
                      <a:pt x="140923" y="69314"/>
                      <a:pt x="144351" y="85983"/>
                    </a:cubicBezTo>
                    <a:cubicBezTo>
                      <a:pt x="144351" y="85983"/>
                      <a:pt x="166691" y="125600"/>
                      <a:pt x="103026" y="130776"/>
                    </a:cubicBezTo>
                    <a:cubicBezTo>
                      <a:pt x="103026" y="130776"/>
                      <a:pt x="41471" y="138679"/>
                      <a:pt x="25085" y="135729"/>
                    </a:cubicBezTo>
                    <a:cubicBezTo>
                      <a:pt x="25085" y="135729"/>
                      <a:pt x="-8269" y="136689"/>
                      <a:pt x="-4179" y="108569"/>
                    </a:cubicBezTo>
                  </a:path>
                </a:pathLst>
              </a:custGeom>
              <a:grpFill/>
              <a:ln w="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D0F5E0A-B381-C1C0-568D-E976FC6B320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4662" y="2107339"/>
              <a:ext cx="4870321" cy="1667974"/>
            </a:xfrm>
            <a:prstGeom prst="rect">
              <a:avLst/>
            </a:prstGeom>
          </p:spPr>
        </p:pic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32E5A89C-29F2-2DDF-93B3-457621DE8A13}"/>
                </a:ext>
              </a:extLst>
            </p:cNvPr>
            <p:cNvGrpSpPr/>
            <p:nvPr/>
          </p:nvGrpSpPr>
          <p:grpSpPr>
            <a:xfrm>
              <a:off x="710416" y="586757"/>
              <a:ext cx="1997912" cy="1136554"/>
              <a:chOff x="710416" y="586757"/>
              <a:chExt cx="1997912" cy="1136554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9EA2680C-DF58-2E98-0F82-4F70C3BBA2F2}"/>
                  </a:ext>
                </a:extLst>
              </p:cNvPr>
              <p:cNvGrpSpPr/>
              <p:nvPr/>
            </p:nvGrpSpPr>
            <p:grpSpPr>
              <a:xfrm rot="3434940">
                <a:off x="1751535" y="766518"/>
                <a:ext cx="1136554" cy="777032"/>
                <a:chOff x="369174" y="2810160"/>
                <a:chExt cx="1471989" cy="964666"/>
              </a:xfrm>
              <a:solidFill>
                <a:srgbClr val="FFFF00"/>
              </a:solidFill>
            </p:grpSpPr>
            <p:sp>
              <p:nvSpPr>
                <p:cNvPr id="3" name="Freeform: Shape 2">
                  <a:extLst>
                    <a:ext uri="{FF2B5EF4-FFF2-40B4-BE49-F238E27FC236}">
                      <a16:creationId xmlns:a16="http://schemas.microsoft.com/office/drawing/2014/main" id="{59DF5ACF-7092-82FD-A3DC-46DF88C499A2}"/>
                    </a:ext>
                  </a:extLst>
                </p:cNvPr>
                <p:cNvSpPr/>
                <p:nvPr/>
              </p:nvSpPr>
              <p:spPr>
                <a:xfrm flipV="1">
                  <a:off x="369174" y="3060053"/>
                  <a:ext cx="1280400" cy="688136"/>
                </a:xfrm>
                <a:custGeom>
                  <a:avLst/>
                  <a:gdLst>
                    <a:gd name="connsiteX0" fmla="*/ 129032 w 1280400"/>
                    <a:gd name="connsiteY0" fmla="*/ 439020 h 688136"/>
                    <a:gd name="connsiteX1" fmla="*/ 101493 w 1280400"/>
                    <a:gd name="connsiteY1" fmla="*/ 417779 h 688136"/>
                    <a:gd name="connsiteX2" fmla="*/ 22648 w 1280400"/>
                    <a:gd name="connsiteY2" fmla="*/ 248410 h 688136"/>
                    <a:gd name="connsiteX3" fmla="*/ 6620 w 1280400"/>
                    <a:gd name="connsiteY3" fmla="*/ 186833 h 688136"/>
                    <a:gd name="connsiteX4" fmla="*/ -127 w 1280400"/>
                    <a:gd name="connsiteY4" fmla="*/ 146341 h 688136"/>
                    <a:gd name="connsiteX5" fmla="*/ 3895 w 1280400"/>
                    <a:gd name="connsiteY5" fmla="*/ 116013 h 688136"/>
                    <a:gd name="connsiteX6" fmla="*/ 149339 w 1280400"/>
                    <a:gd name="connsiteY6" fmla="*/ 54424 h 688136"/>
                    <a:gd name="connsiteX7" fmla="*/ 229135 w 1280400"/>
                    <a:gd name="connsiteY7" fmla="*/ 33690 h 688136"/>
                    <a:gd name="connsiteX8" fmla="*/ 322449 w 1280400"/>
                    <a:gd name="connsiteY8" fmla="*/ 14111 h 688136"/>
                    <a:gd name="connsiteX9" fmla="*/ 424318 w 1280400"/>
                    <a:gd name="connsiteY9" fmla="*/ -291 h 688136"/>
                    <a:gd name="connsiteX10" fmla="*/ 530279 w 1280400"/>
                    <a:gd name="connsiteY10" fmla="*/ -2989 h 688136"/>
                    <a:gd name="connsiteX11" fmla="*/ 637497 w 1280400"/>
                    <a:gd name="connsiteY11" fmla="*/ 12063 h 688136"/>
                    <a:gd name="connsiteX12" fmla="*/ 744742 w 1280400"/>
                    <a:gd name="connsiteY12" fmla="*/ 46550 h 688136"/>
                    <a:gd name="connsiteX13" fmla="*/ 851780 w 1280400"/>
                    <a:gd name="connsiteY13" fmla="*/ 95192 h 688136"/>
                    <a:gd name="connsiteX14" fmla="*/ 877461 w 1280400"/>
                    <a:gd name="connsiteY14" fmla="*/ 107817 h 688136"/>
                    <a:gd name="connsiteX15" fmla="*/ 910096 w 1280400"/>
                    <a:gd name="connsiteY15" fmla="*/ 125480 h 688136"/>
                    <a:gd name="connsiteX16" fmla="*/ 984528 w 1280400"/>
                    <a:gd name="connsiteY16" fmla="*/ 178729 h 688136"/>
                    <a:gd name="connsiteX17" fmla="*/ 1092021 w 1280400"/>
                    <a:gd name="connsiteY17" fmla="*/ 278100 h 688136"/>
                    <a:gd name="connsiteX18" fmla="*/ 1194061 w 1280400"/>
                    <a:gd name="connsiteY18" fmla="*/ 433182 h 688136"/>
                    <a:gd name="connsiteX19" fmla="*/ 1273618 w 1280400"/>
                    <a:gd name="connsiteY19" fmla="*/ 643244 h 688136"/>
                    <a:gd name="connsiteX20" fmla="*/ 1277443 w 1280400"/>
                    <a:gd name="connsiteY20" fmla="*/ 676517 h 688136"/>
                    <a:gd name="connsiteX21" fmla="*/ 1267533 w 1280400"/>
                    <a:gd name="connsiteY21" fmla="*/ 683661 h 688136"/>
                    <a:gd name="connsiteX22" fmla="*/ 1252561 w 1280400"/>
                    <a:gd name="connsiteY22" fmla="*/ 679473 h 688136"/>
                    <a:gd name="connsiteX23" fmla="*/ 1241644 w 1280400"/>
                    <a:gd name="connsiteY23" fmla="*/ 651911 h 688136"/>
                    <a:gd name="connsiteX24" fmla="*/ 1228818 w 1280400"/>
                    <a:gd name="connsiteY24" fmla="*/ 618396 h 688136"/>
                    <a:gd name="connsiteX25" fmla="*/ 1187009 w 1280400"/>
                    <a:gd name="connsiteY25" fmla="*/ 535952 h 688136"/>
                    <a:gd name="connsiteX26" fmla="*/ 1115988 w 1280400"/>
                    <a:gd name="connsiteY26" fmla="*/ 434626 h 688136"/>
                    <a:gd name="connsiteX27" fmla="*/ 998223 w 1280400"/>
                    <a:gd name="connsiteY27" fmla="*/ 336974 h 688136"/>
                    <a:gd name="connsiteX28" fmla="*/ 827779 w 1280400"/>
                    <a:gd name="connsiteY28" fmla="*/ 260138 h 688136"/>
                    <a:gd name="connsiteX29" fmla="*/ 805468 w 1280400"/>
                    <a:gd name="connsiteY29" fmla="*/ 251786 h 688136"/>
                    <a:gd name="connsiteX30" fmla="*/ 698050 w 1280400"/>
                    <a:gd name="connsiteY30" fmla="*/ 229901 h 688136"/>
                    <a:gd name="connsiteX31" fmla="*/ 577030 w 1280400"/>
                    <a:gd name="connsiteY31" fmla="*/ 222591 h 688136"/>
                    <a:gd name="connsiteX32" fmla="*/ 441263 w 1280400"/>
                    <a:gd name="connsiteY32" fmla="*/ 243843 h 688136"/>
                    <a:gd name="connsiteX33" fmla="*/ 296791 w 1280400"/>
                    <a:gd name="connsiteY33" fmla="*/ 312581 h 688136"/>
                    <a:gd name="connsiteX34" fmla="*/ 148302 w 1280400"/>
                    <a:gd name="connsiteY34" fmla="*/ 429581 h 688136"/>
                    <a:gd name="connsiteX35" fmla="*/ 129032 w 1280400"/>
                    <a:gd name="connsiteY35" fmla="*/ 439020 h 6881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</a:cxnLst>
                  <a:rect l="l" t="t" r="r" b="b"/>
                  <a:pathLst>
                    <a:path w="1280400" h="688136">
                      <a:moveTo>
                        <a:pt x="129032" y="439020"/>
                      </a:moveTo>
                      <a:cubicBezTo>
                        <a:pt x="118204" y="439463"/>
                        <a:pt x="109819" y="430271"/>
                        <a:pt x="101493" y="417779"/>
                      </a:cubicBezTo>
                      <a:cubicBezTo>
                        <a:pt x="65008" y="363087"/>
                        <a:pt x="39912" y="312173"/>
                        <a:pt x="22648" y="248410"/>
                      </a:cubicBezTo>
                      <a:cubicBezTo>
                        <a:pt x="16809" y="226847"/>
                        <a:pt x="11084" y="208695"/>
                        <a:pt x="6620" y="186833"/>
                      </a:cubicBezTo>
                      <a:cubicBezTo>
                        <a:pt x="3807" y="173058"/>
                        <a:pt x="1502" y="157695"/>
                        <a:pt x="-127" y="146341"/>
                      </a:cubicBezTo>
                      <a:cubicBezTo>
                        <a:pt x="-1347" y="137829"/>
                        <a:pt x="-2075" y="123427"/>
                        <a:pt x="3895" y="116013"/>
                      </a:cubicBezTo>
                      <a:cubicBezTo>
                        <a:pt x="12421" y="105424"/>
                        <a:pt x="128050" y="60596"/>
                        <a:pt x="149339" y="54424"/>
                      </a:cubicBezTo>
                      <a:cubicBezTo>
                        <a:pt x="175741" y="46786"/>
                        <a:pt x="202385" y="39993"/>
                        <a:pt x="229135" y="33690"/>
                      </a:cubicBezTo>
                      <a:cubicBezTo>
                        <a:pt x="260073" y="26396"/>
                        <a:pt x="291176" y="19799"/>
                        <a:pt x="322449" y="14111"/>
                      </a:cubicBezTo>
                      <a:cubicBezTo>
                        <a:pt x="356195" y="7962"/>
                        <a:pt x="390156" y="2884"/>
                        <a:pt x="424318" y="-291"/>
                      </a:cubicBezTo>
                      <a:cubicBezTo>
                        <a:pt x="459524" y="-3558"/>
                        <a:pt x="494949" y="-4783"/>
                        <a:pt x="530279" y="-2989"/>
                      </a:cubicBezTo>
                      <a:cubicBezTo>
                        <a:pt x="566381" y="-1171"/>
                        <a:pt x="602285" y="3850"/>
                        <a:pt x="637497" y="12063"/>
                      </a:cubicBezTo>
                      <a:cubicBezTo>
                        <a:pt x="674118" y="20610"/>
                        <a:pt x="709864" y="32545"/>
                        <a:pt x="744742" y="46550"/>
                      </a:cubicBezTo>
                      <a:cubicBezTo>
                        <a:pt x="781127" y="61159"/>
                        <a:pt x="816575" y="77971"/>
                        <a:pt x="851780" y="95192"/>
                      </a:cubicBezTo>
                      <a:cubicBezTo>
                        <a:pt x="860109" y="99270"/>
                        <a:pt x="869731" y="102698"/>
                        <a:pt x="877461" y="107817"/>
                      </a:cubicBezTo>
                      <a:cubicBezTo>
                        <a:pt x="887556" y="114506"/>
                        <a:pt x="899715" y="118900"/>
                        <a:pt x="910096" y="125480"/>
                      </a:cubicBezTo>
                      <a:cubicBezTo>
                        <a:pt x="935841" y="141803"/>
                        <a:pt x="960521" y="159956"/>
                        <a:pt x="984528" y="178729"/>
                      </a:cubicBezTo>
                      <a:cubicBezTo>
                        <a:pt x="1023018" y="208810"/>
                        <a:pt x="1059576" y="241525"/>
                        <a:pt x="1092021" y="278100"/>
                      </a:cubicBezTo>
                      <a:cubicBezTo>
                        <a:pt x="1133329" y="324671"/>
                        <a:pt x="1166953" y="377224"/>
                        <a:pt x="1194061" y="433182"/>
                      </a:cubicBezTo>
                      <a:cubicBezTo>
                        <a:pt x="1226765" y="500666"/>
                        <a:pt x="1250617" y="571998"/>
                        <a:pt x="1273618" y="643244"/>
                      </a:cubicBezTo>
                      <a:cubicBezTo>
                        <a:pt x="1276695" y="652757"/>
                        <a:pt x="1282504" y="668505"/>
                        <a:pt x="1277443" y="676517"/>
                      </a:cubicBezTo>
                      <a:cubicBezTo>
                        <a:pt x="1275085" y="680256"/>
                        <a:pt x="1271657" y="682453"/>
                        <a:pt x="1267533" y="683661"/>
                      </a:cubicBezTo>
                      <a:cubicBezTo>
                        <a:pt x="1263437" y="684845"/>
                        <a:pt x="1257622" y="684955"/>
                        <a:pt x="1252561" y="679473"/>
                      </a:cubicBezTo>
                      <a:cubicBezTo>
                        <a:pt x="1249748" y="676425"/>
                        <a:pt x="1243209" y="656467"/>
                        <a:pt x="1241644" y="651911"/>
                      </a:cubicBezTo>
                      <a:cubicBezTo>
                        <a:pt x="1237750" y="640598"/>
                        <a:pt x="1233483" y="629417"/>
                        <a:pt x="1228818" y="618396"/>
                      </a:cubicBezTo>
                      <a:cubicBezTo>
                        <a:pt x="1216809" y="590012"/>
                        <a:pt x="1202487" y="562588"/>
                        <a:pt x="1187009" y="535952"/>
                      </a:cubicBezTo>
                      <a:cubicBezTo>
                        <a:pt x="1166269" y="500269"/>
                        <a:pt x="1143096" y="465811"/>
                        <a:pt x="1115988" y="434626"/>
                      </a:cubicBezTo>
                      <a:cubicBezTo>
                        <a:pt x="1082266" y="395825"/>
                        <a:pt x="1042378" y="363242"/>
                        <a:pt x="998223" y="336974"/>
                      </a:cubicBezTo>
                      <a:cubicBezTo>
                        <a:pt x="944520" y="305029"/>
                        <a:pt x="886100" y="282086"/>
                        <a:pt x="827779" y="260138"/>
                      </a:cubicBezTo>
                      <a:cubicBezTo>
                        <a:pt x="820440" y="257377"/>
                        <a:pt x="813020" y="253909"/>
                        <a:pt x="805468" y="251786"/>
                      </a:cubicBezTo>
                      <a:cubicBezTo>
                        <a:pt x="770538" y="241980"/>
                        <a:pt x="733918" y="235204"/>
                        <a:pt x="698050" y="229901"/>
                      </a:cubicBezTo>
                      <a:cubicBezTo>
                        <a:pt x="658019" y="223989"/>
                        <a:pt x="617487" y="221291"/>
                        <a:pt x="577030" y="222591"/>
                      </a:cubicBezTo>
                      <a:cubicBezTo>
                        <a:pt x="531119" y="224063"/>
                        <a:pt x="485330" y="230741"/>
                        <a:pt x="441263" y="243843"/>
                      </a:cubicBezTo>
                      <a:cubicBezTo>
                        <a:pt x="389826" y="259148"/>
                        <a:pt x="341608" y="283242"/>
                        <a:pt x="296791" y="312581"/>
                      </a:cubicBezTo>
                      <a:cubicBezTo>
                        <a:pt x="243979" y="347143"/>
                        <a:pt x="195818" y="388210"/>
                        <a:pt x="148302" y="429581"/>
                      </a:cubicBezTo>
                      <a:cubicBezTo>
                        <a:pt x="140993" y="435943"/>
                        <a:pt x="134675" y="438796"/>
                        <a:pt x="129032" y="439020"/>
                      </a:cubicBezTo>
                    </a:path>
                  </a:pathLst>
                </a:custGeom>
                <a:grpFill/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4" name="Freeform: Shape 3">
                  <a:extLst>
                    <a:ext uri="{FF2B5EF4-FFF2-40B4-BE49-F238E27FC236}">
                      <a16:creationId xmlns:a16="http://schemas.microsoft.com/office/drawing/2014/main" id="{69056435-2944-8280-94B9-927F4A5E2FCD}"/>
                    </a:ext>
                  </a:extLst>
                </p:cNvPr>
                <p:cNvSpPr/>
                <p:nvPr/>
              </p:nvSpPr>
              <p:spPr>
                <a:xfrm flipV="1">
                  <a:off x="1492787" y="2810160"/>
                  <a:ext cx="328239" cy="283843"/>
                </a:xfrm>
                <a:custGeom>
                  <a:avLst/>
                  <a:gdLst>
                    <a:gd name="connsiteX0" fmla="*/ 309615 w 328239"/>
                    <a:gd name="connsiteY0" fmla="*/ 119718 h 283843"/>
                    <a:gd name="connsiteX1" fmla="*/ 237633 w 328239"/>
                    <a:gd name="connsiteY1" fmla="*/ 276054 h 283843"/>
                    <a:gd name="connsiteX2" fmla="*/ 128536 w 328239"/>
                    <a:gd name="connsiteY2" fmla="*/ 231070 h 283843"/>
                    <a:gd name="connsiteX3" fmla="*/ -1940 w 328239"/>
                    <a:gd name="connsiteY3" fmla="*/ 114093 h 283843"/>
                    <a:gd name="connsiteX4" fmla="*/ 140505 w 328239"/>
                    <a:gd name="connsiteY4" fmla="*/ 76236 h 283843"/>
                    <a:gd name="connsiteX5" fmla="*/ 317489 w 328239"/>
                    <a:gd name="connsiteY5" fmla="*/ -2878 h 283843"/>
                    <a:gd name="connsiteX6" fmla="*/ 309615 w 328239"/>
                    <a:gd name="connsiteY6" fmla="*/ 119718 h 2838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28239" h="283843">
                      <a:moveTo>
                        <a:pt x="309615" y="119718"/>
                      </a:moveTo>
                      <a:cubicBezTo>
                        <a:pt x="263504" y="273811"/>
                        <a:pt x="238617" y="275617"/>
                        <a:pt x="237633" y="276054"/>
                      </a:cubicBezTo>
                      <a:cubicBezTo>
                        <a:pt x="207264" y="289553"/>
                        <a:pt x="162275" y="255814"/>
                        <a:pt x="128536" y="231070"/>
                      </a:cubicBezTo>
                      <a:cubicBezTo>
                        <a:pt x="107715" y="215800"/>
                        <a:pt x="-1940" y="136703"/>
                        <a:pt x="-1940" y="114093"/>
                      </a:cubicBezTo>
                      <a:cubicBezTo>
                        <a:pt x="-1940" y="83725"/>
                        <a:pt x="20221" y="96430"/>
                        <a:pt x="140505" y="76236"/>
                      </a:cubicBezTo>
                      <a:cubicBezTo>
                        <a:pt x="243258" y="58981"/>
                        <a:pt x="299596" y="-17418"/>
                        <a:pt x="317489" y="-2878"/>
                      </a:cubicBezTo>
                      <a:cubicBezTo>
                        <a:pt x="338569" y="14239"/>
                        <a:pt x="316028" y="98305"/>
                        <a:pt x="309615" y="119718"/>
                      </a:cubicBezTo>
                    </a:path>
                  </a:pathLst>
                </a:custGeom>
                <a:grpFill/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6" name="Freeform: Shape 5">
                  <a:extLst>
                    <a:ext uri="{FF2B5EF4-FFF2-40B4-BE49-F238E27FC236}">
                      <a16:creationId xmlns:a16="http://schemas.microsoft.com/office/drawing/2014/main" id="{C22D7499-C2CE-A299-1663-F0387ED687BA}"/>
                    </a:ext>
                  </a:extLst>
                </p:cNvPr>
                <p:cNvSpPr/>
                <p:nvPr/>
              </p:nvSpPr>
              <p:spPr>
                <a:xfrm flipV="1">
                  <a:off x="374592" y="3083173"/>
                  <a:ext cx="1276910" cy="691653"/>
                </a:xfrm>
                <a:custGeom>
                  <a:avLst/>
                  <a:gdLst>
                    <a:gd name="connsiteX0" fmla="*/ 1272444 w 1276910"/>
                    <a:gd name="connsiteY0" fmla="*/ 687880 h 691653"/>
                    <a:gd name="connsiteX1" fmla="*/ 1275861 w 1276910"/>
                    <a:gd name="connsiteY1" fmla="*/ 670683 h 691653"/>
                    <a:gd name="connsiteX2" fmla="*/ 1273278 w 1276910"/>
                    <a:gd name="connsiteY2" fmla="*/ 622294 h 691653"/>
                    <a:gd name="connsiteX3" fmla="*/ 1223693 w 1276910"/>
                    <a:gd name="connsiteY3" fmla="*/ 450297 h 691653"/>
                    <a:gd name="connsiteX4" fmla="*/ 1067605 w 1276910"/>
                    <a:gd name="connsiteY4" fmla="*/ 234460 h 691653"/>
                    <a:gd name="connsiteX5" fmla="*/ 948816 w 1276910"/>
                    <a:gd name="connsiteY5" fmla="*/ 132294 h 691653"/>
                    <a:gd name="connsiteX6" fmla="*/ 913812 w 1276910"/>
                    <a:gd name="connsiteY6" fmla="*/ 108172 h 691653"/>
                    <a:gd name="connsiteX7" fmla="*/ 895544 w 1276910"/>
                    <a:gd name="connsiteY7" fmla="*/ 96933 h 691653"/>
                    <a:gd name="connsiteX8" fmla="*/ 876702 w 1276910"/>
                    <a:gd name="connsiteY8" fmla="*/ 86448 h 691653"/>
                    <a:gd name="connsiteX9" fmla="*/ 797134 w 1276910"/>
                    <a:gd name="connsiteY9" fmla="*/ 50770 h 691653"/>
                    <a:gd name="connsiteX10" fmla="*/ 632631 w 1276910"/>
                    <a:gd name="connsiteY10" fmla="*/ 8363 h 691653"/>
                    <a:gd name="connsiteX11" fmla="*/ 475891 w 1276910"/>
                    <a:gd name="connsiteY11" fmla="*/ -3767 h 691653"/>
                    <a:gd name="connsiteX12" fmla="*/ 213131 w 1276910"/>
                    <a:gd name="connsiteY12" fmla="*/ 30047 h 691653"/>
                    <a:gd name="connsiteX13" fmla="*/ 116753 w 1276910"/>
                    <a:gd name="connsiteY13" fmla="*/ 63769 h 691653"/>
                    <a:gd name="connsiteX14" fmla="*/ 48492 w 1276910"/>
                    <a:gd name="connsiteY14" fmla="*/ 99768 h 691653"/>
                    <a:gd name="connsiteX15" fmla="*/ -772 w 1276910"/>
                    <a:gd name="connsiteY15" fmla="*/ 143504 h 691653"/>
                    <a:gd name="connsiteX16" fmla="*/ 58991 w 1276910"/>
                    <a:gd name="connsiteY16" fmla="*/ 119485 h 691653"/>
                    <a:gd name="connsiteX17" fmla="*/ 128101 w 1276910"/>
                    <a:gd name="connsiteY17" fmla="*/ 93769 h 691653"/>
                    <a:gd name="connsiteX18" fmla="*/ 222556 w 1276910"/>
                    <a:gd name="connsiteY18" fmla="*/ 69515 h 691653"/>
                    <a:gd name="connsiteX19" fmla="*/ 475051 w 1276910"/>
                    <a:gd name="connsiteY19" fmla="*/ 49108 h 691653"/>
                    <a:gd name="connsiteX20" fmla="*/ 623526 w 1276910"/>
                    <a:gd name="connsiteY20" fmla="*/ 63838 h 691653"/>
                    <a:gd name="connsiteX21" fmla="*/ 777003 w 1276910"/>
                    <a:gd name="connsiteY21" fmla="*/ 104513 h 691653"/>
                    <a:gd name="connsiteX22" fmla="*/ 849968 w 1276910"/>
                    <a:gd name="connsiteY22" fmla="*/ 136890 h 691653"/>
                    <a:gd name="connsiteX23" fmla="*/ 867091 w 1276910"/>
                    <a:gd name="connsiteY23" fmla="*/ 146242 h 691653"/>
                    <a:gd name="connsiteX24" fmla="*/ 883615 w 1276910"/>
                    <a:gd name="connsiteY24" fmla="*/ 156192 h 691653"/>
                    <a:gd name="connsiteX25" fmla="*/ 915163 w 1276910"/>
                    <a:gd name="connsiteY25" fmla="*/ 177329 h 691653"/>
                    <a:gd name="connsiteX26" fmla="*/ 1031019 w 1276910"/>
                    <a:gd name="connsiteY26" fmla="*/ 272640 h 691653"/>
                    <a:gd name="connsiteX27" fmla="*/ 1122671 w 1276910"/>
                    <a:gd name="connsiteY27" fmla="*/ 371240 h 691653"/>
                    <a:gd name="connsiteX28" fmla="*/ 1132288 w 1276910"/>
                    <a:gd name="connsiteY28" fmla="*/ 383589 h 691653"/>
                    <a:gd name="connsiteX29" fmla="*/ 1141462 w 1276910"/>
                    <a:gd name="connsiteY29" fmla="*/ 395915 h 691653"/>
                    <a:gd name="connsiteX30" fmla="*/ 1158579 w 1276910"/>
                    <a:gd name="connsiteY30" fmla="*/ 420406 h 691653"/>
                    <a:gd name="connsiteX31" fmla="*/ 1173769 w 1276910"/>
                    <a:gd name="connsiteY31" fmla="*/ 444752 h 691653"/>
                    <a:gd name="connsiteX32" fmla="*/ 1180999 w 1276910"/>
                    <a:gd name="connsiteY32" fmla="*/ 456629 h 691653"/>
                    <a:gd name="connsiteX33" fmla="*/ 1187469 w 1276910"/>
                    <a:gd name="connsiteY33" fmla="*/ 468576 h 691653"/>
                    <a:gd name="connsiteX34" fmla="*/ 1251382 w 1276910"/>
                    <a:gd name="connsiteY34" fmla="*/ 626700 h 691653"/>
                    <a:gd name="connsiteX35" fmla="*/ 1264398 w 1276910"/>
                    <a:gd name="connsiteY35" fmla="*/ 672201 h 691653"/>
                    <a:gd name="connsiteX36" fmla="*/ 1272444 w 1276910"/>
                    <a:gd name="connsiteY36" fmla="*/ 687880 h 6916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</a:cxnLst>
                  <a:rect l="l" t="t" r="r" b="b"/>
                  <a:pathLst>
                    <a:path w="1276910" h="691653">
                      <a:moveTo>
                        <a:pt x="1272444" y="687880"/>
                      </a:moveTo>
                      <a:cubicBezTo>
                        <a:pt x="1274411" y="687667"/>
                        <a:pt x="1275539" y="681795"/>
                        <a:pt x="1275861" y="670683"/>
                      </a:cubicBezTo>
                      <a:cubicBezTo>
                        <a:pt x="1275987" y="659605"/>
                        <a:pt x="1276332" y="643133"/>
                        <a:pt x="1273278" y="622294"/>
                      </a:cubicBezTo>
                      <a:cubicBezTo>
                        <a:pt x="1268642" y="580543"/>
                        <a:pt x="1255810" y="519696"/>
                        <a:pt x="1223693" y="450297"/>
                      </a:cubicBezTo>
                      <a:cubicBezTo>
                        <a:pt x="1192508" y="380587"/>
                        <a:pt x="1139029" y="304912"/>
                        <a:pt x="1067605" y="234460"/>
                      </a:cubicBezTo>
                      <a:cubicBezTo>
                        <a:pt x="1031864" y="199168"/>
                        <a:pt x="992005" y="165165"/>
                        <a:pt x="948816" y="132294"/>
                      </a:cubicBezTo>
                      <a:cubicBezTo>
                        <a:pt x="937370" y="124138"/>
                        <a:pt x="926034" y="115499"/>
                        <a:pt x="913812" y="108172"/>
                      </a:cubicBezTo>
                      <a:cubicBezTo>
                        <a:pt x="907744" y="104456"/>
                        <a:pt x="901837" y="100332"/>
                        <a:pt x="895544" y="96933"/>
                      </a:cubicBezTo>
                      <a:cubicBezTo>
                        <a:pt x="889287" y="93447"/>
                        <a:pt x="883006" y="89950"/>
                        <a:pt x="876702" y="86448"/>
                      </a:cubicBezTo>
                      <a:cubicBezTo>
                        <a:pt x="851199" y="73092"/>
                        <a:pt x="824707" y="60778"/>
                        <a:pt x="797134" y="50770"/>
                      </a:cubicBezTo>
                      <a:cubicBezTo>
                        <a:pt x="742251" y="30001"/>
                        <a:pt x="686633" y="16956"/>
                        <a:pt x="632631" y="8363"/>
                      </a:cubicBezTo>
                      <a:cubicBezTo>
                        <a:pt x="578583" y="-241"/>
                        <a:pt x="525933" y="-3761"/>
                        <a:pt x="475891" y="-3767"/>
                      </a:cubicBezTo>
                      <a:cubicBezTo>
                        <a:pt x="375748" y="-3830"/>
                        <a:pt x="286055" y="9991"/>
                        <a:pt x="213131" y="30047"/>
                      </a:cubicBezTo>
                      <a:cubicBezTo>
                        <a:pt x="176650" y="40066"/>
                        <a:pt x="144280" y="51535"/>
                        <a:pt x="116753" y="63769"/>
                      </a:cubicBezTo>
                      <a:cubicBezTo>
                        <a:pt x="89198" y="75899"/>
                        <a:pt x="66250" y="88133"/>
                        <a:pt x="48492" y="99768"/>
                      </a:cubicBezTo>
                      <a:cubicBezTo>
                        <a:pt x="12778" y="122838"/>
                        <a:pt x="-2949" y="140732"/>
                        <a:pt x="-772" y="143504"/>
                      </a:cubicBezTo>
                      <a:cubicBezTo>
                        <a:pt x="1834" y="147012"/>
                        <a:pt x="21738" y="135555"/>
                        <a:pt x="58991" y="119485"/>
                      </a:cubicBezTo>
                      <a:cubicBezTo>
                        <a:pt x="77538" y="111306"/>
                        <a:pt x="100772" y="102558"/>
                        <a:pt x="128101" y="93769"/>
                      </a:cubicBezTo>
                      <a:cubicBezTo>
                        <a:pt x="155399" y="84889"/>
                        <a:pt x="187109" y="76618"/>
                        <a:pt x="222556" y="69515"/>
                      </a:cubicBezTo>
                      <a:cubicBezTo>
                        <a:pt x="293386" y="55291"/>
                        <a:pt x="379636" y="46198"/>
                        <a:pt x="475051" y="49108"/>
                      </a:cubicBezTo>
                      <a:cubicBezTo>
                        <a:pt x="522720" y="50523"/>
                        <a:pt x="572653" y="54980"/>
                        <a:pt x="623526" y="63838"/>
                      </a:cubicBezTo>
                      <a:cubicBezTo>
                        <a:pt x="674353" y="72672"/>
                        <a:pt x="726371" y="85320"/>
                        <a:pt x="777003" y="104513"/>
                      </a:cubicBezTo>
                      <a:cubicBezTo>
                        <a:pt x="802500" y="113745"/>
                        <a:pt x="826714" y="124955"/>
                        <a:pt x="849968" y="136890"/>
                      </a:cubicBezTo>
                      <a:cubicBezTo>
                        <a:pt x="855697" y="140018"/>
                        <a:pt x="861403" y="143136"/>
                        <a:pt x="867091" y="146242"/>
                      </a:cubicBezTo>
                      <a:cubicBezTo>
                        <a:pt x="872837" y="149256"/>
                        <a:pt x="878105" y="152925"/>
                        <a:pt x="883615" y="156192"/>
                      </a:cubicBezTo>
                      <a:cubicBezTo>
                        <a:pt x="894722" y="162645"/>
                        <a:pt x="904816" y="170238"/>
                        <a:pt x="915163" y="177329"/>
                      </a:cubicBezTo>
                      <a:cubicBezTo>
                        <a:pt x="957104" y="208302"/>
                        <a:pt x="996193" y="240218"/>
                        <a:pt x="1031019" y="272640"/>
                      </a:cubicBezTo>
                      <a:cubicBezTo>
                        <a:pt x="1065897" y="305073"/>
                        <a:pt x="1096553" y="338232"/>
                        <a:pt x="1122671" y="371240"/>
                      </a:cubicBezTo>
                      <a:cubicBezTo>
                        <a:pt x="1125904" y="375393"/>
                        <a:pt x="1129107" y="379511"/>
                        <a:pt x="1132288" y="383589"/>
                      </a:cubicBezTo>
                      <a:cubicBezTo>
                        <a:pt x="1135503" y="387650"/>
                        <a:pt x="1138667" y="391687"/>
                        <a:pt x="1141462" y="395915"/>
                      </a:cubicBezTo>
                      <a:cubicBezTo>
                        <a:pt x="1147283" y="404232"/>
                        <a:pt x="1152988" y="412405"/>
                        <a:pt x="1158579" y="420406"/>
                      </a:cubicBezTo>
                      <a:cubicBezTo>
                        <a:pt x="1163882" y="428602"/>
                        <a:pt x="1168777" y="436815"/>
                        <a:pt x="1173769" y="444752"/>
                      </a:cubicBezTo>
                      <a:cubicBezTo>
                        <a:pt x="1176185" y="448761"/>
                        <a:pt x="1178819" y="452603"/>
                        <a:pt x="1180999" y="456629"/>
                      </a:cubicBezTo>
                      <a:cubicBezTo>
                        <a:pt x="1183179" y="460662"/>
                        <a:pt x="1185336" y="464642"/>
                        <a:pt x="1187469" y="468576"/>
                      </a:cubicBezTo>
                      <a:cubicBezTo>
                        <a:pt x="1222117" y="531407"/>
                        <a:pt x="1240281" y="587537"/>
                        <a:pt x="1251382" y="626700"/>
                      </a:cubicBezTo>
                      <a:cubicBezTo>
                        <a:pt x="1257668" y="646186"/>
                        <a:pt x="1260843" y="661791"/>
                        <a:pt x="1264398" y="672201"/>
                      </a:cubicBezTo>
                      <a:cubicBezTo>
                        <a:pt x="1267757" y="682646"/>
                        <a:pt x="1270477" y="688093"/>
                        <a:pt x="1272444" y="687880"/>
                      </a:cubicBezTo>
                    </a:path>
                  </a:pathLst>
                </a:custGeom>
                <a:grpFill/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8" name="Freeform: Shape 7">
                  <a:extLst>
                    <a:ext uri="{FF2B5EF4-FFF2-40B4-BE49-F238E27FC236}">
                      <a16:creationId xmlns:a16="http://schemas.microsoft.com/office/drawing/2014/main" id="{5A0C5908-2CD6-9FF2-CBCA-BD2A1DB23633}"/>
                    </a:ext>
                  </a:extLst>
                </p:cNvPr>
                <p:cNvSpPr/>
                <p:nvPr/>
              </p:nvSpPr>
              <p:spPr>
                <a:xfrm flipV="1">
                  <a:off x="1719738" y="2812488"/>
                  <a:ext cx="121425" cy="284340"/>
                </a:xfrm>
                <a:custGeom>
                  <a:avLst/>
                  <a:gdLst>
                    <a:gd name="connsiteX0" fmla="*/ -1876 w 121425"/>
                    <a:gd name="connsiteY0" fmla="*/ 278884 h 284340"/>
                    <a:gd name="connsiteX1" fmla="*/ 11612 w 121425"/>
                    <a:gd name="connsiteY1" fmla="*/ 275232 h 284340"/>
                    <a:gd name="connsiteX2" fmla="*/ 38898 w 121425"/>
                    <a:gd name="connsiteY2" fmla="*/ 252484 h 284340"/>
                    <a:gd name="connsiteX3" fmla="*/ 101153 w 121425"/>
                    <a:gd name="connsiteY3" fmla="*/ 154856 h 284340"/>
                    <a:gd name="connsiteX4" fmla="*/ 117943 w 121425"/>
                    <a:gd name="connsiteY4" fmla="*/ 92220 h 284340"/>
                    <a:gd name="connsiteX5" fmla="*/ 116177 w 121425"/>
                    <a:gd name="connsiteY5" fmla="*/ 38506 h 284340"/>
                    <a:gd name="connsiteX6" fmla="*/ 102948 w 121425"/>
                    <a:gd name="connsiteY6" fmla="*/ 4761 h 284340"/>
                    <a:gd name="connsiteX7" fmla="*/ 92607 w 121425"/>
                    <a:gd name="connsiteY7" fmla="*/ -4551 h 284340"/>
                    <a:gd name="connsiteX8" fmla="*/ 96046 w 121425"/>
                    <a:gd name="connsiteY8" fmla="*/ 41054 h 284340"/>
                    <a:gd name="connsiteX9" fmla="*/ 91836 w 121425"/>
                    <a:gd name="connsiteY9" fmla="*/ 88062 h 284340"/>
                    <a:gd name="connsiteX10" fmla="*/ 74541 w 121425"/>
                    <a:gd name="connsiteY10" fmla="*/ 144117 h 284340"/>
                    <a:gd name="connsiteX11" fmla="*/ 23127 w 121425"/>
                    <a:gd name="connsiteY11" fmla="*/ 239721 h 284340"/>
                    <a:gd name="connsiteX12" fmla="*/ 4140 w 121425"/>
                    <a:gd name="connsiteY12" fmla="*/ 266933 h 284340"/>
                    <a:gd name="connsiteX13" fmla="*/ -1876 w 121425"/>
                    <a:gd name="connsiteY13" fmla="*/ 278884 h 2843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21425" h="284340">
                      <a:moveTo>
                        <a:pt x="-1876" y="278884"/>
                      </a:moveTo>
                      <a:cubicBezTo>
                        <a:pt x="-869" y="280507"/>
                        <a:pt x="4198" y="279609"/>
                        <a:pt x="11612" y="275232"/>
                      </a:cubicBezTo>
                      <a:cubicBezTo>
                        <a:pt x="19008" y="270896"/>
                        <a:pt x="28539" y="263206"/>
                        <a:pt x="38898" y="252484"/>
                      </a:cubicBezTo>
                      <a:cubicBezTo>
                        <a:pt x="59500" y="231036"/>
                        <a:pt x="83910" y="197389"/>
                        <a:pt x="101153" y="154856"/>
                      </a:cubicBezTo>
                      <a:cubicBezTo>
                        <a:pt x="109833" y="133701"/>
                        <a:pt x="115366" y="112213"/>
                        <a:pt x="117943" y="92220"/>
                      </a:cubicBezTo>
                      <a:cubicBezTo>
                        <a:pt x="120341" y="72165"/>
                        <a:pt x="119438" y="53592"/>
                        <a:pt x="116177" y="38506"/>
                      </a:cubicBezTo>
                      <a:cubicBezTo>
                        <a:pt x="112933" y="23385"/>
                        <a:pt x="107618" y="11922"/>
                        <a:pt x="102948" y="4761"/>
                      </a:cubicBezTo>
                      <a:cubicBezTo>
                        <a:pt x="98071" y="-2342"/>
                        <a:pt x="94298" y="-5448"/>
                        <a:pt x="92607" y="-4551"/>
                      </a:cubicBezTo>
                      <a:cubicBezTo>
                        <a:pt x="88707" y="-2521"/>
                        <a:pt x="95247" y="14119"/>
                        <a:pt x="96046" y="41054"/>
                      </a:cubicBezTo>
                      <a:cubicBezTo>
                        <a:pt x="96472" y="54507"/>
                        <a:pt x="95287" y="70514"/>
                        <a:pt x="91836" y="88062"/>
                      </a:cubicBezTo>
                      <a:cubicBezTo>
                        <a:pt x="88178" y="105581"/>
                        <a:pt x="82535" y="124665"/>
                        <a:pt x="74541" y="144117"/>
                      </a:cubicBezTo>
                      <a:cubicBezTo>
                        <a:pt x="58741" y="183171"/>
                        <a:pt x="38558" y="216450"/>
                        <a:pt x="23127" y="239721"/>
                      </a:cubicBezTo>
                      <a:cubicBezTo>
                        <a:pt x="15362" y="251363"/>
                        <a:pt x="8713" y="260514"/>
                        <a:pt x="4140" y="266933"/>
                      </a:cubicBezTo>
                      <a:cubicBezTo>
                        <a:pt x="-403" y="273351"/>
                        <a:pt x="-2969" y="277153"/>
                        <a:pt x="-1876" y="278884"/>
                      </a:cubicBezTo>
                    </a:path>
                  </a:pathLst>
                </a:custGeom>
                <a:grpFill/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39130E43-8459-83A5-8F35-BC3DD8E59FFB}"/>
                  </a:ext>
                </a:extLst>
              </p:cNvPr>
              <p:cNvSpPr/>
              <p:nvPr/>
            </p:nvSpPr>
            <p:spPr>
              <a:xfrm>
                <a:off x="710416" y="640436"/>
                <a:ext cx="1530544" cy="584765"/>
              </a:xfrm>
              <a:prstGeom prst="roundRect">
                <a:avLst/>
              </a:prstGeom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CBE878B-B497-56CC-456A-89F044B97626}"/>
                  </a:ext>
                </a:extLst>
              </p:cNvPr>
              <p:cNvSpPr txBox="1"/>
              <p:nvPr/>
            </p:nvSpPr>
            <p:spPr>
              <a:xfrm>
                <a:off x="717845" y="607321"/>
                <a:ext cx="153054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3200" dirty="0">
                    <a:effectLst>
                      <a:outerShdw blurRad="50800" dist="38100" dir="13500000" algn="br" rotWithShape="0">
                        <a:prstClr val="black">
                          <a:alpha val="40000"/>
                        </a:prstClr>
                      </a:outerShdw>
                    </a:effectLst>
                  </a:rPr>
                  <a:t>Output</a:t>
                </a:r>
                <a:r>
                  <a:rPr lang="en-IN" dirty="0"/>
                  <a:t> </a:t>
                </a:r>
              </a:p>
            </p:txBody>
          </p:sp>
        </p:grp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C6D6D69-A04C-1612-98B5-075259F0E0F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28566" y="702645"/>
              <a:ext cx="5861257" cy="3094567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FB8C8CF-7C90-9031-4AF5-F81AFF47C05E}"/>
              </a:ext>
            </a:extLst>
          </p:cNvPr>
          <p:cNvGrpSpPr/>
          <p:nvPr/>
        </p:nvGrpSpPr>
        <p:grpSpPr>
          <a:xfrm>
            <a:off x="386891" y="4979958"/>
            <a:ext cx="11421572" cy="1815882"/>
            <a:chOff x="386891" y="4979958"/>
            <a:chExt cx="11421572" cy="181588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EC97FB4-30B5-6801-B348-2F6CD7062E02}"/>
                </a:ext>
              </a:extLst>
            </p:cNvPr>
            <p:cNvSpPr txBox="1"/>
            <p:nvPr/>
          </p:nvSpPr>
          <p:spPr>
            <a:xfrm>
              <a:off x="2945587" y="4979958"/>
              <a:ext cx="8862876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1. In the </a:t>
              </a:r>
              <a:r>
                <a:rPr lang="en-US" sz="1600" b="1" dirty="0"/>
                <a:t>N &amp; S </a:t>
              </a:r>
              <a:r>
                <a:rPr lang="en-US" sz="1600" dirty="0"/>
                <a:t>division, </a:t>
              </a:r>
              <a:r>
                <a:rPr lang="en-US" sz="1600" b="1" dirty="0"/>
                <a:t>pen drives </a:t>
              </a:r>
              <a:r>
                <a:rPr lang="en-US" sz="1600" dirty="0"/>
                <a:t>dominate the top three spots, showcasing their popularity and  high sales performance.</a:t>
              </a:r>
              <a:br>
                <a:rPr lang="en-US" sz="1600" dirty="0"/>
              </a:br>
              <a:br>
                <a:rPr lang="en-US" sz="1600" dirty="0"/>
              </a:br>
              <a:r>
                <a:rPr lang="en-US" sz="1600" dirty="0"/>
                <a:t>2. The </a:t>
              </a:r>
              <a:r>
                <a:rPr lang="en-US" sz="1600" b="1" dirty="0"/>
                <a:t>P &amp; A </a:t>
              </a:r>
              <a:r>
                <a:rPr lang="en-US" sz="1600" dirty="0"/>
                <a:t>division's top three products are exclusively </a:t>
              </a:r>
              <a:r>
                <a:rPr lang="en-US" sz="1600" b="1" dirty="0"/>
                <a:t>mouse</a:t>
              </a:r>
              <a:r>
                <a:rPr lang="en-US" sz="1600" dirty="0"/>
                <a:t>, reflecting a clear demand for these devices.</a:t>
              </a:r>
              <a:br>
                <a:rPr lang="en-US" sz="1600" dirty="0"/>
              </a:br>
              <a:br>
                <a:rPr lang="en-US" sz="1600" dirty="0"/>
              </a:br>
              <a:r>
                <a:rPr lang="en-US" sz="1600" dirty="0"/>
                <a:t>3. The </a:t>
              </a:r>
              <a:r>
                <a:rPr lang="en-US" sz="1600" b="1" dirty="0"/>
                <a:t>PC</a:t>
              </a:r>
              <a:r>
                <a:rPr lang="en-US" sz="1600" dirty="0"/>
                <a:t> division's bestsellers are all </a:t>
              </a:r>
              <a:r>
                <a:rPr lang="en-US" sz="1600" b="1" dirty="0"/>
                <a:t>personal laptops</a:t>
              </a:r>
              <a:r>
                <a:rPr lang="en-US" sz="1600" dirty="0"/>
                <a:t>.</a:t>
              </a:r>
              <a:endParaRPr lang="en-IN" sz="1600" dirty="0"/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C2A615C3-F8F1-7CB5-CC08-EFB80E1EF18E}"/>
                </a:ext>
              </a:extLst>
            </p:cNvPr>
            <p:cNvGrpSpPr/>
            <p:nvPr/>
          </p:nvGrpSpPr>
          <p:grpSpPr>
            <a:xfrm>
              <a:off x="386891" y="5511220"/>
              <a:ext cx="2147002" cy="775280"/>
              <a:chOff x="386891" y="5511220"/>
              <a:chExt cx="2147002" cy="775280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F794262-FD44-41FC-3922-566A85243A6C}"/>
                  </a:ext>
                </a:extLst>
              </p:cNvPr>
              <p:cNvSpPr txBox="1"/>
              <p:nvPr/>
            </p:nvSpPr>
            <p:spPr>
              <a:xfrm>
                <a:off x="386891" y="5511220"/>
                <a:ext cx="1426516" cy="523220"/>
              </a:xfrm>
              <a:prstGeom prst="rect">
                <a:avLst/>
              </a:prstGeom>
              <a:noFill/>
              <a:effectLst>
                <a:glow rad="101600">
                  <a:schemeClr val="accent1">
                    <a:satMod val="175000"/>
                    <a:alpha val="40000"/>
                  </a:schemeClr>
                </a:glow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IN" sz="2800" b="1" dirty="0">
                    <a:solidFill>
                      <a:srgbClr val="FFFF66"/>
                    </a:solidFill>
                  </a:rPr>
                  <a:t>Insights</a:t>
                </a:r>
              </a:p>
            </p:txBody>
          </p:sp>
          <p:cxnSp>
            <p:nvCxnSpPr>
              <p:cNvPr id="11" name="Connector: Curved 10">
                <a:extLst>
                  <a:ext uri="{FF2B5EF4-FFF2-40B4-BE49-F238E27FC236}">
                    <a16:creationId xmlns:a16="http://schemas.microsoft.com/office/drawing/2014/main" id="{5BFB4820-48B5-E79B-FA94-CA179322073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13407" y="5782380"/>
                <a:ext cx="720486" cy="504120"/>
              </a:xfrm>
              <a:prstGeom prst="curvedConnector3">
                <a:avLst>
                  <a:gd name="adj1" fmla="val 50000"/>
                </a:avLst>
              </a:prstGeom>
              <a:ln w="25400" cap="sq">
                <a:solidFill>
                  <a:srgbClr val="FFFF00"/>
                </a:solidFill>
                <a:prstDash val="lgDash"/>
                <a:headEnd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178548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AD1928-A154-B988-7D10-DE8509C803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400" b="1" dirty="0"/>
              <a:t>Recommendations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2B796A-E061-2E6A-E568-ED24CB6D5D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6323" y="2267287"/>
            <a:ext cx="10353762" cy="4058751"/>
          </a:xfrm>
        </p:spPr>
        <p:txBody>
          <a:bodyPr>
            <a:normAutofit/>
          </a:bodyPr>
          <a:lstStyle/>
          <a:p>
            <a:pPr marL="36900" indent="0">
              <a:buNone/>
            </a:pPr>
            <a:r>
              <a:rPr lang="en-US" sz="2400" dirty="0"/>
              <a:t>1. Focus on desktops, Storage, and Networking segment.</a:t>
            </a:r>
            <a:br>
              <a:rPr lang="en-US" sz="2400" dirty="0"/>
            </a:br>
            <a:br>
              <a:rPr lang="en-IN" sz="2400" dirty="0"/>
            </a:br>
            <a:r>
              <a:rPr lang="en-IN" sz="2400" dirty="0"/>
              <a:t>2. Emphasizes multi-channel marketing.</a:t>
            </a:r>
            <a:br>
              <a:rPr lang="en-IN" sz="2400" dirty="0"/>
            </a:br>
            <a:br>
              <a:rPr lang="en-IN" sz="2400" dirty="0"/>
            </a:br>
            <a:r>
              <a:rPr lang="en-IN" sz="2400" dirty="0"/>
              <a:t>3. </a:t>
            </a:r>
            <a:r>
              <a:rPr lang="en-US" sz="2400" dirty="0"/>
              <a:t>Combine pricing strategies with attractive promotions.</a:t>
            </a:r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4. Continuously improve based on customer feedback.</a:t>
            </a:r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5. Invest in sales team training for improved performance.</a:t>
            </a:r>
            <a:br>
              <a:rPr lang="en-US" sz="2800" dirty="0"/>
            </a:b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15690190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98B02-BFEC-EA28-76DF-66AADE5748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383" y="3165916"/>
            <a:ext cx="10353762" cy="970450"/>
          </a:xfrm>
        </p:spPr>
        <p:txBody>
          <a:bodyPr>
            <a:noAutofit/>
          </a:bodyPr>
          <a:lstStyle/>
          <a:p>
            <a:r>
              <a:rPr lang="en-IN" sz="8800" dirty="0"/>
              <a:t>Thankyou!</a:t>
            </a:r>
            <a:br>
              <a:rPr lang="en-IN" sz="8800" dirty="0"/>
            </a:br>
            <a:endParaRPr lang="en-IN" sz="8800" dirty="0"/>
          </a:p>
        </p:txBody>
      </p:sp>
    </p:spTree>
    <p:extLst>
      <p:ext uri="{BB962C8B-B14F-4D97-AF65-F5344CB8AC3E}">
        <p14:creationId xmlns:p14="http://schemas.microsoft.com/office/powerpoint/2010/main" val="17729355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3114E-6AF0-E36A-FF6C-263B9F6F38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950048"/>
            <a:ext cx="10353762" cy="970450"/>
          </a:xfrm>
        </p:spPr>
        <p:txBody>
          <a:bodyPr>
            <a:normAutofit/>
          </a:bodyPr>
          <a:lstStyle/>
          <a:p>
            <a:r>
              <a:rPr lang="en-IN" sz="5400" b="1" dirty="0"/>
              <a:t>Company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64A777-9527-ACBA-10F3-DB1E0A745D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9119" y="3070120"/>
            <a:ext cx="10667616" cy="1143862"/>
          </a:xfrm>
        </p:spPr>
        <p:txBody>
          <a:bodyPr>
            <a:normAutofit/>
          </a:bodyPr>
          <a:lstStyle/>
          <a:p>
            <a:pPr marL="36900" indent="0">
              <a:buNone/>
            </a:pPr>
            <a:r>
              <a:rPr lang="en-US" dirty="0">
                <a:effectLst/>
              </a:rPr>
              <a:t>AtliQ Hardwares (imaginary company) is one of the leading computer hardware producers in India and well expanded in other countries too.</a:t>
            </a:r>
            <a:endParaRPr lang="en-IN" dirty="0">
              <a:effectLst/>
            </a:endParaRPr>
          </a:p>
        </p:txBody>
      </p:sp>
      <p:sp>
        <p:nvSpPr>
          <p:cNvPr id="238" name="Freeform: Shape 237">
            <a:extLst>
              <a:ext uri="{FF2B5EF4-FFF2-40B4-BE49-F238E27FC236}">
                <a16:creationId xmlns:a16="http://schemas.microsoft.com/office/drawing/2014/main" id="{37A0CBD8-3A58-B715-3D10-AA11376805DB}"/>
              </a:ext>
            </a:extLst>
          </p:cNvPr>
          <p:cNvSpPr/>
          <p:nvPr/>
        </p:nvSpPr>
        <p:spPr>
          <a:xfrm flipV="1">
            <a:off x="2990888" y="6257571"/>
            <a:ext cx="6309324" cy="4803"/>
          </a:xfrm>
          <a:custGeom>
            <a:avLst/>
            <a:gdLst>
              <a:gd name="connsiteX0" fmla="*/ 6306227 w 6309324"/>
              <a:gd name="connsiteY0" fmla="*/ 3013 h 4803"/>
              <a:gd name="connsiteX1" fmla="*/ 3151716 w 6309324"/>
              <a:gd name="connsiteY1" fmla="*/ 615 h 4803"/>
              <a:gd name="connsiteX2" fmla="*/ -3098 w 6309324"/>
              <a:gd name="connsiteY2" fmla="*/ 3013 h 4803"/>
              <a:gd name="connsiteX3" fmla="*/ 3151716 w 6309324"/>
              <a:gd name="connsiteY3" fmla="*/ 5418 h 4803"/>
              <a:gd name="connsiteX4" fmla="*/ 6306227 w 6309324"/>
              <a:gd name="connsiteY4" fmla="*/ 3013 h 48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09324" h="4803">
                <a:moveTo>
                  <a:pt x="6306227" y="3013"/>
                </a:moveTo>
                <a:cubicBezTo>
                  <a:pt x="6306227" y="1695"/>
                  <a:pt x="4893726" y="615"/>
                  <a:pt x="3151716" y="615"/>
                </a:cubicBezTo>
                <a:cubicBezTo>
                  <a:pt x="1409098" y="615"/>
                  <a:pt x="-3098" y="1695"/>
                  <a:pt x="-3098" y="3013"/>
                </a:cubicBezTo>
                <a:cubicBezTo>
                  <a:pt x="-3098" y="4342"/>
                  <a:pt x="1409098" y="5418"/>
                  <a:pt x="3151716" y="5418"/>
                </a:cubicBezTo>
                <a:cubicBezTo>
                  <a:pt x="4893726" y="5418"/>
                  <a:pt x="6306227" y="4342"/>
                  <a:pt x="6306227" y="3013"/>
                </a:cubicBezTo>
              </a:path>
            </a:pathLst>
          </a:custGeom>
          <a:solidFill>
            <a:srgbClr val="17282F"/>
          </a:solidFill>
          <a:ln w="921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grpSp>
        <p:nvGrpSpPr>
          <p:cNvPr id="1177" name="Group 1176">
            <a:extLst>
              <a:ext uri="{FF2B5EF4-FFF2-40B4-BE49-F238E27FC236}">
                <a16:creationId xmlns:a16="http://schemas.microsoft.com/office/drawing/2014/main" id="{8390BC8C-A454-9143-FCF7-1D813BACDB53}"/>
              </a:ext>
            </a:extLst>
          </p:cNvPr>
          <p:cNvGrpSpPr/>
          <p:nvPr/>
        </p:nvGrpSpPr>
        <p:grpSpPr>
          <a:xfrm>
            <a:off x="8864682" y="4922737"/>
            <a:ext cx="2834548" cy="1935263"/>
            <a:chOff x="3969408" y="2891194"/>
            <a:chExt cx="4624376" cy="3383361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E41F9C3-82D2-A295-1F83-23C1C11FB5D8}"/>
                </a:ext>
              </a:extLst>
            </p:cNvPr>
            <p:cNvSpPr/>
            <p:nvPr/>
          </p:nvSpPr>
          <p:spPr>
            <a:xfrm flipV="1">
              <a:off x="4846512" y="3854334"/>
              <a:ext cx="729492" cy="6922"/>
            </a:xfrm>
            <a:custGeom>
              <a:avLst/>
              <a:gdLst>
                <a:gd name="connsiteX0" fmla="*/ 727273 w 729492"/>
                <a:gd name="connsiteY0" fmla="*/ 1127 h 6922"/>
                <a:gd name="connsiteX1" fmla="*/ 362545 w 729492"/>
                <a:gd name="connsiteY1" fmla="*/ -2338 h 6922"/>
                <a:gd name="connsiteX2" fmla="*/ -2220 w 729492"/>
                <a:gd name="connsiteY2" fmla="*/ 1127 h 6922"/>
                <a:gd name="connsiteX3" fmla="*/ 362545 w 729492"/>
                <a:gd name="connsiteY3" fmla="*/ 4584 h 6922"/>
                <a:gd name="connsiteX4" fmla="*/ 727273 w 729492"/>
                <a:gd name="connsiteY4" fmla="*/ 1127 h 6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9492" h="6922">
                  <a:moveTo>
                    <a:pt x="727273" y="1127"/>
                  </a:moveTo>
                  <a:cubicBezTo>
                    <a:pt x="727273" y="-781"/>
                    <a:pt x="563957" y="-2338"/>
                    <a:pt x="362545" y="-2338"/>
                  </a:cubicBezTo>
                  <a:cubicBezTo>
                    <a:pt x="161059" y="-2338"/>
                    <a:pt x="-2220" y="-781"/>
                    <a:pt x="-2220" y="1127"/>
                  </a:cubicBezTo>
                  <a:cubicBezTo>
                    <a:pt x="-2220" y="3035"/>
                    <a:pt x="161059" y="4584"/>
                    <a:pt x="362545" y="4584"/>
                  </a:cubicBezTo>
                  <a:cubicBezTo>
                    <a:pt x="563957" y="4584"/>
                    <a:pt x="727273" y="3035"/>
                    <a:pt x="727273" y="1127"/>
                  </a:cubicBezTo>
                </a:path>
              </a:pathLst>
            </a:custGeom>
            <a:solidFill>
              <a:srgbClr val="DADBD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444AF0F2-34AA-DFBD-1ED1-CBF5BFF148A7}"/>
                </a:ext>
              </a:extLst>
            </p:cNvPr>
            <p:cNvSpPr/>
            <p:nvPr/>
          </p:nvSpPr>
          <p:spPr>
            <a:xfrm flipV="1">
              <a:off x="4846512" y="4394581"/>
              <a:ext cx="751292" cy="6913"/>
            </a:xfrm>
            <a:custGeom>
              <a:avLst/>
              <a:gdLst>
                <a:gd name="connsiteX0" fmla="*/ 749062 w 751292"/>
                <a:gd name="connsiteY0" fmla="*/ 1782 h 6913"/>
                <a:gd name="connsiteX1" fmla="*/ 373439 w 751292"/>
                <a:gd name="connsiteY1" fmla="*/ -1674 h 6913"/>
                <a:gd name="connsiteX2" fmla="*/ -2230 w 751292"/>
                <a:gd name="connsiteY2" fmla="*/ 1782 h 6913"/>
                <a:gd name="connsiteX3" fmla="*/ 373439 w 751292"/>
                <a:gd name="connsiteY3" fmla="*/ 5239 h 6913"/>
                <a:gd name="connsiteX4" fmla="*/ 749062 w 751292"/>
                <a:gd name="connsiteY4" fmla="*/ 1782 h 6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1292" h="6913">
                  <a:moveTo>
                    <a:pt x="749062" y="1782"/>
                  </a:moveTo>
                  <a:cubicBezTo>
                    <a:pt x="749062" y="-126"/>
                    <a:pt x="580870" y="-1674"/>
                    <a:pt x="373439" y="-1674"/>
                  </a:cubicBezTo>
                  <a:cubicBezTo>
                    <a:pt x="165935" y="-1674"/>
                    <a:pt x="-2230" y="-126"/>
                    <a:pt x="-2230" y="1782"/>
                  </a:cubicBezTo>
                  <a:cubicBezTo>
                    <a:pt x="-2230" y="3690"/>
                    <a:pt x="165935" y="5239"/>
                    <a:pt x="373439" y="5239"/>
                  </a:cubicBezTo>
                  <a:cubicBezTo>
                    <a:pt x="580870" y="5239"/>
                    <a:pt x="749062" y="3690"/>
                    <a:pt x="749062" y="1782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34E14429-7FA1-A17D-3CD6-18734973B567}"/>
                </a:ext>
              </a:extLst>
            </p:cNvPr>
            <p:cNvSpPr/>
            <p:nvPr/>
          </p:nvSpPr>
          <p:spPr>
            <a:xfrm flipV="1">
              <a:off x="4846512" y="4559188"/>
              <a:ext cx="751292" cy="6922"/>
            </a:xfrm>
            <a:custGeom>
              <a:avLst/>
              <a:gdLst>
                <a:gd name="connsiteX0" fmla="*/ 749062 w 751292"/>
                <a:gd name="connsiteY0" fmla="*/ 1985 h 6922"/>
                <a:gd name="connsiteX1" fmla="*/ 373439 w 751292"/>
                <a:gd name="connsiteY1" fmla="*/ -1472 h 6922"/>
                <a:gd name="connsiteX2" fmla="*/ -2230 w 751292"/>
                <a:gd name="connsiteY2" fmla="*/ 1985 h 6922"/>
                <a:gd name="connsiteX3" fmla="*/ 373439 w 751292"/>
                <a:gd name="connsiteY3" fmla="*/ 5451 h 6922"/>
                <a:gd name="connsiteX4" fmla="*/ 749062 w 751292"/>
                <a:gd name="connsiteY4" fmla="*/ 1985 h 6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1292" h="6922">
                  <a:moveTo>
                    <a:pt x="749062" y="1985"/>
                  </a:moveTo>
                  <a:cubicBezTo>
                    <a:pt x="749062" y="77"/>
                    <a:pt x="580870" y="-1472"/>
                    <a:pt x="373439" y="-1472"/>
                  </a:cubicBezTo>
                  <a:cubicBezTo>
                    <a:pt x="165935" y="-1472"/>
                    <a:pt x="-2230" y="77"/>
                    <a:pt x="-2230" y="1985"/>
                  </a:cubicBezTo>
                  <a:cubicBezTo>
                    <a:pt x="-2230" y="3893"/>
                    <a:pt x="165935" y="5451"/>
                    <a:pt x="373439" y="5451"/>
                  </a:cubicBezTo>
                  <a:cubicBezTo>
                    <a:pt x="580870" y="5451"/>
                    <a:pt x="749062" y="3893"/>
                    <a:pt x="749062" y="1985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0BE6ADE4-3FE2-DF50-E6E5-7BE5FD790F4F}"/>
                </a:ext>
              </a:extLst>
            </p:cNvPr>
            <p:cNvSpPr/>
            <p:nvPr/>
          </p:nvSpPr>
          <p:spPr>
            <a:xfrm flipV="1">
              <a:off x="4846512" y="4741022"/>
              <a:ext cx="751292" cy="6922"/>
            </a:xfrm>
            <a:custGeom>
              <a:avLst/>
              <a:gdLst>
                <a:gd name="connsiteX0" fmla="*/ 749062 w 751292"/>
                <a:gd name="connsiteY0" fmla="*/ 2218 h 6922"/>
                <a:gd name="connsiteX1" fmla="*/ 373439 w 751292"/>
                <a:gd name="connsiteY1" fmla="*/ -1248 h 6922"/>
                <a:gd name="connsiteX2" fmla="*/ -2230 w 751292"/>
                <a:gd name="connsiteY2" fmla="*/ 2218 h 6922"/>
                <a:gd name="connsiteX3" fmla="*/ 373439 w 751292"/>
                <a:gd name="connsiteY3" fmla="*/ 5674 h 6922"/>
                <a:gd name="connsiteX4" fmla="*/ 749062 w 751292"/>
                <a:gd name="connsiteY4" fmla="*/ 2218 h 6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1292" h="6922">
                  <a:moveTo>
                    <a:pt x="749062" y="2218"/>
                  </a:moveTo>
                  <a:cubicBezTo>
                    <a:pt x="749062" y="300"/>
                    <a:pt x="580870" y="-1248"/>
                    <a:pt x="373439" y="-1248"/>
                  </a:cubicBezTo>
                  <a:cubicBezTo>
                    <a:pt x="165935" y="-1248"/>
                    <a:pt x="-2230" y="300"/>
                    <a:pt x="-2230" y="2218"/>
                  </a:cubicBezTo>
                  <a:cubicBezTo>
                    <a:pt x="-2230" y="4126"/>
                    <a:pt x="165935" y="5674"/>
                    <a:pt x="373439" y="5674"/>
                  </a:cubicBezTo>
                  <a:cubicBezTo>
                    <a:pt x="580870" y="5674"/>
                    <a:pt x="749062" y="4126"/>
                    <a:pt x="749062" y="2218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B5B66A4B-6184-EF7A-FF8A-BC7F07BB4928}"/>
                </a:ext>
              </a:extLst>
            </p:cNvPr>
            <p:cNvSpPr/>
            <p:nvPr/>
          </p:nvSpPr>
          <p:spPr>
            <a:xfrm flipV="1">
              <a:off x="4846512" y="4905637"/>
              <a:ext cx="751292" cy="6922"/>
            </a:xfrm>
            <a:custGeom>
              <a:avLst/>
              <a:gdLst>
                <a:gd name="connsiteX0" fmla="*/ 749062 w 751292"/>
                <a:gd name="connsiteY0" fmla="*/ 2420 h 6922"/>
                <a:gd name="connsiteX1" fmla="*/ 373439 w 751292"/>
                <a:gd name="connsiteY1" fmla="*/ -1046 h 6922"/>
                <a:gd name="connsiteX2" fmla="*/ -2230 w 751292"/>
                <a:gd name="connsiteY2" fmla="*/ 2420 h 6922"/>
                <a:gd name="connsiteX3" fmla="*/ 373439 w 751292"/>
                <a:gd name="connsiteY3" fmla="*/ 5877 h 6922"/>
                <a:gd name="connsiteX4" fmla="*/ 749062 w 751292"/>
                <a:gd name="connsiteY4" fmla="*/ 2420 h 6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1292" h="6922">
                  <a:moveTo>
                    <a:pt x="749062" y="2420"/>
                  </a:moveTo>
                  <a:cubicBezTo>
                    <a:pt x="749062" y="512"/>
                    <a:pt x="580870" y="-1046"/>
                    <a:pt x="373439" y="-1046"/>
                  </a:cubicBezTo>
                  <a:cubicBezTo>
                    <a:pt x="165935" y="-1046"/>
                    <a:pt x="-2230" y="512"/>
                    <a:pt x="-2230" y="2420"/>
                  </a:cubicBezTo>
                  <a:cubicBezTo>
                    <a:pt x="-2230" y="4328"/>
                    <a:pt x="165935" y="5877"/>
                    <a:pt x="373439" y="5877"/>
                  </a:cubicBezTo>
                  <a:cubicBezTo>
                    <a:pt x="580870" y="5877"/>
                    <a:pt x="749062" y="4328"/>
                    <a:pt x="749062" y="2420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F1DA5CA8-1330-D576-B3A1-6B7B3F458F2A}"/>
                </a:ext>
              </a:extLst>
            </p:cNvPr>
            <p:cNvSpPr/>
            <p:nvPr/>
          </p:nvSpPr>
          <p:spPr>
            <a:xfrm flipV="1">
              <a:off x="4846512" y="5087462"/>
              <a:ext cx="751292" cy="6922"/>
            </a:xfrm>
            <a:custGeom>
              <a:avLst/>
              <a:gdLst>
                <a:gd name="connsiteX0" fmla="*/ 749062 w 751292"/>
                <a:gd name="connsiteY0" fmla="*/ 2634 h 6922"/>
                <a:gd name="connsiteX1" fmla="*/ 373439 w 751292"/>
                <a:gd name="connsiteY1" fmla="*/ -822 h 6922"/>
                <a:gd name="connsiteX2" fmla="*/ -2230 w 751292"/>
                <a:gd name="connsiteY2" fmla="*/ 2634 h 6922"/>
                <a:gd name="connsiteX3" fmla="*/ 373439 w 751292"/>
                <a:gd name="connsiteY3" fmla="*/ 6100 h 6922"/>
                <a:gd name="connsiteX4" fmla="*/ 749062 w 751292"/>
                <a:gd name="connsiteY4" fmla="*/ 2634 h 6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1292" h="6922">
                  <a:moveTo>
                    <a:pt x="749062" y="2634"/>
                  </a:moveTo>
                  <a:cubicBezTo>
                    <a:pt x="749062" y="726"/>
                    <a:pt x="580870" y="-822"/>
                    <a:pt x="373439" y="-822"/>
                  </a:cubicBezTo>
                  <a:cubicBezTo>
                    <a:pt x="165935" y="-822"/>
                    <a:pt x="-2230" y="726"/>
                    <a:pt x="-2230" y="2634"/>
                  </a:cubicBezTo>
                  <a:cubicBezTo>
                    <a:pt x="-2230" y="4552"/>
                    <a:pt x="165935" y="6100"/>
                    <a:pt x="373439" y="6100"/>
                  </a:cubicBezTo>
                  <a:cubicBezTo>
                    <a:pt x="580870" y="6100"/>
                    <a:pt x="749062" y="4552"/>
                    <a:pt x="749062" y="2634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96C9080D-9DF2-7049-3FAB-211D210A4949}"/>
                </a:ext>
              </a:extLst>
            </p:cNvPr>
            <p:cNvSpPr/>
            <p:nvPr/>
          </p:nvSpPr>
          <p:spPr>
            <a:xfrm flipV="1">
              <a:off x="4846512" y="5252078"/>
              <a:ext cx="751292" cy="6922"/>
            </a:xfrm>
            <a:custGeom>
              <a:avLst/>
              <a:gdLst>
                <a:gd name="connsiteX0" fmla="*/ 749062 w 751292"/>
                <a:gd name="connsiteY0" fmla="*/ 2846 h 6922"/>
                <a:gd name="connsiteX1" fmla="*/ 373439 w 751292"/>
                <a:gd name="connsiteY1" fmla="*/ -620 h 6922"/>
                <a:gd name="connsiteX2" fmla="*/ -2230 w 751292"/>
                <a:gd name="connsiteY2" fmla="*/ 2846 h 6922"/>
                <a:gd name="connsiteX3" fmla="*/ 373439 w 751292"/>
                <a:gd name="connsiteY3" fmla="*/ 6303 h 6922"/>
                <a:gd name="connsiteX4" fmla="*/ 749062 w 751292"/>
                <a:gd name="connsiteY4" fmla="*/ 2846 h 6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1292" h="6922">
                  <a:moveTo>
                    <a:pt x="749062" y="2846"/>
                  </a:moveTo>
                  <a:cubicBezTo>
                    <a:pt x="749062" y="929"/>
                    <a:pt x="580870" y="-620"/>
                    <a:pt x="373439" y="-620"/>
                  </a:cubicBezTo>
                  <a:cubicBezTo>
                    <a:pt x="165935" y="-620"/>
                    <a:pt x="-2230" y="929"/>
                    <a:pt x="-2230" y="2846"/>
                  </a:cubicBezTo>
                  <a:cubicBezTo>
                    <a:pt x="-2230" y="4754"/>
                    <a:pt x="165935" y="6303"/>
                    <a:pt x="373439" y="6303"/>
                  </a:cubicBezTo>
                  <a:cubicBezTo>
                    <a:pt x="580870" y="6303"/>
                    <a:pt x="749062" y="4754"/>
                    <a:pt x="749062" y="2846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EB664247-016F-A206-C04A-C1B33A4E6BB0}"/>
                </a:ext>
              </a:extLst>
            </p:cNvPr>
            <p:cNvSpPr/>
            <p:nvPr/>
          </p:nvSpPr>
          <p:spPr>
            <a:xfrm flipV="1">
              <a:off x="4846512" y="5433910"/>
              <a:ext cx="751292" cy="6913"/>
            </a:xfrm>
            <a:custGeom>
              <a:avLst/>
              <a:gdLst>
                <a:gd name="connsiteX0" fmla="*/ 749062 w 751292"/>
                <a:gd name="connsiteY0" fmla="*/ 3060 h 6913"/>
                <a:gd name="connsiteX1" fmla="*/ 373439 w 751292"/>
                <a:gd name="connsiteY1" fmla="*/ -396 h 6913"/>
                <a:gd name="connsiteX2" fmla="*/ -2230 w 751292"/>
                <a:gd name="connsiteY2" fmla="*/ 3060 h 6913"/>
                <a:gd name="connsiteX3" fmla="*/ 373439 w 751292"/>
                <a:gd name="connsiteY3" fmla="*/ 6517 h 6913"/>
                <a:gd name="connsiteX4" fmla="*/ 749062 w 751292"/>
                <a:gd name="connsiteY4" fmla="*/ 3060 h 6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1292" h="6913">
                  <a:moveTo>
                    <a:pt x="749062" y="3060"/>
                  </a:moveTo>
                  <a:cubicBezTo>
                    <a:pt x="749062" y="1151"/>
                    <a:pt x="580870" y="-396"/>
                    <a:pt x="373439" y="-396"/>
                  </a:cubicBezTo>
                  <a:cubicBezTo>
                    <a:pt x="165935" y="-396"/>
                    <a:pt x="-2230" y="1151"/>
                    <a:pt x="-2230" y="3060"/>
                  </a:cubicBezTo>
                  <a:cubicBezTo>
                    <a:pt x="-2230" y="4968"/>
                    <a:pt x="165935" y="6517"/>
                    <a:pt x="373439" y="6517"/>
                  </a:cubicBezTo>
                  <a:cubicBezTo>
                    <a:pt x="580870" y="6517"/>
                    <a:pt x="749062" y="4968"/>
                    <a:pt x="749062" y="3060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004B3F40-FFDE-36E3-2E2F-47E2B970287C}"/>
                </a:ext>
              </a:extLst>
            </p:cNvPr>
            <p:cNvSpPr/>
            <p:nvPr/>
          </p:nvSpPr>
          <p:spPr>
            <a:xfrm flipV="1">
              <a:off x="4846512" y="5598518"/>
              <a:ext cx="751292" cy="6920"/>
            </a:xfrm>
            <a:custGeom>
              <a:avLst/>
              <a:gdLst>
                <a:gd name="connsiteX0" fmla="*/ 749062 w 751292"/>
                <a:gd name="connsiteY0" fmla="*/ 3263 h 6920"/>
                <a:gd name="connsiteX1" fmla="*/ 373439 w 751292"/>
                <a:gd name="connsiteY1" fmla="*/ -194 h 6920"/>
                <a:gd name="connsiteX2" fmla="*/ -2230 w 751292"/>
                <a:gd name="connsiteY2" fmla="*/ 3263 h 6920"/>
                <a:gd name="connsiteX3" fmla="*/ 373439 w 751292"/>
                <a:gd name="connsiteY3" fmla="*/ 6727 h 6920"/>
                <a:gd name="connsiteX4" fmla="*/ 749062 w 751292"/>
                <a:gd name="connsiteY4" fmla="*/ 3263 h 6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1292" h="6920">
                  <a:moveTo>
                    <a:pt x="749062" y="3263"/>
                  </a:moveTo>
                  <a:cubicBezTo>
                    <a:pt x="749062" y="1355"/>
                    <a:pt x="580870" y="-194"/>
                    <a:pt x="373439" y="-194"/>
                  </a:cubicBezTo>
                  <a:cubicBezTo>
                    <a:pt x="165935" y="-194"/>
                    <a:pt x="-2230" y="1355"/>
                    <a:pt x="-2230" y="3263"/>
                  </a:cubicBezTo>
                  <a:cubicBezTo>
                    <a:pt x="-2230" y="5178"/>
                    <a:pt x="165935" y="6727"/>
                    <a:pt x="373439" y="6727"/>
                  </a:cubicBezTo>
                  <a:cubicBezTo>
                    <a:pt x="580870" y="6727"/>
                    <a:pt x="749062" y="5178"/>
                    <a:pt x="749062" y="3263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9BBBCD34-7D7A-A86B-F392-1A5A15E93E55}"/>
                </a:ext>
              </a:extLst>
            </p:cNvPr>
            <p:cNvSpPr/>
            <p:nvPr/>
          </p:nvSpPr>
          <p:spPr>
            <a:xfrm flipV="1">
              <a:off x="4846512" y="5780352"/>
              <a:ext cx="751292" cy="6924"/>
            </a:xfrm>
            <a:custGeom>
              <a:avLst/>
              <a:gdLst>
                <a:gd name="connsiteX0" fmla="*/ 749062 w 751292"/>
                <a:gd name="connsiteY0" fmla="*/ 3497 h 6924"/>
                <a:gd name="connsiteX1" fmla="*/ 373439 w 751292"/>
                <a:gd name="connsiteY1" fmla="*/ 30 h 6924"/>
                <a:gd name="connsiteX2" fmla="*/ -2230 w 751292"/>
                <a:gd name="connsiteY2" fmla="*/ 3497 h 6924"/>
                <a:gd name="connsiteX3" fmla="*/ 373439 w 751292"/>
                <a:gd name="connsiteY3" fmla="*/ 6954 h 6924"/>
                <a:gd name="connsiteX4" fmla="*/ 749062 w 751292"/>
                <a:gd name="connsiteY4" fmla="*/ 3497 h 6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1292" h="6924">
                  <a:moveTo>
                    <a:pt x="749062" y="3497"/>
                  </a:moveTo>
                  <a:cubicBezTo>
                    <a:pt x="749062" y="1582"/>
                    <a:pt x="580870" y="30"/>
                    <a:pt x="373439" y="30"/>
                  </a:cubicBezTo>
                  <a:cubicBezTo>
                    <a:pt x="165935" y="30"/>
                    <a:pt x="-2230" y="1582"/>
                    <a:pt x="-2230" y="3497"/>
                  </a:cubicBezTo>
                  <a:cubicBezTo>
                    <a:pt x="-2230" y="5405"/>
                    <a:pt x="165935" y="6954"/>
                    <a:pt x="373439" y="6954"/>
                  </a:cubicBezTo>
                  <a:cubicBezTo>
                    <a:pt x="580870" y="6954"/>
                    <a:pt x="749062" y="5405"/>
                    <a:pt x="749062" y="3497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889F7A6E-6516-4B65-5AE3-221CB2C489F6}"/>
                </a:ext>
              </a:extLst>
            </p:cNvPr>
            <p:cNvSpPr/>
            <p:nvPr/>
          </p:nvSpPr>
          <p:spPr>
            <a:xfrm flipV="1">
              <a:off x="4846512" y="5944968"/>
              <a:ext cx="751292" cy="6913"/>
            </a:xfrm>
            <a:custGeom>
              <a:avLst/>
              <a:gdLst>
                <a:gd name="connsiteX0" fmla="*/ 749062 w 751292"/>
                <a:gd name="connsiteY0" fmla="*/ 3689 h 6913"/>
                <a:gd name="connsiteX1" fmla="*/ 373439 w 751292"/>
                <a:gd name="connsiteY1" fmla="*/ 232 h 6913"/>
                <a:gd name="connsiteX2" fmla="*/ -2230 w 751292"/>
                <a:gd name="connsiteY2" fmla="*/ 3689 h 6913"/>
                <a:gd name="connsiteX3" fmla="*/ 373439 w 751292"/>
                <a:gd name="connsiteY3" fmla="*/ 7145 h 6913"/>
                <a:gd name="connsiteX4" fmla="*/ 749062 w 751292"/>
                <a:gd name="connsiteY4" fmla="*/ 3689 h 6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1292" h="6913">
                  <a:moveTo>
                    <a:pt x="749062" y="3689"/>
                  </a:moveTo>
                  <a:cubicBezTo>
                    <a:pt x="749062" y="1781"/>
                    <a:pt x="580870" y="232"/>
                    <a:pt x="373439" y="232"/>
                  </a:cubicBezTo>
                  <a:cubicBezTo>
                    <a:pt x="165935" y="232"/>
                    <a:pt x="-2230" y="1781"/>
                    <a:pt x="-2230" y="3689"/>
                  </a:cubicBezTo>
                  <a:cubicBezTo>
                    <a:pt x="-2230" y="5598"/>
                    <a:pt x="165935" y="7145"/>
                    <a:pt x="373439" y="7145"/>
                  </a:cubicBezTo>
                  <a:cubicBezTo>
                    <a:pt x="580870" y="7145"/>
                    <a:pt x="749062" y="5598"/>
                    <a:pt x="749062" y="3689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BE895086-11AC-BDD6-A858-463C0E3CB2A9}"/>
                </a:ext>
              </a:extLst>
            </p:cNvPr>
            <p:cNvSpPr/>
            <p:nvPr/>
          </p:nvSpPr>
          <p:spPr>
            <a:xfrm flipV="1">
              <a:off x="4783621" y="6177692"/>
              <a:ext cx="880272" cy="72753"/>
            </a:xfrm>
            <a:custGeom>
              <a:avLst/>
              <a:gdLst>
                <a:gd name="connsiteX0" fmla="*/ -2231 w 880272"/>
                <a:gd name="connsiteY0" fmla="*/ 559 h 72753"/>
                <a:gd name="connsiteX1" fmla="*/ 878042 w 880272"/>
                <a:gd name="connsiteY1" fmla="*/ 559 h 72753"/>
                <a:gd name="connsiteX2" fmla="*/ 878042 w 880272"/>
                <a:gd name="connsiteY2" fmla="*/ 73312 h 72753"/>
                <a:gd name="connsiteX3" fmla="*/ -2231 w 880272"/>
                <a:gd name="connsiteY3" fmla="*/ 73312 h 727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0272" h="72753">
                  <a:moveTo>
                    <a:pt x="-2231" y="559"/>
                  </a:moveTo>
                  <a:lnTo>
                    <a:pt x="878042" y="559"/>
                  </a:lnTo>
                  <a:lnTo>
                    <a:pt x="878042" y="73312"/>
                  </a:lnTo>
                  <a:lnTo>
                    <a:pt x="-2231" y="73312"/>
                  </a:lnTo>
                  <a:close/>
                </a:path>
              </a:pathLst>
            </a:custGeom>
            <a:solidFill>
              <a:srgbClr val="DADBD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22D1FC9-A320-330E-545C-6573599CD6B9}"/>
                </a:ext>
              </a:extLst>
            </p:cNvPr>
            <p:cNvSpPr/>
            <p:nvPr/>
          </p:nvSpPr>
          <p:spPr>
            <a:xfrm flipV="1">
              <a:off x="5135701" y="3698611"/>
              <a:ext cx="153873" cy="106378"/>
            </a:xfrm>
            <a:custGeom>
              <a:avLst/>
              <a:gdLst>
                <a:gd name="connsiteX0" fmla="*/ 151629 w 153873"/>
                <a:gd name="connsiteY0" fmla="*/ 103826 h 106378"/>
                <a:gd name="connsiteX1" fmla="*/ 75649 w 153873"/>
                <a:gd name="connsiteY1" fmla="*/ 49368 h 106378"/>
                <a:gd name="connsiteX2" fmla="*/ -2192 w 153873"/>
                <a:gd name="connsiteY2" fmla="*/ -2397 h 106378"/>
                <a:gd name="connsiteX3" fmla="*/ 18372 w 153873"/>
                <a:gd name="connsiteY3" fmla="*/ 15872 h 106378"/>
                <a:gd name="connsiteX4" fmla="*/ 71723 w 153873"/>
                <a:gd name="connsiteY4" fmla="*/ 55065 h 106378"/>
                <a:gd name="connsiteX5" fmla="*/ 127258 w 153873"/>
                <a:gd name="connsiteY5" fmla="*/ 91068 h 106378"/>
                <a:gd name="connsiteX6" fmla="*/ 151629 w 153873"/>
                <a:gd name="connsiteY6" fmla="*/ 103826 h 106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3873" h="106378">
                  <a:moveTo>
                    <a:pt x="151629" y="103826"/>
                  </a:moveTo>
                  <a:cubicBezTo>
                    <a:pt x="152671" y="102166"/>
                    <a:pt x="118050" y="78689"/>
                    <a:pt x="75649" y="49368"/>
                  </a:cubicBezTo>
                  <a:cubicBezTo>
                    <a:pt x="33212" y="20094"/>
                    <a:pt x="-1003" y="-3955"/>
                    <a:pt x="-2192" y="-2397"/>
                  </a:cubicBezTo>
                  <a:cubicBezTo>
                    <a:pt x="-2755" y="-1641"/>
                    <a:pt x="5071" y="5355"/>
                    <a:pt x="18372" y="15872"/>
                  </a:cubicBezTo>
                  <a:cubicBezTo>
                    <a:pt x="31654" y="26389"/>
                    <a:pt x="50439" y="40372"/>
                    <a:pt x="71723" y="55065"/>
                  </a:cubicBezTo>
                  <a:cubicBezTo>
                    <a:pt x="92997" y="69748"/>
                    <a:pt x="112722" y="82367"/>
                    <a:pt x="127258" y="91068"/>
                  </a:cubicBezTo>
                  <a:cubicBezTo>
                    <a:pt x="141804" y="99779"/>
                    <a:pt x="151132" y="104618"/>
                    <a:pt x="151629" y="103826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DE02ADA4-1E77-9D05-6EA4-FB988909AE67}"/>
                </a:ext>
              </a:extLst>
            </p:cNvPr>
            <p:cNvSpPr/>
            <p:nvPr/>
          </p:nvSpPr>
          <p:spPr>
            <a:xfrm flipV="1">
              <a:off x="5217028" y="3744064"/>
              <a:ext cx="48726" cy="35046"/>
            </a:xfrm>
            <a:custGeom>
              <a:avLst/>
              <a:gdLst>
                <a:gd name="connsiteX0" fmla="*/ 46394 w 48726"/>
                <a:gd name="connsiteY0" fmla="*/ 32359 h 35046"/>
                <a:gd name="connsiteX1" fmla="*/ 24124 w 48726"/>
                <a:gd name="connsiteY1" fmla="*/ 12255 h 35046"/>
                <a:gd name="connsiteX2" fmla="*/ -2164 w 48726"/>
                <a:gd name="connsiteY2" fmla="*/ -2226 h 35046"/>
                <a:gd name="connsiteX3" fmla="*/ 20115 w 48726"/>
                <a:gd name="connsiteY3" fmla="*/ 17887 h 35046"/>
                <a:gd name="connsiteX4" fmla="*/ 46394 w 48726"/>
                <a:gd name="connsiteY4" fmla="*/ 32359 h 35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726" h="35046">
                  <a:moveTo>
                    <a:pt x="46394" y="32359"/>
                  </a:moveTo>
                  <a:cubicBezTo>
                    <a:pt x="47509" y="30810"/>
                    <a:pt x="37536" y="21805"/>
                    <a:pt x="24124" y="12255"/>
                  </a:cubicBezTo>
                  <a:cubicBezTo>
                    <a:pt x="10713" y="2696"/>
                    <a:pt x="-1058" y="-3783"/>
                    <a:pt x="-2164" y="-2226"/>
                  </a:cubicBezTo>
                  <a:cubicBezTo>
                    <a:pt x="-3270" y="-668"/>
                    <a:pt x="6703" y="8338"/>
                    <a:pt x="20115" y="17887"/>
                  </a:cubicBezTo>
                  <a:cubicBezTo>
                    <a:pt x="33517" y="27436"/>
                    <a:pt x="45288" y="33916"/>
                    <a:pt x="46394" y="32359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6649B6B-03CE-291D-1188-D852BD351098}"/>
                </a:ext>
              </a:extLst>
            </p:cNvPr>
            <p:cNvSpPr/>
            <p:nvPr/>
          </p:nvSpPr>
          <p:spPr>
            <a:xfrm flipV="1">
              <a:off x="5142253" y="4123335"/>
              <a:ext cx="72474" cy="52848"/>
            </a:xfrm>
            <a:custGeom>
              <a:avLst/>
              <a:gdLst>
                <a:gd name="connsiteX0" fmla="*/ 70227 w 72474"/>
                <a:gd name="connsiteY0" fmla="*/ -1830 h 52848"/>
                <a:gd name="connsiteX1" fmla="*/ 32020 w 72474"/>
                <a:gd name="connsiteY1" fmla="*/ 21647 h 52848"/>
                <a:gd name="connsiteX2" fmla="*/ -2130 w 72474"/>
                <a:gd name="connsiteY2" fmla="*/ 50719 h 52848"/>
                <a:gd name="connsiteX3" fmla="*/ 36085 w 72474"/>
                <a:gd name="connsiteY3" fmla="*/ 27242 h 52848"/>
                <a:gd name="connsiteX4" fmla="*/ 70227 w 72474"/>
                <a:gd name="connsiteY4" fmla="*/ -1830 h 52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474" h="52848">
                  <a:moveTo>
                    <a:pt x="70227" y="-1830"/>
                  </a:moveTo>
                  <a:cubicBezTo>
                    <a:pt x="69112" y="-3369"/>
                    <a:pt x="51995" y="7139"/>
                    <a:pt x="32020" y="21647"/>
                  </a:cubicBezTo>
                  <a:cubicBezTo>
                    <a:pt x="12037" y="36156"/>
                    <a:pt x="-3255" y="49171"/>
                    <a:pt x="-2130" y="50719"/>
                  </a:cubicBezTo>
                  <a:cubicBezTo>
                    <a:pt x="-1006" y="52259"/>
                    <a:pt x="16102" y="41760"/>
                    <a:pt x="36085" y="27242"/>
                  </a:cubicBezTo>
                  <a:cubicBezTo>
                    <a:pt x="56060" y="12734"/>
                    <a:pt x="71352" y="-281"/>
                    <a:pt x="70227" y="-1830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C504D3C3-946D-2435-FA0E-59FF154900E1}"/>
                </a:ext>
              </a:extLst>
            </p:cNvPr>
            <p:cNvSpPr/>
            <p:nvPr/>
          </p:nvSpPr>
          <p:spPr>
            <a:xfrm flipV="1">
              <a:off x="5152689" y="4455159"/>
              <a:ext cx="143307" cy="78587"/>
            </a:xfrm>
            <a:custGeom>
              <a:avLst/>
              <a:gdLst>
                <a:gd name="connsiteX0" fmla="*/ 141056 w 143307"/>
                <a:gd name="connsiteY0" fmla="*/ 76913 h 78587"/>
                <a:gd name="connsiteX1" fmla="*/ 71086 w 143307"/>
                <a:gd name="connsiteY1" fmla="*/ 34706 h 78587"/>
                <a:gd name="connsiteX2" fmla="*/ -2212 w 143307"/>
                <a:gd name="connsiteY2" fmla="*/ -1436 h 78587"/>
                <a:gd name="connsiteX3" fmla="*/ 67767 w 143307"/>
                <a:gd name="connsiteY3" fmla="*/ 40771 h 78587"/>
                <a:gd name="connsiteX4" fmla="*/ 141056 w 143307"/>
                <a:gd name="connsiteY4" fmla="*/ 76913 h 78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307" h="78587">
                  <a:moveTo>
                    <a:pt x="141056" y="76913"/>
                  </a:moveTo>
                  <a:cubicBezTo>
                    <a:pt x="141978" y="75235"/>
                    <a:pt x="110647" y="56339"/>
                    <a:pt x="71086" y="34706"/>
                  </a:cubicBezTo>
                  <a:cubicBezTo>
                    <a:pt x="31515" y="13063"/>
                    <a:pt x="-1299" y="-3114"/>
                    <a:pt x="-2212" y="-1436"/>
                  </a:cubicBezTo>
                  <a:cubicBezTo>
                    <a:pt x="-3134" y="242"/>
                    <a:pt x="28197" y="19137"/>
                    <a:pt x="67767" y="40771"/>
                  </a:cubicBezTo>
                  <a:cubicBezTo>
                    <a:pt x="107320" y="62404"/>
                    <a:pt x="140143" y="78590"/>
                    <a:pt x="141056" y="76913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C9142EBF-D453-B5D5-B944-E0100355D34F}"/>
                </a:ext>
              </a:extLst>
            </p:cNvPr>
            <p:cNvSpPr/>
            <p:nvPr/>
          </p:nvSpPr>
          <p:spPr>
            <a:xfrm flipV="1">
              <a:off x="5171058" y="4457711"/>
              <a:ext cx="59163" cy="33444"/>
            </a:xfrm>
            <a:custGeom>
              <a:avLst/>
              <a:gdLst>
                <a:gd name="connsiteX0" fmla="*/ 56905 w 59163"/>
                <a:gd name="connsiteY0" fmla="*/ 31586 h 33444"/>
                <a:gd name="connsiteX1" fmla="*/ 29059 w 59163"/>
                <a:gd name="connsiteY1" fmla="*/ 12119 h 33444"/>
                <a:gd name="connsiteX2" fmla="*/ -2161 w 59163"/>
                <a:gd name="connsiteY2" fmla="*/ -1302 h 33444"/>
                <a:gd name="connsiteX3" fmla="*/ 25695 w 59163"/>
                <a:gd name="connsiteY3" fmla="*/ 18165 h 33444"/>
                <a:gd name="connsiteX4" fmla="*/ 56905 w 59163"/>
                <a:gd name="connsiteY4" fmla="*/ 31586 h 33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163" h="33444">
                  <a:moveTo>
                    <a:pt x="56905" y="31586"/>
                  </a:moveTo>
                  <a:cubicBezTo>
                    <a:pt x="57836" y="29908"/>
                    <a:pt x="45374" y="21198"/>
                    <a:pt x="29059" y="12119"/>
                  </a:cubicBezTo>
                  <a:cubicBezTo>
                    <a:pt x="12744" y="3039"/>
                    <a:pt x="-1230" y="-2970"/>
                    <a:pt x="-2161" y="-1302"/>
                  </a:cubicBezTo>
                  <a:cubicBezTo>
                    <a:pt x="-3092" y="375"/>
                    <a:pt x="9380" y="9086"/>
                    <a:pt x="25695" y="18165"/>
                  </a:cubicBezTo>
                  <a:cubicBezTo>
                    <a:pt x="42001" y="27244"/>
                    <a:pt x="55984" y="33254"/>
                    <a:pt x="56905" y="31586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89DD37BC-3246-4EEE-CDD3-91ABEADD2D62}"/>
                </a:ext>
              </a:extLst>
            </p:cNvPr>
            <p:cNvSpPr/>
            <p:nvPr/>
          </p:nvSpPr>
          <p:spPr>
            <a:xfrm flipV="1">
              <a:off x="5104455" y="4934732"/>
              <a:ext cx="208015" cy="102038"/>
            </a:xfrm>
            <a:custGeom>
              <a:avLst/>
              <a:gdLst>
                <a:gd name="connsiteX0" fmla="*/ 205786 w 208015"/>
                <a:gd name="connsiteY0" fmla="*/ 100999 h 102038"/>
                <a:gd name="connsiteX1" fmla="*/ 177018 w 208015"/>
                <a:gd name="connsiteY1" fmla="*/ 82822 h 102038"/>
                <a:gd name="connsiteX2" fmla="*/ 104412 w 208015"/>
                <a:gd name="connsiteY2" fmla="*/ 44736 h 102038"/>
                <a:gd name="connsiteX3" fmla="*/ 29796 w 208015"/>
                <a:gd name="connsiteY3" fmla="*/ 10723 h 102038"/>
                <a:gd name="connsiteX4" fmla="*/ -2207 w 208015"/>
                <a:gd name="connsiteY4" fmla="*/ -845 h 102038"/>
                <a:gd name="connsiteX5" fmla="*/ 27777 w 208015"/>
                <a:gd name="connsiteY5" fmla="*/ 15184 h 102038"/>
                <a:gd name="connsiteX6" fmla="*/ 101360 w 208015"/>
                <a:gd name="connsiteY6" fmla="*/ 50958 h 102038"/>
                <a:gd name="connsiteX7" fmla="*/ 174732 w 208015"/>
                <a:gd name="connsiteY7" fmla="*/ 87145 h 102038"/>
                <a:gd name="connsiteX8" fmla="*/ 205786 w 208015"/>
                <a:gd name="connsiteY8" fmla="*/ 100999 h 102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8015" h="102038">
                  <a:moveTo>
                    <a:pt x="205786" y="100999"/>
                  </a:moveTo>
                  <a:cubicBezTo>
                    <a:pt x="206228" y="100179"/>
                    <a:pt x="195278" y="93174"/>
                    <a:pt x="177018" y="82822"/>
                  </a:cubicBezTo>
                  <a:cubicBezTo>
                    <a:pt x="158767" y="72462"/>
                    <a:pt x="133161" y="58829"/>
                    <a:pt x="104412" y="44736"/>
                  </a:cubicBezTo>
                  <a:cubicBezTo>
                    <a:pt x="75634" y="30651"/>
                    <a:pt x="49171" y="18788"/>
                    <a:pt x="29796" y="10723"/>
                  </a:cubicBezTo>
                  <a:cubicBezTo>
                    <a:pt x="10421" y="2649"/>
                    <a:pt x="-1830" y="-1702"/>
                    <a:pt x="-2207" y="-845"/>
                  </a:cubicBezTo>
                  <a:cubicBezTo>
                    <a:pt x="-2595" y="49"/>
                    <a:pt x="8946" y="5985"/>
                    <a:pt x="27777" y="15184"/>
                  </a:cubicBezTo>
                  <a:cubicBezTo>
                    <a:pt x="48830" y="25416"/>
                    <a:pt x="73782" y="37546"/>
                    <a:pt x="101360" y="50958"/>
                  </a:cubicBezTo>
                  <a:cubicBezTo>
                    <a:pt x="128856" y="64517"/>
                    <a:pt x="153744" y="76794"/>
                    <a:pt x="174732" y="87145"/>
                  </a:cubicBezTo>
                  <a:cubicBezTo>
                    <a:pt x="193545" y="96372"/>
                    <a:pt x="205316" y="101857"/>
                    <a:pt x="205786" y="100999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654499E2-0275-7674-D97F-6E49A79FDD00}"/>
                </a:ext>
              </a:extLst>
            </p:cNvPr>
            <p:cNvSpPr/>
            <p:nvPr/>
          </p:nvSpPr>
          <p:spPr>
            <a:xfrm flipV="1">
              <a:off x="5186064" y="4996821"/>
              <a:ext cx="77893" cy="31414"/>
            </a:xfrm>
            <a:custGeom>
              <a:avLst/>
              <a:gdLst>
                <a:gd name="connsiteX0" fmla="*/ 75640 w 77893"/>
                <a:gd name="connsiteY0" fmla="*/ 30158 h 31414"/>
                <a:gd name="connsiteX1" fmla="*/ 37986 w 77893"/>
                <a:gd name="connsiteY1" fmla="*/ 11576 h 31414"/>
                <a:gd name="connsiteX2" fmla="*/ -2211 w 77893"/>
                <a:gd name="connsiteY2" fmla="*/ -582 h 31414"/>
                <a:gd name="connsiteX3" fmla="*/ 35442 w 77893"/>
                <a:gd name="connsiteY3" fmla="*/ 18010 h 31414"/>
                <a:gd name="connsiteX4" fmla="*/ 75640 w 77893"/>
                <a:gd name="connsiteY4" fmla="*/ 30158 h 31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893" h="31414">
                  <a:moveTo>
                    <a:pt x="75640" y="30158"/>
                  </a:moveTo>
                  <a:cubicBezTo>
                    <a:pt x="76340" y="28380"/>
                    <a:pt x="59482" y="20056"/>
                    <a:pt x="37986" y="11576"/>
                  </a:cubicBezTo>
                  <a:cubicBezTo>
                    <a:pt x="16482" y="3087"/>
                    <a:pt x="-1511" y="-2361"/>
                    <a:pt x="-2211" y="-582"/>
                  </a:cubicBezTo>
                  <a:cubicBezTo>
                    <a:pt x="-2912" y="1197"/>
                    <a:pt x="13947" y="9520"/>
                    <a:pt x="35442" y="18010"/>
                  </a:cubicBezTo>
                  <a:cubicBezTo>
                    <a:pt x="56938" y="26499"/>
                    <a:pt x="74939" y="31937"/>
                    <a:pt x="75640" y="30158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BBA1F8F8-D875-4FC8-12F5-6B4B7EEFB143}"/>
                </a:ext>
              </a:extLst>
            </p:cNvPr>
            <p:cNvSpPr/>
            <p:nvPr/>
          </p:nvSpPr>
          <p:spPr>
            <a:xfrm flipV="1">
              <a:off x="5127552" y="5351364"/>
              <a:ext cx="79644" cy="32261"/>
            </a:xfrm>
            <a:custGeom>
              <a:avLst/>
              <a:gdLst>
                <a:gd name="connsiteX0" fmla="*/ 77445 w 79644"/>
                <a:gd name="connsiteY0" fmla="*/ -153 h 32261"/>
                <a:gd name="connsiteX1" fmla="*/ 36372 w 79644"/>
                <a:gd name="connsiteY1" fmla="*/ 12434 h 32261"/>
                <a:gd name="connsiteX2" fmla="*/ -2158 w 79644"/>
                <a:gd name="connsiteY2" fmla="*/ 31452 h 32261"/>
                <a:gd name="connsiteX3" fmla="*/ 38925 w 79644"/>
                <a:gd name="connsiteY3" fmla="*/ 18862 h 32261"/>
                <a:gd name="connsiteX4" fmla="*/ 77445 w 79644"/>
                <a:gd name="connsiteY4" fmla="*/ -153 h 32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644" h="32261">
                  <a:moveTo>
                    <a:pt x="77445" y="-153"/>
                  </a:moveTo>
                  <a:cubicBezTo>
                    <a:pt x="76744" y="-1936"/>
                    <a:pt x="58346" y="3706"/>
                    <a:pt x="36372" y="12434"/>
                  </a:cubicBezTo>
                  <a:cubicBezTo>
                    <a:pt x="14388" y="21166"/>
                    <a:pt x="-2858" y="29674"/>
                    <a:pt x="-2158" y="31452"/>
                  </a:cubicBezTo>
                  <a:cubicBezTo>
                    <a:pt x="-1448" y="33231"/>
                    <a:pt x="16941" y="27590"/>
                    <a:pt x="38925" y="18862"/>
                  </a:cubicBezTo>
                  <a:cubicBezTo>
                    <a:pt x="60900" y="10141"/>
                    <a:pt x="78155" y="1626"/>
                    <a:pt x="77445" y="-153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C9ABB5B2-AF43-D94D-1680-CAD10364D21A}"/>
                </a:ext>
              </a:extLst>
            </p:cNvPr>
            <p:cNvSpPr/>
            <p:nvPr/>
          </p:nvSpPr>
          <p:spPr>
            <a:xfrm flipV="1">
              <a:off x="5156641" y="5652934"/>
              <a:ext cx="161699" cy="71003"/>
            </a:xfrm>
            <a:custGeom>
              <a:avLst/>
              <a:gdLst>
                <a:gd name="connsiteX0" fmla="*/ 159443 w 161699"/>
                <a:gd name="connsiteY0" fmla="*/ 70771 h 71003"/>
                <a:gd name="connsiteX1" fmla="*/ 79997 w 161699"/>
                <a:gd name="connsiteY1" fmla="*/ 32245 h 71003"/>
                <a:gd name="connsiteX2" fmla="*/ -2232 w 161699"/>
                <a:gd name="connsiteY2" fmla="*/ 56 h 71003"/>
                <a:gd name="connsiteX3" fmla="*/ 77223 w 161699"/>
                <a:gd name="connsiteY3" fmla="*/ 38597 h 71003"/>
                <a:gd name="connsiteX4" fmla="*/ 159443 w 161699"/>
                <a:gd name="connsiteY4" fmla="*/ 70771 h 71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699" h="71003">
                  <a:moveTo>
                    <a:pt x="159443" y="70771"/>
                  </a:moveTo>
                  <a:cubicBezTo>
                    <a:pt x="160208" y="69022"/>
                    <a:pt x="124629" y="51775"/>
                    <a:pt x="79997" y="32245"/>
                  </a:cubicBezTo>
                  <a:cubicBezTo>
                    <a:pt x="35339" y="12723"/>
                    <a:pt x="-1467" y="-1694"/>
                    <a:pt x="-2232" y="56"/>
                  </a:cubicBezTo>
                  <a:cubicBezTo>
                    <a:pt x="-2997" y="1809"/>
                    <a:pt x="32564" y="19053"/>
                    <a:pt x="77223" y="38597"/>
                  </a:cubicBezTo>
                  <a:cubicBezTo>
                    <a:pt x="121863" y="58119"/>
                    <a:pt x="158669" y="72525"/>
                    <a:pt x="159443" y="70771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5A77ED51-17BD-A29A-9B2E-F1D11DFE55F5}"/>
                </a:ext>
              </a:extLst>
            </p:cNvPr>
            <p:cNvSpPr/>
            <p:nvPr/>
          </p:nvSpPr>
          <p:spPr>
            <a:xfrm flipV="1">
              <a:off x="5238806" y="5703560"/>
              <a:ext cx="56747" cy="23746"/>
            </a:xfrm>
            <a:custGeom>
              <a:avLst/>
              <a:gdLst>
                <a:gd name="connsiteX0" fmla="*/ 54446 w 56747"/>
                <a:gd name="connsiteY0" fmla="*/ 23247 h 23746"/>
                <a:gd name="connsiteX1" fmla="*/ 27393 w 56747"/>
                <a:gd name="connsiteY1" fmla="*/ 8610 h 23746"/>
                <a:gd name="connsiteX2" fmla="*/ -2242 w 56747"/>
                <a:gd name="connsiteY2" fmla="*/ 390 h 23746"/>
                <a:gd name="connsiteX3" fmla="*/ 24812 w 56747"/>
                <a:gd name="connsiteY3" fmla="*/ 15026 h 23746"/>
                <a:gd name="connsiteX4" fmla="*/ 54446 w 56747"/>
                <a:gd name="connsiteY4" fmla="*/ 23247 h 23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747" h="23746">
                  <a:moveTo>
                    <a:pt x="54446" y="23247"/>
                  </a:moveTo>
                  <a:cubicBezTo>
                    <a:pt x="55156" y="21479"/>
                    <a:pt x="43044" y="14915"/>
                    <a:pt x="27393" y="8610"/>
                  </a:cubicBezTo>
                  <a:cubicBezTo>
                    <a:pt x="11741" y="2299"/>
                    <a:pt x="-1532" y="-1381"/>
                    <a:pt x="-2242" y="390"/>
                  </a:cubicBezTo>
                  <a:cubicBezTo>
                    <a:pt x="-2960" y="2169"/>
                    <a:pt x="9151" y="8712"/>
                    <a:pt x="24812" y="15026"/>
                  </a:cubicBezTo>
                  <a:cubicBezTo>
                    <a:pt x="40463" y="21342"/>
                    <a:pt x="53727" y="25018"/>
                    <a:pt x="54446" y="23247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2C96AA97-CAFB-D08B-F4B0-FEA4EBC96035}"/>
                </a:ext>
              </a:extLst>
            </p:cNvPr>
            <p:cNvSpPr/>
            <p:nvPr/>
          </p:nvSpPr>
          <p:spPr>
            <a:xfrm flipV="1">
              <a:off x="5151300" y="6038127"/>
              <a:ext cx="74270" cy="40982"/>
            </a:xfrm>
            <a:custGeom>
              <a:avLst/>
              <a:gdLst>
                <a:gd name="connsiteX0" fmla="*/ 72056 w 74270"/>
                <a:gd name="connsiteY0" fmla="*/ 744 h 40982"/>
                <a:gd name="connsiteX1" fmla="*/ 31582 w 74270"/>
                <a:gd name="connsiteY1" fmla="*/ 14776 h 40982"/>
                <a:gd name="connsiteX2" fmla="*/ -2126 w 74270"/>
                <a:gd name="connsiteY2" fmla="*/ 41201 h 40982"/>
                <a:gd name="connsiteX3" fmla="*/ 34900 w 74270"/>
                <a:gd name="connsiteY3" fmla="*/ 20850 h 40982"/>
                <a:gd name="connsiteX4" fmla="*/ 72056 w 74270"/>
                <a:gd name="connsiteY4" fmla="*/ 744 h 40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270" h="40982">
                  <a:moveTo>
                    <a:pt x="72056" y="744"/>
                  </a:moveTo>
                  <a:cubicBezTo>
                    <a:pt x="71549" y="-1006"/>
                    <a:pt x="52515" y="3290"/>
                    <a:pt x="31582" y="14776"/>
                  </a:cubicBezTo>
                  <a:cubicBezTo>
                    <a:pt x="10594" y="26158"/>
                    <a:pt x="-3325" y="39835"/>
                    <a:pt x="-2126" y="41201"/>
                  </a:cubicBezTo>
                  <a:cubicBezTo>
                    <a:pt x="-864" y="42759"/>
                    <a:pt x="14576" y="31864"/>
                    <a:pt x="34900" y="20850"/>
                  </a:cubicBezTo>
                  <a:cubicBezTo>
                    <a:pt x="55151" y="9724"/>
                    <a:pt x="72674" y="2645"/>
                    <a:pt x="72056" y="744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A9278B74-ECF2-1666-636E-A60E018F167C}"/>
                </a:ext>
              </a:extLst>
            </p:cNvPr>
            <p:cNvSpPr/>
            <p:nvPr/>
          </p:nvSpPr>
          <p:spPr>
            <a:xfrm flipV="1">
              <a:off x="4074729" y="4918498"/>
              <a:ext cx="70341" cy="74208"/>
            </a:xfrm>
            <a:custGeom>
              <a:avLst/>
              <a:gdLst>
                <a:gd name="connsiteX0" fmla="*/ -1184 w 70341"/>
                <a:gd name="connsiteY0" fmla="*/ -989 h 74208"/>
                <a:gd name="connsiteX1" fmla="*/ 69157 w 70341"/>
                <a:gd name="connsiteY1" fmla="*/ -989 h 74208"/>
                <a:gd name="connsiteX2" fmla="*/ 69157 w 70341"/>
                <a:gd name="connsiteY2" fmla="*/ 73220 h 74208"/>
                <a:gd name="connsiteX3" fmla="*/ -1184 w 70341"/>
                <a:gd name="connsiteY3" fmla="*/ 73220 h 74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341" h="74208">
                  <a:moveTo>
                    <a:pt x="-1184" y="-989"/>
                  </a:moveTo>
                  <a:lnTo>
                    <a:pt x="69157" y="-989"/>
                  </a:lnTo>
                  <a:lnTo>
                    <a:pt x="69157" y="73220"/>
                  </a:lnTo>
                  <a:lnTo>
                    <a:pt x="-1184" y="73220"/>
                  </a:lnTo>
                  <a:close/>
                </a:path>
              </a:pathLst>
            </a:custGeom>
            <a:solidFill>
              <a:srgbClr val="F3F2F1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EDC85C7B-709D-5D24-4D50-95631968C741}"/>
                </a:ext>
              </a:extLst>
            </p:cNvPr>
            <p:cNvSpPr/>
            <p:nvPr/>
          </p:nvSpPr>
          <p:spPr>
            <a:xfrm flipV="1">
              <a:off x="4074729" y="5044409"/>
              <a:ext cx="70341" cy="74208"/>
            </a:xfrm>
            <a:custGeom>
              <a:avLst/>
              <a:gdLst>
                <a:gd name="connsiteX0" fmla="*/ -1184 w 70341"/>
                <a:gd name="connsiteY0" fmla="*/ -834 h 74208"/>
                <a:gd name="connsiteX1" fmla="*/ 69157 w 70341"/>
                <a:gd name="connsiteY1" fmla="*/ -834 h 74208"/>
                <a:gd name="connsiteX2" fmla="*/ 69157 w 70341"/>
                <a:gd name="connsiteY2" fmla="*/ 73374 h 74208"/>
                <a:gd name="connsiteX3" fmla="*/ -1184 w 70341"/>
                <a:gd name="connsiteY3" fmla="*/ 73374 h 74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341" h="74208">
                  <a:moveTo>
                    <a:pt x="-1184" y="-834"/>
                  </a:moveTo>
                  <a:lnTo>
                    <a:pt x="69157" y="-834"/>
                  </a:lnTo>
                  <a:lnTo>
                    <a:pt x="69157" y="73374"/>
                  </a:lnTo>
                  <a:lnTo>
                    <a:pt x="-1184" y="73374"/>
                  </a:lnTo>
                  <a:close/>
                </a:path>
              </a:pathLst>
            </a:custGeom>
            <a:solidFill>
              <a:srgbClr val="FAFAF9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ACF10C9A-4A4D-604E-DC23-A74E6BAF3A51}"/>
                </a:ext>
              </a:extLst>
            </p:cNvPr>
            <p:cNvSpPr/>
            <p:nvPr/>
          </p:nvSpPr>
          <p:spPr>
            <a:xfrm flipV="1">
              <a:off x="4074729" y="5170330"/>
              <a:ext cx="70341" cy="74208"/>
            </a:xfrm>
            <a:custGeom>
              <a:avLst/>
              <a:gdLst>
                <a:gd name="connsiteX0" fmla="*/ -1184 w 70341"/>
                <a:gd name="connsiteY0" fmla="*/ -679 h 74208"/>
                <a:gd name="connsiteX1" fmla="*/ 69157 w 70341"/>
                <a:gd name="connsiteY1" fmla="*/ -679 h 74208"/>
                <a:gd name="connsiteX2" fmla="*/ 69157 w 70341"/>
                <a:gd name="connsiteY2" fmla="*/ 73529 h 74208"/>
                <a:gd name="connsiteX3" fmla="*/ -1184 w 70341"/>
                <a:gd name="connsiteY3" fmla="*/ 73529 h 74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341" h="74208">
                  <a:moveTo>
                    <a:pt x="-1184" y="-679"/>
                  </a:moveTo>
                  <a:lnTo>
                    <a:pt x="69157" y="-679"/>
                  </a:lnTo>
                  <a:lnTo>
                    <a:pt x="69157" y="73529"/>
                  </a:lnTo>
                  <a:lnTo>
                    <a:pt x="-1184" y="73529"/>
                  </a:lnTo>
                  <a:close/>
                </a:path>
              </a:pathLst>
            </a:custGeom>
            <a:solidFill>
              <a:srgbClr val="FAFAF9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41E18884-60DA-F30E-A390-AEAFF97DC1CE}"/>
                </a:ext>
              </a:extLst>
            </p:cNvPr>
            <p:cNvSpPr/>
            <p:nvPr/>
          </p:nvSpPr>
          <p:spPr>
            <a:xfrm flipV="1">
              <a:off x="4074729" y="5296238"/>
              <a:ext cx="70341" cy="74218"/>
            </a:xfrm>
            <a:custGeom>
              <a:avLst/>
              <a:gdLst>
                <a:gd name="connsiteX0" fmla="*/ -1184 w 70341"/>
                <a:gd name="connsiteY0" fmla="*/ -524 h 74218"/>
                <a:gd name="connsiteX1" fmla="*/ 69157 w 70341"/>
                <a:gd name="connsiteY1" fmla="*/ -524 h 74218"/>
                <a:gd name="connsiteX2" fmla="*/ 69157 w 70341"/>
                <a:gd name="connsiteY2" fmla="*/ 73695 h 74218"/>
                <a:gd name="connsiteX3" fmla="*/ -1184 w 70341"/>
                <a:gd name="connsiteY3" fmla="*/ 73695 h 74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341" h="74218">
                  <a:moveTo>
                    <a:pt x="-1184" y="-524"/>
                  </a:moveTo>
                  <a:lnTo>
                    <a:pt x="69157" y="-524"/>
                  </a:lnTo>
                  <a:lnTo>
                    <a:pt x="69157" y="73695"/>
                  </a:lnTo>
                  <a:lnTo>
                    <a:pt x="-1184" y="73695"/>
                  </a:lnTo>
                  <a:close/>
                </a:path>
              </a:pathLst>
            </a:custGeom>
            <a:solidFill>
              <a:srgbClr val="FAFAF9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015389FC-43AF-3764-0628-6FC4A638A5DF}"/>
                </a:ext>
              </a:extLst>
            </p:cNvPr>
            <p:cNvSpPr/>
            <p:nvPr/>
          </p:nvSpPr>
          <p:spPr>
            <a:xfrm flipV="1">
              <a:off x="4074729" y="5422158"/>
              <a:ext cx="70341" cy="74211"/>
            </a:xfrm>
            <a:custGeom>
              <a:avLst/>
              <a:gdLst>
                <a:gd name="connsiteX0" fmla="*/ -1184 w 70341"/>
                <a:gd name="connsiteY0" fmla="*/ -369 h 74211"/>
                <a:gd name="connsiteX1" fmla="*/ 69157 w 70341"/>
                <a:gd name="connsiteY1" fmla="*/ -369 h 74211"/>
                <a:gd name="connsiteX2" fmla="*/ 69157 w 70341"/>
                <a:gd name="connsiteY2" fmla="*/ 73842 h 74211"/>
                <a:gd name="connsiteX3" fmla="*/ -1184 w 70341"/>
                <a:gd name="connsiteY3" fmla="*/ 73842 h 74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341" h="74211">
                  <a:moveTo>
                    <a:pt x="-1184" y="-369"/>
                  </a:moveTo>
                  <a:lnTo>
                    <a:pt x="69157" y="-369"/>
                  </a:lnTo>
                  <a:lnTo>
                    <a:pt x="69157" y="73842"/>
                  </a:lnTo>
                  <a:lnTo>
                    <a:pt x="-1184" y="73842"/>
                  </a:lnTo>
                  <a:close/>
                </a:path>
              </a:pathLst>
            </a:custGeom>
            <a:solidFill>
              <a:srgbClr val="FAFAF9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E4C62681-DBB3-0270-74A3-FC66B9C39FCC}"/>
                </a:ext>
              </a:extLst>
            </p:cNvPr>
            <p:cNvSpPr/>
            <p:nvPr/>
          </p:nvSpPr>
          <p:spPr>
            <a:xfrm flipV="1">
              <a:off x="4074729" y="5548081"/>
              <a:ext cx="70341" cy="74208"/>
            </a:xfrm>
            <a:custGeom>
              <a:avLst/>
              <a:gdLst>
                <a:gd name="connsiteX0" fmla="*/ -1184 w 70341"/>
                <a:gd name="connsiteY0" fmla="*/ -215 h 74208"/>
                <a:gd name="connsiteX1" fmla="*/ 69157 w 70341"/>
                <a:gd name="connsiteY1" fmla="*/ -215 h 74208"/>
                <a:gd name="connsiteX2" fmla="*/ 69157 w 70341"/>
                <a:gd name="connsiteY2" fmla="*/ 73994 h 74208"/>
                <a:gd name="connsiteX3" fmla="*/ -1184 w 70341"/>
                <a:gd name="connsiteY3" fmla="*/ 73994 h 74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341" h="74208">
                  <a:moveTo>
                    <a:pt x="-1184" y="-215"/>
                  </a:moveTo>
                  <a:lnTo>
                    <a:pt x="69157" y="-215"/>
                  </a:lnTo>
                  <a:lnTo>
                    <a:pt x="69157" y="73994"/>
                  </a:lnTo>
                  <a:lnTo>
                    <a:pt x="-1184" y="73994"/>
                  </a:lnTo>
                  <a:close/>
                </a:path>
              </a:pathLst>
            </a:custGeom>
            <a:solidFill>
              <a:srgbClr val="FAFAF9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1CFF8A6F-E0FB-8FE7-AE93-F139CC77C355}"/>
                </a:ext>
              </a:extLst>
            </p:cNvPr>
            <p:cNvSpPr/>
            <p:nvPr/>
          </p:nvSpPr>
          <p:spPr>
            <a:xfrm flipV="1">
              <a:off x="4074729" y="5673991"/>
              <a:ext cx="70341" cy="74218"/>
            </a:xfrm>
            <a:custGeom>
              <a:avLst/>
              <a:gdLst>
                <a:gd name="connsiteX0" fmla="*/ -1184 w 70341"/>
                <a:gd name="connsiteY0" fmla="*/ -60 h 74218"/>
                <a:gd name="connsiteX1" fmla="*/ 69157 w 70341"/>
                <a:gd name="connsiteY1" fmla="*/ -60 h 74218"/>
                <a:gd name="connsiteX2" fmla="*/ 69157 w 70341"/>
                <a:gd name="connsiteY2" fmla="*/ 74159 h 74218"/>
                <a:gd name="connsiteX3" fmla="*/ -1184 w 70341"/>
                <a:gd name="connsiteY3" fmla="*/ 74159 h 74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341" h="74218">
                  <a:moveTo>
                    <a:pt x="-1184" y="-60"/>
                  </a:moveTo>
                  <a:lnTo>
                    <a:pt x="69157" y="-60"/>
                  </a:lnTo>
                  <a:lnTo>
                    <a:pt x="69157" y="74159"/>
                  </a:lnTo>
                  <a:lnTo>
                    <a:pt x="-1184" y="74159"/>
                  </a:lnTo>
                  <a:close/>
                </a:path>
              </a:pathLst>
            </a:custGeom>
            <a:solidFill>
              <a:srgbClr val="E7E8E5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3E72894E-12A0-D695-9C0F-4C761D9CB6BC}"/>
                </a:ext>
              </a:extLst>
            </p:cNvPr>
            <p:cNvSpPr/>
            <p:nvPr/>
          </p:nvSpPr>
          <p:spPr>
            <a:xfrm flipV="1">
              <a:off x="4074729" y="5799910"/>
              <a:ext cx="70341" cy="74211"/>
            </a:xfrm>
            <a:custGeom>
              <a:avLst/>
              <a:gdLst>
                <a:gd name="connsiteX0" fmla="*/ -1184 w 70341"/>
                <a:gd name="connsiteY0" fmla="*/ 95 h 74211"/>
                <a:gd name="connsiteX1" fmla="*/ 69157 w 70341"/>
                <a:gd name="connsiteY1" fmla="*/ 95 h 74211"/>
                <a:gd name="connsiteX2" fmla="*/ 69157 w 70341"/>
                <a:gd name="connsiteY2" fmla="*/ 74307 h 74211"/>
                <a:gd name="connsiteX3" fmla="*/ -1184 w 70341"/>
                <a:gd name="connsiteY3" fmla="*/ 74307 h 74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341" h="74211">
                  <a:moveTo>
                    <a:pt x="-1184" y="95"/>
                  </a:moveTo>
                  <a:lnTo>
                    <a:pt x="69157" y="95"/>
                  </a:lnTo>
                  <a:lnTo>
                    <a:pt x="69157" y="74307"/>
                  </a:lnTo>
                  <a:lnTo>
                    <a:pt x="-1184" y="74307"/>
                  </a:lnTo>
                  <a:close/>
                </a:path>
              </a:pathLst>
            </a:custGeom>
            <a:solidFill>
              <a:srgbClr val="FAFAF9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66FCDA8E-BB45-6954-C75A-4B91FBCD45C9}"/>
                </a:ext>
              </a:extLst>
            </p:cNvPr>
            <p:cNvSpPr/>
            <p:nvPr/>
          </p:nvSpPr>
          <p:spPr>
            <a:xfrm flipV="1">
              <a:off x="4074729" y="5925831"/>
              <a:ext cx="70341" cy="74211"/>
            </a:xfrm>
            <a:custGeom>
              <a:avLst/>
              <a:gdLst>
                <a:gd name="connsiteX0" fmla="*/ -1184 w 70341"/>
                <a:gd name="connsiteY0" fmla="*/ 250 h 74211"/>
                <a:gd name="connsiteX1" fmla="*/ 69157 w 70341"/>
                <a:gd name="connsiteY1" fmla="*/ 250 h 74211"/>
                <a:gd name="connsiteX2" fmla="*/ 69157 w 70341"/>
                <a:gd name="connsiteY2" fmla="*/ 74462 h 74211"/>
                <a:gd name="connsiteX3" fmla="*/ -1184 w 70341"/>
                <a:gd name="connsiteY3" fmla="*/ 74462 h 74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341" h="74211">
                  <a:moveTo>
                    <a:pt x="-1184" y="250"/>
                  </a:moveTo>
                  <a:lnTo>
                    <a:pt x="69157" y="250"/>
                  </a:lnTo>
                  <a:lnTo>
                    <a:pt x="69157" y="74462"/>
                  </a:lnTo>
                  <a:lnTo>
                    <a:pt x="-1184" y="74462"/>
                  </a:lnTo>
                  <a:close/>
                </a:path>
              </a:pathLst>
            </a:custGeom>
            <a:solidFill>
              <a:srgbClr val="FAFAF9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F8FE32B6-BB2D-54C0-DFFC-6DDBFEF4FF38}"/>
                </a:ext>
              </a:extLst>
            </p:cNvPr>
            <p:cNvSpPr/>
            <p:nvPr/>
          </p:nvSpPr>
          <p:spPr>
            <a:xfrm flipV="1">
              <a:off x="4074729" y="6051743"/>
              <a:ext cx="70341" cy="74211"/>
            </a:xfrm>
            <a:custGeom>
              <a:avLst/>
              <a:gdLst>
                <a:gd name="connsiteX0" fmla="*/ -1184 w 70341"/>
                <a:gd name="connsiteY0" fmla="*/ 405 h 74211"/>
                <a:gd name="connsiteX1" fmla="*/ 69157 w 70341"/>
                <a:gd name="connsiteY1" fmla="*/ 405 h 74211"/>
                <a:gd name="connsiteX2" fmla="*/ 69157 w 70341"/>
                <a:gd name="connsiteY2" fmla="*/ 74617 h 74211"/>
                <a:gd name="connsiteX3" fmla="*/ -1184 w 70341"/>
                <a:gd name="connsiteY3" fmla="*/ 74617 h 74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341" h="74211">
                  <a:moveTo>
                    <a:pt x="-1184" y="405"/>
                  </a:moveTo>
                  <a:lnTo>
                    <a:pt x="69157" y="405"/>
                  </a:lnTo>
                  <a:lnTo>
                    <a:pt x="69157" y="74617"/>
                  </a:lnTo>
                  <a:lnTo>
                    <a:pt x="-1184" y="74617"/>
                  </a:lnTo>
                  <a:close/>
                </a:path>
              </a:pathLst>
            </a:custGeom>
            <a:solidFill>
              <a:srgbClr val="FAFAF9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35E873B8-A825-CE25-DD9A-8CF54E6320E3}"/>
                </a:ext>
              </a:extLst>
            </p:cNvPr>
            <p:cNvSpPr/>
            <p:nvPr/>
          </p:nvSpPr>
          <p:spPr>
            <a:xfrm flipV="1">
              <a:off x="5635753" y="2891194"/>
              <a:ext cx="219964" cy="3370366"/>
            </a:xfrm>
            <a:custGeom>
              <a:avLst/>
              <a:gdLst>
                <a:gd name="connsiteX0" fmla="*/ -2722 w 219964"/>
                <a:gd name="connsiteY0" fmla="*/ -1455 h 3370366"/>
                <a:gd name="connsiteX1" fmla="*/ 217242 w 219964"/>
                <a:gd name="connsiteY1" fmla="*/ -1455 h 3370366"/>
                <a:gd name="connsiteX2" fmla="*/ 217242 w 219964"/>
                <a:gd name="connsiteY2" fmla="*/ 3368912 h 3370366"/>
                <a:gd name="connsiteX3" fmla="*/ -2722 w 219964"/>
                <a:gd name="connsiteY3" fmla="*/ 3368912 h 3370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9964" h="3370366">
                  <a:moveTo>
                    <a:pt x="-2722" y="-1455"/>
                  </a:moveTo>
                  <a:lnTo>
                    <a:pt x="217242" y="-1455"/>
                  </a:lnTo>
                  <a:lnTo>
                    <a:pt x="217242" y="3368912"/>
                  </a:lnTo>
                  <a:lnTo>
                    <a:pt x="-2722" y="3368912"/>
                  </a:lnTo>
                  <a:close/>
                </a:path>
              </a:pathLst>
            </a:custGeom>
            <a:solidFill>
              <a:srgbClr val="F2575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1E2FDACA-9220-601C-F46B-BA6A271F03F6}"/>
                </a:ext>
              </a:extLst>
            </p:cNvPr>
            <p:cNvSpPr/>
            <p:nvPr/>
          </p:nvSpPr>
          <p:spPr>
            <a:xfrm flipV="1">
              <a:off x="5635753" y="2891195"/>
              <a:ext cx="219966" cy="3370365"/>
            </a:xfrm>
            <a:custGeom>
              <a:avLst/>
              <a:gdLst>
                <a:gd name="connsiteX0" fmla="*/ 217245 w 219966"/>
                <a:gd name="connsiteY0" fmla="*/ -1455 h 3370365"/>
                <a:gd name="connsiteX1" fmla="*/ -2722 w 219966"/>
                <a:gd name="connsiteY1" fmla="*/ -1455 h 3370365"/>
                <a:gd name="connsiteX2" fmla="*/ -2722 w 219966"/>
                <a:gd name="connsiteY2" fmla="*/ 4443 h 3370365"/>
                <a:gd name="connsiteX3" fmla="*/ 101823 w 219966"/>
                <a:gd name="connsiteY3" fmla="*/ 4443 h 3370365"/>
                <a:gd name="connsiteX4" fmla="*/ 101823 w 219966"/>
                <a:gd name="connsiteY4" fmla="*/ 4619 h 3370365"/>
                <a:gd name="connsiteX5" fmla="*/ 196911 w 219966"/>
                <a:gd name="connsiteY5" fmla="*/ 4619 h 3370365"/>
                <a:gd name="connsiteX6" fmla="*/ 196911 w 219966"/>
                <a:gd name="connsiteY6" fmla="*/ 4443 h 3370365"/>
                <a:gd name="connsiteX7" fmla="*/ 217245 w 219966"/>
                <a:gd name="connsiteY7" fmla="*/ 4443 h 3370365"/>
                <a:gd name="connsiteX8" fmla="*/ 217245 w 219966"/>
                <a:gd name="connsiteY8" fmla="*/ -1455 h 3370365"/>
                <a:gd name="connsiteX9" fmla="*/ 217245 w 219966"/>
                <a:gd name="connsiteY9" fmla="*/ 1972097 h 3370365"/>
                <a:gd name="connsiteX10" fmla="*/ -2722 w 219966"/>
                <a:gd name="connsiteY10" fmla="*/ 1972097 h 3370365"/>
                <a:gd name="connsiteX11" fmla="*/ -2722 w 219966"/>
                <a:gd name="connsiteY11" fmla="*/ 3368910 h 3370365"/>
                <a:gd name="connsiteX12" fmla="*/ 217245 w 219966"/>
                <a:gd name="connsiteY12" fmla="*/ 3368910 h 3370365"/>
                <a:gd name="connsiteX13" fmla="*/ 217245 w 219966"/>
                <a:gd name="connsiteY13" fmla="*/ 3281657 h 3370365"/>
                <a:gd name="connsiteX14" fmla="*/ 217245 w 219966"/>
                <a:gd name="connsiteY14" fmla="*/ 1972097 h 3370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19966" h="3370365">
                  <a:moveTo>
                    <a:pt x="217245" y="-1455"/>
                  </a:moveTo>
                  <a:lnTo>
                    <a:pt x="-2722" y="-1455"/>
                  </a:lnTo>
                  <a:lnTo>
                    <a:pt x="-2722" y="4443"/>
                  </a:lnTo>
                  <a:lnTo>
                    <a:pt x="101823" y="4443"/>
                  </a:lnTo>
                  <a:lnTo>
                    <a:pt x="101823" y="4619"/>
                  </a:lnTo>
                  <a:lnTo>
                    <a:pt x="196911" y="4619"/>
                  </a:lnTo>
                  <a:lnTo>
                    <a:pt x="196911" y="4443"/>
                  </a:lnTo>
                  <a:lnTo>
                    <a:pt x="217245" y="4443"/>
                  </a:lnTo>
                  <a:lnTo>
                    <a:pt x="217245" y="-1455"/>
                  </a:lnTo>
                  <a:moveTo>
                    <a:pt x="217245" y="1972097"/>
                  </a:moveTo>
                  <a:lnTo>
                    <a:pt x="-2722" y="1972097"/>
                  </a:lnTo>
                  <a:lnTo>
                    <a:pt x="-2722" y="3368910"/>
                  </a:lnTo>
                  <a:lnTo>
                    <a:pt x="217245" y="3368910"/>
                  </a:lnTo>
                  <a:lnTo>
                    <a:pt x="217245" y="3281657"/>
                  </a:lnTo>
                  <a:lnTo>
                    <a:pt x="217245" y="1972097"/>
                  </a:lnTo>
                </a:path>
              </a:pathLst>
            </a:custGeom>
            <a:solidFill>
              <a:srgbClr val="CC4341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7D956F20-11CF-3ADB-3322-FCE257C6A744}"/>
                </a:ext>
              </a:extLst>
            </p:cNvPr>
            <p:cNvSpPr/>
            <p:nvPr/>
          </p:nvSpPr>
          <p:spPr>
            <a:xfrm flipV="1">
              <a:off x="5855719" y="2891194"/>
              <a:ext cx="732277" cy="3370366"/>
            </a:xfrm>
            <a:custGeom>
              <a:avLst/>
              <a:gdLst>
                <a:gd name="connsiteX0" fmla="*/ -3170 w 732277"/>
                <a:gd name="connsiteY0" fmla="*/ -1455 h 3370366"/>
                <a:gd name="connsiteX1" fmla="*/ 729108 w 732277"/>
                <a:gd name="connsiteY1" fmla="*/ -1455 h 3370366"/>
                <a:gd name="connsiteX2" fmla="*/ 729108 w 732277"/>
                <a:gd name="connsiteY2" fmla="*/ 3368912 h 3370366"/>
                <a:gd name="connsiteX3" fmla="*/ -3170 w 732277"/>
                <a:gd name="connsiteY3" fmla="*/ 3368912 h 3370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2277" h="3370366">
                  <a:moveTo>
                    <a:pt x="-3170" y="-1455"/>
                  </a:moveTo>
                  <a:lnTo>
                    <a:pt x="729108" y="-1455"/>
                  </a:lnTo>
                  <a:lnTo>
                    <a:pt x="729108" y="3368912"/>
                  </a:lnTo>
                  <a:lnTo>
                    <a:pt x="-3170" y="3368912"/>
                  </a:lnTo>
                  <a:close/>
                </a:path>
              </a:pathLst>
            </a:custGeom>
            <a:solidFill>
              <a:srgbClr val="F2575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7825CE1E-1652-5554-E858-9F55AB5FF9F2}"/>
                </a:ext>
              </a:extLst>
            </p:cNvPr>
            <p:cNvSpPr/>
            <p:nvPr/>
          </p:nvSpPr>
          <p:spPr>
            <a:xfrm flipV="1">
              <a:off x="5906978" y="2962778"/>
              <a:ext cx="380092" cy="103135"/>
            </a:xfrm>
            <a:custGeom>
              <a:avLst/>
              <a:gdLst>
                <a:gd name="connsiteX0" fmla="*/ -3052 w 380092"/>
                <a:gd name="connsiteY0" fmla="*/ -3376 h 103135"/>
                <a:gd name="connsiteX1" fmla="*/ 377040 w 380092"/>
                <a:gd name="connsiteY1" fmla="*/ -3376 h 103135"/>
                <a:gd name="connsiteX2" fmla="*/ 377040 w 380092"/>
                <a:gd name="connsiteY2" fmla="*/ 99760 h 103135"/>
                <a:gd name="connsiteX3" fmla="*/ -3052 w 380092"/>
                <a:gd name="connsiteY3" fmla="*/ 99760 h 103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0092" h="103135">
                  <a:moveTo>
                    <a:pt x="-3052" y="-3376"/>
                  </a:moveTo>
                  <a:lnTo>
                    <a:pt x="377040" y="-3376"/>
                  </a:lnTo>
                  <a:lnTo>
                    <a:pt x="377040" y="99760"/>
                  </a:lnTo>
                  <a:lnTo>
                    <a:pt x="-3052" y="99760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82DD45B8-35DC-2E0B-5170-177D2729CFA6}"/>
                </a:ext>
              </a:extLst>
            </p:cNvPr>
            <p:cNvSpPr/>
            <p:nvPr/>
          </p:nvSpPr>
          <p:spPr>
            <a:xfrm flipV="1">
              <a:off x="5906978" y="2962779"/>
              <a:ext cx="380093" cy="103134"/>
            </a:xfrm>
            <a:custGeom>
              <a:avLst/>
              <a:gdLst>
                <a:gd name="connsiteX0" fmla="*/ 359639 w 380093"/>
                <a:gd name="connsiteY0" fmla="*/ -3376 h 103134"/>
                <a:gd name="connsiteX1" fmla="*/ -3052 w 380093"/>
                <a:gd name="connsiteY1" fmla="*/ -3376 h 103134"/>
                <a:gd name="connsiteX2" fmla="*/ -3052 w 380093"/>
                <a:gd name="connsiteY2" fmla="*/ 99759 h 103134"/>
                <a:gd name="connsiteX3" fmla="*/ 377041 w 380093"/>
                <a:gd name="connsiteY3" fmla="*/ 99759 h 103134"/>
                <a:gd name="connsiteX4" fmla="*/ -3052 w 380093"/>
                <a:gd name="connsiteY4" fmla="*/ 99759 h 103134"/>
                <a:gd name="connsiteX5" fmla="*/ -3052 w 380093"/>
                <a:gd name="connsiteY5" fmla="*/ 83527 h 103134"/>
                <a:gd name="connsiteX6" fmla="*/ 358846 w 380093"/>
                <a:gd name="connsiteY6" fmla="*/ 83241 h 103134"/>
                <a:gd name="connsiteX7" fmla="*/ 359639 w 380093"/>
                <a:gd name="connsiteY7" fmla="*/ -3376 h 103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0093" h="103134">
                  <a:moveTo>
                    <a:pt x="359639" y="-3376"/>
                  </a:moveTo>
                  <a:lnTo>
                    <a:pt x="-3052" y="-3376"/>
                  </a:lnTo>
                  <a:lnTo>
                    <a:pt x="-3052" y="99759"/>
                  </a:lnTo>
                  <a:lnTo>
                    <a:pt x="377041" y="99759"/>
                  </a:lnTo>
                  <a:lnTo>
                    <a:pt x="-3052" y="99759"/>
                  </a:lnTo>
                  <a:lnTo>
                    <a:pt x="-3052" y="83527"/>
                  </a:lnTo>
                  <a:lnTo>
                    <a:pt x="358846" y="83241"/>
                  </a:lnTo>
                  <a:lnTo>
                    <a:pt x="359639" y="-3376"/>
                  </a:lnTo>
                </a:path>
              </a:pathLst>
            </a:custGeom>
            <a:solidFill>
              <a:srgbClr val="6A858C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6C422825-7F53-2C05-B3BB-53B21B81E030}"/>
                </a:ext>
              </a:extLst>
            </p:cNvPr>
            <p:cNvSpPr/>
            <p:nvPr/>
          </p:nvSpPr>
          <p:spPr>
            <a:xfrm flipV="1">
              <a:off x="6348949" y="2962778"/>
              <a:ext cx="190056" cy="103135"/>
            </a:xfrm>
            <a:custGeom>
              <a:avLst/>
              <a:gdLst>
                <a:gd name="connsiteX0" fmla="*/ -3379 w 190056"/>
                <a:gd name="connsiteY0" fmla="*/ -3376 h 103135"/>
                <a:gd name="connsiteX1" fmla="*/ 186678 w 190056"/>
                <a:gd name="connsiteY1" fmla="*/ -3376 h 103135"/>
                <a:gd name="connsiteX2" fmla="*/ 186678 w 190056"/>
                <a:gd name="connsiteY2" fmla="*/ 99760 h 103135"/>
                <a:gd name="connsiteX3" fmla="*/ -3379 w 190056"/>
                <a:gd name="connsiteY3" fmla="*/ 99760 h 103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056" h="103135">
                  <a:moveTo>
                    <a:pt x="-3379" y="-3376"/>
                  </a:moveTo>
                  <a:lnTo>
                    <a:pt x="186678" y="-3376"/>
                  </a:lnTo>
                  <a:lnTo>
                    <a:pt x="186678" y="99760"/>
                  </a:lnTo>
                  <a:lnTo>
                    <a:pt x="-3379" y="99760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3EB3BBB6-2F01-46DE-5F67-6F0D5E4DE0C6}"/>
                </a:ext>
              </a:extLst>
            </p:cNvPr>
            <p:cNvSpPr/>
            <p:nvPr/>
          </p:nvSpPr>
          <p:spPr>
            <a:xfrm flipV="1">
              <a:off x="6348949" y="2962779"/>
              <a:ext cx="190055" cy="103134"/>
            </a:xfrm>
            <a:custGeom>
              <a:avLst/>
              <a:gdLst>
                <a:gd name="connsiteX0" fmla="*/ 165726 w 190055"/>
                <a:gd name="connsiteY0" fmla="*/ -3376 h 103134"/>
                <a:gd name="connsiteX1" fmla="*/ -3379 w 190055"/>
                <a:gd name="connsiteY1" fmla="*/ -3376 h 103134"/>
                <a:gd name="connsiteX2" fmla="*/ -3379 w 190055"/>
                <a:gd name="connsiteY2" fmla="*/ 99759 h 103134"/>
                <a:gd name="connsiteX3" fmla="*/ 186677 w 190055"/>
                <a:gd name="connsiteY3" fmla="*/ 99759 h 103134"/>
                <a:gd name="connsiteX4" fmla="*/ -3379 w 190055"/>
                <a:gd name="connsiteY4" fmla="*/ 99759 h 103134"/>
                <a:gd name="connsiteX5" fmla="*/ -3379 w 190055"/>
                <a:gd name="connsiteY5" fmla="*/ 84771 h 103134"/>
                <a:gd name="connsiteX6" fmla="*/ 165726 w 190055"/>
                <a:gd name="connsiteY6" fmla="*/ 84771 h 103134"/>
                <a:gd name="connsiteX7" fmla="*/ 165726 w 190055"/>
                <a:gd name="connsiteY7" fmla="*/ -3376 h 103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055" h="103134">
                  <a:moveTo>
                    <a:pt x="165726" y="-3376"/>
                  </a:moveTo>
                  <a:lnTo>
                    <a:pt x="-3379" y="-3376"/>
                  </a:lnTo>
                  <a:lnTo>
                    <a:pt x="-3379" y="99759"/>
                  </a:lnTo>
                  <a:lnTo>
                    <a:pt x="186677" y="99759"/>
                  </a:lnTo>
                  <a:lnTo>
                    <a:pt x="-3379" y="99759"/>
                  </a:lnTo>
                  <a:lnTo>
                    <a:pt x="-3379" y="84771"/>
                  </a:lnTo>
                  <a:lnTo>
                    <a:pt x="165726" y="84771"/>
                  </a:lnTo>
                  <a:lnTo>
                    <a:pt x="165726" y="-3376"/>
                  </a:lnTo>
                </a:path>
              </a:pathLst>
            </a:custGeom>
            <a:solidFill>
              <a:srgbClr val="6A858C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7ED7FFF4-F025-9216-13AC-7772F9B8D221}"/>
                </a:ext>
              </a:extLst>
            </p:cNvPr>
            <p:cNvSpPr/>
            <p:nvPr/>
          </p:nvSpPr>
          <p:spPr>
            <a:xfrm flipV="1">
              <a:off x="5906978" y="2962779"/>
              <a:ext cx="380093" cy="103134"/>
            </a:xfrm>
            <a:custGeom>
              <a:avLst/>
              <a:gdLst>
                <a:gd name="connsiteX0" fmla="*/ 377041 w 380093"/>
                <a:gd name="connsiteY0" fmla="*/ -3376 h 103134"/>
                <a:gd name="connsiteX1" fmla="*/ 359639 w 380093"/>
                <a:gd name="connsiteY1" fmla="*/ -3376 h 103134"/>
                <a:gd name="connsiteX2" fmla="*/ 358846 w 380093"/>
                <a:gd name="connsiteY2" fmla="*/ 83241 h 103134"/>
                <a:gd name="connsiteX3" fmla="*/ -3052 w 380093"/>
                <a:gd name="connsiteY3" fmla="*/ 83527 h 103134"/>
                <a:gd name="connsiteX4" fmla="*/ -3052 w 380093"/>
                <a:gd name="connsiteY4" fmla="*/ 99759 h 103134"/>
                <a:gd name="connsiteX5" fmla="*/ 377041 w 380093"/>
                <a:gd name="connsiteY5" fmla="*/ 99759 h 103134"/>
                <a:gd name="connsiteX6" fmla="*/ 377041 w 380093"/>
                <a:gd name="connsiteY6" fmla="*/ -3376 h 103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0093" h="103134">
                  <a:moveTo>
                    <a:pt x="377041" y="-3376"/>
                  </a:moveTo>
                  <a:lnTo>
                    <a:pt x="359639" y="-3376"/>
                  </a:lnTo>
                  <a:lnTo>
                    <a:pt x="358846" y="83241"/>
                  </a:lnTo>
                  <a:lnTo>
                    <a:pt x="-3052" y="83527"/>
                  </a:lnTo>
                  <a:lnTo>
                    <a:pt x="-3052" y="99759"/>
                  </a:lnTo>
                  <a:lnTo>
                    <a:pt x="377041" y="99759"/>
                  </a:lnTo>
                  <a:lnTo>
                    <a:pt x="377041" y="-3376"/>
                  </a:lnTo>
                </a:path>
              </a:pathLst>
            </a:custGeom>
            <a:solidFill>
              <a:srgbClr val="4658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CFB5DEE9-E9D4-C7F7-174D-47B4173CBC3D}"/>
                </a:ext>
              </a:extLst>
            </p:cNvPr>
            <p:cNvSpPr/>
            <p:nvPr/>
          </p:nvSpPr>
          <p:spPr>
            <a:xfrm flipV="1">
              <a:off x="6348949" y="2962779"/>
              <a:ext cx="190055" cy="103134"/>
            </a:xfrm>
            <a:custGeom>
              <a:avLst/>
              <a:gdLst>
                <a:gd name="connsiteX0" fmla="*/ 186677 w 190055"/>
                <a:gd name="connsiteY0" fmla="*/ -3376 h 103134"/>
                <a:gd name="connsiteX1" fmla="*/ 165726 w 190055"/>
                <a:gd name="connsiteY1" fmla="*/ -3376 h 103134"/>
                <a:gd name="connsiteX2" fmla="*/ 165726 w 190055"/>
                <a:gd name="connsiteY2" fmla="*/ 84771 h 103134"/>
                <a:gd name="connsiteX3" fmla="*/ -3379 w 190055"/>
                <a:gd name="connsiteY3" fmla="*/ 84771 h 103134"/>
                <a:gd name="connsiteX4" fmla="*/ -3379 w 190055"/>
                <a:gd name="connsiteY4" fmla="*/ 99759 h 103134"/>
                <a:gd name="connsiteX5" fmla="*/ 186677 w 190055"/>
                <a:gd name="connsiteY5" fmla="*/ 99759 h 103134"/>
                <a:gd name="connsiteX6" fmla="*/ 186677 w 190055"/>
                <a:gd name="connsiteY6" fmla="*/ -3376 h 103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055" h="103134">
                  <a:moveTo>
                    <a:pt x="186677" y="-3376"/>
                  </a:moveTo>
                  <a:lnTo>
                    <a:pt x="165726" y="-3376"/>
                  </a:lnTo>
                  <a:lnTo>
                    <a:pt x="165726" y="84771"/>
                  </a:lnTo>
                  <a:lnTo>
                    <a:pt x="-3379" y="84771"/>
                  </a:lnTo>
                  <a:lnTo>
                    <a:pt x="-3379" y="99759"/>
                  </a:lnTo>
                  <a:lnTo>
                    <a:pt x="186677" y="99759"/>
                  </a:lnTo>
                  <a:lnTo>
                    <a:pt x="186677" y="-3376"/>
                  </a:lnTo>
                </a:path>
              </a:pathLst>
            </a:custGeom>
            <a:solidFill>
              <a:srgbClr val="4658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83FEC0BD-3245-D881-5D7F-08B5A8C6A85B}"/>
                </a:ext>
              </a:extLst>
            </p:cNvPr>
            <p:cNvSpPr/>
            <p:nvPr/>
          </p:nvSpPr>
          <p:spPr>
            <a:xfrm flipV="1">
              <a:off x="5906978" y="3140244"/>
              <a:ext cx="380092" cy="103124"/>
            </a:xfrm>
            <a:custGeom>
              <a:avLst/>
              <a:gdLst>
                <a:gd name="connsiteX0" fmla="*/ -3052 w 380092"/>
                <a:gd name="connsiteY0" fmla="*/ -3157 h 103124"/>
                <a:gd name="connsiteX1" fmla="*/ 377040 w 380092"/>
                <a:gd name="connsiteY1" fmla="*/ -3157 h 103124"/>
                <a:gd name="connsiteX2" fmla="*/ 377040 w 380092"/>
                <a:gd name="connsiteY2" fmla="*/ 99967 h 103124"/>
                <a:gd name="connsiteX3" fmla="*/ -3052 w 380092"/>
                <a:gd name="connsiteY3" fmla="*/ 99967 h 103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0092" h="103124">
                  <a:moveTo>
                    <a:pt x="-3052" y="-3157"/>
                  </a:moveTo>
                  <a:lnTo>
                    <a:pt x="377040" y="-3157"/>
                  </a:lnTo>
                  <a:lnTo>
                    <a:pt x="377040" y="99967"/>
                  </a:lnTo>
                  <a:lnTo>
                    <a:pt x="-3052" y="99967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720B9681-971A-7EC4-1080-AB01AE7C95C5}"/>
                </a:ext>
              </a:extLst>
            </p:cNvPr>
            <p:cNvSpPr/>
            <p:nvPr/>
          </p:nvSpPr>
          <p:spPr>
            <a:xfrm flipV="1">
              <a:off x="5906978" y="3140243"/>
              <a:ext cx="380093" cy="103125"/>
            </a:xfrm>
            <a:custGeom>
              <a:avLst/>
              <a:gdLst>
                <a:gd name="connsiteX0" fmla="*/ 359639 w 380093"/>
                <a:gd name="connsiteY0" fmla="*/ -3157 h 103125"/>
                <a:gd name="connsiteX1" fmla="*/ -3052 w 380093"/>
                <a:gd name="connsiteY1" fmla="*/ -3157 h 103125"/>
                <a:gd name="connsiteX2" fmla="*/ -3052 w 380093"/>
                <a:gd name="connsiteY2" fmla="*/ 99968 h 103125"/>
                <a:gd name="connsiteX3" fmla="*/ 377041 w 380093"/>
                <a:gd name="connsiteY3" fmla="*/ 99968 h 103125"/>
                <a:gd name="connsiteX4" fmla="*/ -3052 w 380093"/>
                <a:gd name="connsiteY4" fmla="*/ 99968 h 103125"/>
                <a:gd name="connsiteX5" fmla="*/ -3052 w 380093"/>
                <a:gd name="connsiteY5" fmla="*/ 83736 h 103125"/>
                <a:gd name="connsiteX6" fmla="*/ 358846 w 380093"/>
                <a:gd name="connsiteY6" fmla="*/ 83460 h 103125"/>
                <a:gd name="connsiteX7" fmla="*/ 359639 w 380093"/>
                <a:gd name="connsiteY7" fmla="*/ -3157 h 10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0093" h="103125">
                  <a:moveTo>
                    <a:pt x="359639" y="-3157"/>
                  </a:moveTo>
                  <a:lnTo>
                    <a:pt x="-3052" y="-3157"/>
                  </a:lnTo>
                  <a:lnTo>
                    <a:pt x="-3052" y="99968"/>
                  </a:lnTo>
                  <a:lnTo>
                    <a:pt x="377041" y="99968"/>
                  </a:lnTo>
                  <a:lnTo>
                    <a:pt x="-3052" y="99968"/>
                  </a:lnTo>
                  <a:lnTo>
                    <a:pt x="-3052" y="83736"/>
                  </a:lnTo>
                  <a:lnTo>
                    <a:pt x="358846" y="83460"/>
                  </a:lnTo>
                  <a:lnTo>
                    <a:pt x="359639" y="-3157"/>
                  </a:lnTo>
                </a:path>
              </a:pathLst>
            </a:custGeom>
            <a:solidFill>
              <a:srgbClr val="6A858C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0DF73646-00D1-7F74-8E0F-1EC4B3328ADA}"/>
                </a:ext>
              </a:extLst>
            </p:cNvPr>
            <p:cNvSpPr/>
            <p:nvPr/>
          </p:nvSpPr>
          <p:spPr>
            <a:xfrm flipV="1">
              <a:off x="6348949" y="3140244"/>
              <a:ext cx="190056" cy="103124"/>
            </a:xfrm>
            <a:custGeom>
              <a:avLst/>
              <a:gdLst>
                <a:gd name="connsiteX0" fmla="*/ -3379 w 190056"/>
                <a:gd name="connsiteY0" fmla="*/ -3157 h 103124"/>
                <a:gd name="connsiteX1" fmla="*/ 186678 w 190056"/>
                <a:gd name="connsiteY1" fmla="*/ -3157 h 103124"/>
                <a:gd name="connsiteX2" fmla="*/ 186678 w 190056"/>
                <a:gd name="connsiteY2" fmla="*/ 99967 h 103124"/>
                <a:gd name="connsiteX3" fmla="*/ -3379 w 190056"/>
                <a:gd name="connsiteY3" fmla="*/ 99967 h 103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056" h="103124">
                  <a:moveTo>
                    <a:pt x="-3379" y="-3157"/>
                  </a:moveTo>
                  <a:lnTo>
                    <a:pt x="186678" y="-3157"/>
                  </a:lnTo>
                  <a:lnTo>
                    <a:pt x="186678" y="99967"/>
                  </a:lnTo>
                  <a:lnTo>
                    <a:pt x="-3379" y="99967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A7418CC9-0DB5-266F-D740-D0313085B6E6}"/>
                </a:ext>
              </a:extLst>
            </p:cNvPr>
            <p:cNvSpPr/>
            <p:nvPr/>
          </p:nvSpPr>
          <p:spPr>
            <a:xfrm flipV="1">
              <a:off x="6348949" y="3140243"/>
              <a:ext cx="190055" cy="103125"/>
            </a:xfrm>
            <a:custGeom>
              <a:avLst/>
              <a:gdLst>
                <a:gd name="connsiteX0" fmla="*/ 165726 w 190055"/>
                <a:gd name="connsiteY0" fmla="*/ -3157 h 103125"/>
                <a:gd name="connsiteX1" fmla="*/ -3379 w 190055"/>
                <a:gd name="connsiteY1" fmla="*/ -3157 h 103125"/>
                <a:gd name="connsiteX2" fmla="*/ -3379 w 190055"/>
                <a:gd name="connsiteY2" fmla="*/ 99968 h 103125"/>
                <a:gd name="connsiteX3" fmla="*/ 186677 w 190055"/>
                <a:gd name="connsiteY3" fmla="*/ 99968 h 103125"/>
                <a:gd name="connsiteX4" fmla="*/ -3379 w 190055"/>
                <a:gd name="connsiteY4" fmla="*/ 99968 h 103125"/>
                <a:gd name="connsiteX5" fmla="*/ -3379 w 190055"/>
                <a:gd name="connsiteY5" fmla="*/ 84980 h 103125"/>
                <a:gd name="connsiteX6" fmla="*/ 165726 w 190055"/>
                <a:gd name="connsiteY6" fmla="*/ 84980 h 103125"/>
                <a:gd name="connsiteX7" fmla="*/ 165726 w 190055"/>
                <a:gd name="connsiteY7" fmla="*/ -3157 h 10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055" h="103125">
                  <a:moveTo>
                    <a:pt x="165726" y="-3157"/>
                  </a:moveTo>
                  <a:lnTo>
                    <a:pt x="-3379" y="-3157"/>
                  </a:lnTo>
                  <a:lnTo>
                    <a:pt x="-3379" y="99968"/>
                  </a:lnTo>
                  <a:lnTo>
                    <a:pt x="186677" y="99968"/>
                  </a:lnTo>
                  <a:lnTo>
                    <a:pt x="-3379" y="99968"/>
                  </a:lnTo>
                  <a:lnTo>
                    <a:pt x="-3379" y="84980"/>
                  </a:lnTo>
                  <a:lnTo>
                    <a:pt x="165726" y="84980"/>
                  </a:lnTo>
                  <a:lnTo>
                    <a:pt x="165726" y="-3157"/>
                  </a:lnTo>
                </a:path>
              </a:pathLst>
            </a:custGeom>
            <a:solidFill>
              <a:srgbClr val="6A858C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33BC1D47-1EC1-29CF-3C74-EC8867896515}"/>
                </a:ext>
              </a:extLst>
            </p:cNvPr>
            <p:cNvSpPr/>
            <p:nvPr/>
          </p:nvSpPr>
          <p:spPr>
            <a:xfrm flipV="1">
              <a:off x="5906978" y="3140243"/>
              <a:ext cx="380093" cy="103125"/>
            </a:xfrm>
            <a:custGeom>
              <a:avLst/>
              <a:gdLst>
                <a:gd name="connsiteX0" fmla="*/ 377041 w 380093"/>
                <a:gd name="connsiteY0" fmla="*/ -3157 h 103125"/>
                <a:gd name="connsiteX1" fmla="*/ 359639 w 380093"/>
                <a:gd name="connsiteY1" fmla="*/ -3157 h 103125"/>
                <a:gd name="connsiteX2" fmla="*/ 358846 w 380093"/>
                <a:gd name="connsiteY2" fmla="*/ 83460 h 103125"/>
                <a:gd name="connsiteX3" fmla="*/ -3052 w 380093"/>
                <a:gd name="connsiteY3" fmla="*/ 83736 h 103125"/>
                <a:gd name="connsiteX4" fmla="*/ -3052 w 380093"/>
                <a:gd name="connsiteY4" fmla="*/ 99968 h 103125"/>
                <a:gd name="connsiteX5" fmla="*/ 377041 w 380093"/>
                <a:gd name="connsiteY5" fmla="*/ 99968 h 103125"/>
                <a:gd name="connsiteX6" fmla="*/ 377041 w 380093"/>
                <a:gd name="connsiteY6" fmla="*/ -3157 h 10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0093" h="103125">
                  <a:moveTo>
                    <a:pt x="377041" y="-3157"/>
                  </a:moveTo>
                  <a:lnTo>
                    <a:pt x="359639" y="-3157"/>
                  </a:lnTo>
                  <a:lnTo>
                    <a:pt x="358846" y="83460"/>
                  </a:lnTo>
                  <a:lnTo>
                    <a:pt x="-3052" y="83736"/>
                  </a:lnTo>
                  <a:lnTo>
                    <a:pt x="-3052" y="99968"/>
                  </a:lnTo>
                  <a:lnTo>
                    <a:pt x="377041" y="99968"/>
                  </a:lnTo>
                  <a:lnTo>
                    <a:pt x="377041" y="-3157"/>
                  </a:lnTo>
                </a:path>
              </a:pathLst>
            </a:custGeom>
            <a:solidFill>
              <a:srgbClr val="4658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7BF1640E-B16D-C293-026D-78A26E1DEF8B}"/>
                </a:ext>
              </a:extLst>
            </p:cNvPr>
            <p:cNvSpPr/>
            <p:nvPr/>
          </p:nvSpPr>
          <p:spPr>
            <a:xfrm flipV="1">
              <a:off x="6348949" y="3140243"/>
              <a:ext cx="190055" cy="103125"/>
            </a:xfrm>
            <a:custGeom>
              <a:avLst/>
              <a:gdLst>
                <a:gd name="connsiteX0" fmla="*/ 186677 w 190055"/>
                <a:gd name="connsiteY0" fmla="*/ -3157 h 103125"/>
                <a:gd name="connsiteX1" fmla="*/ 165726 w 190055"/>
                <a:gd name="connsiteY1" fmla="*/ -3157 h 103125"/>
                <a:gd name="connsiteX2" fmla="*/ 165726 w 190055"/>
                <a:gd name="connsiteY2" fmla="*/ 84980 h 103125"/>
                <a:gd name="connsiteX3" fmla="*/ -3379 w 190055"/>
                <a:gd name="connsiteY3" fmla="*/ 84980 h 103125"/>
                <a:gd name="connsiteX4" fmla="*/ -3379 w 190055"/>
                <a:gd name="connsiteY4" fmla="*/ 99968 h 103125"/>
                <a:gd name="connsiteX5" fmla="*/ 186677 w 190055"/>
                <a:gd name="connsiteY5" fmla="*/ 99968 h 103125"/>
                <a:gd name="connsiteX6" fmla="*/ 186677 w 190055"/>
                <a:gd name="connsiteY6" fmla="*/ -3157 h 10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055" h="103125">
                  <a:moveTo>
                    <a:pt x="186677" y="-3157"/>
                  </a:moveTo>
                  <a:lnTo>
                    <a:pt x="165726" y="-3157"/>
                  </a:lnTo>
                  <a:lnTo>
                    <a:pt x="165726" y="84980"/>
                  </a:lnTo>
                  <a:lnTo>
                    <a:pt x="-3379" y="84980"/>
                  </a:lnTo>
                  <a:lnTo>
                    <a:pt x="-3379" y="99968"/>
                  </a:lnTo>
                  <a:lnTo>
                    <a:pt x="186677" y="99968"/>
                  </a:lnTo>
                  <a:lnTo>
                    <a:pt x="186677" y="-3157"/>
                  </a:lnTo>
                </a:path>
              </a:pathLst>
            </a:custGeom>
            <a:solidFill>
              <a:srgbClr val="4658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402CB8C6-BA56-588A-61F1-E1EA0C485AAD}"/>
                </a:ext>
              </a:extLst>
            </p:cNvPr>
            <p:cNvSpPr/>
            <p:nvPr/>
          </p:nvSpPr>
          <p:spPr>
            <a:xfrm flipV="1">
              <a:off x="5906978" y="3317709"/>
              <a:ext cx="380092" cy="103124"/>
            </a:xfrm>
            <a:custGeom>
              <a:avLst/>
              <a:gdLst>
                <a:gd name="connsiteX0" fmla="*/ -3052 w 380092"/>
                <a:gd name="connsiteY0" fmla="*/ -2939 h 103124"/>
                <a:gd name="connsiteX1" fmla="*/ 377040 w 380092"/>
                <a:gd name="connsiteY1" fmla="*/ -2939 h 103124"/>
                <a:gd name="connsiteX2" fmla="*/ 377040 w 380092"/>
                <a:gd name="connsiteY2" fmla="*/ 100185 h 103124"/>
                <a:gd name="connsiteX3" fmla="*/ -3052 w 380092"/>
                <a:gd name="connsiteY3" fmla="*/ 100185 h 103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0092" h="103124">
                  <a:moveTo>
                    <a:pt x="-3052" y="-2939"/>
                  </a:moveTo>
                  <a:lnTo>
                    <a:pt x="377040" y="-2939"/>
                  </a:lnTo>
                  <a:lnTo>
                    <a:pt x="377040" y="100185"/>
                  </a:lnTo>
                  <a:lnTo>
                    <a:pt x="-3052" y="100185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3A763AA5-89AB-E5AB-7F81-C655295F97D5}"/>
                </a:ext>
              </a:extLst>
            </p:cNvPr>
            <p:cNvSpPr/>
            <p:nvPr/>
          </p:nvSpPr>
          <p:spPr>
            <a:xfrm flipV="1">
              <a:off x="5906978" y="3317708"/>
              <a:ext cx="380093" cy="103125"/>
            </a:xfrm>
            <a:custGeom>
              <a:avLst/>
              <a:gdLst>
                <a:gd name="connsiteX0" fmla="*/ 359639 w 380093"/>
                <a:gd name="connsiteY0" fmla="*/ -2939 h 103125"/>
                <a:gd name="connsiteX1" fmla="*/ -3052 w 380093"/>
                <a:gd name="connsiteY1" fmla="*/ -2939 h 103125"/>
                <a:gd name="connsiteX2" fmla="*/ -3052 w 380093"/>
                <a:gd name="connsiteY2" fmla="*/ 100187 h 103125"/>
                <a:gd name="connsiteX3" fmla="*/ 377041 w 380093"/>
                <a:gd name="connsiteY3" fmla="*/ 100187 h 103125"/>
                <a:gd name="connsiteX4" fmla="*/ -3052 w 380093"/>
                <a:gd name="connsiteY4" fmla="*/ 100187 h 103125"/>
                <a:gd name="connsiteX5" fmla="*/ -3052 w 380093"/>
                <a:gd name="connsiteY5" fmla="*/ 83964 h 103125"/>
                <a:gd name="connsiteX6" fmla="*/ 358846 w 380093"/>
                <a:gd name="connsiteY6" fmla="*/ 83678 h 103125"/>
                <a:gd name="connsiteX7" fmla="*/ 359639 w 380093"/>
                <a:gd name="connsiteY7" fmla="*/ -2939 h 10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0093" h="103125">
                  <a:moveTo>
                    <a:pt x="359639" y="-2939"/>
                  </a:moveTo>
                  <a:lnTo>
                    <a:pt x="-3052" y="-2939"/>
                  </a:lnTo>
                  <a:lnTo>
                    <a:pt x="-3052" y="100187"/>
                  </a:lnTo>
                  <a:lnTo>
                    <a:pt x="377041" y="100187"/>
                  </a:lnTo>
                  <a:lnTo>
                    <a:pt x="-3052" y="100187"/>
                  </a:lnTo>
                  <a:lnTo>
                    <a:pt x="-3052" y="83964"/>
                  </a:lnTo>
                  <a:lnTo>
                    <a:pt x="358846" y="83678"/>
                  </a:lnTo>
                  <a:lnTo>
                    <a:pt x="359639" y="-2939"/>
                  </a:lnTo>
                </a:path>
              </a:pathLst>
            </a:custGeom>
            <a:solidFill>
              <a:srgbClr val="6A858C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BEB5FFD6-C667-B84F-F54A-5E10415AD036}"/>
                </a:ext>
              </a:extLst>
            </p:cNvPr>
            <p:cNvSpPr/>
            <p:nvPr/>
          </p:nvSpPr>
          <p:spPr>
            <a:xfrm flipV="1">
              <a:off x="6348949" y="3317709"/>
              <a:ext cx="190056" cy="103124"/>
            </a:xfrm>
            <a:custGeom>
              <a:avLst/>
              <a:gdLst>
                <a:gd name="connsiteX0" fmla="*/ -3379 w 190056"/>
                <a:gd name="connsiteY0" fmla="*/ -2939 h 103124"/>
                <a:gd name="connsiteX1" fmla="*/ 186678 w 190056"/>
                <a:gd name="connsiteY1" fmla="*/ -2939 h 103124"/>
                <a:gd name="connsiteX2" fmla="*/ 186678 w 190056"/>
                <a:gd name="connsiteY2" fmla="*/ 100185 h 103124"/>
                <a:gd name="connsiteX3" fmla="*/ -3379 w 190056"/>
                <a:gd name="connsiteY3" fmla="*/ 100185 h 103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056" h="103124">
                  <a:moveTo>
                    <a:pt x="-3379" y="-2939"/>
                  </a:moveTo>
                  <a:lnTo>
                    <a:pt x="186678" y="-2939"/>
                  </a:lnTo>
                  <a:lnTo>
                    <a:pt x="186678" y="100185"/>
                  </a:lnTo>
                  <a:lnTo>
                    <a:pt x="-3379" y="100185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48768AD7-0E2F-1510-243F-B2B6F99D15C5}"/>
                </a:ext>
              </a:extLst>
            </p:cNvPr>
            <p:cNvSpPr/>
            <p:nvPr/>
          </p:nvSpPr>
          <p:spPr>
            <a:xfrm flipV="1">
              <a:off x="6348949" y="3317708"/>
              <a:ext cx="190055" cy="103125"/>
            </a:xfrm>
            <a:custGeom>
              <a:avLst/>
              <a:gdLst>
                <a:gd name="connsiteX0" fmla="*/ 165726 w 190055"/>
                <a:gd name="connsiteY0" fmla="*/ -2939 h 103125"/>
                <a:gd name="connsiteX1" fmla="*/ 138912 w 190055"/>
                <a:gd name="connsiteY1" fmla="*/ -2939 h 103125"/>
                <a:gd name="connsiteX2" fmla="*/ 138525 w 190055"/>
                <a:gd name="connsiteY2" fmla="*/ 20142 h 103125"/>
                <a:gd name="connsiteX3" fmla="*/ 76731 w 190055"/>
                <a:gd name="connsiteY3" fmla="*/ 20059 h 103125"/>
                <a:gd name="connsiteX4" fmla="*/ 76731 w 190055"/>
                <a:gd name="connsiteY4" fmla="*/ -2939 h 103125"/>
                <a:gd name="connsiteX5" fmla="*/ -3379 w 190055"/>
                <a:gd name="connsiteY5" fmla="*/ -2939 h 103125"/>
                <a:gd name="connsiteX6" fmla="*/ -3379 w 190055"/>
                <a:gd name="connsiteY6" fmla="*/ 100187 h 103125"/>
                <a:gd name="connsiteX7" fmla="*/ 186677 w 190055"/>
                <a:gd name="connsiteY7" fmla="*/ 100187 h 103125"/>
                <a:gd name="connsiteX8" fmla="*/ -3379 w 190055"/>
                <a:gd name="connsiteY8" fmla="*/ 100187 h 103125"/>
                <a:gd name="connsiteX9" fmla="*/ -3379 w 190055"/>
                <a:gd name="connsiteY9" fmla="*/ 85208 h 103125"/>
                <a:gd name="connsiteX10" fmla="*/ 165726 w 190055"/>
                <a:gd name="connsiteY10" fmla="*/ 85208 h 103125"/>
                <a:gd name="connsiteX11" fmla="*/ 165726 w 190055"/>
                <a:gd name="connsiteY11" fmla="*/ -2939 h 10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0055" h="103125">
                  <a:moveTo>
                    <a:pt x="165726" y="-2939"/>
                  </a:moveTo>
                  <a:lnTo>
                    <a:pt x="138912" y="-2939"/>
                  </a:lnTo>
                  <a:lnTo>
                    <a:pt x="138525" y="20142"/>
                  </a:lnTo>
                  <a:lnTo>
                    <a:pt x="76731" y="20059"/>
                  </a:lnTo>
                  <a:lnTo>
                    <a:pt x="76731" y="-2939"/>
                  </a:lnTo>
                  <a:lnTo>
                    <a:pt x="-3379" y="-2939"/>
                  </a:lnTo>
                  <a:lnTo>
                    <a:pt x="-3379" y="100187"/>
                  </a:lnTo>
                  <a:lnTo>
                    <a:pt x="186677" y="100187"/>
                  </a:lnTo>
                  <a:lnTo>
                    <a:pt x="-3379" y="100187"/>
                  </a:lnTo>
                  <a:lnTo>
                    <a:pt x="-3379" y="85208"/>
                  </a:lnTo>
                  <a:lnTo>
                    <a:pt x="165726" y="85208"/>
                  </a:lnTo>
                  <a:lnTo>
                    <a:pt x="165726" y="-2939"/>
                  </a:lnTo>
                </a:path>
              </a:pathLst>
            </a:custGeom>
            <a:solidFill>
              <a:srgbClr val="6A858C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D2A672B3-364B-A728-B566-5C1A37B67889}"/>
                </a:ext>
              </a:extLst>
            </p:cNvPr>
            <p:cNvSpPr/>
            <p:nvPr/>
          </p:nvSpPr>
          <p:spPr>
            <a:xfrm flipV="1">
              <a:off x="5906978" y="3317708"/>
              <a:ext cx="380093" cy="103125"/>
            </a:xfrm>
            <a:custGeom>
              <a:avLst/>
              <a:gdLst>
                <a:gd name="connsiteX0" fmla="*/ 377041 w 380093"/>
                <a:gd name="connsiteY0" fmla="*/ -2939 h 103125"/>
                <a:gd name="connsiteX1" fmla="*/ 359639 w 380093"/>
                <a:gd name="connsiteY1" fmla="*/ -2939 h 103125"/>
                <a:gd name="connsiteX2" fmla="*/ 358846 w 380093"/>
                <a:gd name="connsiteY2" fmla="*/ 83678 h 103125"/>
                <a:gd name="connsiteX3" fmla="*/ -3052 w 380093"/>
                <a:gd name="connsiteY3" fmla="*/ 83964 h 103125"/>
                <a:gd name="connsiteX4" fmla="*/ -3052 w 380093"/>
                <a:gd name="connsiteY4" fmla="*/ 100187 h 103125"/>
                <a:gd name="connsiteX5" fmla="*/ 377041 w 380093"/>
                <a:gd name="connsiteY5" fmla="*/ 100187 h 103125"/>
                <a:gd name="connsiteX6" fmla="*/ 377041 w 380093"/>
                <a:gd name="connsiteY6" fmla="*/ -2939 h 10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0093" h="103125">
                  <a:moveTo>
                    <a:pt x="377041" y="-2939"/>
                  </a:moveTo>
                  <a:lnTo>
                    <a:pt x="359639" y="-2939"/>
                  </a:lnTo>
                  <a:lnTo>
                    <a:pt x="358846" y="83678"/>
                  </a:lnTo>
                  <a:lnTo>
                    <a:pt x="-3052" y="83964"/>
                  </a:lnTo>
                  <a:lnTo>
                    <a:pt x="-3052" y="100187"/>
                  </a:lnTo>
                  <a:lnTo>
                    <a:pt x="377041" y="100187"/>
                  </a:lnTo>
                  <a:lnTo>
                    <a:pt x="377041" y="-2939"/>
                  </a:lnTo>
                </a:path>
              </a:pathLst>
            </a:custGeom>
            <a:solidFill>
              <a:srgbClr val="4658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5F57B8AF-76CB-1C10-4411-65CA162AC3FC}"/>
                </a:ext>
              </a:extLst>
            </p:cNvPr>
            <p:cNvSpPr/>
            <p:nvPr/>
          </p:nvSpPr>
          <p:spPr>
            <a:xfrm flipV="1">
              <a:off x="6348949" y="3317708"/>
              <a:ext cx="190055" cy="103125"/>
            </a:xfrm>
            <a:custGeom>
              <a:avLst/>
              <a:gdLst>
                <a:gd name="connsiteX0" fmla="*/ 186677 w 190055"/>
                <a:gd name="connsiteY0" fmla="*/ -2939 h 103125"/>
                <a:gd name="connsiteX1" fmla="*/ 165726 w 190055"/>
                <a:gd name="connsiteY1" fmla="*/ -2939 h 103125"/>
                <a:gd name="connsiteX2" fmla="*/ 165726 w 190055"/>
                <a:gd name="connsiteY2" fmla="*/ 85208 h 103125"/>
                <a:gd name="connsiteX3" fmla="*/ -3379 w 190055"/>
                <a:gd name="connsiteY3" fmla="*/ 85208 h 103125"/>
                <a:gd name="connsiteX4" fmla="*/ -3379 w 190055"/>
                <a:gd name="connsiteY4" fmla="*/ 100187 h 103125"/>
                <a:gd name="connsiteX5" fmla="*/ 186677 w 190055"/>
                <a:gd name="connsiteY5" fmla="*/ 100187 h 103125"/>
                <a:gd name="connsiteX6" fmla="*/ 186677 w 190055"/>
                <a:gd name="connsiteY6" fmla="*/ -2939 h 10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055" h="103125">
                  <a:moveTo>
                    <a:pt x="186677" y="-2939"/>
                  </a:moveTo>
                  <a:lnTo>
                    <a:pt x="165726" y="-2939"/>
                  </a:lnTo>
                  <a:lnTo>
                    <a:pt x="165726" y="85208"/>
                  </a:lnTo>
                  <a:lnTo>
                    <a:pt x="-3379" y="85208"/>
                  </a:lnTo>
                  <a:lnTo>
                    <a:pt x="-3379" y="100187"/>
                  </a:lnTo>
                  <a:lnTo>
                    <a:pt x="186677" y="100187"/>
                  </a:lnTo>
                  <a:lnTo>
                    <a:pt x="186677" y="-2939"/>
                  </a:lnTo>
                </a:path>
              </a:pathLst>
            </a:custGeom>
            <a:solidFill>
              <a:srgbClr val="4658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20EC7BC2-22DA-78CA-AB36-6063D66551DF}"/>
                </a:ext>
              </a:extLst>
            </p:cNvPr>
            <p:cNvSpPr/>
            <p:nvPr/>
          </p:nvSpPr>
          <p:spPr>
            <a:xfrm flipV="1">
              <a:off x="5906978" y="3495165"/>
              <a:ext cx="380092" cy="103124"/>
            </a:xfrm>
            <a:custGeom>
              <a:avLst/>
              <a:gdLst>
                <a:gd name="connsiteX0" fmla="*/ -3052 w 380092"/>
                <a:gd name="connsiteY0" fmla="*/ -2721 h 103124"/>
                <a:gd name="connsiteX1" fmla="*/ 377040 w 380092"/>
                <a:gd name="connsiteY1" fmla="*/ -2721 h 103124"/>
                <a:gd name="connsiteX2" fmla="*/ 377040 w 380092"/>
                <a:gd name="connsiteY2" fmla="*/ 100404 h 103124"/>
                <a:gd name="connsiteX3" fmla="*/ -3052 w 380092"/>
                <a:gd name="connsiteY3" fmla="*/ 100404 h 103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0092" h="103124">
                  <a:moveTo>
                    <a:pt x="-3052" y="-2721"/>
                  </a:moveTo>
                  <a:lnTo>
                    <a:pt x="377040" y="-2721"/>
                  </a:lnTo>
                  <a:lnTo>
                    <a:pt x="377040" y="100404"/>
                  </a:lnTo>
                  <a:lnTo>
                    <a:pt x="-3052" y="100404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93995DA5-0EED-020C-524F-986FC2D93798}"/>
                </a:ext>
              </a:extLst>
            </p:cNvPr>
            <p:cNvSpPr/>
            <p:nvPr/>
          </p:nvSpPr>
          <p:spPr>
            <a:xfrm flipV="1">
              <a:off x="6348949" y="3495165"/>
              <a:ext cx="190056" cy="103124"/>
            </a:xfrm>
            <a:custGeom>
              <a:avLst/>
              <a:gdLst>
                <a:gd name="connsiteX0" fmla="*/ -3379 w 190056"/>
                <a:gd name="connsiteY0" fmla="*/ -2721 h 103124"/>
                <a:gd name="connsiteX1" fmla="*/ 186678 w 190056"/>
                <a:gd name="connsiteY1" fmla="*/ -2721 h 103124"/>
                <a:gd name="connsiteX2" fmla="*/ 186678 w 190056"/>
                <a:gd name="connsiteY2" fmla="*/ 100404 h 103124"/>
                <a:gd name="connsiteX3" fmla="*/ -3379 w 190056"/>
                <a:gd name="connsiteY3" fmla="*/ 100404 h 103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056" h="103124">
                  <a:moveTo>
                    <a:pt x="-3379" y="-2721"/>
                  </a:moveTo>
                  <a:lnTo>
                    <a:pt x="186678" y="-2721"/>
                  </a:lnTo>
                  <a:lnTo>
                    <a:pt x="186678" y="100404"/>
                  </a:lnTo>
                  <a:lnTo>
                    <a:pt x="-3379" y="100404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D4DC9CD1-45E7-E224-A61D-18BC0B08B0DD}"/>
                </a:ext>
              </a:extLst>
            </p:cNvPr>
            <p:cNvSpPr/>
            <p:nvPr/>
          </p:nvSpPr>
          <p:spPr>
            <a:xfrm flipV="1">
              <a:off x="6348949" y="3495164"/>
              <a:ext cx="76339" cy="103125"/>
            </a:xfrm>
            <a:custGeom>
              <a:avLst/>
              <a:gdLst>
                <a:gd name="connsiteX0" fmla="*/ 34679 w 76339"/>
                <a:gd name="connsiteY0" fmla="*/ -2721 h 103125"/>
                <a:gd name="connsiteX1" fmla="*/ -3325 w 76339"/>
                <a:gd name="connsiteY1" fmla="*/ -2721 h 103125"/>
                <a:gd name="connsiteX2" fmla="*/ -3325 w 76339"/>
                <a:gd name="connsiteY2" fmla="*/ 100405 h 103125"/>
                <a:gd name="connsiteX3" fmla="*/ 73014 w 76339"/>
                <a:gd name="connsiteY3" fmla="*/ 100405 h 103125"/>
                <a:gd name="connsiteX4" fmla="*/ -3325 w 76339"/>
                <a:gd name="connsiteY4" fmla="*/ 100405 h 103125"/>
                <a:gd name="connsiteX5" fmla="*/ -3325 w 76339"/>
                <a:gd name="connsiteY5" fmla="*/ 85417 h 103125"/>
                <a:gd name="connsiteX6" fmla="*/ 73014 w 76339"/>
                <a:gd name="connsiteY6" fmla="*/ 85417 h 103125"/>
                <a:gd name="connsiteX7" fmla="*/ 73014 w 76339"/>
                <a:gd name="connsiteY7" fmla="*/ 48842 h 103125"/>
                <a:gd name="connsiteX8" fmla="*/ 34679 w 76339"/>
                <a:gd name="connsiteY8" fmla="*/ 48842 h 103125"/>
                <a:gd name="connsiteX9" fmla="*/ 34679 w 76339"/>
                <a:gd name="connsiteY9" fmla="*/ -2721 h 10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339" h="103125">
                  <a:moveTo>
                    <a:pt x="34679" y="-2721"/>
                  </a:moveTo>
                  <a:lnTo>
                    <a:pt x="-3325" y="-2721"/>
                  </a:lnTo>
                  <a:lnTo>
                    <a:pt x="-3325" y="100405"/>
                  </a:lnTo>
                  <a:lnTo>
                    <a:pt x="73014" y="100405"/>
                  </a:lnTo>
                  <a:lnTo>
                    <a:pt x="-3325" y="100405"/>
                  </a:lnTo>
                  <a:lnTo>
                    <a:pt x="-3325" y="85417"/>
                  </a:lnTo>
                  <a:lnTo>
                    <a:pt x="73014" y="85417"/>
                  </a:lnTo>
                  <a:lnTo>
                    <a:pt x="73014" y="48842"/>
                  </a:lnTo>
                  <a:lnTo>
                    <a:pt x="34679" y="48842"/>
                  </a:lnTo>
                  <a:lnTo>
                    <a:pt x="34679" y="-2721"/>
                  </a:lnTo>
                </a:path>
              </a:pathLst>
            </a:custGeom>
            <a:solidFill>
              <a:srgbClr val="6A858C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7356A5B5-DD02-346E-B408-5889D26DCC07}"/>
                </a:ext>
              </a:extLst>
            </p:cNvPr>
            <p:cNvSpPr/>
            <p:nvPr/>
          </p:nvSpPr>
          <p:spPr>
            <a:xfrm flipV="1">
              <a:off x="6505868" y="3510151"/>
              <a:ext cx="12184" cy="88138"/>
            </a:xfrm>
            <a:custGeom>
              <a:avLst/>
              <a:gdLst>
                <a:gd name="connsiteX0" fmla="*/ -3442 w 12184"/>
                <a:gd name="connsiteY0" fmla="*/ -2712 h 88138"/>
                <a:gd name="connsiteX1" fmla="*/ 8742 w 12184"/>
                <a:gd name="connsiteY1" fmla="*/ -2712 h 88138"/>
                <a:gd name="connsiteX2" fmla="*/ 8742 w 12184"/>
                <a:gd name="connsiteY2" fmla="*/ 85427 h 88138"/>
                <a:gd name="connsiteX3" fmla="*/ -3442 w 12184"/>
                <a:gd name="connsiteY3" fmla="*/ 85427 h 88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84" h="88138">
                  <a:moveTo>
                    <a:pt x="-3442" y="-2712"/>
                  </a:moveTo>
                  <a:lnTo>
                    <a:pt x="8742" y="-2712"/>
                  </a:lnTo>
                  <a:lnTo>
                    <a:pt x="8742" y="85427"/>
                  </a:lnTo>
                  <a:lnTo>
                    <a:pt x="-3442" y="85427"/>
                  </a:lnTo>
                  <a:close/>
                </a:path>
              </a:pathLst>
            </a:custGeom>
            <a:solidFill>
              <a:srgbClr val="6A858C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645BD4F9-E506-364C-FDFD-360C6472B927}"/>
                </a:ext>
              </a:extLst>
            </p:cNvPr>
            <p:cNvSpPr/>
            <p:nvPr/>
          </p:nvSpPr>
          <p:spPr>
            <a:xfrm flipV="1">
              <a:off x="5906978" y="3495164"/>
              <a:ext cx="380093" cy="103125"/>
            </a:xfrm>
            <a:custGeom>
              <a:avLst/>
              <a:gdLst>
                <a:gd name="connsiteX0" fmla="*/ 359639 w 380093"/>
                <a:gd name="connsiteY0" fmla="*/ -2721 h 103125"/>
                <a:gd name="connsiteX1" fmla="*/ -3052 w 380093"/>
                <a:gd name="connsiteY1" fmla="*/ -2721 h 103125"/>
                <a:gd name="connsiteX2" fmla="*/ -3052 w 380093"/>
                <a:gd name="connsiteY2" fmla="*/ 100405 h 103125"/>
                <a:gd name="connsiteX3" fmla="*/ 377041 w 380093"/>
                <a:gd name="connsiteY3" fmla="*/ 100405 h 103125"/>
                <a:gd name="connsiteX4" fmla="*/ -3052 w 380093"/>
                <a:gd name="connsiteY4" fmla="*/ 100405 h 103125"/>
                <a:gd name="connsiteX5" fmla="*/ -3052 w 380093"/>
                <a:gd name="connsiteY5" fmla="*/ 84173 h 103125"/>
                <a:gd name="connsiteX6" fmla="*/ 358846 w 380093"/>
                <a:gd name="connsiteY6" fmla="*/ 83887 h 103125"/>
                <a:gd name="connsiteX7" fmla="*/ 359639 w 380093"/>
                <a:gd name="connsiteY7" fmla="*/ -2721 h 10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0093" h="103125">
                  <a:moveTo>
                    <a:pt x="359639" y="-2721"/>
                  </a:moveTo>
                  <a:lnTo>
                    <a:pt x="-3052" y="-2721"/>
                  </a:lnTo>
                  <a:lnTo>
                    <a:pt x="-3052" y="100405"/>
                  </a:lnTo>
                  <a:lnTo>
                    <a:pt x="377041" y="100405"/>
                  </a:lnTo>
                  <a:lnTo>
                    <a:pt x="-3052" y="100405"/>
                  </a:lnTo>
                  <a:lnTo>
                    <a:pt x="-3052" y="84173"/>
                  </a:lnTo>
                  <a:lnTo>
                    <a:pt x="358846" y="83887"/>
                  </a:lnTo>
                  <a:lnTo>
                    <a:pt x="359639" y="-2721"/>
                  </a:lnTo>
                </a:path>
              </a:pathLst>
            </a:custGeom>
            <a:solidFill>
              <a:srgbClr val="6A858C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5FC59A7E-EAE1-8975-140B-A0D51BA15592}"/>
                </a:ext>
              </a:extLst>
            </p:cNvPr>
            <p:cNvSpPr/>
            <p:nvPr/>
          </p:nvSpPr>
          <p:spPr>
            <a:xfrm flipV="1">
              <a:off x="5906978" y="3495164"/>
              <a:ext cx="380093" cy="103125"/>
            </a:xfrm>
            <a:custGeom>
              <a:avLst/>
              <a:gdLst>
                <a:gd name="connsiteX0" fmla="*/ 377041 w 380093"/>
                <a:gd name="connsiteY0" fmla="*/ -2721 h 103125"/>
                <a:gd name="connsiteX1" fmla="*/ 359639 w 380093"/>
                <a:gd name="connsiteY1" fmla="*/ -2721 h 103125"/>
                <a:gd name="connsiteX2" fmla="*/ 358846 w 380093"/>
                <a:gd name="connsiteY2" fmla="*/ 83887 h 103125"/>
                <a:gd name="connsiteX3" fmla="*/ -3052 w 380093"/>
                <a:gd name="connsiteY3" fmla="*/ 84173 h 103125"/>
                <a:gd name="connsiteX4" fmla="*/ -3052 w 380093"/>
                <a:gd name="connsiteY4" fmla="*/ 100405 h 103125"/>
                <a:gd name="connsiteX5" fmla="*/ 377041 w 380093"/>
                <a:gd name="connsiteY5" fmla="*/ 100405 h 103125"/>
                <a:gd name="connsiteX6" fmla="*/ 377041 w 380093"/>
                <a:gd name="connsiteY6" fmla="*/ -2721 h 10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0093" h="103125">
                  <a:moveTo>
                    <a:pt x="377041" y="-2721"/>
                  </a:moveTo>
                  <a:lnTo>
                    <a:pt x="359639" y="-2721"/>
                  </a:lnTo>
                  <a:lnTo>
                    <a:pt x="358846" y="83887"/>
                  </a:lnTo>
                  <a:lnTo>
                    <a:pt x="-3052" y="84173"/>
                  </a:lnTo>
                  <a:lnTo>
                    <a:pt x="-3052" y="100405"/>
                  </a:lnTo>
                  <a:lnTo>
                    <a:pt x="377041" y="100405"/>
                  </a:lnTo>
                  <a:lnTo>
                    <a:pt x="377041" y="-2721"/>
                  </a:lnTo>
                </a:path>
              </a:pathLst>
            </a:custGeom>
            <a:solidFill>
              <a:srgbClr val="4658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02783188-1C11-CAF2-4D86-621D15686037}"/>
                </a:ext>
              </a:extLst>
            </p:cNvPr>
            <p:cNvSpPr/>
            <p:nvPr/>
          </p:nvSpPr>
          <p:spPr>
            <a:xfrm flipV="1">
              <a:off x="6425288" y="3495166"/>
              <a:ext cx="80581" cy="14985"/>
            </a:xfrm>
            <a:custGeom>
              <a:avLst/>
              <a:gdLst>
                <a:gd name="connsiteX0" fmla="*/ -3399 w 80581"/>
                <a:gd name="connsiteY0" fmla="*/ -2775 h 14985"/>
                <a:gd name="connsiteX1" fmla="*/ 77182 w 80581"/>
                <a:gd name="connsiteY1" fmla="*/ -2775 h 14985"/>
                <a:gd name="connsiteX2" fmla="*/ 77182 w 80581"/>
                <a:gd name="connsiteY2" fmla="*/ 12211 h 14985"/>
                <a:gd name="connsiteX3" fmla="*/ -3399 w 80581"/>
                <a:gd name="connsiteY3" fmla="*/ 12211 h 14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581" h="14985">
                  <a:moveTo>
                    <a:pt x="-3399" y="-2775"/>
                  </a:moveTo>
                  <a:lnTo>
                    <a:pt x="77182" y="-2775"/>
                  </a:lnTo>
                  <a:lnTo>
                    <a:pt x="77182" y="12211"/>
                  </a:lnTo>
                  <a:lnTo>
                    <a:pt x="-3399" y="12211"/>
                  </a:lnTo>
                  <a:close/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FE01AF40-4F83-749D-7FCE-CAEEB9672135}"/>
                </a:ext>
              </a:extLst>
            </p:cNvPr>
            <p:cNvSpPr/>
            <p:nvPr/>
          </p:nvSpPr>
          <p:spPr>
            <a:xfrm flipV="1">
              <a:off x="6348949" y="3495166"/>
              <a:ext cx="76339" cy="14985"/>
            </a:xfrm>
            <a:custGeom>
              <a:avLst/>
              <a:gdLst>
                <a:gd name="connsiteX0" fmla="*/ -3325 w 76339"/>
                <a:gd name="connsiteY0" fmla="*/ -2775 h 14985"/>
                <a:gd name="connsiteX1" fmla="*/ 73015 w 76339"/>
                <a:gd name="connsiteY1" fmla="*/ -2775 h 14985"/>
                <a:gd name="connsiteX2" fmla="*/ 73015 w 76339"/>
                <a:gd name="connsiteY2" fmla="*/ 12211 h 14985"/>
                <a:gd name="connsiteX3" fmla="*/ -3325 w 76339"/>
                <a:gd name="connsiteY3" fmla="*/ 12211 h 14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339" h="14985">
                  <a:moveTo>
                    <a:pt x="-3325" y="-2775"/>
                  </a:moveTo>
                  <a:lnTo>
                    <a:pt x="73015" y="-2775"/>
                  </a:lnTo>
                  <a:lnTo>
                    <a:pt x="73015" y="12211"/>
                  </a:lnTo>
                  <a:lnTo>
                    <a:pt x="-3325" y="12211"/>
                  </a:lnTo>
                  <a:close/>
                </a:path>
              </a:pathLst>
            </a:custGeom>
            <a:solidFill>
              <a:srgbClr val="4658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A01D1B5A-3DEB-ABD6-916A-DB37A30545BE}"/>
                </a:ext>
              </a:extLst>
            </p:cNvPr>
            <p:cNvSpPr/>
            <p:nvPr/>
          </p:nvSpPr>
          <p:spPr>
            <a:xfrm flipV="1">
              <a:off x="6505868" y="3495164"/>
              <a:ext cx="33136" cy="103125"/>
            </a:xfrm>
            <a:custGeom>
              <a:avLst/>
              <a:gdLst>
                <a:gd name="connsiteX0" fmla="*/ 29685 w 33136"/>
                <a:gd name="connsiteY0" fmla="*/ -2721 h 103125"/>
                <a:gd name="connsiteX1" fmla="*/ 8733 w 33136"/>
                <a:gd name="connsiteY1" fmla="*/ -2721 h 103125"/>
                <a:gd name="connsiteX2" fmla="*/ 8733 w 33136"/>
                <a:gd name="connsiteY2" fmla="*/ 85417 h 103125"/>
                <a:gd name="connsiteX3" fmla="*/ -3452 w 33136"/>
                <a:gd name="connsiteY3" fmla="*/ 85417 h 103125"/>
                <a:gd name="connsiteX4" fmla="*/ -3452 w 33136"/>
                <a:gd name="connsiteY4" fmla="*/ 100405 h 103125"/>
                <a:gd name="connsiteX5" fmla="*/ 29685 w 33136"/>
                <a:gd name="connsiteY5" fmla="*/ 100405 h 103125"/>
                <a:gd name="connsiteX6" fmla="*/ 29685 w 33136"/>
                <a:gd name="connsiteY6" fmla="*/ -2721 h 10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136" h="103125">
                  <a:moveTo>
                    <a:pt x="29685" y="-2721"/>
                  </a:moveTo>
                  <a:lnTo>
                    <a:pt x="8733" y="-2721"/>
                  </a:lnTo>
                  <a:lnTo>
                    <a:pt x="8733" y="85417"/>
                  </a:lnTo>
                  <a:lnTo>
                    <a:pt x="-3452" y="85417"/>
                  </a:lnTo>
                  <a:lnTo>
                    <a:pt x="-3452" y="100405"/>
                  </a:lnTo>
                  <a:lnTo>
                    <a:pt x="29685" y="100405"/>
                  </a:lnTo>
                  <a:lnTo>
                    <a:pt x="29685" y="-2721"/>
                  </a:lnTo>
                </a:path>
              </a:pathLst>
            </a:custGeom>
            <a:solidFill>
              <a:srgbClr val="4658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0E1D04EA-0943-6512-E706-7BE283DD4C01}"/>
                </a:ext>
              </a:extLst>
            </p:cNvPr>
            <p:cNvSpPr/>
            <p:nvPr/>
          </p:nvSpPr>
          <p:spPr>
            <a:xfrm flipV="1">
              <a:off x="5906978" y="3672630"/>
              <a:ext cx="380092" cy="103124"/>
            </a:xfrm>
            <a:custGeom>
              <a:avLst/>
              <a:gdLst>
                <a:gd name="connsiteX0" fmla="*/ -3052 w 380092"/>
                <a:gd name="connsiteY0" fmla="*/ -2503 h 103124"/>
                <a:gd name="connsiteX1" fmla="*/ 377040 w 380092"/>
                <a:gd name="connsiteY1" fmla="*/ -2503 h 103124"/>
                <a:gd name="connsiteX2" fmla="*/ 377040 w 380092"/>
                <a:gd name="connsiteY2" fmla="*/ 100622 h 103124"/>
                <a:gd name="connsiteX3" fmla="*/ -3052 w 380092"/>
                <a:gd name="connsiteY3" fmla="*/ 100622 h 103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0092" h="103124">
                  <a:moveTo>
                    <a:pt x="-3052" y="-2503"/>
                  </a:moveTo>
                  <a:lnTo>
                    <a:pt x="377040" y="-2503"/>
                  </a:lnTo>
                  <a:lnTo>
                    <a:pt x="377040" y="100622"/>
                  </a:lnTo>
                  <a:lnTo>
                    <a:pt x="-3052" y="100622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B6DD33EA-64AD-34C8-0EF7-8E3D6EB20433}"/>
                </a:ext>
              </a:extLst>
            </p:cNvPr>
            <p:cNvSpPr/>
            <p:nvPr/>
          </p:nvSpPr>
          <p:spPr>
            <a:xfrm flipV="1">
              <a:off x="5906978" y="3672629"/>
              <a:ext cx="380093" cy="103125"/>
            </a:xfrm>
            <a:custGeom>
              <a:avLst/>
              <a:gdLst>
                <a:gd name="connsiteX0" fmla="*/ 359639 w 380093"/>
                <a:gd name="connsiteY0" fmla="*/ -2503 h 103125"/>
                <a:gd name="connsiteX1" fmla="*/ 252513 w 380093"/>
                <a:gd name="connsiteY1" fmla="*/ -2503 h 103125"/>
                <a:gd name="connsiteX2" fmla="*/ 252513 w 380093"/>
                <a:gd name="connsiteY2" fmla="*/ 64122 h 103125"/>
                <a:gd name="connsiteX3" fmla="*/ 86007 w 380093"/>
                <a:gd name="connsiteY3" fmla="*/ 64122 h 103125"/>
                <a:gd name="connsiteX4" fmla="*/ 86007 w 380093"/>
                <a:gd name="connsiteY4" fmla="*/ 25694 h 103125"/>
                <a:gd name="connsiteX5" fmla="*/ -3052 w 380093"/>
                <a:gd name="connsiteY5" fmla="*/ 25694 h 103125"/>
                <a:gd name="connsiteX6" fmla="*/ -3052 w 380093"/>
                <a:gd name="connsiteY6" fmla="*/ 100623 h 103125"/>
                <a:gd name="connsiteX7" fmla="*/ 377041 w 380093"/>
                <a:gd name="connsiteY7" fmla="*/ 100623 h 103125"/>
                <a:gd name="connsiteX8" fmla="*/ -3052 w 380093"/>
                <a:gd name="connsiteY8" fmla="*/ 100623 h 103125"/>
                <a:gd name="connsiteX9" fmla="*/ -3052 w 380093"/>
                <a:gd name="connsiteY9" fmla="*/ 84391 h 103125"/>
                <a:gd name="connsiteX10" fmla="*/ 358846 w 380093"/>
                <a:gd name="connsiteY10" fmla="*/ 84114 h 103125"/>
                <a:gd name="connsiteX11" fmla="*/ 359639 w 380093"/>
                <a:gd name="connsiteY11" fmla="*/ -2503 h 10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0093" h="103125">
                  <a:moveTo>
                    <a:pt x="359639" y="-2503"/>
                  </a:moveTo>
                  <a:lnTo>
                    <a:pt x="252513" y="-2503"/>
                  </a:lnTo>
                  <a:lnTo>
                    <a:pt x="252513" y="64122"/>
                  </a:lnTo>
                  <a:lnTo>
                    <a:pt x="86007" y="64122"/>
                  </a:lnTo>
                  <a:lnTo>
                    <a:pt x="86007" y="25694"/>
                  </a:lnTo>
                  <a:lnTo>
                    <a:pt x="-3052" y="25694"/>
                  </a:lnTo>
                  <a:lnTo>
                    <a:pt x="-3052" y="100623"/>
                  </a:lnTo>
                  <a:lnTo>
                    <a:pt x="377041" y="100623"/>
                  </a:lnTo>
                  <a:lnTo>
                    <a:pt x="-3052" y="100623"/>
                  </a:lnTo>
                  <a:lnTo>
                    <a:pt x="-3052" y="84391"/>
                  </a:lnTo>
                  <a:lnTo>
                    <a:pt x="358846" y="84114"/>
                  </a:lnTo>
                  <a:lnTo>
                    <a:pt x="359639" y="-2503"/>
                  </a:lnTo>
                </a:path>
              </a:pathLst>
            </a:custGeom>
            <a:solidFill>
              <a:srgbClr val="6A858C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9581F093-07CB-2134-87B1-B9160C8B9B47}"/>
                </a:ext>
              </a:extLst>
            </p:cNvPr>
            <p:cNvSpPr/>
            <p:nvPr/>
          </p:nvSpPr>
          <p:spPr>
            <a:xfrm flipV="1">
              <a:off x="6348949" y="3672630"/>
              <a:ext cx="190056" cy="103124"/>
            </a:xfrm>
            <a:custGeom>
              <a:avLst/>
              <a:gdLst>
                <a:gd name="connsiteX0" fmla="*/ -3379 w 190056"/>
                <a:gd name="connsiteY0" fmla="*/ -2503 h 103124"/>
                <a:gd name="connsiteX1" fmla="*/ 186678 w 190056"/>
                <a:gd name="connsiteY1" fmla="*/ -2503 h 103124"/>
                <a:gd name="connsiteX2" fmla="*/ 186678 w 190056"/>
                <a:gd name="connsiteY2" fmla="*/ 100622 h 103124"/>
                <a:gd name="connsiteX3" fmla="*/ -3379 w 190056"/>
                <a:gd name="connsiteY3" fmla="*/ 100622 h 103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056" h="103124">
                  <a:moveTo>
                    <a:pt x="-3379" y="-2503"/>
                  </a:moveTo>
                  <a:lnTo>
                    <a:pt x="186678" y="-2503"/>
                  </a:lnTo>
                  <a:lnTo>
                    <a:pt x="186678" y="100622"/>
                  </a:lnTo>
                  <a:lnTo>
                    <a:pt x="-3379" y="100622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1066771B-9478-5E64-4EE9-7AFD11BBAB5E}"/>
                </a:ext>
              </a:extLst>
            </p:cNvPr>
            <p:cNvSpPr/>
            <p:nvPr/>
          </p:nvSpPr>
          <p:spPr>
            <a:xfrm flipV="1">
              <a:off x="6505868" y="3687608"/>
              <a:ext cx="12184" cy="88146"/>
            </a:xfrm>
            <a:custGeom>
              <a:avLst/>
              <a:gdLst>
                <a:gd name="connsiteX0" fmla="*/ -3442 w 12184"/>
                <a:gd name="connsiteY0" fmla="*/ -2494 h 88146"/>
                <a:gd name="connsiteX1" fmla="*/ 8742 w 12184"/>
                <a:gd name="connsiteY1" fmla="*/ -2494 h 88146"/>
                <a:gd name="connsiteX2" fmla="*/ 8742 w 12184"/>
                <a:gd name="connsiteY2" fmla="*/ 85653 h 88146"/>
                <a:gd name="connsiteX3" fmla="*/ -3442 w 12184"/>
                <a:gd name="connsiteY3" fmla="*/ 85653 h 88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84" h="88146">
                  <a:moveTo>
                    <a:pt x="-3442" y="-2494"/>
                  </a:moveTo>
                  <a:lnTo>
                    <a:pt x="8742" y="-2494"/>
                  </a:lnTo>
                  <a:lnTo>
                    <a:pt x="8742" y="85653"/>
                  </a:lnTo>
                  <a:lnTo>
                    <a:pt x="-3442" y="85653"/>
                  </a:lnTo>
                  <a:close/>
                </a:path>
              </a:pathLst>
            </a:custGeom>
            <a:solidFill>
              <a:srgbClr val="6A858C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8A9CA94A-2555-356C-0E61-4D2C5C4D7E0B}"/>
                </a:ext>
              </a:extLst>
            </p:cNvPr>
            <p:cNvSpPr/>
            <p:nvPr/>
          </p:nvSpPr>
          <p:spPr>
            <a:xfrm flipV="1">
              <a:off x="5906978" y="3672629"/>
              <a:ext cx="380093" cy="103125"/>
            </a:xfrm>
            <a:custGeom>
              <a:avLst/>
              <a:gdLst>
                <a:gd name="connsiteX0" fmla="*/ 377041 w 380093"/>
                <a:gd name="connsiteY0" fmla="*/ -2503 h 103125"/>
                <a:gd name="connsiteX1" fmla="*/ 359639 w 380093"/>
                <a:gd name="connsiteY1" fmla="*/ -2503 h 103125"/>
                <a:gd name="connsiteX2" fmla="*/ 358846 w 380093"/>
                <a:gd name="connsiteY2" fmla="*/ 84114 h 103125"/>
                <a:gd name="connsiteX3" fmla="*/ -3052 w 380093"/>
                <a:gd name="connsiteY3" fmla="*/ 84391 h 103125"/>
                <a:gd name="connsiteX4" fmla="*/ -3052 w 380093"/>
                <a:gd name="connsiteY4" fmla="*/ 100623 h 103125"/>
                <a:gd name="connsiteX5" fmla="*/ 377041 w 380093"/>
                <a:gd name="connsiteY5" fmla="*/ 100623 h 103125"/>
                <a:gd name="connsiteX6" fmla="*/ 377041 w 380093"/>
                <a:gd name="connsiteY6" fmla="*/ -2503 h 10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0093" h="103125">
                  <a:moveTo>
                    <a:pt x="377041" y="-2503"/>
                  </a:moveTo>
                  <a:lnTo>
                    <a:pt x="359639" y="-2503"/>
                  </a:lnTo>
                  <a:lnTo>
                    <a:pt x="358846" y="84114"/>
                  </a:lnTo>
                  <a:lnTo>
                    <a:pt x="-3052" y="84391"/>
                  </a:lnTo>
                  <a:lnTo>
                    <a:pt x="-3052" y="100623"/>
                  </a:lnTo>
                  <a:lnTo>
                    <a:pt x="377041" y="100623"/>
                  </a:lnTo>
                  <a:lnTo>
                    <a:pt x="377041" y="-2503"/>
                  </a:lnTo>
                </a:path>
              </a:pathLst>
            </a:custGeom>
            <a:solidFill>
              <a:srgbClr val="4658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E586A976-9B5D-C418-A2AE-59DF0ED25116}"/>
                </a:ext>
              </a:extLst>
            </p:cNvPr>
            <p:cNvSpPr/>
            <p:nvPr/>
          </p:nvSpPr>
          <p:spPr>
            <a:xfrm flipV="1">
              <a:off x="6348949" y="3672629"/>
              <a:ext cx="38003" cy="103125"/>
            </a:xfrm>
            <a:custGeom>
              <a:avLst/>
              <a:gdLst>
                <a:gd name="connsiteX0" fmla="*/ 34697 w 38003"/>
                <a:gd name="connsiteY0" fmla="*/ -2503 h 103125"/>
                <a:gd name="connsiteX1" fmla="*/ -3307 w 38003"/>
                <a:gd name="connsiteY1" fmla="*/ -2503 h 103125"/>
                <a:gd name="connsiteX2" fmla="*/ -3307 w 38003"/>
                <a:gd name="connsiteY2" fmla="*/ 100623 h 103125"/>
                <a:gd name="connsiteX3" fmla="*/ 34697 w 38003"/>
                <a:gd name="connsiteY3" fmla="*/ 100623 h 103125"/>
                <a:gd name="connsiteX4" fmla="*/ -3307 w 38003"/>
                <a:gd name="connsiteY4" fmla="*/ 100623 h 103125"/>
                <a:gd name="connsiteX5" fmla="*/ -3307 w 38003"/>
                <a:gd name="connsiteY5" fmla="*/ 85645 h 103125"/>
                <a:gd name="connsiteX6" fmla="*/ 34697 w 38003"/>
                <a:gd name="connsiteY6" fmla="*/ 85645 h 103125"/>
                <a:gd name="connsiteX7" fmla="*/ 34697 w 38003"/>
                <a:gd name="connsiteY7" fmla="*/ -2503 h 10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003" h="103125">
                  <a:moveTo>
                    <a:pt x="34697" y="-2503"/>
                  </a:moveTo>
                  <a:lnTo>
                    <a:pt x="-3307" y="-2503"/>
                  </a:lnTo>
                  <a:lnTo>
                    <a:pt x="-3307" y="100623"/>
                  </a:lnTo>
                  <a:lnTo>
                    <a:pt x="34697" y="100623"/>
                  </a:lnTo>
                  <a:lnTo>
                    <a:pt x="-3307" y="100623"/>
                  </a:lnTo>
                  <a:lnTo>
                    <a:pt x="-3307" y="85645"/>
                  </a:lnTo>
                  <a:lnTo>
                    <a:pt x="34697" y="85645"/>
                  </a:lnTo>
                  <a:lnTo>
                    <a:pt x="34697" y="-2503"/>
                  </a:lnTo>
                </a:path>
              </a:pathLst>
            </a:custGeom>
            <a:solidFill>
              <a:srgbClr val="6A858C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18C91A06-B045-CE06-5E4A-C618C99D7039}"/>
                </a:ext>
              </a:extLst>
            </p:cNvPr>
            <p:cNvSpPr/>
            <p:nvPr/>
          </p:nvSpPr>
          <p:spPr>
            <a:xfrm flipV="1">
              <a:off x="6386952" y="3672629"/>
              <a:ext cx="118916" cy="14978"/>
            </a:xfrm>
            <a:custGeom>
              <a:avLst/>
              <a:gdLst>
                <a:gd name="connsiteX0" fmla="*/ -3381 w 118916"/>
                <a:gd name="connsiteY0" fmla="*/ -2557 h 14978"/>
                <a:gd name="connsiteX1" fmla="*/ 115536 w 118916"/>
                <a:gd name="connsiteY1" fmla="*/ -2557 h 14978"/>
                <a:gd name="connsiteX2" fmla="*/ 115536 w 118916"/>
                <a:gd name="connsiteY2" fmla="*/ 12422 h 14978"/>
                <a:gd name="connsiteX3" fmla="*/ -3381 w 118916"/>
                <a:gd name="connsiteY3" fmla="*/ 12422 h 14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8916" h="14978">
                  <a:moveTo>
                    <a:pt x="-3381" y="-2557"/>
                  </a:moveTo>
                  <a:lnTo>
                    <a:pt x="115536" y="-2557"/>
                  </a:lnTo>
                  <a:lnTo>
                    <a:pt x="115536" y="12422"/>
                  </a:lnTo>
                  <a:lnTo>
                    <a:pt x="-3381" y="12422"/>
                  </a:lnTo>
                  <a:close/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CDED4987-E435-4702-7877-BDEAB17F0743}"/>
                </a:ext>
              </a:extLst>
            </p:cNvPr>
            <p:cNvSpPr/>
            <p:nvPr/>
          </p:nvSpPr>
          <p:spPr>
            <a:xfrm flipV="1">
              <a:off x="6505868" y="3672629"/>
              <a:ext cx="33136" cy="103125"/>
            </a:xfrm>
            <a:custGeom>
              <a:avLst/>
              <a:gdLst>
                <a:gd name="connsiteX0" fmla="*/ 29685 w 33136"/>
                <a:gd name="connsiteY0" fmla="*/ -2503 h 103125"/>
                <a:gd name="connsiteX1" fmla="*/ 8733 w 33136"/>
                <a:gd name="connsiteY1" fmla="*/ -2503 h 103125"/>
                <a:gd name="connsiteX2" fmla="*/ 8733 w 33136"/>
                <a:gd name="connsiteY2" fmla="*/ 85645 h 103125"/>
                <a:gd name="connsiteX3" fmla="*/ -3452 w 33136"/>
                <a:gd name="connsiteY3" fmla="*/ 85645 h 103125"/>
                <a:gd name="connsiteX4" fmla="*/ -3452 w 33136"/>
                <a:gd name="connsiteY4" fmla="*/ 100623 h 103125"/>
                <a:gd name="connsiteX5" fmla="*/ 29685 w 33136"/>
                <a:gd name="connsiteY5" fmla="*/ 100623 h 103125"/>
                <a:gd name="connsiteX6" fmla="*/ 29685 w 33136"/>
                <a:gd name="connsiteY6" fmla="*/ -2503 h 10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136" h="103125">
                  <a:moveTo>
                    <a:pt x="29685" y="-2503"/>
                  </a:moveTo>
                  <a:lnTo>
                    <a:pt x="8733" y="-2503"/>
                  </a:lnTo>
                  <a:lnTo>
                    <a:pt x="8733" y="85645"/>
                  </a:lnTo>
                  <a:lnTo>
                    <a:pt x="-3452" y="85645"/>
                  </a:lnTo>
                  <a:lnTo>
                    <a:pt x="-3452" y="100623"/>
                  </a:lnTo>
                  <a:lnTo>
                    <a:pt x="29685" y="100623"/>
                  </a:lnTo>
                  <a:lnTo>
                    <a:pt x="29685" y="-2503"/>
                  </a:lnTo>
                </a:path>
              </a:pathLst>
            </a:custGeom>
            <a:solidFill>
              <a:srgbClr val="4658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326CE3C3-D838-1CBD-2DE8-D42FD761169D}"/>
                </a:ext>
              </a:extLst>
            </p:cNvPr>
            <p:cNvSpPr/>
            <p:nvPr/>
          </p:nvSpPr>
          <p:spPr>
            <a:xfrm flipV="1">
              <a:off x="6348949" y="3672629"/>
              <a:ext cx="38004" cy="14978"/>
            </a:xfrm>
            <a:custGeom>
              <a:avLst/>
              <a:gdLst>
                <a:gd name="connsiteX0" fmla="*/ -3307 w 38004"/>
                <a:gd name="connsiteY0" fmla="*/ -2557 h 14978"/>
                <a:gd name="connsiteX1" fmla="*/ 34697 w 38004"/>
                <a:gd name="connsiteY1" fmla="*/ -2557 h 14978"/>
                <a:gd name="connsiteX2" fmla="*/ 34697 w 38004"/>
                <a:gd name="connsiteY2" fmla="*/ 12422 h 14978"/>
                <a:gd name="connsiteX3" fmla="*/ -3307 w 38004"/>
                <a:gd name="connsiteY3" fmla="*/ 12422 h 14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004" h="14978">
                  <a:moveTo>
                    <a:pt x="-3307" y="-2557"/>
                  </a:moveTo>
                  <a:lnTo>
                    <a:pt x="34697" y="-2557"/>
                  </a:lnTo>
                  <a:lnTo>
                    <a:pt x="34697" y="12422"/>
                  </a:lnTo>
                  <a:lnTo>
                    <a:pt x="-3307" y="12422"/>
                  </a:lnTo>
                  <a:close/>
                </a:path>
              </a:pathLst>
            </a:custGeom>
            <a:solidFill>
              <a:srgbClr val="4658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AEC2F7ED-1868-471A-927B-080B8A4AAE4A}"/>
                </a:ext>
              </a:extLst>
            </p:cNvPr>
            <p:cNvSpPr/>
            <p:nvPr/>
          </p:nvSpPr>
          <p:spPr>
            <a:xfrm flipV="1">
              <a:off x="5906978" y="3850091"/>
              <a:ext cx="380092" cy="103128"/>
            </a:xfrm>
            <a:custGeom>
              <a:avLst/>
              <a:gdLst>
                <a:gd name="connsiteX0" fmla="*/ -3052 w 380092"/>
                <a:gd name="connsiteY0" fmla="*/ -2285 h 103128"/>
                <a:gd name="connsiteX1" fmla="*/ 377040 w 380092"/>
                <a:gd name="connsiteY1" fmla="*/ -2285 h 103128"/>
                <a:gd name="connsiteX2" fmla="*/ 377040 w 380092"/>
                <a:gd name="connsiteY2" fmla="*/ 100844 h 103128"/>
                <a:gd name="connsiteX3" fmla="*/ -3052 w 380092"/>
                <a:gd name="connsiteY3" fmla="*/ 100844 h 103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0092" h="103128">
                  <a:moveTo>
                    <a:pt x="-3052" y="-2285"/>
                  </a:moveTo>
                  <a:lnTo>
                    <a:pt x="377040" y="-2285"/>
                  </a:lnTo>
                  <a:lnTo>
                    <a:pt x="377040" y="100844"/>
                  </a:lnTo>
                  <a:lnTo>
                    <a:pt x="-3052" y="100844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4FB49215-5E56-BB02-731B-4774710A6029}"/>
                </a:ext>
              </a:extLst>
            </p:cNvPr>
            <p:cNvSpPr/>
            <p:nvPr/>
          </p:nvSpPr>
          <p:spPr>
            <a:xfrm flipV="1">
              <a:off x="6348949" y="3850091"/>
              <a:ext cx="190056" cy="103128"/>
            </a:xfrm>
            <a:custGeom>
              <a:avLst/>
              <a:gdLst>
                <a:gd name="connsiteX0" fmla="*/ -3379 w 190056"/>
                <a:gd name="connsiteY0" fmla="*/ -2285 h 103128"/>
                <a:gd name="connsiteX1" fmla="*/ 186678 w 190056"/>
                <a:gd name="connsiteY1" fmla="*/ -2285 h 103128"/>
                <a:gd name="connsiteX2" fmla="*/ 186678 w 190056"/>
                <a:gd name="connsiteY2" fmla="*/ 100844 h 103128"/>
                <a:gd name="connsiteX3" fmla="*/ -3379 w 190056"/>
                <a:gd name="connsiteY3" fmla="*/ 100844 h 103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056" h="103128">
                  <a:moveTo>
                    <a:pt x="-3379" y="-2285"/>
                  </a:moveTo>
                  <a:lnTo>
                    <a:pt x="186678" y="-2285"/>
                  </a:lnTo>
                  <a:lnTo>
                    <a:pt x="186678" y="100844"/>
                  </a:lnTo>
                  <a:lnTo>
                    <a:pt x="-3379" y="100844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4F81B345-6718-5896-9602-81168856AAE8}"/>
                </a:ext>
              </a:extLst>
            </p:cNvPr>
            <p:cNvSpPr/>
            <p:nvPr/>
          </p:nvSpPr>
          <p:spPr>
            <a:xfrm flipV="1">
              <a:off x="5906978" y="3850093"/>
              <a:ext cx="380093" cy="103125"/>
            </a:xfrm>
            <a:custGeom>
              <a:avLst/>
              <a:gdLst>
                <a:gd name="connsiteX0" fmla="*/ 377041 w 380093"/>
                <a:gd name="connsiteY0" fmla="*/ -2285 h 103125"/>
                <a:gd name="connsiteX1" fmla="*/ 359639 w 380093"/>
                <a:gd name="connsiteY1" fmla="*/ -2285 h 103125"/>
                <a:gd name="connsiteX2" fmla="*/ 358846 w 380093"/>
                <a:gd name="connsiteY2" fmla="*/ 84333 h 103125"/>
                <a:gd name="connsiteX3" fmla="*/ -3052 w 380093"/>
                <a:gd name="connsiteY3" fmla="*/ 84618 h 103125"/>
                <a:gd name="connsiteX4" fmla="*/ -3052 w 380093"/>
                <a:gd name="connsiteY4" fmla="*/ 100841 h 103125"/>
                <a:gd name="connsiteX5" fmla="*/ 377041 w 380093"/>
                <a:gd name="connsiteY5" fmla="*/ 100841 h 103125"/>
                <a:gd name="connsiteX6" fmla="*/ 377041 w 380093"/>
                <a:gd name="connsiteY6" fmla="*/ -2285 h 10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0093" h="103125">
                  <a:moveTo>
                    <a:pt x="377041" y="-2285"/>
                  </a:moveTo>
                  <a:lnTo>
                    <a:pt x="359639" y="-2285"/>
                  </a:lnTo>
                  <a:lnTo>
                    <a:pt x="358846" y="84333"/>
                  </a:lnTo>
                  <a:lnTo>
                    <a:pt x="-3052" y="84618"/>
                  </a:lnTo>
                  <a:lnTo>
                    <a:pt x="-3052" y="100841"/>
                  </a:lnTo>
                  <a:lnTo>
                    <a:pt x="377041" y="100841"/>
                  </a:lnTo>
                  <a:lnTo>
                    <a:pt x="377041" y="-2285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E81E2710-820F-8F1C-2010-1022362A47B5}"/>
                </a:ext>
              </a:extLst>
            </p:cNvPr>
            <p:cNvSpPr/>
            <p:nvPr/>
          </p:nvSpPr>
          <p:spPr>
            <a:xfrm flipV="1">
              <a:off x="6348949" y="3850093"/>
              <a:ext cx="190055" cy="103125"/>
            </a:xfrm>
            <a:custGeom>
              <a:avLst/>
              <a:gdLst>
                <a:gd name="connsiteX0" fmla="*/ 186677 w 190055"/>
                <a:gd name="connsiteY0" fmla="*/ -2285 h 103125"/>
                <a:gd name="connsiteX1" fmla="*/ 165726 w 190055"/>
                <a:gd name="connsiteY1" fmla="*/ -2285 h 103125"/>
                <a:gd name="connsiteX2" fmla="*/ 165726 w 190055"/>
                <a:gd name="connsiteY2" fmla="*/ 85863 h 103125"/>
                <a:gd name="connsiteX3" fmla="*/ -3379 w 190055"/>
                <a:gd name="connsiteY3" fmla="*/ 85863 h 103125"/>
                <a:gd name="connsiteX4" fmla="*/ -3379 w 190055"/>
                <a:gd name="connsiteY4" fmla="*/ 100841 h 103125"/>
                <a:gd name="connsiteX5" fmla="*/ 186677 w 190055"/>
                <a:gd name="connsiteY5" fmla="*/ 100841 h 103125"/>
                <a:gd name="connsiteX6" fmla="*/ 186677 w 190055"/>
                <a:gd name="connsiteY6" fmla="*/ -2285 h 10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055" h="103125">
                  <a:moveTo>
                    <a:pt x="186677" y="-2285"/>
                  </a:moveTo>
                  <a:lnTo>
                    <a:pt x="165726" y="-2285"/>
                  </a:lnTo>
                  <a:lnTo>
                    <a:pt x="165726" y="85863"/>
                  </a:lnTo>
                  <a:lnTo>
                    <a:pt x="-3379" y="85863"/>
                  </a:lnTo>
                  <a:lnTo>
                    <a:pt x="-3379" y="100841"/>
                  </a:lnTo>
                  <a:lnTo>
                    <a:pt x="186677" y="100841"/>
                  </a:lnTo>
                  <a:lnTo>
                    <a:pt x="186677" y="-2285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9E5B6B2F-163D-F804-3484-9D4708EF7D1E}"/>
                </a:ext>
              </a:extLst>
            </p:cNvPr>
            <p:cNvSpPr/>
            <p:nvPr/>
          </p:nvSpPr>
          <p:spPr>
            <a:xfrm flipV="1">
              <a:off x="5906978" y="4027546"/>
              <a:ext cx="380092" cy="103128"/>
            </a:xfrm>
            <a:custGeom>
              <a:avLst/>
              <a:gdLst>
                <a:gd name="connsiteX0" fmla="*/ -3052 w 380092"/>
                <a:gd name="connsiteY0" fmla="*/ -2066 h 103128"/>
                <a:gd name="connsiteX1" fmla="*/ 377040 w 380092"/>
                <a:gd name="connsiteY1" fmla="*/ -2066 h 103128"/>
                <a:gd name="connsiteX2" fmla="*/ 377040 w 380092"/>
                <a:gd name="connsiteY2" fmla="*/ 101062 h 103128"/>
                <a:gd name="connsiteX3" fmla="*/ -3052 w 380092"/>
                <a:gd name="connsiteY3" fmla="*/ 101062 h 103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0092" h="103128">
                  <a:moveTo>
                    <a:pt x="-3052" y="-2066"/>
                  </a:moveTo>
                  <a:lnTo>
                    <a:pt x="377040" y="-2066"/>
                  </a:lnTo>
                  <a:lnTo>
                    <a:pt x="377040" y="101062"/>
                  </a:lnTo>
                  <a:lnTo>
                    <a:pt x="-3052" y="101062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78E05FED-F300-DD80-C9B6-C589AD9956BF}"/>
                </a:ext>
              </a:extLst>
            </p:cNvPr>
            <p:cNvSpPr/>
            <p:nvPr/>
          </p:nvSpPr>
          <p:spPr>
            <a:xfrm flipV="1">
              <a:off x="6348949" y="4027546"/>
              <a:ext cx="190056" cy="103128"/>
            </a:xfrm>
            <a:custGeom>
              <a:avLst/>
              <a:gdLst>
                <a:gd name="connsiteX0" fmla="*/ -3379 w 190056"/>
                <a:gd name="connsiteY0" fmla="*/ -2066 h 103128"/>
                <a:gd name="connsiteX1" fmla="*/ 186678 w 190056"/>
                <a:gd name="connsiteY1" fmla="*/ -2066 h 103128"/>
                <a:gd name="connsiteX2" fmla="*/ 186678 w 190056"/>
                <a:gd name="connsiteY2" fmla="*/ 101062 h 103128"/>
                <a:gd name="connsiteX3" fmla="*/ -3379 w 190056"/>
                <a:gd name="connsiteY3" fmla="*/ 101062 h 103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056" h="103128">
                  <a:moveTo>
                    <a:pt x="-3379" y="-2066"/>
                  </a:moveTo>
                  <a:lnTo>
                    <a:pt x="186678" y="-2066"/>
                  </a:lnTo>
                  <a:lnTo>
                    <a:pt x="186678" y="101062"/>
                  </a:lnTo>
                  <a:lnTo>
                    <a:pt x="-3379" y="101062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CB7F6D62-6380-B998-F15F-9710916959F7}"/>
                </a:ext>
              </a:extLst>
            </p:cNvPr>
            <p:cNvSpPr/>
            <p:nvPr/>
          </p:nvSpPr>
          <p:spPr>
            <a:xfrm flipV="1">
              <a:off x="5906978" y="4027549"/>
              <a:ext cx="380093" cy="103125"/>
            </a:xfrm>
            <a:custGeom>
              <a:avLst/>
              <a:gdLst>
                <a:gd name="connsiteX0" fmla="*/ 377041 w 380093"/>
                <a:gd name="connsiteY0" fmla="*/ -2066 h 103125"/>
                <a:gd name="connsiteX1" fmla="*/ 359639 w 380093"/>
                <a:gd name="connsiteY1" fmla="*/ -2066 h 103125"/>
                <a:gd name="connsiteX2" fmla="*/ 358846 w 380093"/>
                <a:gd name="connsiteY2" fmla="*/ 84542 h 103125"/>
                <a:gd name="connsiteX3" fmla="*/ -3052 w 380093"/>
                <a:gd name="connsiteY3" fmla="*/ 84827 h 103125"/>
                <a:gd name="connsiteX4" fmla="*/ -3052 w 380093"/>
                <a:gd name="connsiteY4" fmla="*/ 101059 h 103125"/>
                <a:gd name="connsiteX5" fmla="*/ 377041 w 380093"/>
                <a:gd name="connsiteY5" fmla="*/ 101059 h 103125"/>
                <a:gd name="connsiteX6" fmla="*/ 377041 w 380093"/>
                <a:gd name="connsiteY6" fmla="*/ -2066 h 10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0093" h="103125">
                  <a:moveTo>
                    <a:pt x="377041" y="-2066"/>
                  </a:moveTo>
                  <a:lnTo>
                    <a:pt x="359639" y="-2066"/>
                  </a:lnTo>
                  <a:lnTo>
                    <a:pt x="358846" y="84542"/>
                  </a:lnTo>
                  <a:lnTo>
                    <a:pt x="-3052" y="84827"/>
                  </a:lnTo>
                  <a:lnTo>
                    <a:pt x="-3052" y="101059"/>
                  </a:lnTo>
                  <a:lnTo>
                    <a:pt x="377041" y="101059"/>
                  </a:lnTo>
                  <a:lnTo>
                    <a:pt x="377041" y="-2066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59142F89-3E2B-C87E-2332-303DA66BE2D2}"/>
                </a:ext>
              </a:extLst>
            </p:cNvPr>
            <p:cNvSpPr/>
            <p:nvPr/>
          </p:nvSpPr>
          <p:spPr>
            <a:xfrm flipV="1">
              <a:off x="6348949" y="4027549"/>
              <a:ext cx="190055" cy="103125"/>
            </a:xfrm>
            <a:custGeom>
              <a:avLst/>
              <a:gdLst>
                <a:gd name="connsiteX0" fmla="*/ 186677 w 190055"/>
                <a:gd name="connsiteY0" fmla="*/ -2066 h 103125"/>
                <a:gd name="connsiteX1" fmla="*/ 165726 w 190055"/>
                <a:gd name="connsiteY1" fmla="*/ -2066 h 103125"/>
                <a:gd name="connsiteX2" fmla="*/ 165726 w 190055"/>
                <a:gd name="connsiteY2" fmla="*/ 86072 h 103125"/>
                <a:gd name="connsiteX3" fmla="*/ -3379 w 190055"/>
                <a:gd name="connsiteY3" fmla="*/ 86072 h 103125"/>
                <a:gd name="connsiteX4" fmla="*/ -3379 w 190055"/>
                <a:gd name="connsiteY4" fmla="*/ 101059 h 103125"/>
                <a:gd name="connsiteX5" fmla="*/ 186677 w 190055"/>
                <a:gd name="connsiteY5" fmla="*/ 101059 h 103125"/>
                <a:gd name="connsiteX6" fmla="*/ 186677 w 190055"/>
                <a:gd name="connsiteY6" fmla="*/ -2066 h 10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055" h="103125">
                  <a:moveTo>
                    <a:pt x="186677" y="-2066"/>
                  </a:moveTo>
                  <a:lnTo>
                    <a:pt x="165726" y="-2066"/>
                  </a:lnTo>
                  <a:lnTo>
                    <a:pt x="165726" y="86072"/>
                  </a:lnTo>
                  <a:lnTo>
                    <a:pt x="-3379" y="86072"/>
                  </a:lnTo>
                  <a:lnTo>
                    <a:pt x="-3379" y="101059"/>
                  </a:lnTo>
                  <a:lnTo>
                    <a:pt x="186677" y="101059"/>
                  </a:lnTo>
                  <a:lnTo>
                    <a:pt x="186677" y="-2066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4E7131D0-8754-FD95-212A-7E71E9C37018}"/>
                </a:ext>
              </a:extLst>
            </p:cNvPr>
            <p:cNvSpPr/>
            <p:nvPr/>
          </p:nvSpPr>
          <p:spPr>
            <a:xfrm flipV="1">
              <a:off x="5906978" y="4205015"/>
              <a:ext cx="380092" cy="103124"/>
            </a:xfrm>
            <a:custGeom>
              <a:avLst/>
              <a:gdLst>
                <a:gd name="connsiteX0" fmla="*/ -3052 w 380092"/>
                <a:gd name="connsiteY0" fmla="*/ -1848 h 103124"/>
                <a:gd name="connsiteX1" fmla="*/ 377040 w 380092"/>
                <a:gd name="connsiteY1" fmla="*/ -1848 h 103124"/>
                <a:gd name="connsiteX2" fmla="*/ 377040 w 380092"/>
                <a:gd name="connsiteY2" fmla="*/ 101276 h 103124"/>
                <a:gd name="connsiteX3" fmla="*/ -3052 w 380092"/>
                <a:gd name="connsiteY3" fmla="*/ 101276 h 103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0092" h="103124">
                  <a:moveTo>
                    <a:pt x="-3052" y="-1848"/>
                  </a:moveTo>
                  <a:lnTo>
                    <a:pt x="377040" y="-1848"/>
                  </a:lnTo>
                  <a:lnTo>
                    <a:pt x="377040" y="101276"/>
                  </a:lnTo>
                  <a:lnTo>
                    <a:pt x="-3052" y="101276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D3C12296-3CBD-6239-72B4-E9712351EE6E}"/>
                </a:ext>
              </a:extLst>
            </p:cNvPr>
            <p:cNvSpPr/>
            <p:nvPr/>
          </p:nvSpPr>
          <p:spPr>
            <a:xfrm flipV="1">
              <a:off x="6348949" y="4205015"/>
              <a:ext cx="190056" cy="103124"/>
            </a:xfrm>
            <a:custGeom>
              <a:avLst/>
              <a:gdLst>
                <a:gd name="connsiteX0" fmla="*/ -3379 w 190056"/>
                <a:gd name="connsiteY0" fmla="*/ -1848 h 103124"/>
                <a:gd name="connsiteX1" fmla="*/ 186678 w 190056"/>
                <a:gd name="connsiteY1" fmla="*/ -1848 h 103124"/>
                <a:gd name="connsiteX2" fmla="*/ 186678 w 190056"/>
                <a:gd name="connsiteY2" fmla="*/ 101276 h 103124"/>
                <a:gd name="connsiteX3" fmla="*/ -3379 w 190056"/>
                <a:gd name="connsiteY3" fmla="*/ 101276 h 103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056" h="103124">
                  <a:moveTo>
                    <a:pt x="-3379" y="-1848"/>
                  </a:moveTo>
                  <a:lnTo>
                    <a:pt x="186678" y="-1848"/>
                  </a:lnTo>
                  <a:lnTo>
                    <a:pt x="186678" y="101276"/>
                  </a:lnTo>
                  <a:lnTo>
                    <a:pt x="-3379" y="101276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723A6AAE-4A8F-F863-B4C1-1469108B17E5}"/>
                </a:ext>
              </a:extLst>
            </p:cNvPr>
            <p:cNvSpPr/>
            <p:nvPr/>
          </p:nvSpPr>
          <p:spPr>
            <a:xfrm flipV="1">
              <a:off x="5906978" y="4205014"/>
              <a:ext cx="380093" cy="103125"/>
            </a:xfrm>
            <a:custGeom>
              <a:avLst/>
              <a:gdLst>
                <a:gd name="connsiteX0" fmla="*/ 377041 w 380093"/>
                <a:gd name="connsiteY0" fmla="*/ -1848 h 103125"/>
                <a:gd name="connsiteX1" fmla="*/ 359639 w 380093"/>
                <a:gd name="connsiteY1" fmla="*/ -1848 h 103125"/>
                <a:gd name="connsiteX2" fmla="*/ 358846 w 380093"/>
                <a:gd name="connsiteY2" fmla="*/ 84769 h 103125"/>
                <a:gd name="connsiteX3" fmla="*/ -3052 w 380093"/>
                <a:gd name="connsiteY3" fmla="*/ 85045 h 103125"/>
                <a:gd name="connsiteX4" fmla="*/ -3052 w 380093"/>
                <a:gd name="connsiteY4" fmla="*/ 101277 h 103125"/>
                <a:gd name="connsiteX5" fmla="*/ 377041 w 380093"/>
                <a:gd name="connsiteY5" fmla="*/ 101277 h 103125"/>
                <a:gd name="connsiteX6" fmla="*/ 377041 w 380093"/>
                <a:gd name="connsiteY6" fmla="*/ -1848 h 10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0093" h="103125">
                  <a:moveTo>
                    <a:pt x="377041" y="-1848"/>
                  </a:moveTo>
                  <a:lnTo>
                    <a:pt x="359639" y="-1848"/>
                  </a:lnTo>
                  <a:lnTo>
                    <a:pt x="358846" y="84769"/>
                  </a:lnTo>
                  <a:lnTo>
                    <a:pt x="-3052" y="85045"/>
                  </a:lnTo>
                  <a:lnTo>
                    <a:pt x="-3052" y="101277"/>
                  </a:lnTo>
                  <a:lnTo>
                    <a:pt x="377041" y="101277"/>
                  </a:lnTo>
                  <a:lnTo>
                    <a:pt x="377041" y="-1848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558DDED0-7E5D-719B-7E02-D26F90B82768}"/>
                </a:ext>
              </a:extLst>
            </p:cNvPr>
            <p:cNvSpPr/>
            <p:nvPr/>
          </p:nvSpPr>
          <p:spPr>
            <a:xfrm flipV="1">
              <a:off x="6348949" y="4205014"/>
              <a:ext cx="190055" cy="103125"/>
            </a:xfrm>
            <a:custGeom>
              <a:avLst/>
              <a:gdLst>
                <a:gd name="connsiteX0" fmla="*/ 186677 w 190055"/>
                <a:gd name="connsiteY0" fmla="*/ -1848 h 103125"/>
                <a:gd name="connsiteX1" fmla="*/ 165726 w 190055"/>
                <a:gd name="connsiteY1" fmla="*/ -1848 h 103125"/>
                <a:gd name="connsiteX2" fmla="*/ 165726 w 190055"/>
                <a:gd name="connsiteY2" fmla="*/ 86299 h 103125"/>
                <a:gd name="connsiteX3" fmla="*/ -3379 w 190055"/>
                <a:gd name="connsiteY3" fmla="*/ 86299 h 103125"/>
                <a:gd name="connsiteX4" fmla="*/ -3379 w 190055"/>
                <a:gd name="connsiteY4" fmla="*/ 101277 h 103125"/>
                <a:gd name="connsiteX5" fmla="*/ 186677 w 190055"/>
                <a:gd name="connsiteY5" fmla="*/ 101277 h 103125"/>
                <a:gd name="connsiteX6" fmla="*/ 186677 w 190055"/>
                <a:gd name="connsiteY6" fmla="*/ -1848 h 10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055" h="103125">
                  <a:moveTo>
                    <a:pt x="186677" y="-1848"/>
                  </a:moveTo>
                  <a:lnTo>
                    <a:pt x="165726" y="-1848"/>
                  </a:lnTo>
                  <a:lnTo>
                    <a:pt x="165726" y="86299"/>
                  </a:lnTo>
                  <a:lnTo>
                    <a:pt x="-3379" y="86299"/>
                  </a:lnTo>
                  <a:lnTo>
                    <a:pt x="-3379" y="101277"/>
                  </a:lnTo>
                  <a:lnTo>
                    <a:pt x="186677" y="101277"/>
                  </a:lnTo>
                  <a:lnTo>
                    <a:pt x="186677" y="-1848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774DCCFA-3007-5778-7D01-B439797C37E1}"/>
                </a:ext>
              </a:extLst>
            </p:cNvPr>
            <p:cNvSpPr/>
            <p:nvPr/>
          </p:nvSpPr>
          <p:spPr>
            <a:xfrm flipV="1">
              <a:off x="5906978" y="4382469"/>
              <a:ext cx="380092" cy="103135"/>
            </a:xfrm>
            <a:custGeom>
              <a:avLst/>
              <a:gdLst>
                <a:gd name="connsiteX0" fmla="*/ -3052 w 380092"/>
                <a:gd name="connsiteY0" fmla="*/ -1630 h 103135"/>
                <a:gd name="connsiteX1" fmla="*/ 377040 w 380092"/>
                <a:gd name="connsiteY1" fmla="*/ -1630 h 103135"/>
                <a:gd name="connsiteX2" fmla="*/ 377040 w 380092"/>
                <a:gd name="connsiteY2" fmla="*/ 101506 h 103135"/>
                <a:gd name="connsiteX3" fmla="*/ -3052 w 380092"/>
                <a:gd name="connsiteY3" fmla="*/ 101506 h 103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0092" h="103135">
                  <a:moveTo>
                    <a:pt x="-3052" y="-1630"/>
                  </a:moveTo>
                  <a:lnTo>
                    <a:pt x="377040" y="-1630"/>
                  </a:lnTo>
                  <a:lnTo>
                    <a:pt x="377040" y="101506"/>
                  </a:lnTo>
                  <a:lnTo>
                    <a:pt x="-3052" y="101506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FF3E6001-A99A-7B02-1DA1-A7B382320511}"/>
                </a:ext>
              </a:extLst>
            </p:cNvPr>
            <p:cNvSpPr/>
            <p:nvPr/>
          </p:nvSpPr>
          <p:spPr>
            <a:xfrm flipV="1">
              <a:off x="6348949" y="4382469"/>
              <a:ext cx="190056" cy="103135"/>
            </a:xfrm>
            <a:custGeom>
              <a:avLst/>
              <a:gdLst>
                <a:gd name="connsiteX0" fmla="*/ -3379 w 190056"/>
                <a:gd name="connsiteY0" fmla="*/ -1630 h 103135"/>
                <a:gd name="connsiteX1" fmla="*/ 186678 w 190056"/>
                <a:gd name="connsiteY1" fmla="*/ -1630 h 103135"/>
                <a:gd name="connsiteX2" fmla="*/ 186678 w 190056"/>
                <a:gd name="connsiteY2" fmla="*/ 101506 h 103135"/>
                <a:gd name="connsiteX3" fmla="*/ -3379 w 190056"/>
                <a:gd name="connsiteY3" fmla="*/ 101506 h 103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056" h="103135">
                  <a:moveTo>
                    <a:pt x="-3379" y="-1630"/>
                  </a:moveTo>
                  <a:lnTo>
                    <a:pt x="186678" y="-1630"/>
                  </a:lnTo>
                  <a:lnTo>
                    <a:pt x="186678" y="101506"/>
                  </a:lnTo>
                  <a:lnTo>
                    <a:pt x="-3379" y="101506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C9A9CAD2-2634-CC20-09D0-E43DF00CB45B}"/>
                </a:ext>
              </a:extLst>
            </p:cNvPr>
            <p:cNvSpPr/>
            <p:nvPr/>
          </p:nvSpPr>
          <p:spPr>
            <a:xfrm flipV="1">
              <a:off x="6220779" y="4382470"/>
              <a:ext cx="66292" cy="103134"/>
            </a:xfrm>
            <a:custGeom>
              <a:avLst/>
              <a:gdLst>
                <a:gd name="connsiteX0" fmla="*/ 63093 w 66292"/>
                <a:gd name="connsiteY0" fmla="*/ -1630 h 103134"/>
                <a:gd name="connsiteX1" fmla="*/ 45690 w 66292"/>
                <a:gd name="connsiteY1" fmla="*/ -1630 h 103134"/>
                <a:gd name="connsiteX2" fmla="*/ 44897 w 66292"/>
                <a:gd name="connsiteY2" fmla="*/ 84987 h 103134"/>
                <a:gd name="connsiteX3" fmla="*/ -3200 w 66292"/>
                <a:gd name="connsiteY3" fmla="*/ 85024 h 103134"/>
                <a:gd name="connsiteX4" fmla="*/ -3200 w 66292"/>
                <a:gd name="connsiteY4" fmla="*/ 101505 h 103134"/>
                <a:gd name="connsiteX5" fmla="*/ 63093 w 66292"/>
                <a:gd name="connsiteY5" fmla="*/ 101505 h 103134"/>
                <a:gd name="connsiteX6" fmla="*/ 63093 w 66292"/>
                <a:gd name="connsiteY6" fmla="*/ -1630 h 103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292" h="103134">
                  <a:moveTo>
                    <a:pt x="63093" y="-1630"/>
                  </a:moveTo>
                  <a:lnTo>
                    <a:pt x="45690" y="-1630"/>
                  </a:lnTo>
                  <a:lnTo>
                    <a:pt x="44897" y="84987"/>
                  </a:lnTo>
                  <a:lnTo>
                    <a:pt x="-3200" y="85024"/>
                  </a:lnTo>
                  <a:lnTo>
                    <a:pt x="-3200" y="101505"/>
                  </a:lnTo>
                  <a:lnTo>
                    <a:pt x="63093" y="101505"/>
                  </a:lnTo>
                  <a:lnTo>
                    <a:pt x="63093" y="-1630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27549563-0A57-D987-62A9-C7AD796C4AF0}"/>
                </a:ext>
              </a:extLst>
            </p:cNvPr>
            <p:cNvSpPr/>
            <p:nvPr/>
          </p:nvSpPr>
          <p:spPr>
            <a:xfrm flipV="1">
              <a:off x="6348949" y="4382470"/>
              <a:ext cx="190055" cy="103134"/>
            </a:xfrm>
            <a:custGeom>
              <a:avLst/>
              <a:gdLst>
                <a:gd name="connsiteX0" fmla="*/ 186677 w 190055"/>
                <a:gd name="connsiteY0" fmla="*/ -1630 h 103134"/>
                <a:gd name="connsiteX1" fmla="*/ 165726 w 190055"/>
                <a:gd name="connsiteY1" fmla="*/ -1630 h 103134"/>
                <a:gd name="connsiteX2" fmla="*/ 165726 w 190055"/>
                <a:gd name="connsiteY2" fmla="*/ 86517 h 103134"/>
                <a:gd name="connsiteX3" fmla="*/ -3379 w 190055"/>
                <a:gd name="connsiteY3" fmla="*/ 86517 h 103134"/>
                <a:gd name="connsiteX4" fmla="*/ -3379 w 190055"/>
                <a:gd name="connsiteY4" fmla="*/ 101505 h 103134"/>
                <a:gd name="connsiteX5" fmla="*/ 186677 w 190055"/>
                <a:gd name="connsiteY5" fmla="*/ 101505 h 103134"/>
                <a:gd name="connsiteX6" fmla="*/ 186677 w 190055"/>
                <a:gd name="connsiteY6" fmla="*/ -1630 h 103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055" h="103134">
                  <a:moveTo>
                    <a:pt x="186677" y="-1630"/>
                  </a:moveTo>
                  <a:lnTo>
                    <a:pt x="165726" y="-1630"/>
                  </a:lnTo>
                  <a:lnTo>
                    <a:pt x="165726" y="86517"/>
                  </a:lnTo>
                  <a:lnTo>
                    <a:pt x="-3379" y="86517"/>
                  </a:lnTo>
                  <a:lnTo>
                    <a:pt x="-3379" y="101505"/>
                  </a:lnTo>
                  <a:lnTo>
                    <a:pt x="186677" y="101505"/>
                  </a:lnTo>
                  <a:lnTo>
                    <a:pt x="186677" y="-1630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E57408BD-0972-FDE5-27FE-0E9C223F7EC9}"/>
                </a:ext>
              </a:extLst>
            </p:cNvPr>
            <p:cNvSpPr/>
            <p:nvPr/>
          </p:nvSpPr>
          <p:spPr>
            <a:xfrm flipV="1">
              <a:off x="5906978" y="4559935"/>
              <a:ext cx="380092" cy="103124"/>
            </a:xfrm>
            <a:custGeom>
              <a:avLst/>
              <a:gdLst>
                <a:gd name="connsiteX0" fmla="*/ -3052 w 380092"/>
                <a:gd name="connsiteY0" fmla="*/ -1412 h 103124"/>
                <a:gd name="connsiteX1" fmla="*/ 377040 w 380092"/>
                <a:gd name="connsiteY1" fmla="*/ -1412 h 103124"/>
                <a:gd name="connsiteX2" fmla="*/ 377040 w 380092"/>
                <a:gd name="connsiteY2" fmla="*/ 101713 h 103124"/>
                <a:gd name="connsiteX3" fmla="*/ -3052 w 380092"/>
                <a:gd name="connsiteY3" fmla="*/ 101713 h 103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0092" h="103124">
                  <a:moveTo>
                    <a:pt x="-3052" y="-1412"/>
                  </a:moveTo>
                  <a:lnTo>
                    <a:pt x="377040" y="-1412"/>
                  </a:lnTo>
                  <a:lnTo>
                    <a:pt x="377040" y="101713"/>
                  </a:lnTo>
                  <a:lnTo>
                    <a:pt x="-3052" y="101713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94B8B8B9-FCFD-FB96-7E3A-34F6EF28414B}"/>
                </a:ext>
              </a:extLst>
            </p:cNvPr>
            <p:cNvSpPr/>
            <p:nvPr/>
          </p:nvSpPr>
          <p:spPr>
            <a:xfrm flipV="1">
              <a:off x="6348949" y="4559935"/>
              <a:ext cx="190056" cy="103124"/>
            </a:xfrm>
            <a:custGeom>
              <a:avLst/>
              <a:gdLst>
                <a:gd name="connsiteX0" fmla="*/ -3379 w 190056"/>
                <a:gd name="connsiteY0" fmla="*/ -1412 h 103124"/>
                <a:gd name="connsiteX1" fmla="*/ 186678 w 190056"/>
                <a:gd name="connsiteY1" fmla="*/ -1412 h 103124"/>
                <a:gd name="connsiteX2" fmla="*/ 186678 w 190056"/>
                <a:gd name="connsiteY2" fmla="*/ 101713 h 103124"/>
                <a:gd name="connsiteX3" fmla="*/ -3379 w 190056"/>
                <a:gd name="connsiteY3" fmla="*/ 101713 h 103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056" h="103124">
                  <a:moveTo>
                    <a:pt x="-3379" y="-1412"/>
                  </a:moveTo>
                  <a:lnTo>
                    <a:pt x="186678" y="-1412"/>
                  </a:lnTo>
                  <a:lnTo>
                    <a:pt x="186678" y="101713"/>
                  </a:lnTo>
                  <a:lnTo>
                    <a:pt x="-3379" y="101713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3BABFE6B-1123-DB7E-7931-79F050D2960C}"/>
                </a:ext>
              </a:extLst>
            </p:cNvPr>
            <p:cNvSpPr/>
            <p:nvPr/>
          </p:nvSpPr>
          <p:spPr>
            <a:xfrm flipV="1">
              <a:off x="6220779" y="4559934"/>
              <a:ext cx="66292" cy="103125"/>
            </a:xfrm>
            <a:custGeom>
              <a:avLst/>
              <a:gdLst>
                <a:gd name="connsiteX0" fmla="*/ 63093 w 66292"/>
                <a:gd name="connsiteY0" fmla="*/ -1412 h 103125"/>
                <a:gd name="connsiteX1" fmla="*/ 45690 w 66292"/>
                <a:gd name="connsiteY1" fmla="*/ -1412 h 103125"/>
                <a:gd name="connsiteX2" fmla="*/ 44897 w 66292"/>
                <a:gd name="connsiteY2" fmla="*/ 85205 h 103125"/>
                <a:gd name="connsiteX3" fmla="*/ -3200 w 66292"/>
                <a:gd name="connsiteY3" fmla="*/ 85242 h 103125"/>
                <a:gd name="connsiteX4" fmla="*/ -3200 w 66292"/>
                <a:gd name="connsiteY4" fmla="*/ 101714 h 103125"/>
                <a:gd name="connsiteX5" fmla="*/ 63093 w 66292"/>
                <a:gd name="connsiteY5" fmla="*/ 101714 h 103125"/>
                <a:gd name="connsiteX6" fmla="*/ 63093 w 66292"/>
                <a:gd name="connsiteY6" fmla="*/ -1412 h 10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292" h="103125">
                  <a:moveTo>
                    <a:pt x="63093" y="-1412"/>
                  </a:moveTo>
                  <a:lnTo>
                    <a:pt x="45690" y="-1412"/>
                  </a:lnTo>
                  <a:lnTo>
                    <a:pt x="44897" y="85205"/>
                  </a:lnTo>
                  <a:lnTo>
                    <a:pt x="-3200" y="85242"/>
                  </a:lnTo>
                  <a:lnTo>
                    <a:pt x="-3200" y="101714"/>
                  </a:lnTo>
                  <a:lnTo>
                    <a:pt x="63093" y="101714"/>
                  </a:lnTo>
                  <a:lnTo>
                    <a:pt x="63093" y="-1412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3E98101D-F3E7-6A74-89DF-25D7336639FA}"/>
                </a:ext>
              </a:extLst>
            </p:cNvPr>
            <p:cNvSpPr/>
            <p:nvPr/>
          </p:nvSpPr>
          <p:spPr>
            <a:xfrm flipV="1">
              <a:off x="6348949" y="4559934"/>
              <a:ext cx="190055" cy="103125"/>
            </a:xfrm>
            <a:custGeom>
              <a:avLst/>
              <a:gdLst>
                <a:gd name="connsiteX0" fmla="*/ 186677 w 190055"/>
                <a:gd name="connsiteY0" fmla="*/ -1412 h 103125"/>
                <a:gd name="connsiteX1" fmla="*/ 165726 w 190055"/>
                <a:gd name="connsiteY1" fmla="*/ -1412 h 103125"/>
                <a:gd name="connsiteX2" fmla="*/ 165726 w 190055"/>
                <a:gd name="connsiteY2" fmla="*/ 86735 h 103125"/>
                <a:gd name="connsiteX3" fmla="*/ -3379 w 190055"/>
                <a:gd name="connsiteY3" fmla="*/ 86735 h 103125"/>
                <a:gd name="connsiteX4" fmla="*/ -3379 w 190055"/>
                <a:gd name="connsiteY4" fmla="*/ 101714 h 103125"/>
                <a:gd name="connsiteX5" fmla="*/ 186677 w 190055"/>
                <a:gd name="connsiteY5" fmla="*/ 101714 h 103125"/>
                <a:gd name="connsiteX6" fmla="*/ 186677 w 190055"/>
                <a:gd name="connsiteY6" fmla="*/ -1412 h 10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055" h="103125">
                  <a:moveTo>
                    <a:pt x="186677" y="-1412"/>
                  </a:moveTo>
                  <a:lnTo>
                    <a:pt x="165726" y="-1412"/>
                  </a:lnTo>
                  <a:lnTo>
                    <a:pt x="165726" y="86735"/>
                  </a:lnTo>
                  <a:lnTo>
                    <a:pt x="-3379" y="86735"/>
                  </a:lnTo>
                  <a:lnTo>
                    <a:pt x="-3379" y="101714"/>
                  </a:lnTo>
                  <a:lnTo>
                    <a:pt x="186677" y="101714"/>
                  </a:lnTo>
                  <a:lnTo>
                    <a:pt x="186677" y="-1412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6685E6D2-9D28-6454-FC4F-6A0A2F2B9665}"/>
                </a:ext>
              </a:extLst>
            </p:cNvPr>
            <p:cNvSpPr/>
            <p:nvPr/>
          </p:nvSpPr>
          <p:spPr>
            <a:xfrm flipV="1">
              <a:off x="5906978" y="4737389"/>
              <a:ext cx="380092" cy="103135"/>
            </a:xfrm>
            <a:custGeom>
              <a:avLst/>
              <a:gdLst>
                <a:gd name="connsiteX0" fmla="*/ -3052 w 380092"/>
                <a:gd name="connsiteY0" fmla="*/ -1194 h 103135"/>
                <a:gd name="connsiteX1" fmla="*/ 377040 w 380092"/>
                <a:gd name="connsiteY1" fmla="*/ -1194 h 103135"/>
                <a:gd name="connsiteX2" fmla="*/ 377040 w 380092"/>
                <a:gd name="connsiteY2" fmla="*/ 101942 h 103135"/>
                <a:gd name="connsiteX3" fmla="*/ -3052 w 380092"/>
                <a:gd name="connsiteY3" fmla="*/ 101942 h 103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0092" h="103135">
                  <a:moveTo>
                    <a:pt x="-3052" y="-1194"/>
                  </a:moveTo>
                  <a:lnTo>
                    <a:pt x="377040" y="-1194"/>
                  </a:lnTo>
                  <a:lnTo>
                    <a:pt x="377040" y="101942"/>
                  </a:lnTo>
                  <a:lnTo>
                    <a:pt x="-3052" y="101942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DCB8973B-E7C7-49BA-C887-D43797EE9A56}"/>
                </a:ext>
              </a:extLst>
            </p:cNvPr>
            <p:cNvSpPr/>
            <p:nvPr/>
          </p:nvSpPr>
          <p:spPr>
            <a:xfrm flipV="1">
              <a:off x="6348949" y="4737389"/>
              <a:ext cx="190056" cy="103135"/>
            </a:xfrm>
            <a:custGeom>
              <a:avLst/>
              <a:gdLst>
                <a:gd name="connsiteX0" fmla="*/ -3379 w 190056"/>
                <a:gd name="connsiteY0" fmla="*/ -1194 h 103135"/>
                <a:gd name="connsiteX1" fmla="*/ 186678 w 190056"/>
                <a:gd name="connsiteY1" fmla="*/ -1194 h 103135"/>
                <a:gd name="connsiteX2" fmla="*/ 186678 w 190056"/>
                <a:gd name="connsiteY2" fmla="*/ 101942 h 103135"/>
                <a:gd name="connsiteX3" fmla="*/ -3379 w 190056"/>
                <a:gd name="connsiteY3" fmla="*/ 101942 h 103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056" h="103135">
                  <a:moveTo>
                    <a:pt x="-3379" y="-1194"/>
                  </a:moveTo>
                  <a:lnTo>
                    <a:pt x="186678" y="-1194"/>
                  </a:lnTo>
                  <a:lnTo>
                    <a:pt x="186678" y="101942"/>
                  </a:lnTo>
                  <a:lnTo>
                    <a:pt x="-3379" y="101942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328DE728-D2DE-58E5-AC7E-F1595A881B19}"/>
                </a:ext>
              </a:extLst>
            </p:cNvPr>
            <p:cNvSpPr/>
            <p:nvPr/>
          </p:nvSpPr>
          <p:spPr>
            <a:xfrm flipV="1">
              <a:off x="6220779" y="4737390"/>
              <a:ext cx="66292" cy="103134"/>
            </a:xfrm>
            <a:custGeom>
              <a:avLst/>
              <a:gdLst>
                <a:gd name="connsiteX0" fmla="*/ 63093 w 66292"/>
                <a:gd name="connsiteY0" fmla="*/ -1194 h 103134"/>
                <a:gd name="connsiteX1" fmla="*/ 45690 w 66292"/>
                <a:gd name="connsiteY1" fmla="*/ -1194 h 103134"/>
                <a:gd name="connsiteX2" fmla="*/ 44897 w 66292"/>
                <a:gd name="connsiteY2" fmla="*/ 85423 h 103134"/>
                <a:gd name="connsiteX3" fmla="*/ -3200 w 66292"/>
                <a:gd name="connsiteY3" fmla="*/ 85460 h 103134"/>
                <a:gd name="connsiteX4" fmla="*/ -3200 w 66292"/>
                <a:gd name="connsiteY4" fmla="*/ 101941 h 103134"/>
                <a:gd name="connsiteX5" fmla="*/ 63093 w 66292"/>
                <a:gd name="connsiteY5" fmla="*/ 101941 h 103134"/>
                <a:gd name="connsiteX6" fmla="*/ 63093 w 66292"/>
                <a:gd name="connsiteY6" fmla="*/ -1194 h 103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292" h="103134">
                  <a:moveTo>
                    <a:pt x="63093" y="-1194"/>
                  </a:moveTo>
                  <a:lnTo>
                    <a:pt x="45690" y="-1194"/>
                  </a:lnTo>
                  <a:lnTo>
                    <a:pt x="44897" y="85423"/>
                  </a:lnTo>
                  <a:lnTo>
                    <a:pt x="-3200" y="85460"/>
                  </a:lnTo>
                  <a:lnTo>
                    <a:pt x="-3200" y="101941"/>
                  </a:lnTo>
                  <a:lnTo>
                    <a:pt x="63093" y="101941"/>
                  </a:lnTo>
                  <a:lnTo>
                    <a:pt x="63093" y="-1194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DDE0AB91-6627-5D70-7A33-6784871427AB}"/>
                </a:ext>
              </a:extLst>
            </p:cNvPr>
            <p:cNvSpPr/>
            <p:nvPr/>
          </p:nvSpPr>
          <p:spPr>
            <a:xfrm flipV="1">
              <a:off x="6348949" y="4737390"/>
              <a:ext cx="190055" cy="103134"/>
            </a:xfrm>
            <a:custGeom>
              <a:avLst/>
              <a:gdLst>
                <a:gd name="connsiteX0" fmla="*/ 185092 w 190055"/>
                <a:gd name="connsiteY0" fmla="*/ -1194 h 103134"/>
                <a:gd name="connsiteX1" fmla="*/ 165726 w 190055"/>
                <a:gd name="connsiteY1" fmla="*/ -1194 h 103134"/>
                <a:gd name="connsiteX2" fmla="*/ 165726 w 190055"/>
                <a:gd name="connsiteY2" fmla="*/ 86954 h 103134"/>
                <a:gd name="connsiteX3" fmla="*/ -3379 w 190055"/>
                <a:gd name="connsiteY3" fmla="*/ 86954 h 103134"/>
                <a:gd name="connsiteX4" fmla="*/ -3379 w 190055"/>
                <a:gd name="connsiteY4" fmla="*/ 101941 h 103134"/>
                <a:gd name="connsiteX5" fmla="*/ 186677 w 190055"/>
                <a:gd name="connsiteY5" fmla="*/ 101941 h 103134"/>
                <a:gd name="connsiteX6" fmla="*/ 186677 w 190055"/>
                <a:gd name="connsiteY6" fmla="*/ 32275 h 103134"/>
                <a:gd name="connsiteX7" fmla="*/ 185092 w 190055"/>
                <a:gd name="connsiteY7" fmla="*/ 32275 h 103134"/>
                <a:gd name="connsiteX8" fmla="*/ 185092 w 190055"/>
                <a:gd name="connsiteY8" fmla="*/ 8356 h 103134"/>
                <a:gd name="connsiteX9" fmla="*/ 185092 w 190055"/>
                <a:gd name="connsiteY9" fmla="*/ -1194 h 103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0055" h="103134">
                  <a:moveTo>
                    <a:pt x="185092" y="-1194"/>
                  </a:moveTo>
                  <a:lnTo>
                    <a:pt x="165726" y="-1194"/>
                  </a:lnTo>
                  <a:lnTo>
                    <a:pt x="165726" y="86954"/>
                  </a:lnTo>
                  <a:lnTo>
                    <a:pt x="-3379" y="86954"/>
                  </a:lnTo>
                  <a:lnTo>
                    <a:pt x="-3379" y="101941"/>
                  </a:lnTo>
                  <a:lnTo>
                    <a:pt x="186677" y="101941"/>
                  </a:lnTo>
                  <a:lnTo>
                    <a:pt x="186677" y="32275"/>
                  </a:lnTo>
                  <a:lnTo>
                    <a:pt x="185092" y="32275"/>
                  </a:lnTo>
                  <a:lnTo>
                    <a:pt x="185092" y="8356"/>
                  </a:lnTo>
                  <a:lnTo>
                    <a:pt x="185092" y="-1194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56683690-6120-DBE9-CAB1-4D1FE646055C}"/>
                </a:ext>
              </a:extLst>
            </p:cNvPr>
            <p:cNvSpPr/>
            <p:nvPr/>
          </p:nvSpPr>
          <p:spPr>
            <a:xfrm flipV="1">
              <a:off x="5906978" y="4914856"/>
              <a:ext cx="380092" cy="103124"/>
            </a:xfrm>
            <a:custGeom>
              <a:avLst/>
              <a:gdLst>
                <a:gd name="connsiteX0" fmla="*/ -3052 w 380092"/>
                <a:gd name="connsiteY0" fmla="*/ -975 h 103124"/>
                <a:gd name="connsiteX1" fmla="*/ 377040 w 380092"/>
                <a:gd name="connsiteY1" fmla="*/ -975 h 103124"/>
                <a:gd name="connsiteX2" fmla="*/ 377040 w 380092"/>
                <a:gd name="connsiteY2" fmla="*/ 102149 h 103124"/>
                <a:gd name="connsiteX3" fmla="*/ -3052 w 380092"/>
                <a:gd name="connsiteY3" fmla="*/ 102149 h 103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0092" h="103124">
                  <a:moveTo>
                    <a:pt x="-3052" y="-975"/>
                  </a:moveTo>
                  <a:lnTo>
                    <a:pt x="377040" y="-975"/>
                  </a:lnTo>
                  <a:lnTo>
                    <a:pt x="377040" y="102149"/>
                  </a:lnTo>
                  <a:lnTo>
                    <a:pt x="-3052" y="102149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FA228C23-01DD-5952-76FC-C1E1ED5A48CB}"/>
                </a:ext>
              </a:extLst>
            </p:cNvPr>
            <p:cNvSpPr/>
            <p:nvPr/>
          </p:nvSpPr>
          <p:spPr>
            <a:xfrm flipV="1">
              <a:off x="6348949" y="4914856"/>
              <a:ext cx="190056" cy="103124"/>
            </a:xfrm>
            <a:custGeom>
              <a:avLst/>
              <a:gdLst>
                <a:gd name="connsiteX0" fmla="*/ -3379 w 190056"/>
                <a:gd name="connsiteY0" fmla="*/ -975 h 103124"/>
                <a:gd name="connsiteX1" fmla="*/ 186678 w 190056"/>
                <a:gd name="connsiteY1" fmla="*/ -975 h 103124"/>
                <a:gd name="connsiteX2" fmla="*/ 186678 w 190056"/>
                <a:gd name="connsiteY2" fmla="*/ 102149 h 103124"/>
                <a:gd name="connsiteX3" fmla="*/ -3379 w 190056"/>
                <a:gd name="connsiteY3" fmla="*/ 102149 h 103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056" h="103124">
                  <a:moveTo>
                    <a:pt x="-3379" y="-975"/>
                  </a:moveTo>
                  <a:lnTo>
                    <a:pt x="186678" y="-975"/>
                  </a:lnTo>
                  <a:lnTo>
                    <a:pt x="186678" y="102149"/>
                  </a:lnTo>
                  <a:lnTo>
                    <a:pt x="-3379" y="102149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65046F08-37B0-D1A0-BC90-52B515FEDC80}"/>
                </a:ext>
              </a:extLst>
            </p:cNvPr>
            <p:cNvSpPr/>
            <p:nvPr/>
          </p:nvSpPr>
          <p:spPr>
            <a:xfrm flipV="1">
              <a:off x="6220779" y="4914855"/>
              <a:ext cx="66292" cy="103125"/>
            </a:xfrm>
            <a:custGeom>
              <a:avLst/>
              <a:gdLst>
                <a:gd name="connsiteX0" fmla="*/ 63093 w 66292"/>
                <a:gd name="connsiteY0" fmla="*/ -975 h 103125"/>
                <a:gd name="connsiteX1" fmla="*/ 45690 w 66292"/>
                <a:gd name="connsiteY1" fmla="*/ -975 h 103125"/>
                <a:gd name="connsiteX2" fmla="*/ 44897 w 66292"/>
                <a:gd name="connsiteY2" fmla="*/ 85642 h 103125"/>
                <a:gd name="connsiteX3" fmla="*/ -3200 w 66292"/>
                <a:gd name="connsiteY3" fmla="*/ 85679 h 103125"/>
                <a:gd name="connsiteX4" fmla="*/ -3200 w 66292"/>
                <a:gd name="connsiteY4" fmla="*/ 102150 h 103125"/>
                <a:gd name="connsiteX5" fmla="*/ 63093 w 66292"/>
                <a:gd name="connsiteY5" fmla="*/ 102150 h 103125"/>
                <a:gd name="connsiteX6" fmla="*/ 63093 w 66292"/>
                <a:gd name="connsiteY6" fmla="*/ -975 h 10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292" h="103125">
                  <a:moveTo>
                    <a:pt x="63093" y="-975"/>
                  </a:moveTo>
                  <a:lnTo>
                    <a:pt x="45690" y="-975"/>
                  </a:lnTo>
                  <a:lnTo>
                    <a:pt x="44897" y="85642"/>
                  </a:lnTo>
                  <a:lnTo>
                    <a:pt x="-3200" y="85679"/>
                  </a:lnTo>
                  <a:lnTo>
                    <a:pt x="-3200" y="102150"/>
                  </a:lnTo>
                  <a:lnTo>
                    <a:pt x="63093" y="102150"/>
                  </a:lnTo>
                  <a:lnTo>
                    <a:pt x="63093" y="-975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98EBB0BC-0709-2BF1-50E3-F7273DD5170D}"/>
                </a:ext>
              </a:extLst>
            </p:cNvPr>
            <p:cNvSpPr/>
            <p:nvPr/>
          </p:nvSpPr>
          <p:spPr>
            <a:xfrm flipV="1">
              <a:off x="6348949" y="4914855"/>
              <a:ext cx="188470" cy="103125"/>
            </a:xfrm>
            <a:custGeom>
              <a:avLst/>
              <a:gdLst>
                <a:gd name="connsiteX0" fmla="*/ 185093 w 188470"/>
                <a:gd name="connsiteY0" fmla="*/ -975 h 103125"/>
                <a:gd name="connsiteX1" fmla="*/ 165727 w 188470"/>
                <a:gd name="connsiteY1" fmla="*/ -975 h 103125"/>
                <a:gd name="connsiteX2" fmla="*/ 165727 w 188470"/>
                <a:gd name="connsiteY2" fmla="*/ 87163 h 103125"/>
                <a:gd name="connsiteX3" fmla="*/ -3378 w 188470"/>
                <a:gd name="connsiteY3" fmla="*/ 87163 h 103125"/>
                <a:gd name="connsiteX4" fmla="*/ -3378 w 188470"/>
                <a:gd name="connsiteY4" fmla="*/ 102150 h 103125"/>
                <a:gd name="connsiteX5" fmla="*/ 185093 w 188470"/>
                <a:gd name="connsiteY5" fmla="*/ 102150 h 103125"/>
                <a:gd name="connsiteX6" fmla="*/ 185093 w 188470"/>
                <a:gd name="connsiteY6" fmla="*/ -975 h 10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470" h="103125">
                  <a:moveTo>
                    <a:pt x="185093" y="-975"/>
                  </a:moveTo>
                  <a:lnTo>
                    <a:pt x="165727" y="-975"/>
                  </a:lnTo>
                  <a:lnTo>
                    <a:pt x="165727" y="87163"/>
                  </a:lnTo>
                  <a:lnTo>
                    <a:pt x="-3378" y="87163"/>
                  </a:lnTo>
                  <a:lnTo>
                    <a:pt x="-3378" y="102150"/>
                  </a:lnTo>
                  <a:lnTo>
                    <a:pt x="185093" y="102150"/>
                  </a:lnTo>
                  <a:lnTo>
                    <a:pt x="185093" y="-975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2C548541-746D-60B0-62EA-44E33A436BF0}"/>
                </a:ext>
              </a:extLst>
            </p:cNvPr>
            <p:cNvSpPr/>
            <p:nvPr/>
          </p:nvSpPr>
          <p:spPr>
            <a:xfrm flipV="1">
              <a:off x="5906978" y="5092317"/>
              <a:ext cx="380092" cy="103128"/>
            </a:xfrm>
            <a:custGeom>
              <a:avLst/>
              <a:gdLst>
                <a:gd name="connsiteX0" fmla="*/ -3052 w 380092"/>
                <a:gd name="connsiteY0" fmla="*/ -757 h 103128"/>
                <a:gd name="connsiteX1" fmla="*/ 377040 w 380092"/>
                <a:gd name="connsiteY1" fmla="*/ -757 h 103128"/>
                <a:gd name="connsiteX2" fmla="*/ 377040 w 380092"/>
                <a:gd name="connsiteY2" fmla="*/ 102371 h 103128"/>
                <a:gd name="connsiteX3" fmla="*/ -3052 w 380092"/>
                <a:gd name="connsiteY3" fmla="*/ 102371 h 103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0092" h="103128">
                  <a:moveTo>
                    <a:pt x="-3052" y="-757"/>
                  </a:moveTo>
                  <a:lnTo>
                    <a:pt x="377040" y="-757"/>
                  </a:lnTo>
                  <a:lnTo>
                    <a:pt x="377040" y="102371"/>
                  </a:lnTo>
                  <a:lnTo>
                    <a:pt x="-3052" y="102371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637F36AE-C770-ABB0-F003-A70230585596}"/>
                </a:ext>
              </a:extLst>
            </p:cNvPr>
            <p:cNvSpPr/>
            <p:nvPr/>
          </p:nvSpPr>
          <p:spPr>
            <a:xfrm flipV="1">
              <a:off x="6348949" y="5092317"/>
              <a:ext cx="190056" cy="103128"/>
            </a:xfrm>
            <a:custGeom>
              <a:avLst/>
              <a:gdLst>
                <a:gd name="connsiteX0" fmla="*/ -3379 w 190056"/>
                <a:gd name="connsiteY0" fmla="*/ -757 h 103128"/>
                <a:gd name="connsiteX1" fmla="*/ 186678 w 190056"/>
                <a:gd name="connsiteY1" fmla="*/ -757 h 103128"/>
                <a:gd name="connsiteX2" fmla="*/ 186678 w 190056"/>
                <a:gd name="connsiteY2" fmla="*/ 102371 h 103128"/>
                <a:gd name="connsiteX3" fmla="*/ -3379 w 190056"/>
                <a:gd name="connsiteY3" fmla="*/ 102371 h 103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056" h="103128">
                  <a:moveTo>
                    <a:pt x="-3379" y="-757"/>
                  </a:moveTo>
                  <a:lnTo>
                    <a:pt x="186678" y="-757"/>
                  </a:lnTo>
                  <a:lnTo>
                    <a:pt x="186678" y="102371"/>
                  </a:lnTo>
                  <a:lnTo>
                    <a:pt x="-3379" y="102371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F688E8C8-2384-7DD4-6E22-4EB0E6F90D11}"/>
                </a:ext>
              </a:extLst>
            </p:cNvPr>
            <p:cNvSpPr/>
            <p:nvPr/>
          </p:nvSpPr>
          <p:spPr>
            <a:xfrm flipV="1">
              <a:off x="6220779" y="5092320"/>
              <a:ext cx="66292" cy="103125"/>
            </a:xfrm>
            <a:custGeom>
              <a:avLst/>
              <a:gdLst>
                <a:gd name="connsiteX0" fmla="*/ 63093 w 66292"/>
                <a:gd name="connsiteY0" fmla="*/ -757 h 103125"/>
                <a:gd name="connsiteX1" fmla="*/ 45690 w 66292"/>
                <a:gd name="connsiteY1" fmla="*/ -757 h 103125"/>
                <a:gd name="connsiteX2" fmla="*/ 44897 w 66292"/>
                <a:gd name="connsiteY2" fmla="*/ 85860 h 103125"/>
                <a:gd name="connsiteX3" fmla="*/ -3200 w 66292"/>
                <a:gd name="connsiteY3" fmla="*/ 85897 h 103125"/>
                <a:gd name="connsiteX4" fmla="*/ -3200 w 66292"/>
                <a:gd name="connsiteY4" fmla="*/ 102368 h 103125"/>
                <a:gd name="connsiteX5" fmla="*/ 63093 w 66292"/>
                <a:gd name="connsiteY5" fmla="*/ 102368 h 103125"/>
                <a:gd name="connsiteX6" fmla="*/ 63093 w 66292"/>
                <a:gd name="connsiteY6" fmla="*/ -757 h 10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292" h="103125">
                  <a:moveTo>
                    <a:pt x="63093" y="-757"/>
                  </a:moveTo>
                  <a:lnTo>
                    <a:pt x="45690" y="-757"/>
                  </a:lnTo>
                  <a:lnTo>
                    <a:pt x="44897" y="85860"/>
                  </a:lnTo>
                  <a:lnTo>
                    <a:pt x="-3200" y="85897"/>
                  </a:lnTo>
                  <a:lnTo>
                    <a:pt x="-3200" y="102368"/>
                  </a:lnTo>
                  <a:lnTo>
                    <a:pt x="63093" y="102368"/>
                  </a:lnTo>
                  <a:lnTo>
                    <a:pt x="63093" y="-757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802370F7-D6E0-647F-B992-EA16D5689C5B}"/>
                </a:ext>
              </a:extLst>
            </p:cNvPr>
            <p:cNvSpPr/>
            <p:nvPr/>
          </p:nvSpPr>
          <p:spPr>
            <a:xfrm flipV="1">
              <a:off x="6348949" y="5092320"/>
              <a:ext cx="188470" cy="103125"/>
            </a:xfrm>
            <a:custGeom>
              <a:avLst/>
              <a:gdLst>
                <a:gd name="connsiteX0" fmla="*/ 185093 w 188470"/>
                <a:gd name="connsiteY0" fmla="*/ -757 h 103125"/>
                <a:gd name="connsiteX1" fmla="*/ 165727 w 188470"/>
                <a:gd name="connsiteY1" fmla="*/ -757 h 103125"/>
                <a:gd name="connsiteX2" fmla="*/ 165727 w 188470"/>
                <a:gd name="connsiteY2" fmla="*/ 87390 h 103125"/>
                <a:gd name="connsiteX3" fmla="*/ -3378 w 188470"/>
                <a:gd name="connsiteY3" fmla="*/ 87390 h 103125"/>
                <a:gd name="connsiteX4" fmla="*/ -3378 w 188470"/>
                <a:gd name="connsiteY4" fmla="*/ 102368 h 103125"/>
                <a:gd name="connsiteX5" fmla="*/ 185093 w 188470"/>
                <a:gd name="connsiteY5" fmla="*/ 102368 h 103125"/>
                <a:gd name="connsiteX6" fmla="*/ 185093 w 188470"/>
                <a:gd name="connsiteY6" fmla="*/ -757 h 10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470" h="103125">
                  <a:moveTo>
                    <a:pt x="185093" y="-757"/>
                  </a:moveTo>
                  <a:lnTo>
                    <a:pt x="165727" y="-757"/>
                  </a:lnTo>
                  <a:lnTo>
                    <a:pt x="165727" y="87390"/>
                  </a:lnTo>
                  <a:lnTo>
                    <a:pt x="-3378" y="87390"/>
                  </a:lnTo>
                  <a:lnTo>
                    <a:pt x="-3378" y="102368"/>
                  </a:lnTo>
                  <a:lnTo>
                    <a:pt x="185093" y="102368"/>
                  </a:lnTo>
                  <a:lnTo>
                    <a:pt x="185093" y="-757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A407F291-9A3D-4358-E9FB-89FDFE2A4DB6}"/>
                </a:ext>
              </a:extLst>
            </p:cNvPr>
            <p:cNvSpPr/>
            <p:nvPr/>
          </p:nvSpPr>
          <p:spPr>
            <a:xfrm flipV="1">
              <a:off x="5753276" y="2981684"/>
              <a:ext cx="46354" cy="74228"/>
            </a:xfrm>
            <a:custGeom>
              <a:avLst/>
              <a:gdLst>
                <a:gd name="connsiteX0" fmla="*/ 43604 w 46354"/>
                <a:gd name="connsiteY0" fmla="*/ -3370 h 74228"/>
                <a:gd name="connsiteX1" fmla="*/ -2751 w 46354"/>
                <a:gd name="connsiteY1" fmla="*/ -3370 h 74228"/>
                <a:gd name="connsiteX2" fmla="*/ -2751 w 46354"/>
                <a:gd name="connsiteY2" fmla="*/ 70859 h 74228"/>
                <a:gd name="connsiteX3" fmla="*/ 43604 w 46354"/>
                <a:gd name="connsiteY3" fmla="*/ 70859 h 74228"/>
                <a:gd name="connsiteX4" fmla="*/ 43604 w 46354"/>
                <a:gd name="connsiteY4" fmla="*/ -3370 h 74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354" h="74228">
                  <a:moveTo>
                    <a:pt x="43604" y="-3370"/>
                  </a:moveTo>
                  <a:lnTo>
                    <a:pt x="-2751" y="-3370"/>
                  </a:lnTo>
                  <a:lnTo>
                    <a:pt x="-2751" y="70859"/>
                  </a:lnTo>
                  <a:lnTo>
                    <a:pt x="43604" y="70859"/>
                  </a:lnTo>
                  <a:lnTo>
                    <a:pt x="43604" y="-3370"/>
                  </a:lnTo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DE17A640-1699-9C94-0272-58A761A29D49}"/>
                </a:ext>
              </a:extLst>
            </p:cNvPr>
            <p:cNvSpPr/>
            <p:nvPr/>
          </p:nvSpPr>
          <p:spPr>
            <a:xfrm flipV="1">
              <a:off x="5753276" y="3154549"/>
              <a:ext cx="46354" cy="74228"/>
            </a:xfrm>
            <a:custGeom>
              <a:avLst/>
              <a:gdLst>
                <a:gd name="connsiteX0" fmla="*/ 43604 w 46354"/>
                <a:gd name="connsiteY0" fmla="*/ -3157 h 74228"/>
                <a:gd name="connsiteX1" fmla="*/ -2751 w 46354"/>
                <a:gd name="connsiteY1" fmla="*/ -3157 h 74228"/>
                <a:gd name="connsiteX2" fmla="*/ -2751 w 46354"/>
                <a:gd name="connsiteY2" fmla="*/ 71071 h 74228"/>
                <a:gd name="connsiteX3" fmla="*/ 43604 w 46354"/>
                <a:gd name="connsiteY3" fmla="*/ 71071 h 74228"/>
                <a:gd name="connsiteX4" fmla="*/ 43604 w 46354"/>
                <a:gd name="connsiteY4" fmla="*/ -3157 h 74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354" h="74228">
                  <a:moveTo>
                    <a:pt x="43604" y="-3157"/>
                  </a:moveTo>
                  <a:lnTo>
                    <a:pt x="-2751" y="-3157"/>
                  </a:lnTo>
                  <a:lnTo>
                    <a:pt x="-2751" y="71071"/>
                  </a:lnTo>
                  <a:lnTo>
                    <a:pt x="43604" y="71071"/>
                  </a:lnTo>
                  <a:lnTo>
                    <a:pt x="43604" y="-3157"/>
                  </a:lnTo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788C6E72-1296-95B8-4898-5FDCC8A9B6CC}"/>
                </a:ext>
              </a:extLst>
            </p:cNvPr>
            <p:cNvSpPr/>
            <p:nvPr/>
          </p:nvSpPr>
          <p:spPr>
            <a:xfrm flipV="1">
              <a:off x="5753276" y="3329387"/>
              <a:ext cx="46354" cy="74228"/>
            </a:xfrm>
            <a:custGeom>
              <a:avLst/>
              <a:gdLst>
                <a:gd name="connsiteX0" fmla="*/ 43604 w 46354"/>
                <a:gd name="connsiteY0" fmla="*/ -2943 h 74228"/>
                <a:gd name="connsiteX1" fmla="*/ -2751 w 46354"/>
                <a:gd name="connsiteY1" fmla="*/ -2943 h 74228"/>
                <a:gd name="connsiteX2" fmla="*/ -2751 w 46354"/>
                <a:gd name="connsiteY2" fmla="*/ 71286 h 74228"/>
                <a:gd name="connsiteX3" fmla="*/ 43604 w 46354"/>
                <a:gd name="connsiteY3" fmla="*/ 71286 h 74228"/>
                <a:gd name="connsiteX4" fmla="*/ 43604 w 46354"/>
                <a:gd name="connsiteY4" fmla="*/ -2943 h 74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354" h="74228">
                  <a:moveTo>
                    <a:pt x="43604" y="-2943"/>
                  </a:moveTo>
                  <a:lnTo>
                    <a:pt x="-2751" y="-2943"/>
                  </a:lnTo>
                  <a:lnTo>
                    <a:pt x="-2751" y="71286"/>
                  </a:lnTo>
                  <a:lnTo>
                    <a:pt x="43604" y="71286"/>
                  </a:lnTo>
                  <a:lnTo>
                    <a:pt x="43604" y="-2943"/>
                  </a:lnTo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E13173A4-CC25-22DB-C3C0-29D06E741988}"/>
                </a:ext>
              </a:extLst>
            </p:cNvPr>
            <p:cNvSpPr/>
            <p:nvPr/>
          </p:nvSpPr>
          <p:spPr>
            <a:xfrm flipV="1">
              <a:off x="5753276" y="3504225"/>
              <a:ext cx="46354" cy="74228"/>
            </a:xfrm>
            <a:custGeom>
              <a:avLst/>
              <a:gdLst>
                <a:gd name="connsiteX0" fmla="*/ 43604 w 46354"/>
                <a:gd name="connsiteY0" fmla="*/ -2728 h 74228"/>
                <a:gd name="connsiteX1" fmla="*/ -2751 w 46354"/>
                <a:gd name="connsiteY1" fmla="*/ -2728 h 74228"/>
                <a:gd name="connsiteX2" fmla="*/ -2751 w 46354"/>
                <a:gd name="connsiteY2" fmla="*/ 71501 h 74228"/>
                <a:gd name="connsiteX3" fmla="*/ 43604 w 46354"/>
                <a:gd name="connsiteY3" fmla="*/ 71501 h 74228"/>
                <a:gd name="connsiteX4" fmla="*/ 43604 w 46354"/>
                <a:gd name="connsiteY4" fmla="*/ -2728 h 74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354" h="74228">
                  <a:moveTo>
                    <a:pt x="43604" y="-2728"/>
                  </a:moveTo>
                  <a:lnTo>
                    <a:pt x="-2751" y="-2728"/>
                  </a:lnTo>
                  <a:lnTo>
                    <a:pt x="-2751" y="71501"/>
                  </a:lnTo>
                  <a:lnTo>
                    <a:pt x="43604" y="71501"/>
                  </a:lnTo>
                  <a:lnTo>
                    <a:pt x="43604" y="-2728"/>
                  </a:lnTo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B26DBB28-FD85-839C-F238-43D7C5FAB8C5}"/>
                </a:ext>
              </a:extLst>
            </p:cNvPr>
            <p:cNvSpPr/>
            <p:nvPr/>
          </p:nvSpPr>
          <p:spPr>
            <a:xfrm flipV="1">
              <a:off x="5753276" y="3679062"/>
              <a:ext cx="46354" cy="74228"/>
            </a:xfrm>
            <a:custGeom>
              <a:avLst/>
              <a:gdLst>
                <a:gd name="connsiteX0" fmla="*/ 43604 w 46354"/>
                <a:gd name="connsiteY0" fmla="*/ -2513 h 74228"/>
                <a:gd name="connsiteX1" fmla="*/ -2751 w 46354"/>
                <a:gd name="connsiteY1" fmla="*/ -2513 h 74228"/>
                <a:gd name="connsiteX2" fmla="*/ -2751 w 46354"/>
                <a:gd name="connsiteY2" fmla="*/ 71716 h 74228"/>
                <a:gd name="connsiteX3" fmla="*/ 43604 w 46354"/>
                <a:gd name="connsiteY3" fmla="*/ 71716 h 74228"/>
                <a:gd name="connsiteX4" fmla="*/ 43604 w 46354"/>
                <a:gd name="connsiteY4" fmla="*/ -2513 h 74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354" h="74228">
                  <a:moveTo>
                    <a:pt x="43604" y="-2513"/>
                  </a:moveTo>
                  <a:lnTo>
                    <a:pt x="-2751" y="-2513"/>
                  </a:lnTo>
                  <a:lnTo>
                    <a:pt x="-2751" y="71716"/>
                  </a:lnTo>
                  <a:lnTo>
                    <a:pt x="43604" y="71716"/>
                  </a:lnTo>
                  <a:lnTo>
                    <a:pt x="43604" y="-2513"/>
                  </a:lnTo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B5F70B05-3E7E-6DA9-CF1C-C614BC98507C}"/>
                </a:ext>
              </a:extLst>
            </p:cNvPr>
            <p:cNvSpPr/>
            <p:nvPr/>
          </p:nvSpPr>
          <p:spPr>
            <a:xfrm flipV="1">
              <a:off x="5753276" y="3853900"/>
              <a:ext cx="46354" cy="74228"/>
            </a:xfrm>
            <a:custGeom>
              <a:avLst/>
              <a:gdLst>
                <a:gd name="connsiteX0" fmla="*/ 43604 w 46354"/>
                <a:gd name="connsiteY0" fmla="*/ -2298 h 74228"/>
                <a:gd name="connsiteX1" fmla="*/ -2751 w 46354"/>
                <a:gd name="connsiteY1" fmla="*/ -2298 h 74228"/>
                <a:gd name="connsiteX2" fmla="*/ -2751 w 46354"/>
                <a:gd name="connsiteY2" fmla="*/ 71931 h 74228"/>
                <a:gd name="connsiteX3" fmla="*/ 43604 w 46354"/>
                <a:gd name="connsiteY3" fmla="*/ 71931 h 74228"/>
                <a:gd name="connsiteX4" fmla="*/ 43604 w 46354"/>
                <a:gd name="connsiteY4" fmla="*/ -2298 h 74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354" h="74228">
                  <a:moveTo>
                    <a:pt x="43604" y="-2298"/>
                  </a:moveTo>
                  <a:lnTo>
                    <a:pt x="-2751" y="-2298"/>
                  </a:lnTo>
                  <a:lnTo>
                    <a:pt x="-2751" y="71931"/>
                  </a:lnTo>
                  <a:lnTo>
                    <a:pt x="43604" y="71931"/>
                  </a:lnTo>
                  <a:lnTo>
                    <a:pt x="43604" y="-2298"/>
                  </a:lnTo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3B21D939-6AF0-387C-4199-5FDC201F4EF8}"/>
                </a:ext>
              </a:extLst>
            </p:cNvPr>
            <p:cNvSpPr/>
            <p:nvPr/>
          </p:nvSpPr>
          <p:spPr>
            <a:xfrm flipV="1">
              <a:off x="5753276" y="4028738"/>
              <a:ext cx="46354" cy="74228"/>
            </a:xfrm>
            <a:custGeom>
              <a:avLst/>
              <a:gdLst>
                <a:gd name="connsiteX0" fmla="*/ 43604 w 46354"/>
                <a:gd name="connsiteY0" fmla="*/ -2083 h 74228"/>
                <a:gd name="connsiteX1" fmla="*/ -2751 w 46354"/>
                <a:gd name="connsiteY1" fmla="*/ -2083 h 74228"/>
                <a:gd name="connsiteX2" fmla="*/ -2751 w 46354"/>
                <a:gd name="connsiteY2" fmla="*/ 72146 h 74228"/>
                <a:gd name="connsiteX3" fmla="*/ 43604 w 46354"/>
                <a:gd name="connsiteY3" fmla="*/ 72146 h 74228"/>
                <a:gd name="connsiteX4" fmla="*/ 43604 w 46354"/>
                <a:gd name="connsiteY4" fmla="*/ -2083 h 74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354" h="74228">
                  <a:moveTo>
                    <a:pt x="43604" y="-2083"/>
                  </a:moveTo>
                  <a:lnTo>
                    <a:pt x="-2751" y="-2083"/>
                  </a:lnTo>
                  <a:lnTo>
                    <a:pt x="-2751" y="72146"/>
                  </a:lnTo>
                  <a:lnTo>
                    <a:pt x="43604" y="72146"/>
                  </a:lnTo>
                  <a:lnTo>
                    <a:pt x="43604" y="-2083"/>
                  </a:lnTo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0380358C-E01C-B36B-8174-5F2F08375565}"/>
                </a:ext>
              </a:extLst>
            </p:cNvPr>
            <p:cNvSpPr/>
            <p:nvPr/>
          </p:nvSpPr>
          <p:spPr>
            <a:xfrm flipV="1">
              <a:off x="5753276" y="4203576"/>
              <a:ext cx="46354" cy="74228"/>
            </a:xfrm>
            <a:custGeom>
              <a:avLst/>
              <a:gdLst>
                <a:gd name="connsiteX0" fmla="*/ 43604 w 46354"/>
                <a:gd name="connsiteY0" fmla="*/ -1868 h 74228"/>
                <a:gd name="connsiteX1" fmla="*/ -2751 w 46354"/>
                <a:gd name="connsiteY1" fmla="*/ -1868 h 74228"/>
                <a:gd name="connsiteX2" fmla="*/ -2751 w 46354"/>
                <a:gd name="connsiteY2" fmla="*/ 72361 h 74228"/>
                <a:gd name="connsiteX3" fmla="*/ 43604 w 46354"/>
                <a:gd name="connsiteY3" fmla="*/ 72361 h 74228"/>
                <a:gd name="connsiteX4" fmla="*/ 43604 w 46354"/>
                <a:gd name="connsiteY4" fmla="*/ -1868 h 74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354" h="74228">
                  <a:moveTo>
                    <a:pt x="43604" y="-1868"/>
                  </a:moveTo>
                  <a:lnTo>
                    <a:pt x="-2751" y="-1868"/>
                  </a:lnTo>
                  <a:lnTo>
                    <a:pt x="-2751" y="72361"/>
                  </a:lnTo>
                  <a:lnTo>
                    <a:pt x="43604" y="72361"/>
                  </a:lnTo>
                  <a:lnTo>
                    <a:pt x="43604" y="-1868"/>
                  </a:lnTo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B4C41DFD-8DD8-ED9D-B77A-3E6A4762A97C}"/>
                </a:ext>
              </a:extLst>
            </p:cNvPr>
            <p:cNvSpPr/>
            <p:nvPr/>
          </p:nvSpPr>
          <p:spPr>
            <a:xfrm flipV="1">
              <a:off x="5753276" y="4378416"/>
              <a:ext cx="46354" cy="74226"/>
            </a:xfrm>
            <a:custGeom>
              <a:avLst/>
              <a:gdLst>
                <a:gd name="connsiteX0" fmla="*/ -2751 w 46354"/>
                <a:gd name="connsiteY0" fmla="*/ -1653 h 74226"/>
                <a:gd name="connsiteX1" fmla="*/ 43603 w 46354"/>
                <a:gd name="connsiteY1" fmla="*/ -1653 h 74226"/>
                <a:gd name="connsiteX2" fmla="*/ 43603 w 46354"/>
                <a:gd name="connsiteY2" fmla="*/ 72574 h 74226"/>
                <a:gd name="connsiteX3" fmla="*/ -2751 w 46354"/>
                <a:gd name="connsiteY3" fmla="*/ 72574 h 74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354" h="74226">
                  <a:moveTo>
                    <a:pt x="-2751" y="-1653"/>
                  </a:moveTo>
                  <a:lnTo>
                    <a:pt x="43603" y="-1653"/>
                  </a:lnTo>
                  <a:lnTo>
                    <a:pt x="43603" y="72574"/>
                  </a:lnTo>
                  <a:lnTo>
                    <a:pt x="-2751" y="72574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BDF47D30-983C-EE8E-1444-BAE83DCFFF0C}"/>
                </a:ext>
              </a:extLst>
            </p:cNvPr>
            <p:cNvSpPr/>
            <p:nvPr/>
          </p:nvSpPr>
          <p:spPr>
            <a:xfrm flipV="1">
              <a:off x="5753276" y="4553251"/>
              <a:ext cx="46354" cy="74229"/>
            </a:xfrm>
            <a:custGeom>
              <a:avLst/>
              <a:gdLst>
                <a:gd name="connsiteX0" fmla="*/ -2751 w 46354"/>
                <a:gd name="connsiteY0" fmla="*/ -1438 h 74229"/>
                <a:gd name="connsiteX1" fmla="*/ 43603 w 46354"/>
                <a:gd name="connsiteY1" fmla="*/ -1438 h 74229"/>
                <a:gd name="connsiteX2" fmla="*/ 43603 w 46354"/>
                <a:gd name="connsiteY2" fmla="*/ 72792 h 74229"/>
                <a:gd name="connsiteX3" fmla="*/ -2751 w 46354"/>
                <a:gd name="connsiteY3" fmla="*/ 72792 h 74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354" h="74229">
                  <a:moveTo>
                    <a:pt x="-2751" y="-1438"/>
                  </a:moveTo>
                  <a:lnTo>
                    <a:pt x="43603" y="-1438"/>
                  </a:lnTo>
                  <a:lnTo>
                    <a:pt x="43603" y="72792"/>
                  </a:lnTo>
                  <a:lnTo>
                    <a:pt x="-2751" y="72792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A4EB2A40-2C12-D58F-5A8C-0EBE57B230C0}"/>
                </a:ext>
              </a:extLst>
            </p:cNvPr>
            <p:cNvSpPr/>
            <p:nvPr/>
          </p:nvSpPr>
          <p:spPr>
            <a:xfrm flipV="1">
              <a:off x="5753276" y="4728088"/>
              <a:ext cx="46354" cy="74229"/>
            </a:xfrm>
            <a:custGeom>
              <a:avLst/>
              <a:gdLst>
                <a:gd name="connsiteX0" fmla="*/ -2751 w 46354"/>
                <a:gd name="connsiteY0" fmla="*/ -1223 h 74229"/>
                <a:gd name="connsiteX1" fmla="*/ 43603 w 46354"/>
                <a:gd name="connsiteY1" fmla="*/ -1223 h 74229"/>
                <a:gd name="connsiteX2" fmla="*/ 43603 w 46354"/>
                <a:gd name="connsiteY2" fmla="*/ 73007 h 74229"/>
                <a:gd name="connsiteX3" fmla="*/ -2751 w 46354"/>
                <a:gd name="connsiteY3" fmla="*/ 73007 h 74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354" h="74229">
                  <a:moveTo>
                    <a:pt x="-2751" y="-1223"/>
                  </a:moveTo>
                  <a:lnTo>
                    <a:pt x="43603" y="-1223"/>
                  </a:lnTo>
                  <a:lnTo>
                    <a:pt x="43603" y="73007"/>
                  </a:lnTo>
                  <a:lnTo>
                    <a:pt x="-2751" y="73007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DCCD1499-16F4-CFF2-DCCA-E35DCB5E7458}"/>
                </a:ext>
              </a:extLst>
            </p:cNvPr>
            <p:cNvSpPr/>
            <p:nvPr/>
          </p:nvSpPr>
          <p:spPr>
            <a:xfrm flipV="1">
              <a:off x="5753276" y="4902927"/>
              <a:ext cx="46354" cy="74228"/>
            </a:xfrm>
            <a:custGeom>
              <a:avLst/>
              <a:gdLst>
                <a:gd name="connsiteX0" fmla="*/ 43604 w 46354"/>
                <a:gd name="connsiteY0" fmla="*/ -1008 h 74228"/>
                <a:gd name="connsiteX1" fmla="*/ -2751 w 46354"/>
                <a:gd name="connsiteY1" fmla="*/ -1008 h 74228"/>
                <a:gd name="connsiteX2" fmla="*/ -2751 w 46354"/>
                <a:gd name="connsiteY2" fmla="*/ 73221 h 74228"/>
                <a:gd name="connsiteX3" fmla="*/ 43604 w 46354"/>
                <a:gd name="connsiteY3" fmla="*/ 73221 h 74228"/>
                <a:gd name="connsiteX4" fmla="*/ 43604 w 46354"/>
                <a:gd name="connsiteY4" fmla="*/ -1008 h 74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354" h="74228">
                  <a:moveTo>
                    <a:pt x="43604" y="-1008"/>
                  </a:moveTo>
                  <a:lnTo>
                    <a:pt x="-2751" y="-1008"/>
                  </a:lnTo>
                  <a:lnTo>
                    <a:pt x="-2751" y="73221"/>
                  </a:lnTo>
                  <a:lnTo>
                    <a:pt x="43604" y="73221"/>
                  </a:lnTo>
                  <a:lnTo>
                    <a:pt x="43604" y="-1008"/>
                  </a:lnTo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797EF2AE-5B16-92D0-3728-B333572B6711}"/>
                </a:ext>
              </a:extLst>
            </p:cNvPr>
            <p:cNvSpPr/>
            <p:nvPr/>
          </p:nvSpPr>
          <p:spPr>
            <a:xfrm flipV="1">
              <a:off x="5678024" y="2981684"/>
              <a:ext cx="46345" cy="74228"/>
            </a:xfrm>
            <a:custGeom>
              <a:avLst/>
              <a:gdLst>
                <a:gd name="connsiteX0" fmla="*/ 43665 w 46345"/>
                <a:gd name="connsiteY0" fmla="*/ -3370 h 74228"/>
                <a:gd name="connsiteX1" fmla="*/ -2680 w 46345"/>
                <a:gd name="connsiteY1" fmla="*/ -3370 h 74228"/>
                <a:gd name="connsiteX2" fmla="*/ -2680 w 46345"/>
                <a:gd name="connsiteY2" fmla="*/ 70859 h 74228"/>
                <a:gd name="connsiteX3" fmla="*/ 43665 w 46345"/>
                <a:gd name="connsiteY3" fmla="*/ 70859 h 74228"/>
                <a:gd name="connsiteX4" fmla="*/ 43665 w 46345"/>
                <a:gd name="connsiteY4" fmla="*/ -3370 h 74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345" h="74228">
                  <a:moveTo>
                    <a:pt x="43665" y="-3370"/>
                  </a:moveTo>
                  <a:lnTo>
                    <a:pt x="-2680" y="-3370"/>
                  </a:lnTo>
                  <a:lnTo>
                    <a:pt x="-2680" y="70859"/>
                  </a:lnTo>
                  <a:lnTo>
                    <a:pt x="43665" y="70859"/>
                  </a:lnTo>
                  <a:lnTo>
                    <a:pt x="43665" y="-3370"/>
                  </a:lnTo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114DB82E-006B-ECAB-1F4D-11B020024EC8}"/>
                </a:ext>
              </a:extLst>
            </p:cNvPr>
            <p:cNvSpPr/>
            <p:nvPr/>
          </p:nvSpPr>
          <p:spPr>
            <a:xfrm flipV="1">
              <a:off x="5678024" y="3154549"/>
              <a:ext cx="46345" cy="74228"/>
            </a:xfrm>
            <a:custGeom>
              <a:avLst/>
              <a:gdLst>
                <a:gd name="connsiteX0" fmla="*/ 43665 w 46345"/>
                <a:gd name="connsiteY0" fmla="*/ -3157 h 74228"/>
                <a:gd name="connsiteX1" fmla="*/ -2680 w 46345"/>
                <a:gd name="connsiteY1" fmla="*/ -3157 h 74228"/>
                <a:gd name="connsiteX2" fmla="*/ -2680 w 46345"/>
                <a:gd name="connsiteY2" fmla="*/ 71071 h 74228"/>
                <a:gd name="connsiteX3" fmla="*/ 43665 w 46345"/>
                <a:gd name="connsiteY3" fmla="*/ 71071 h 74228"/>
                <a:gd name="connsiteX4" fmla="*/ 43665 w 46345"/>
                <a:gd name="connsiteY4" fmla="*/ -3157 h 74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345" h="74228">
                  <a:moveTo>
                    <a:pt x="43665" y="-3157"/>
                  </a:moveTo>
                  <a:lnTo>
                    <a:pt x="-2680" y="-3157"/>
                  </a:lnTo>
                  <a:lnTo>
                    <a:pt x="-2680" y="71071"/>
                  </a:lnTo>
                  <a:lnTo>
                    <a:pt x="43665" y="71071"/>
                  </a:lnTo>
                  <a:lnTo>
                    <a:pt x="43665" y="-3157"/>
                  </a:lnTo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B37CAE85-DC7E-4037-EB74-7C835DE639AC}"/>
                </a:ext>
              </a:extLst>
            </p:cNvPr>
            <p:cNvSpPr/>
            <p:nvPr/>
          </p:nvSpPr>
          <p:spPr>
            <a:xfrm flipV="1">
              <a:off x="5678024" y="3329387"/>
              <a:ext cx="46345" cy="74228"/>
            </a:xfrm>
            <a:custGeom>
              <a:avLst/>
              <a:gdLst>
                <a:gd name="connsiteX0" fmla="*/ 43665 w 46345"/>
                <a:gd name="connsiteY0" fmla="*/ -2943 h 74228"/>
                <a:gd name="connsiteX1" fmla="*/ -2680 w 46345"/>
                <a:gd name="connsiteY1" fmla="*/ -2943 h 74228"/>
                <a:gd name="connsiteX2" fmla="*/ -2680 w 46345"/>
                <a:gd name="connsiteY2" fmla="*/ 71286 h 74228"/>
                <a:gd name="connsiteX3" fmla="*/ 43665 w 46345"/>
                <a:gd name="connsiteY3" fmla="*/ 71286 h 74228"/>
                <a:gd name="connsiteX4" fmla="*/ 43665 w 46345"/>
                <a:gd name="connsiteY4" fmla="*/ -2943 h 74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345" h="74228">
                  <a:moveTo>
                    <a:pt x="43665" y="-2943"/>
                  </a:moveTo>
                  <a:lnTo>
                    <a:pt x="-2680" y="-2943"/>
                  </a:lnTo>
                  <a:lnTo>
                    <a:pt x="-2680" y="71286"/>
                  </a:lnTo>
                  <a:lnTo>
                    <a:pt x="43665" y="71286"/>
                  </a:lnTo>
                  <a:lnTo>
                    <a:pt x="43665" y="-2943"/>
                  </a:lnTo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99D77BE0-2C82-436A-34EF-F14BA76F9226}"/>
                </a:ext>
              </a:extLst>
            </p:cNvPr>
            <p:cNvSpPr/>
            <p:nvPr/>
          </p:nvSpPr>
          <p:spPr>
            <a:xfrm flipV="1">
              <a:off x="5678024" y="3504225"/>
              <a:ext cx="46345" cy="74228"/>
            </a:xfrm>
            <a:custGeom>
              <a:avLst/>
              <a:gdLst>
                <a:gd name="connsiteX0" fmla="*/ 43665 w 46345"/>
                <a:gd name="connsiteY0" fmla="*/ -2728 h 74228"/>
                <a:gd name="connsiteX1" fmla="*/ -2680 w 46345"/>
                <a:gd name="connsiteY1" fmla="*/ -2728 h 74228"/>
                <a:gd name="connsiteX2" fmla="*/ -2680 w 46345"/>
                <a:gd name="connsiteY2" fmla="*/ 71501 h 74228"/>
                <a:gd name="connsiteX3" fmla="*/ 43665 w 46345"/>
                <a:gd name="connsiteY3" fmla="*/ 71501 h 74228"/>
                <a:gd name="connsiteX4" fmla="*/ 43665 w 46345"/>
                <a:gd name="connsiteY4" fmla="*/ -2728 h 74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345" h="74228">
                  <a:moveTo>
                    <a:pt x="43665" y="-2728"/>
                  </a:moveTo>
                  <a:lnTo>
                    <a:pt x="-2680" y="-2728"/>
                  </a:lnTo>
                  <a:lnTo>
                    <a:pt x="-2680" y="71501"/>
                  </a:lnTo>
                  <a:lnTo>
                    <a:pt x="43665" y="71501"/>
                  </a:lnTo>
                  <a:lnTo>
                    <a:pt x="43665" y="-2728"/>
                  </a:lnTo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CFBD0300-5985-B513-E8B4-0DC361B0CD95}"/>
                </a:ext>
              </a:extLst>
            </p:cNvPr>
            <p:cNvSpPr/>
            <p:nvPr/>
          </p:nvSpPr>
          <p:spPr>
            <a:xfrm flipV="1">
              <a:off x="5678024" y="3679062"/>
              <a:ext cx="46345" cy="74228"/>
            </a:xfrm>
            <a:custGeom>
              <a:avLst/>
              <a:gdLst>
                <a:gd name="connsiteX0" fmla="*/ 43665 w 46345"/>
                <a:gd name="connsiteY0" fmla="*/ -2513 h 74228"/>
                <a:gd name="connsiteX1" fmla="*/ -2680 w 46345"/>
                <a:gd name="connsiteY1" fmla="*/ -2513 h 74228"/>
                <a:gd name="connsiteX2" fmla="*/ -2680 w 46345"/>
                <a:gd name="connsiteY2" fmla="*/ 71716 h 74228"/>
                <a:gd name="connsiteX3" fmla="*/ 43665 w 46345"/>
                <a:gd name="connsiteY3" fmla="*/ 71716 h 74228"/>
                <a:gd name="connsiteX4" fmla="*/ 43665 w 46345"/>
                <a:gd name="connsiteY4" fmla="*/ -2513 h 74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345" h="74228">
                  <a:moveTo>
                    <a:pt x="43665" y="-2513"/>
                  </a:moveTo>
                  <a:lnTo>
                    <a:pt x="-2680" y="-2513"/>
                  </a:lnTo>
                  <a:lnTo>
                    <a:pt x="-2680" y="71716"/>
                  </a:lnTo>
                  <a:lnTo>
                    <a:pt x="43665" y="71716"/>
                  </a:lnTo>
                  <a:lnTo>
                    <a:pt x="43665" y="-2513"/>
                  </a:lnTo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A90B0FE2-0D85-2A8A-6E8A-4C01B251EB2B}"/>
                </a:ext>
              </a:extLst>
            </p:cNvPr>
            <p:cNvSpPr/>
            <p:nvPr/>
          </p:nvSpPr>
          <p:spPr>
            <a:xfrm flipV="1">
              <a:off x="5678024" y="3853900"/>
              <a:ext cx="46345" cy="74228"/>
            </a:xfrm>
            <a:custGeom>
              <a:avLst/>
              <a:gdLst>
                <a:gd name="connsiteX0" fmla="*/ 43665 w 46345"/>
                <a:gd name="connsiteY0" fmla="*/ -2298 h 74228"/>
                <a:gd name="connsiteX1" fmla="*/ -2680 w 46345"/>
                <a:gd name="connsiteY1" fmla="*/ -2298 h 74228"/>
                <a:gd name="connsiteX2" fmla="*/ -2680 w 46345"/>
                <a:gd name="connsiteY2" fmla="*/ 71931 h 74228"/>
                <a:gd name="connsiteX3" fmla="*/ 43665 w 46345"/>
                <a:gd name="connsiteY3" fmla="*/ 71931 h 74228"/>
                <a:gd name="connsiteX4" fmla="*/ 43665 w 46345"/>
                <a:gd name="connsiteY4" fmla="*/ -2298 h 74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345" h="74228">
                  <a:moveTo>
                    <a:pt x="43665" y="-2298"/>
                  </a:moveTo>
                  <a:lnTo>
                    <a:pt x="-2680" y="-2298"/>
                  </a:lnTo>
                  <a:lnTo>
                    <a:pt x="-2680" y="71931"/>
                  </a:lnTo>
                  <a:lnTo>
                    <a:pt x="43665" y="71931"/>
                  </a:lnTo>
                  <a:lnTo>
                    <a:pt x="43665" y="-2298"/>
                  </a:lnTo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660F010E-E533-3E55-897A-8513371BCA67}"/>
                </a:ext>
              </a:extLst>
            </p:cNvPr>
            <p:cNvSpPr/>
            <p:nvPr/>
          </p:nvSpPr>
          <p:spPr>
            <a:xfrm flipV="1">
              <a:off x="5678024" y="4028738"/>
              <a:ext cx="46345" cy="74228"/>
            </a:xfrm>
            <a:custGeom>
              <a:avLst/>
              <a:gdLst>
                <a:gd name="connsiteX0" fmla="*/ 43665 w 46345"/>
                <a:gd name="connsiteY0" fmla="*/ -2083 h 74228"/>
                <a:gd name="connsiteX1" fmla="*/ -2680 w 46345"/>
                <a:gd name="connsiteY1" fmla="*/ -2083 h 74228"/>
                <a:gd name="connsiteX2" fmla="*/ -2680 w 46345"/>
                <a:gd name="connsiteY2" fmla="*/ 72146 h 74228"/>
                <a:gd name="connsiteX3" fmla="*/ 43665 w 46345"/>
                <a:gd name="connsiteY3" fmla="*/ 72146 h 74228"/>
                <a:gd name="connsiteX4" fmla="*/ 43665 w 46345"/>
                <a:gd name="connsiteY4" fmla="*/ -2083 h 74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345" h="74228">
                  <a:moveTo>
                    <a:pt x="43665" y="-2083"/>
                  </a:moveTo>
                  <a:lnTo>
                    <a:pt x="-2680" y="-2083"/>
                  </a:lnTo>
                  <a:lnTo>
                    <a:pt x="-2680" y="72146"/>
                  </a:lnTo>
                  <a:lnTo>
                    <a:pt x="43665" y="72146"/>
                  </a:lnTo>
                  <a:lnTo>
                    <a:pt x="43665" y="-2083"/>
                  </a:lnTo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2C97CD32-EC29-D5B6-BC0D-0BABBDDCC4AA}"/>
                </a:ext>
              </a:extLst>
            </p:cNvPr>
            <p:cNvSpPr/>
            <p:nvPr/>
          </p:nvSpPr>
          <p:spPr>
            <a:xfrm flipV="1">
              <a:off x="5678024" y="4203576"/>
              <a:ext cx="46345" cy="74228"/>
            </a:xfrm>
            <a:custGeom>
              <a:avLst/>
              <a:gdLst>
                <a:gd name="connsiteX0" fmla="*/ 43665 w 46345"/>
                <a:gd name="connsiteY0" fmla="*/ -1868 h 74228"/>
                <a:gd name="connsiteX1" fmla="*/ -2680 w 46345"/>
                <a:gd name="connsiteY1" fmla="*/ -1868 h 74228"/>
                <a:gd name="connsiteX2" fmla="*/ -2680 w 46345"/>
                <a:gd name="connsiteY2" fmla="*/ 72361 h 74228"/>
                <a:gd name="connsiteX3" fmla="*/ 43665 w 46345"/>
                <a:gd name="connsiteY3" fmla="*/ 72361 h 74228"/>
                <a:gd name="connsiteX4" fmla="*/ 43665 w 46345"/>
                <a:gd name="connsiteY4" fmla="*/ -1868 h 74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345" h="74228">
                  <a:moveTo>
                    <a:pt x="43665" y="-1868"/>
                  </a:moveTo>
                  <a:lnTo>
                    <a:pt x="-2680" y="-1868"/>
                  </a:lnTo>
                  <a:lnTo>
                    <a:pt x="-2680" y="72361"/>
                  </a:lnTo>
                  <a:lnTo>
                    <a:pt x="43665" y="72361"/>
                  </a:lnTo>
                  <a:lnTo>
                    <a:pt x="43665" y="-1868"/>
                  </a:lnTo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131D4196-930A-55B4-5453-FDA228E8BF1D}"/>
                </a:ext>
              </a:extLst>
            </p:cNvPr>
            <p:cNvSpPr/>
            <p:nvPr/>
          </p:nvSpPr>
          <p:spPr>
            <a:xfrm flipV="1">
              <a:off x="5678024" y="4378416"/>
              <a:ext cx="46343" cy="74226"/>
            </a:xfrm>
            <a:custGeom>
              <a:avLst/>
              <a:gdLst>
                <a:gd name="connsiteX0" fmla="*/ -2680 w 46343"/>
                <a:gd name="connsiteY0" fmla="*/ -1653 h 74226"/>
                <a:gd name="connsiteX1" fmla="*/ 43663 w 46343"/>
                <a:gd name="connsiteY1" fmla="*/ -1653 h 74226"/>
                <a:gd name="connsiteX2" fmla="*/ 43663 w 46343"/>
                <a:gd name="connsiteY2" fmla="*/ 72574 h 74226"/>
                <a:gd name="connsiteX3" fmla="*/ -2680 w 46343"/>
                <a:gd name="connsiteY3" fmla="*/ 72574 h 74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343" h="74226">
                  <a:moveTo>
                    <a:pt x="-2680" y="-1653"/>
                  </a:moveTo>
                  <a:lnTo>
                    <a:pt x="43663" y="-1653"/>
                  </a:lnTo>
                  <a:lnTo>
                    <a:pt x="43663" y="72574"/>
                  </a:lnTo>
                  <a:lnTo>
                    <a:pt x="-2680" y="72574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D9ACA298-BCBE-3837-8449-C5FDC1974FAB}"/>
                </a:ext>
              </a:extLst>
            </p:cNvPr>
            <p:cNvSpPr/>
            <p:nvPr/>
          </p:nvSpPr>
          <p:spPr>
            <a:xfrm flipV="1">
              <a:off x="5678024" y="4553251"/>
              <a:ext cx="46343" cy="74229"/>
            </a:xfrm>
            <a:custGeom>
              <a:avLst/>
              <a:gdLst>
                <a:gd name="connsiteX0" fmla="*/ -2680 w 46343"/>
                <a:gd name="connsiteY0" fmla="*/ -1438 h 74229"/>
                <a:gd name="connsiteX1" fmla="*/ 43663 w 46343"/>
                <a:gd name="connsiteY1" fmla="*/ -1438 h 74229"/>
                <a:gd name="connsiteX2" fmla="*/ 43663 w 46343"/>
                <a:gd name="connsiteY2" fmla="*/ 72792 h 74229"/>
                <a:gd name="connsiteX3" fmla="*/ -2680 w 46343"/>
                <a:gd name="connsiteY3" fmla="*/ 72792 h 74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343" h="74229">
                  <a:moveTo>
                    <a:pt x="-2680" y="-1438"/>
                  </a:moveTo>
                  <a:lnTo>
                    <a:pt x="43663" y="-1438"/>
                  </a:lnTo>
                  <a:lnTo>
                    <a:pt x="43663" y="72792"/>
                  </a:lnTo>
                  <a:lnTo>
                    <a:pt x="-2680" y="72792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E7F2EE1B-251D-3863-953D-B2C34C771ED3}"/>
                </a:ext>
              </a:extLst>
            </p:cNvPr>
            <p:cNvSpPr/>
            <p:nvPr/>
          </p:nvSpPr>
          <p:spPr>
            <a:xfrm flipV="1">
              <a:off x="5678024" y="4728088"/>
              <a:ext cx="46343" cy="74229"/>
            </a:xfrm>
            <a:custGeom>
              <a:avLst/>
              <a:gdLst>
                <a:gd name="connsiteX0" fmla="*/ -2680 w 46343"/>
                <a:gd name="connsiteY0" fmla="*/ -1223 h 74229"/>
                <a:gd name="connsiteX1" fmla="*/ 43663 w 46343"/>
                <a:gd name="connsiteY1" fmla="*/ -1223 h 74229"/>
                <a:gd name="connsiteX2" fmla="*/ 43663 w 46343"/>
                <a:gd name="connsiteY2" fmla="*/ 73007 h 74229"/>
                <a:gd name="connsiteX3" fmla="*/ -2680 w 46343"/>
                <a:gd name="connsiteY3" fmla="*/ 73007 h 74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343" h="74229">
                  <a:moveTo>
                    <a:pt x="-2680" y="-1223"/>
                  </a:moveTo>
                  <a:lnTo>
                    <a:pt x="43663" y="-1223"/>
                  </a:lnTo>
                  <a:lnTo>
                    <a:pt x="43663" y="73007"/>
                  </a:lnTo>
                  <a:lnTo>
                    <a:pt x="-2680" y="73007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27F3CBA7-1C31-D065-68E6-CAA0F049F470}"/>
                </a:ext>
              </a:extLst>
            </p:cNvPr>
            <p:cNvSpPr/>
            <p:nvPr/>
          </p:nvSpPr>
          <p:spPr>
            <a:xfrm flipV="1">
              <a:off x="5678024" y="4902926"/>
              <a:ext cx="46343" cy="74229"/>
            </a:xfrm>
            <a:custGeom>
              <a:avLst/>
              <a:gdLst>
                <a:gd name="connsiteX0" fmla="*/ -2680 w 46343"/>
                <a:gd name="connsiteY0" fmla="*/ -1008 h 74229"/>
                <a:gd name="connsiteX1" fmla="*/ 43663 w 46343"/>
                <a:gd name="connsiteY1" fmla="*/ -1008 h 74229"/>
                <a:gd name="connsiteX2" fmla="*/ 43663 w 46343"/>
                <a:gd name="connsiteY2" fmla="*/ 73222 h 74229"/>
                <a:gd name="connsiteX3" fmla="*/ -2680 w 46343"/>
                <a:gd name="connsiteY3" fmla="*/ 73222 h 74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343" h="74229">
                  <a:moveTo>
                    <a:pt x="-2680" y="-1008"/>
                  </a:moveTo>
                  <a:lnTo>
                    <a:pt x="43663" y="-1008"/>
                  </a:lnTo>
                  <a:lnTo>
                    <a:pt x="43663" y="73222"/>
                  </a:lnTo>
                  <a:lnTo>
                    <a:pt x="-2680" y="73222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7F371E88-AD17-BE9C-D0D1-A06AC70ED676}"/>
                </a:ext>
              </a:extLst>
            </p:cNvPr>
            <p:cNvSpPr/>
            <p:nvPr/>
          </p:nvSpPr>
          <p:spPr>
            <a:xfrm flipV="1">
              <a:off x="5907033" y="4305743"/>
              <a:ext cx="371926" cy="4793"/>
            </a:xfrm>
            <a:custGeom>
              <a:avLst/>
              <a:gdLst>
                <a:gd name="connsiteX0" fmla="*/ 368878 w 371926"/>
                <a:gd name="connsiteY0" fmla="*/ 612 h 4793"/>
                <a:gd name="connsiteX1" fmla="*/ 182924 w 371926"/>
                <a:gd name="connsiteY1" fmla="*/ -1785 h 4793"/>
                <a:gd name="connsiteX2" fmla="*/ -3049 w 371926"/>
                <a:gd name="connsiteY2" fmla="*/ 612 h 4793"/>
                <a:gd name="connsiteX3" fmla="*/ 182924 w 371926"/>
                <a:gd name="connsiteY3" fmla="*/ 3008 h 4793"/>
                <a:gd name="connsiteX4" fmla="*/ 368878 w 371926"/>
                <a:gd name="connsiteY4" fmla="*/ 612 h 4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926" h="4793">
                  <a:moveTo>
                    <a:pt x="368878" y="612"/>
                  </a:moveTo>
                  <a:cubicBezTo>
                    <a:pt x="368878" y="-716"/>
                    <a:pt x="285607" y="-1785"/>
                    <a:pt x="182924" y="-1785"/>
                  </a:cubicBezTo>
                  <a:cubicBezTo>
                    <a:pt x="80195" y="-1785"/>
                    <a:pt x="-3049" y="-716"/>
                    <a:pt x="-3049" y="612"/>
                  </a:cubicBezTo>
                  <a:cubicBezTo>
                    <a:pt x="-3049" y="1939"/>
                    <a:pt x="80195" y="3008"/>
                    <a:pt x="182924" y="3008"/>
                  </a:cubicBezTo>
                  <a:cubicBezTo>
                    <a:pt x="285607" y="3008"/>
                    <a:pt x="368878" y="1939"/>
                    <a:pt x="368878" y="612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6378541E-519B-48A1-5E33-8254EC4967C2}"/>
                </a:ext>
              </a:extLst>
            </p:cNvPr>
            <p:cNvSpPr/>
            <p:nvPr/>
          </p:nvSpPr>
          <p:spPr>
            <a:xfrm flipV="1">
              <a:off x="6354240" y="4305743"/>
              <a:ext cx="169039" cy="4793"/>
            </a:xfrm>
            <a:custGeom>
              <a:avLst/>
              <a:gdLst>
                <a:gd name="connsiteX0" fmla="*/ 165666 w 169039"/>
                <a:gd name="connsiteY0" fmla="*/ 612 h 4793"/>
                <a:gd name="connsiteX1" fmla="*/ 81151 w 169039"/>
                <a:gd name="connsiteY1" fmla="*/ -1785 h 4793"/>
                <a:gd name="connsiteX2" fmla="*/ -3374 w 169039"/>
                <a:gd name="connsiteY2" fmla="*/ 612 h 4793"/>
                <a:gd name="connsiteX3" fmla="*/ 81151 w 169039"/>
                <a:gd name="connsiteY3" fmla="*/ 3008 h 4793"/>
                <a:gd name="connsiteX4" fmla="*/ 165666 w 169039"/>
                <a:gd name="connsiteY4" fmla="*/ 612 h 4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9039" h="4793">
                  <a:moveTo>
                    <a:pt x="165666" y="612"/>
                  </a:moveTo>
                  <a:cubicBezTo>
                    <a:pt x="165666" y="-716"/>
                    <a:pt x="127829" y="-1785"/>
                    <a:pt x="81151" y="-1785"/>
                  </a:cubicBezTo>
                  <a:cubicBezTo>
                    <a:pt x="34464" y="-1785"/>
                    <a:pt x="-3374" y="-716"/>
                    <a:pt x="-3374" y="612"/>
                  </a:cubicBezTo>
                  <a:cubicBezTo>
                    <a:pt x="-3374" y="1939"/>
                    <a:pt x="34464" y="3008"/>
                    <a:pt x="81151" y="3008"/>
                  </a:cubicBezTo>
                  <a:cubicBezTo>
                    <a:pt x="127829" y="3008"/>
                    <a:pt x="165666" y="1939"/>
                    <a:pt x="165666" y="612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50C46B55-1817-C857-89B5-6F6F76D89FF8}"/>
                </a:ext>
              </a:extLst>
            </p:cNvPr>
            <p:cNvSpPr/>
            <p:nvPr/>
          </p:nvSpPr>
          <p:spPr>
            <a:xfrm flipV="1">
              <a:off x="5907033" y="4485070"/>
              <a:ext cx="371926" cy="4802"/>
            </a:xfrm>
            <a:custGeom>
              <a:avLst/>
              <a:gdLst>
                <a:gd name="connsiteX0" fmla="*/ 368878 w 371926"/>
                <a:gd name="connsiteY0" fmla="*/ 832 h 4802"/>
                <a:gd name="connsiteX1" fmla="*/ 182924 w 371926"/>
                <a:gd name="connsiteY1" fmla="*/ -1564 h 4802"/>
                <a:gd name="connsiteX2" fmla="*/ -3049 w 371926"/>
                <a:gd name="connsiteY2" fmla="*/ 832 h 4802"/>
                <a:gd name="connsiteX3" fmla="*/ 182924 w 371926"/>
                <a:gd name="connsiteY3" fmla="*/ 3238 h 4802"/>
                <a:gd name="connsiteX4" fmla="*/ 368878 w 371926"/>
                <a:gd name="connsiteY4" fmla="*/ 832 h 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926" h="4802">
                  <a:moveTo>
                    <a:pt x="368878" y="832"/>
                  </a:moveTo>
                  <a:cubicBezTo>
                    <a:pt x="368878" y="-495"/>
                    <a:pt x="285607" y="-1564"/>
                    <a:pt x="182924" y="-1564"/>
                  </a:cubicBezTo>
                  <a:cubicBezTo>
                    <a:pt x="80195" y="-1564"/>
                    <a:pt x="-3049" y="-495"/>
                    <a:pt x="-3049" y="832"/>
                  </a:cubicBezTo>
                  <a:cubicBezTo>
                    <a:pt x="-3049" y="2160"/>
                    <a:pt x="80195" y="3238"/>
                    <a:pt x="182924" y="3238"/>
                  </a:cubicBezTo>
                  <a:cubicBezTo>
                    <a:pt x="285607" y="3238"/>
                    <a:pt x="368878" y="2160"/>
                    <a:pt x="368878" y="832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197A8C08-99F7-4A25-69AB-EB22151CDBDC}"/>
                </a:ext>
              </a:extLst>
            </p:cNvPr>
            <p:cNvSpPr/>
            <p:nvPr/>
          </p:nvSpPr>
          <p:spPr>
            <a:xfrm flipV="1">
              <a:off x="6354240" y="4485070"/>
              <a:ext cx="169039" cy="4802"/>
            </a:xfrm>
            <a:custGeom>
              <a:avLst/>
              <a:gdLst>
                <a:gd name="connsiteX0" fmla="*/ 165666 w 169039"/>
                <a:gd name="connsiteY0" fmla="*/ 832 h 4802"/>
                <a:gd name="connsiteX1" fmla="*/ 81151 w 169039"/>
                <a:gd name="connsiteY1" fmla="*/ -1564 h 4802"/>
                <a:gd name="connsiteX2" fmla="*/ -3374 w 169039"/>
                <a:gd name="connsiteY2" fmla="*/ 832 h 4802"/>
                <a:gd name="connsiteX3" fmla="*/ 81151 w 169039"/>
                <a:gd name="connsiteY3" fmla="*/ 3238 h 4802"/>
                <a:gd name="connsiteX4" fmla="*/ 165666 w 169039"/>
                <a:gd name="connsiteY4" fmla="*/ 832 h 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9039" h="4802">
                  <a:moveTo>
                    <a:pt x="165666" y="832"/>
                  </a:moveTo>
                  <a:cubicBezTo>
                    <a:pt x="165666" y="-495"/>
                    <a:pt x="127829" y="-1564"/>
                    <a:pt x="81151" y="-1564"/>
                  </a:cubicBezTo>
                  <a:cubicBezTo>
                    <a:pt x="34464" y="-1564"/>
                    <a:pt x="-3374" y="-495"/>
                    <a:pt x="-3374" y="832"/>
                  </a:cubicBezTo>
                  <a:cubicBezTo>
                    <a:pt x="-3374" y="2160"/>
                    <a:pt x="34464" y="3238"/>
                    <a:pt x="81151" y="3238"/>
                  </a:cubicBezTo>
                  <a:cubicBezTo>
                    <a:pt x="127829" y="3238"/>
                    <a:pt x="165666" y="2160"/>
                    <a:pt x="165666" y="832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BF11C659-483B-A3F1-66C1-33918BADB33B}"/>
                </a:ext>
              </a:extLst>
            </p:cNvPr>
            <p:cNvSpPr/>
            <p:nvPr/>
          </p:nvSpPr>
          <p:spPr>
            <a:xfrm flipV="1">
              <a:off x="5907033" y="4664415"/>
              <a:ext cx="371926" cy="4793"/>
            </a:xfrm>
            <a:custGeom>
              <a:avLst/>
              <a:gdLst>
                <a:gd name="connsiteX0" fmla="*/ 368878 w 371926"/>
                <a:gd name="connsiteY0" fmla="*/ 1053 h 4793"/>
                <a:gd name="connsiteX1" fmla="*/ 182924 w 371926"/>
                <a:gd name="connsiteY1" fmla="*/ -1344 h 4793"/>
                <a:gd name="connsiteX2" fmla="*/ -3049 w 371926"/>
                <a:gd name="connsiteY2" fmla="*/ 1053 h 4793"/>
                <a:gd name="connsiteX3" fmla="*/ 182924 w 371926"/>
                <a:gd name="connsiteY3" fmla="*/ 3449 h 4793"/>
                <a:gd name="connsiteX4" fmla="*/ 368878 w 371926"/>
                <a:gd name="connsiteY4" fmla="*/ 1053 h 4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926" h="4793">
                  <a:moveTo>
                    <a:pt x="368878" y="1053"/>
                  </a:moveTo>
                  <a:cubicBezTo>
                    <a:pt x="368878" y="-274"/>
                    <a:pt x="285607" y="-1344"/>
                    <a:pt x="182924" y="-1344"/>
                  </a:cubicBezTo>
                  <a:cubicBezTo>
                    <a:pt x="80195" y="-1344"/>
                    <a:pt x="-3049" y="-274"/>
                    <a:pt x="-3049" y="1053"/>
                  </a:cubicBezTo>
                  <a:cubicBezTo>
                    <a:pt x="-3049" y="2380"/>
                    <a:pt x="80195" y="3449"/>
                    <a:pt x="182924" y="3449"/>
                  </a:cubicBezTo>
                  <a:cubicBezTo>
                    <a:pt x="285607" y="3449"/>
                    <a:pt x="368878" y="2380"/>
                    <a:pt x="368878" y="1053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CAC4ED1D-8356-4214-2164-95CABE262C90}"/>
                </a:ext>
              </a:extLst>
            </p:cNvPr>
            <p:cNvSpPr/>
            <p:nvPr/>
          </p:nvSpPr>
          <p:spPr>
            <a:xfrm flipV="1">
              <a:off x="6354240" y="4664415"/>
              <a:ext cx="169039" cy="4793"/>
            </a:xfrm>
            <a:custGeom>
              <a:avLst/>
              <a:gdLst>
                <a:gd name="connsiteX0" fmla="*/ 165666 w 169039"/>
                <a:gd name="connsiteY0" fmla="*/ 1053 h 4793"/>
                <a:gd name="connsiteX1" fmla="*/ 81151 w 169039"/>
                <a:gd name="connsiteY1" fmla="*/ -1344 h 4793"/>
                <a:gd name="connsiteX2" fmla="*/ -3374 w 169039"/>
                <a:gd name="connsiteY2" fmla="*/ 1053 h 4793"/>
                <a:gd name="connsiteX3" fmla="*/ 81151 w 169039"/>
                <a:gd name="connsiteY3" fmla="*/ 3449 h 4793"/>
                <a:gd name="connsiteX4" fmla="*/ 165666 w 169039"/>
                <a:gd name="connsiteY4" fmla="*/ 1053 h 4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9039" h="4793">
                  <a:moveTo>
                    <a:pt x="165666" y="1053"/>
                  </a:moveTo>
                  <a:cubicBezTo>
                    <a:pt x="165666" y="-274"/>
                    <a:pt x="127829" y="-1344"/>
                    <a:pt x="81151" y="-1344"/>
                  </a:cubicBezTo>
                  <a:cubicBezTo>
                    <a:pt x="34464" y="-1344"/>
                    <a:pt x="-3374" y="-274"/>
                    <a:pt x="-3374" y="1053"/>
                  </a:cubicBezTo>
                  <a:cubicBezTo>
                    <a:pt x="-3374" y="2380"/>
                    <a:pt x="34464" y="3449"/>
                    <a:pt x="81151" y="3449"/>
                  </a:cubicBezTo>
                  <a:cubicBezTo>
                    <a:pt x="127829" y="3449"/>
                    <a:pt x="165666" y="2380"/>
                    <a:pt x="165666" y="1053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93D6DE96-C2EC-C57F-F303-CD59A7359AB0}"/>
                </a:ext>
              </a:extLst>
            </p:cNvPr>
            <p:cNvSpPr/>
            <p:nvPr/>
          </p:nvSpPr>
          <p:spPr>
            <a:xfrm flipV="1">
              <a:off x="5907033" y="4843751"/>
              <a:ext cx="371926" cy="4793"/>
            </a:xfrm>
            <a:custGeom>
              <a:avLst/>
              <a:gdLst>
                <a:gd name="connsiteX0" fmla="*/ 368878 w 371926"/>
                <a:gd name="connsiteY0" fmla="*/ 1273 h 4793"/>
                <a:gd name="connsiteX1" fmla="*/ 182924 w 371926"/>
                <a:gd name="connsiteY1" fmla="*/ -1123 h 4793"/>
                <a:gd name="connsiteX2" fmla="*/ -3049 w 371926"/>
                <a:gd name="connsiteY2" fmla="*/ 1273 h 4793"/>
                <a:gd name="connsiteX3" fmla="*/ 182924 w 371926"/>
                <a:gd name="connsiteY3" fmla="*/ 3670 h 4793"/>
                <a:gd name="connsiteX4" fmla="*/ 368878 w 371926"/>
                <a:gd name="connsiteY4" fmla="*/ 1273 h 4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926" h="4793">
                  <a:moveTo>
                    <a:pt x="368878" y="1273"/>
                  </a:moveTo>
                  <a:cubicBezTo>
                    <a:pt x="368878" y="-54"/>
                    <a:pt x="285607" y="-1123"/>
                    <a:pt x="182924" y="-1123"/>
                  </a:cubicBezTo>
                  <a:cubicBezTo>
                    <a:pt x="80195" y="-1123"/>
                    <a:pt x="-3049" y="-54"/>
                    <a:pt x="-3049" y="1273"/>
                  </a:cubicBezTo>
                  <a:cubicBezTo>
                    <a:pt x="-3049" y="2601"/>
                    <a:pt x="80195" y="3670"/>
                    <a:pt x="182924" y="3670"/>
                  </a:cubicBezTo>
                  <a:cubicBezTo>
                    <a:pt x="285607" y="3670"/>
                    <a:pt x="368878" y="2601"/>
                    <a:pt x="368878" y="1273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0140A875-BF3E-8847-4DAF-6DEFE3F1ABFE}"/>
                </a:ext>
              </a:extLst>
            </p:cNvPr>
            <p:cNvSpPr/>
            <p:nvPr/>
          </p:nvSpPr>
          <p:spPr>
            <a:xfrm flipV="1">
              <a:off x="6354240" y="4843751"/>
              <a:ext cx="169039" cy="4793"/>
            </a:xfrm>
            <a:custGeom>
              <a:avLst/>
              <a:gdLst>
                <a:gd name="connsiteX0" fmla="*/ 165666 w 169039"/>
                <a:gd name="connsiteY0" fmla="*/ 1273 h 4793"/>
                <a:gd name="connsiteX1" fmla="*/ 81151 w 169039"/>
                <a:gd name="connsiteY1" fmla="*/ -1123 h 4793"/>
                <a:gd name="connsiteX2" fmla="*/ -3374 w 169039"/>
                <a:gd name="connsiteY2" fmla="*/ 1273 h 4793"/>
                <a:gd name="connsiteX3" fmla="*/ 81151 w 169039"/>
                <a:gd name="connsiteY3" fmla="*/ 3670 h 4793"/>
                <a:gd name="connsiteX4" fmla="*/ 165666 w 169039"/>
                <a:gd name="connsiteY4" fmla="*/ 1273 h 4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9039" h="4793">
                  <a:moveTo>
                    <a:pt x="165666" y="1273"/>
                  </a:moveTo>
                  <a:cubicBezTo>
                    <a:pt x="165666" y="-54"/>
                    <a:pt x="127829" y="-1123"/>
                    <a:pt x="81151" y="-1123"/>
                  </a:cubicBezTo>
                  <a:cubicBezTo>
                    <a:pt x="34464" y="-1123"/>
                    <a:pt x="-3374" y="-54"/>
                    <a:pt x="-3374" y="1273"/>
                  </a:cubicBezTo>
                  <a:cubicBezTo>
                    <a:pt x="-3374" y="2601"/>
                    <a:pt x="34464" y="3670"/>
                    <a:pt x="81151" y="3670"/>
                  </a:cubicBezTo>
                  <a:cubicBezTo>
                    <a:pt x="127829" y="3670"/>
                    <a:pt x="165666" y="2601"/>
                    <a:pt x="165666" y="1273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0395C35F-8DBF-5CF7-D42F-FE4EF8455575}"/>
                </a:ext>
              </a:extLst>
            </p:cNvPr>
            <p:cNvSpPr/>
            <p:nvPr/>
          </p:nvSpPr>
          <p:spPr>
            <a:xfrm flipV="1">
              <a:off x="5907033" y="5023087"/>
              <a:ext cx="371926" cy="4793"/>
            </a:xfrm>
            <a:custGeom>
              <a:avLst/>
              <a:gdLst>
                <a:gd name="connsiteX0" fmla="*/ 368878 w 371926"/>
                <a:gd name="connsiteY0" fmla="*/ 1494 h 4793"/>
                <a:gd name="connsiteX1" fmla="*/ 182924 w 371926"/>
                <a:gd name="connsiteY1" fmla="*/ -903 h 4793"/>
                <a:gd name="connsiteX2" fmla="*/ -3049 w 371926"/>
                <a:gd name="connsiteY2" fmla="*/ 1494 h 4793"/>
                <a:gd name="connsiteX3" fmla="*/ 182924 w 371926"/>
                <a:gd name="connsiteY3" fmla="*/ 3890 h 4793"/>
                <a:gd name="connsiteX4" fmla="*/ 368878 w 371926"/>
                <a:gd name="connsiteY4" fmla="*/ 1494 h 4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926" h="4793">
                  <a:moveTo>
                    <a:pt x="368878" y="1494"/>
                  </a:moveTo>
                  <a:cubicBezTo>
                    <a:pt x="368878" y="167"/>
                    <a:pt x="285607" y="-903"/>
                    <a:pt x="182924" y="-903"/>
                  </a:cubicBezTo>
                  <a:cubicBezTo>
                    <a:pt x="80195" y="-903"/>
                    <a:pt x="-3049" y="167"/>
                    <a:pt x="-3049" y="1494"/>
                  </a:cubicBezTo>
                  <a:cubicBezTo>
                    <a:pt x="-3049" y="2821"/>
                    <a:pt x="80195" y="3890"/>
                    <a:pt x="182924" y="3890"/>
                  </a:cubicBezTo>
                  <a:cubicBezTo>
                    <a:pt x="285607" y="3890"/>
                    <a:pt x="368878" y="2821"/>
                    <a:pt x="368878" y="1494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4B6849AE-13FD-ABD9-EF8D-5C027ABBAB29}"/>
                </a:ext>
              </a:extLst>
            </p:cNvPr>
            <p:cNvSpPr/>
            <p:nvPr/>
          </p:nvSpPr>
          <p:spPr>
            <a:xfrm flipV="1">
              <a:off x="6354240" y="5023087"/>
              <a:ext cx="169039" cy="4793"/>
            </a:xfrm>
            <a:custGeom>
              <a:avLst/>
              <a:gdLst>
                <a:gd name="connsiteX0" fmla="*/ 165666 w 169039"/>
                <a:gd name="connsiteY0" fmla="*/ 1494 h 4793"/>
                <a:gd name="connsiteX1" fmla="*/ 81151 w 169039"/>
                <a:gd name="connsiteY1" fmla="*/ -903 h 4793"/>
                <a:gd name="connsiteX2" fmla="*/ -3374 w 169039"/>
                <a:gd name="connsiteY2" fmla="*/ 1494 h 4793"/>
                <a:gd name="connsiteX3" fmla="*/ 81151 w 169039"/>
                <a:gd name="connsiteY3" fmla="*/ 3890 h 4793"/>
                <a:gd name="connsiteX4" fmla="*/ 165666 w 169039"/>
                <a:gd name="connsiteY4" fmla="*/ 1494 h 4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9039" h="4793">
                  <a:moveTo>
                    <a:pt x="165666" y="1494"/>
                  </a:moveTo>
                  <a:cubicBezTo>
                    <a:pt x="165666" y="167"/>
                    <a:pt x="127829" y="-903"/>
                    <a:pt x="81151" y="-903"/>
                  </a:cubicBezTo>
                  <a:cubicBezTo>
                    <a:pt x="34464" y="-903"/>
                    <a:pt x="-3374" y="167"/>
                    <a:pt x="-3374" y="1494"/>
                  </a:cubicBezTo>
                  <a:cubicBezTo>
                    <a:pt x="-3374" y="2821"/>
                    <a:pt x="34464" y="3890"/>
                    <a:pt x="81151" y="3890"/>
                  </a:cubicBezTo>
                  <a:cubicBezTo>
                    <a:pt x="127829" y="3890"/>
                    <a:pt x="165666" y="2821"/>
                    <a:pt x="165666" y="1494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43C1CD68-744C-2BB8-4828-6CB450D86B98}"/>
                </a:ext>
              </a:extLst>
            </p:cNvPr>
            <p:cNvSpPr/>
            <p:nvPr/>
          </p:nvSpPr>
          <p:spPr>
            <a:xfrm flipV="1">
              <a:off x="5907033" y="5202423"/>
              <a:ext cx="371926" cy="4793"/>
            </a:xfrm>
            <a:custGeom>
              <a:avLst/>
              <a:gdLst>
                <a:gd name="connsiteX0" fmla="*/ 368878 w 371926"/>
                <a:gd name="connsiteY0" fmla="*/ 1714 h 4793"/>
                <a:gd name="connsiteX1" fmla="*/ 182924 w 371926"/>
                <a:gd name="connsiteY1" fmla="*/ -682 h 4793"/>
                <a:gd name="connsiteX2" fmla="*/ -3049 w 371926"/>
                <a:gd name="connsiteY2" fmla="*/ 1714 h 4793"/>
                <a:gd name="connsiteX3" fmla="*/ 182924 w 371926"/>
                <a:gd name="connsiteY3" fmla="*/ 4111 h 4793"/>
                <a:gd name="connsiteX4" fmla="*/ 368878 w 371926"/>
                <a:gd name="connsiteY4" fmla="*/ 1714 h 4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926" h="4793">
                  <a:moveTo>
                    <a:pt x="368878" y="1714"/>
                  </a:moveTo>
                  <a:cubicBezTo>
                    <a:pt x="368878" y="387"/>
                    <a:pt x="285607" y="-682"/>
                    <a:pt x="182924" y="-682"/>
                  </a:cubicBezTo>
                  <a:cubicBezTo>
                    <a:pt x="80195" y="-682"/>
                    <a:pt x="-3049" y="387"/>
                    <a:pt x="-3049" y="1714"/>
                  </a:cubicBezTo>
                  <a:cubicBezTo>
                    <a:pt x="-3049" y="3042"/>
                    <a:pt x="80195" y="4111"/>
                    <a:pt x="182924" y="4111"/>
                  </a:cubicBezTo>
                  <a:cubicBezTo>
                    <a:pt x="285607" y="4111"/>
                    <a:pt x="368878" y="3042"/>
                    <a:pt x="368878" y="1714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E445BEE4-A267-37B6-E39D-392D68674EF8}"/>
                </a:ext>
              </a:extLst>
            </p:cNvPr>
            <p:cNvSpPr/>
            <p:nvPr/>
          </p:nvSpPr>
          <p:spPr>
            <a:xfrm flipV="1">
              <a:off x="6354240" y="5202423"/>
              <a:ext cx="169039" cy="4793"/>
            </a:xfrm>
            <a:custGeom>
              <a:avLst/>
              <a:gdLst>
                <a:gd name="connsiteX0" fmla="*/ 165666 w 169039"/>
                <a:gd name="connsiteY0" fmla="*/ 1714 h 4793"/>
                <a:gd name="connsiteX1" fmla="*/ 81151 w 169039"/>
                <a:gd name="connsiteY1" fmla="*/ -682 h 4793"/>
                <a:gd name="connsiteX2" fmla="*/ -3374 w 169039"/>
                <a:gd name="connsiteY2" fmla="*/ 1714 h 4793"/>
                <a:gd name="connsiteX3" fmla="*/ 81151 w 169039"/>
                <a:gd name="connsiteY3" fmla="*/ 4111 h 4793"/>
                <a:gd name="connsiteX4" fmla="*/ 165666 w 169039"/>
                <a:gd name="connsiteY4" fmla="*/ 1714 h 4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9039" h="4793">
                  <a:moveTo>
                    <a:pt x="165666" y="1714"/>
                  </a:moveTo>
                  <a:cubicBezTo>
                    <a:pt x="165666" y="387"/>
                    <a:pt x="127829" y="-682"/>
                    <a:pt x="81151" y="-682"/>
                  </a:cubicBezTo>
                  <a:cubicBezTo>
                    <a:pt x="34464" y="-682"/>
                    <a:pt x="-3374" y="387"/>
                    <a:pt x="-3374" y="1714"/>
                  </a:cubicBezTo>
                  <a:cubicBezTo>
                    <a:pt x="-3374" y="3042"/>
                    <a:pt x="34464" y="4111"/>
                    <a:pt x="81151" y="4111"/>
                  </a:cubicBezTo>
                  <a:cubicBezTo>
                    <a:pt x="127829" y="4111"/>
                    <a:pt x="165666" y="3042"/>
                    <a:pt x="165666" y="1714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E6B24925-77A3-288C-11DC-B4DBB366B0AD}"/>
                </a:ext>
              </a:extLst>
            </p:cNvPr>
            <p:cNvSpPr/>
            <p:nvPr/>
          </p:nvSpPr>
          <p:spPr>
            <a:xfrm flipV="1">
              <a:off x="5907033" y="3597921"/>
              <a:ext cx="371926" cy="4793"/>
            </a:xfrm>
            <a:custGeom>
              <a:avLst/>
              <a:gdLst>
                <a:gd name="connsiteX0" fmla="*/ 368878 w 371926"/>
                <a:gd name="connsiteY0" fmla="*/ -258 h 4793"/>
                <a:gd name="connsiteX1" fmla="*/ 182924 w 371926"/>
                <a:gd name="connsiteY1" fmla="*/ -2655 h 4793"/>
                <a:gd name="connsiteX2" fmla="*/ -3049 w 371926"/>
                <a:gd name="connsiteY2" fmla="*/ -258 h 4793"/>
                <a:gd name="connsiteX3" fmla="*/ 182924 w 371926"/>
                <a:gd name="connsiteY3" fmla="*/ 2138 h 4793"/>
                <a:gd name="connsiteX4" fmla="*/ 368878 w 371926"/>
                <a:gd name="connsiteY4" fmla="*/ -258 h 4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926" h="4793">
                  <a:moveTo>
                    <a:pt x="368878" y="-258"/>
                  </a:moveTo>
                  <a:cubicBezTo>
                    <a:pt x="368878" y="-1586"/>
                    <a:pt x="285607" y="-2655"/>
                    <a:pt x="182924" y="-2655"/>
                  </a:cubicBezTo>
                  <a:cubicBezTo>
                    <a:pt x="80195" y="-2655"/>
                    <a:pt x="-3049" y="-1586"/>
                    <a:pt x="-3049" y="-258"/>
                  </a:cubicBezTo>
                  <a:cubicBezTo>
                    <a:pt x="-3049" y="1069"/>
                    <a:pt x="80195" y="2138"/>
                    <a:pt x="182924" y="2138"/>
                  </a:cubicBezTo>
                  <a:cubicBezTo>
                    <a:pt x="285607" y="2138"/>
                    <a:pt x="368878" y="1069"/>
                    <a:pt x="368878" y="-258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F4B71E06-5E38-EEA1-A1FA-F35408FB4FCC}"/>
                </a:ext>
              </a:extLst>
            </p:cNvPr>
            <p:cNvSpPr/>
            <p:nvPr/>
          </p:nvSpPr>
          <p:spPr>
            <a:xfrm flipV="1">
              <a:off x="5907033" y="3418437"/>
              <a:ext cx="371926" cy="4793"/>
            </a:xfrm>
            <a:custGeom>
              <a:avLst/>
              <a:gdLst>
                <a:gd name="connsiteX0" fmla="*/ 368878 w 371926"/>
                <a:gd name="connsiteY0" fmla="*/ -479 h 4793"/>
                <a:gd name="connsiteX1" fmla="*/ 182924 w 371926"/>
                <a:gd name="connsiteY1" fmla="*/ -2876 h 4793"/>
                <a:gd name="connsiteX2" fmla="*/ -3049 w 371926"/>
                <a:gd name="connsiteY2" fmla="*/ -479 h 4793"/>
                <a:gd name="connsiteX3" fmla="*/ 182924 w 371926"/>
                <a:gd name="connsiteY3" fmla="*/ 1918 h 4793"/>
                <a:gd name="connsiteX4" fmla="*/ 368878 w 371926"/>
                <a:gd name="connsiteY4" fmla="*/ -479 h 4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926" h="4793">
                  <a:moveTo>
                    <a:pt x="368878" y="-479"/>
                  </a:moveTo>
                  <a:cubicBezTo>
                    <a:pt x="368878" y="-1806"/>
                    <a:pt x="285607" y="-2876"/>
                    <a:pt x="182924" y="-2876"/>
                  </a:cubicBezTo>
                  <a:cubicBezTo>
                    <a:pt x="80195" y="-2876"/>
                    <a:pt x="-3049" y="-1806"/>
                    <a:pt x="-3049" y="-479"/>
                  </a:cubicBezTo>
                  <a:cubicBezTo>
                    <a:pt x="-3049" y="848"/>
                    <a:pt x="80195" y="1918"/>
                    <a:pt x="182924" y="1918"/>
                  </a:cubicBezTo>
                  <a:cubicBezTo>
                    <a:pt x="285607" y="1918"/>
                    <a:pt x="368878" y="848"/>
                    <a:pt x="368878" y="-479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F4458E69-028A-F05D-31D3-F9734ACBB45A}"/>
                </a:ext>
              </a:extLst>
            </p:cNvPr>
            <p:cNvSpPr/>
            <p:nvPr/>
          </p:nvSpPr>
          <p:spPr>
            <a:xfrm flipV="1">
              <a:off x="5907033" y="3238944"/>
              <a:ext cx="371926" cy="4802"/>
            </a:xfrm>
            <a:custGeom>
              <a:avLst/>
              <a:gdLst>
                <a:gd name="connsiteX0" fmla="*/ 368878 w 371926"/>
                <a:gd name="connsiteY0" fmla="*/ -700 h 4802"/>
                <a:gd name="connsiteX1" fmla="*/ 182924 w 371926"/>
                <a:gd name="connsiteY1" fmla="*/ -3096 h 4802"/>
                <a:gd name="connsiteX2" fmla="*/ -3049 w 371926"/>
                <a:gd name="connsiteY2" fmla="*/ -700 h 4802"/>
                <a:gd name="connsiteX3" fmla="*/ 182924 w 371926"/>
                <a:gd name="connsiteY3" fmla="*/ 1706 h 4802"/>
                <a:gd name="connsiteX4" fmla="*/ 368878 w 371926"/>
                <a:gd name="connsiteY4" fmla="*/ -700 h 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926" h="4802">
                  <a:moveTo>
                    <a:pt x="368878" y="-700"/>
                  </a:moveTo>
                  <a:cubicBezTo>
                    <a:pt x="368878" y="-2027"/>
                    <a:pt x="285607" y="-3096"/>
                    <a:pt x="182924" y="-3096"/>
                  </a:cubicBezTo>
                  <a:cubicBezTo>
                    <a:pt x="80195" y="-3096"/>
                    <a:pt x="-3049" y="-2027"/>
                    <a:pt x="-3049" y="-700"/>
                  </a:cubicBezTo>
                  <a:cubicBezTo>
                    <a:pt x="-3049" y="627"/>
                    <a:pt x="80195" y="1706"/>
                    <a:pt x="182924" y="1706"/>
                  </a:cubicBezTo>
                  <a:cubicBezTo>
                    <a:pt x="285607" y="1706"/>
                    <a:pt x="368878" y="627"/>
                    <a:pt x="368878" y="-700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9A42FF4C-D136-7218-85F6-F65937BD6E89}"/>
                </a:ext>
              </a:extLst>
            </p:cNvPr>
            <p:cNvSpPr/>
            <p:nvPr/>
          </p:nvSpPr>
          <p:spPr>
            <a:xfrm flipV="1">
              <a:off x="5907033" y="3773358"/>
              <a:ext cx="371926" cy="4802"/>
            </a:xfrm>
            <a:custGeom>
              <a:avLst/>
              <a:gdLst>
                <a:gd name="connsiteX0" fmla="*/ 368878 w 371926"/>
                <a:gd name="connsiteY0" fmla="*/ -34 h 4802"/>
                <a:gd name="connsiteX1" fmla="*/ 182924 w 371926"/>
                <a:gd name="connsiteY1" fmla="*/ -2439 h 4802"/>
                <a:gd name="connsiteX2" fmla="*/ -3049 w 371926"/>
                <a:gd name="connsiteY2" fmla="*/ -34 h 4802"/>
                <a:gd name="connsiteX3" fmla="*/ 182924 w 371926"/>
                <a:gd name="connsiteY3" fmla="*/ 2363 h 4802"/>
                <a:gd name="connsiteX4" fmla="*/ 368878 w 371926"/>
                <a:gd name="connsiteY4" fmla="*/ -34 h 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926" h="4802">
                  <a:moveTo>
                    <a:pt x="368878" y="-34"/>
                  </a:moveTo>
                  <a:cubicBezTo>
                    <a:pt x="368878" y="-1361"/>
                    <a:pt x="285607" y="-2439"/>
                    <a:pt x="182924" y="-2439"/>
                  </a:cubicBezTo>
                  <a:cubicBezTo>
                    <a:pt x="80195" y="-2439"/>
                    <a:pt x="-3049" y="-1361"/>
                    <a:pt x="-3049" y="-34"/>
                  </a:cubicBezTo>
                  <a:cubicBezTo>
                    <a:pt x="-3049" y="1294"/>
                    <a:pt x="80195" y="2363"/>
                    <a:pt x="182924" y="2363"/>
                  </a:cubicBezTo>
                  <a:cubicBezTo>
                    <a:pt x="285607" y="2363"/>
                    <a:pt x="368878" y="1294"/>
                    <a:pt x="368878" y="-34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F69EDA49-0E8B-8744-F4C0-53AAFB9EDA6D}"/>
                </a:ext>
              </a:extLst>
            </p:cNvPr>
            <p:cNvSpPr/>
            <p:nvPr/>
          </p:nvSpPr>
          <p:spPr>
            <a:xfrm flipV="1">
              <a:off x="5907033" y="3948795"/>
              <a:ext cx="371926" cy="4802"/>
            </a:xfrm>
            <a:custGeom>
              <a:avLst/>
              <a:gdLst>
                <a:gd name="connsiteX0" fmla="*/ 368878 w 371926"/>
                <a:gd name="connsiteY0" fmla="*/ 182 h 4802"/>
                <a:gd name="connsiteX1" fmla="*/ 182924 w 371926"/>
                <a:gd name="connsiteY1" fmla="*/ -2224 h 4802"/>
                <a:gd name="connsiteX2" fmla="*/ -3049 w 371926"/>
                <a:gd name="connsiteY2" fmla="*/ 182 h 4802"/>
                <a:gd name="connsiteX3" fmla="*/ 182924 w 371926"/>
                <a:gd name="connsiteY3" fmla="*/ 2579 h 4802"/>
                <a:gd name="connsiteX4" fmla="*/ 368878 w 371926"/>
                <a:gd name="connsiteY4" fmla="*/ 182 h 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926" h="4802">
                  <a:moveTo>
                    <a:pt x="368878" y="182"/>
                  </a:moveTo>
                  <a:cubicBezTo>
                    <a:pt x="368878" y="-1145"/>
                    <a:pt x="285607" y="-2224"/>
                    <a:pt x="182924" y="-2224"/>
                  </a:cubicBezTo>
                  <a:cubicBezTo>
                    <a:pt x="80195" y="-2224"/>
                    <a:pt x="-3049" y="-1145"/>
                    <a:pt x="-3049" y="182"/>
                  </a:cubicBezTo>
                  <a:cubicBezTo>
                    <a:pt x="-3049" y="1510"/>
                    <a:pt x="80195" y="2579"/>
                    <a:pt x="182924" y="2579"/>
                  </a:cubicBezTo>
                  <a:cubicBezTo>
                    <a:pt x="285607" y="2579"/>
                    <a:pt x="368878" y="1510"/>
                    <a:pt x="368878" y="182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6DA29F25-A4B1-779C-41A6-9939EC5112CD}"/>
                </a:ext>
              </a:extLst>
            </p:cNvPr>
            <p:cNvSpPr/>
            <p:nvPr/>
          </p:nvSpPr>
          <p:spPr>
            <a:xfrm flipV="1">
              <a:off x="5907033" y="4124232"/>
              <a:ext cx="371926" cy="4802"/>
            </a:xfrm>
            <a:custGeom>
              <a:avLst/>
              <a:gdLst>
                <a:gd name="connsiteX0" fmla="*/ 368878 w 371926"/>
                <a:gd name="connsiteY0" fmla="*/ 398 h 4802"/>
                <a:gd name="connsiteX1" fmla="*/ 182924 w 371926"/>
                <a:gd name="connsiteY1" fmla="*/ -2008 h 4802"/>
                <a:gd name="connsiteX2" fmla="*/ -3049 w 371926"/>
                <a:gd name="connsiteY2" fmla="*/ 398 h 4802"/>
                <a:gd name="connsiteX3" fmla="*/ 182924 w 371926"/>
                <a:gd name="connsiteY3" fmla="*/ 2795 h 4802"/>
                <a:gd name="connsiteX4" fmla="*/ 368878 w 371926"/>
                <a:gd name="connsiteY4" fmla="*/ 398 h 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926" h="4802">
                  <a:moveTo>
                    <a:pt x="368878" y="398"/>
                  </a:moveTo>
                  <a:cubicBezTo>
                    <a:pt x="368878" y="-929"/>
                    <a:pt x="285607" y="-2008"/>
                    <a:pt x="182924" y="-2008"/>
                  </a:cubicBezTo>
                  <a:cubicBezTo>
                    <a:pt x="80195" y="-2008"/>
                    <a:pt x="-3049" y="-929"/>
                    <a:pt x="-3049" y="398"/>
                  </a:cubicBezTo>
                  <a:cubicBezTo>
                    <a:pt x="-3049" y="1716"/>
                    <a:pt x="80195" y="2795"/>
                    <a:pt x="182924" y="2795"/>
                  </a:cubicBezTo>
                  <a:cubicBezTo>
                    <a:pt x="285607" y="2795"/>
                    <a:pt x="368878" y="1716"/>
                    <a:pt x="368878" y="398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1EDE749E-4EBB-9967-7799-E9249AABF41E}"/>
                </a:ext>
              </a:extLst>
            </p:cNvPr>
            <p:cNvSpPr/>
            <p:nvPr/>
          </p:nvSpPr>
          <p:spPr>
            <a:xfrm flipV="1">
              <a:off x="5901438" y="3063074"/>
              <a:ext cx="370286" cy="4802"/>
            </a:xfrm>
            <a:custGeom>
              <a:avLst/>
              <a:gdLst>
                <a:gd name="connsiteX0" fmla="*/ 367244 w 370286"/>
                <a:gd name="connsiteY0" fmla="*/ -916 h 4802"/>
                <a:gd name="connsiteX1" fmla="*/ 182110 w 370286"/>
                <a:gd name="connsiteY1" fmla="*/ -3313 h 4802"/>
                <a:gd name="connsiteX2" fmla="*/ -3043 w 370286"/>
                <a:gd name="connsiteY2" fmla="*/ -916 h 4802"/>
                <a:gd name="connsiteX3" fmla="*/ 182110 w 370286"/>
                <a:gd name="connsiteY3" fmla="*/ 1490 h 4802"/>
                <a:gd name="connsiteX4" fmla="*/ 367244 w 370286"/>
                <a:gd name="connsiteY4" fmla="*/ -916 h 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0286" h="4802">
                  <a:moveTo>
                    <a:pt x="367244" y="-916"/>
                  </a:moveTo>
                  <a:cubicBezTo>
                    <a:pt x="367244" y="-2243"/>
                    <a:pt x="284350" y="-3313"/>
                    <a:pt x="182110" y="-3313"/>
                  </a:cubicBezTo>
                  <a:cubicBezTo>
                    <a:pt x="79832" y="-3313"/>
                    <a:pt x="-3043" y="-2243"/>
                    <a:pt x="-3043" y="-916"/>
                  </a:cubicBezTo>
                  <a:cubicBezTo>
                    <a:pt x="-3043" y="411"/>
                    <a:pt x="79832" y="1490"/>
                    <a:pt x="182110" y="1490"/>
                  </a:cubicBezTo>
                  <a:cubicBezTo>
                    <a:pt x="284350" y="1490"/>
                    <a:pt x="367244" y="411"/>
                    <a:pt x="367244" y="-916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E8136818-C07E-B593-EF2D-416D024368EB}"/>
                </a:ext>
              </a:extLst>
            </p:cNvPr>
            <p:cNvSpPr/>
            <p:nvPr/>
          </p:nvSpPr>
          <p:spPr>
            <a:xfrm flipV="1">
              <a:off x="6354240" y="3063074"/>
              <a:ext cx="169039" cy="4802"/>
            </a:xfrm>
            <a:custGeom>
              <a:avLst/>
              <a:gdLst>
                <a:gd name="connsiteX0" fmla="*/ 165666 w 169039"/>
                <a:gd name="connsiteY0" fmla="*/ -916 h 4802"/>
                <a:gd name="connsiteX1" fmla="*/ 81151 w 169039"/>
                <a:gd name="connsiteY1" fmla="*/ -3313 h 4802"/>
                <a:gd name="connsiteX2" fmla="*/ -3374 w 169039"/>
                <a:gd name="connsiteY2" fmla="*/ -916 h 4802"/>
                <a:gd name="connsiteX3" fmla="*/ 81151 w 169039"/>
                <a:gd name="connsiteY3" fmla="*/ 1490 h 4802"/>
                <a:gd name="connsiteX4" fmla="*/ 165666 w 169039"/>
                <a:gd name="connsiteY4" fmla="*/ -916 h 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9039" h="4802">
                  <a:moveTo>
                    <a:pt x="165666" y="-916"/>
                  </a:moveTo>
                  <a:cubicBezTo>
                    <a:pt x="165666" y="-2243"/>
                    <a:pt x="127829" y="-3313"/>
                    <a:pt x="81151" y="-3313"/>
                  </a:cubicBezTo>
                  <a:cubicBezTo>
                    <a:pt x="34464" y="-3313"/>
                    <a:pt x="-3374" y="-2243"/>
                    <a:pt x="-3374" y="-916"/>
                  </a:cubicBezTo>
                  <a:cubicBezTo>
                    <a:pt x="-3374" y="411"/>
                    <a:pt x="34464" y="1490"/>
                    <a:pt x="81151" y="1490"/>
                  </a:cubicBezTo>
                  <a:cubicBezTo>
                    <a:pt x="127829" y="1490"/>
                    <a:pt x="165666" y="411"/>
                    <a:pt x="165666" y="-916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38708A8C-F17B-61C7-3A17-97715BA86A89}"/>
                </a:ext>
              </a:extLst>
            </p:cNvPr>
            <p:cNvSpPr/>
            <p:nvPr/>
          </p:nvSpPr>
          <p:spPr>
            <a:xfrm flipV="1">
              <a:off x="6354240" y="3238963"/>
              <a:ext cx="169039" cy="4793"/>
            </a:xfrm>
            <a:custGeom>
              <a:avLst/>
              <a:gdLst>
                <a:gd name="connsiteX0" fmla="*/ 165666 w 169039"/>
                <a:gd name="connsiteY0" fmla="*/ -700 h 4793"/>
                <a:gd name="connsiteX1" fmla="*/ 81151 w 169039"/>
                <a:gd name="connsiteY1" fmla="*/ -3096 h 4793"/>
                <a:gd name="connsiteX2" fmla="*/ -3374 w 169039"/>
                <a:gd name="connsiteY2" fmla="*/ -700 h 4793"/>
                <a:gd name="connsiteX3" fmla="*/ 81151 w 169039"/>
                <a:gd name="connsiteY3" fmla="*/ 1697 h 4793"/>
                <a:gd name="connsiteX4" fmla="*/ 165666 w 169039"/>
                <a:gd name="connsiteY4" fmla="*/ -700 h 4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9039" h="4793">
                  <a:moveTo>
                    <a:pt x="165666" y="-700"/>
                  </a:moveTo>
                  <a:cubicBezTo>
                    <a:pt x="165666" y="-2027"/>
                    <a:pt x="127829" y="-3096"/>
                    <a:pt x="81151" y="-3096"/>
                  </a:cubicBezTo>
                  <a:cubicBezTo>
                    <a:pt x="34464" y="-3096"/>
                    <a:pt x="-3374" y="-2027"/>
                    <a:pt x="-3374" y="-700"/>
                  </a:cubicBezTo>
                  <a:cubicBezTo>
                    <a:pt x="-3374" y="627"/>
                    <a:pt x="34464" y="1697"/>
                    <a:pt x="81151" y="1697"/>
                  </a:cubicBezTo>
                  <a:cubicBezTo>
                    <a:pt x="127829" y="1697"/>
                    <a:pt x="165666" y="627"/>
                    <a:pt x="165666" y="-700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D4B00C39-85CD-4762-0B6F-813477622C80}"/>
                </a:ext>
              </a:extLst>
            </p:cNvPr>
            <p:cNvSpPr/>
            <p:nvPr/>
          </p:nvSpPr>
          <p:spPr>
            <a:xfrm flipV="1">
              <a:off x="6354240" y="3414842"/>
              <a:ext cx="169039" cy="4802"/>
            </a:xfrm>
            <a:custGeom>
              <a:avLst/>
              <a:gdLst>
                <a:gd name="connsiteX0" fmla="*/ 165666 w 169039"/>
                <a:gd name="connsiteY0" fmla="*/ -474 h 4802"/>
                <a:gd name="connsiteX1" fmla="*/ 81151 w 169039"/>
                <a:gd name="connsiteY1" fmla="*/ -2880 h 4802"/>
                <a:gd name="connsiteX2" fmla="*/ -3374 w 169039"/>
                <a:gd name="connsiteY2" fmla="*/ -474 h 4802"/>
                <a:gd name="connsiteX3" fmla="*/ 81151 w 169039"/>
                <a:gd name="connsiteY3" fmla="*/ 1922 h 4802"/>
                <a:gd name="connsiteX4" fmla="*/ 165666 w 169039"/>
                <a:gd name="connsiteY4" fmla="*/ -474 h 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9039" h="4802">
                  <a:moveTo>
                    <a:pt x="165666" y="-474"/>
                  </a:moveTo>
                  <a:cubicBezTo>
                    <a:pt x="165666" y="-1802"/>
                    <a:pt x="127829" y="-2880"/>
                    <a:pt x="81151" y="-2880"/>
                  </a:cubicBezTo>
                  <a:cubicBezTo>
                    <a:pt x="34464" y="-2880"/>
                    <a:pt x="-3374" y="-1802"/>
                    <a:pt x="-3374" y="-474"/>
                  </a:cubicBezTo>
                  <a:cubicBezTo>
                    <a:pt x="-3374" y="844"/>
                    <a:pt x="34464" y="1922"/>
                    <a:pt x="81151" y="1922"/>
                  </a:cubicBezTo>
                  <a:cubicBezTo>
                    <a:pt x="127829" y="1922"/>
                    <a:pt x="165666" y="844"/>
                    <a:pt x="165666" y="-474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F8E7AB35-0E02-F8B6-7588-C1B46FBD6408}"/>
                </a:ext>
              </a:extLst>
            </p:cNvPr>
            <p:cNvSpPr/>
            <p:nvPr/>
          </p:nvSpPr>
          <p:spPr>
            <a:xfrm flipV="1">
              <a:off x="6354240" y="3597921"/>
              <a:ext cx="169039" cy="4793"/>
            </a:xfrm>
            <a:custGeom>
              <a:avLst/>
              <a:gdLst>
                <a:gd name="connsiteX0" fmla="*/ 165666 w 169039"/>
                <a:gd name="connsiteY0" fmla="*/ -258 h 4793"/>
                <a:gd name="connsiteX1" fmla="*/ 81151 w 169039"/>
                <a:gd name="connsiteY1" fmla="*/ -2655 h 4793"/>
                <a:gd name="connsiteX2" fmla="*/ -3374 w 169039"/>
                <a:gd name="connsiteY2" fmla="*/ -258 h 4793"/>
                <a:gd name="connsiteX3" fmla="*/ 81151 w 169039"/>
                <a:gd name="connsiteY3" fmla="*/ 2138 h 4793"/>
                <a:gd name="connsiteX4" fmla="*/ 165666 w 169039"/>
                <a:gd name="connsiteY4" fmla="*/ -258 h 4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9039" h="4793">
                  <a:moveTo>
                    <a:pt x="165666" y="-258"/>
                  </a:moveTo>
                  <a:cubicBezTo>
                    <a:pt x="165666" y="-1586"/>
                    <a:pt x="127829" y="-2655"/>
                    <a:pt x="81151" y="-2655"/>
                  </a:cubicBezTo>
                  <a:cubicBezTo>
                    <a:pt x="34464" y="-2655"/>
                    <a:pt x="-3374" y="-1586"/>
                    <a:pt x="-3374" y="-258"/>
                  </a:cubicBezTo>
                  <a:cubicBezTo>
                    <a:pt x="-3374" y="1069"/>
                    <a:pt x="34464" y="2138"/>
                    <a:pt x="81151" y="2138"/>
                  </a:cubicBezTo>
                  <a:cubicBezTo>
                    <a:pt x="127829" y="2138"/>
                    <a:pt x="165666" y="1069"/>
                    <a:pt x="165666" y="-258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2F46F97B-0972-D41E-9F05-3EABFBF99AEF}"/>
                </a:ext>
              </a:extLst>
            </p:cNvPr>
            <p:cNvSpPr/>
            <p:nvPr/>
          </p:nvSpPr>
          <p:spPr>
            <a:xfrm flipV="1">
              <a:off x="6354240" y="3773358"/>
              <a:ext cx="169039" cy="4802"/>
            </a:xfrm>
            <a:custGeom>
              <a:avLst/>
              <a:gdLst>
                <a:gd name="connsiteX0" fmla="*/ 165666 w 169039"/>
                <a:gd name="connsiteY0" fmla="*/ -34 h 4802"/>
                <a:gd name="connsiteX1" fmla="*/ 81151 w 169039"/>
                <a:gd name="connsiteY1" fmla="*/ -2439 h 4802"/>
                <a:gd name="connsiteX2" fmla="*/ -3374 w 169039"/>
                <a:gd name="connsiteY2" fmla="*/ -34 h 4802"/>
                <a:gd name="connsiteX3" fmla="*/ 81151 w 169039"/>
                <a:gd name="connsiteY3" fmla="*/ 2363 h 4802"/>
                <a:gd name="connsiteX4" fmla="*/ 165666 w 169039"/>
                <a:gd name="connsiteY4" fmla="*/ -34 h 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9039" h="4802">
                  <a:moveTo>
                    <a:pt x="165666" y="-34"/>
                  </a:moveTo>
                  <a:cubicBezTo>
                    <a:pt x="165666" y="-1361"/>
                    <a:pt x="127829" y="-2439"/>
                    <a:pt x="81151" y="-2439"/>
                  </a:cubicBezTo>
                  <a:cubicBezTo>
                    <a:pt x="34464" y="-2439"/>
                    <a:pt x="-3374" y="-1361"/>
                    <a:pt x="-3374" y="-34"/>
                  </a:cubicBezTo>
                  <a:cubicBezTo>
                    <a:pt x="-3374" y="1294"/>
                    <a:pt x="34464" y="2363"/>
                    <a:pt x="81151" y="2363"/>
                  </a:cubicBezTo>
                  <a:cubicBezTo>
                    <a:pt x="127829" y="2363"/>
                    <a:pt x="165666" y="1294"/>
                    <a:pt x="165666" y="-34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B29E8E13-1A15-1745-7453-32B622E61182}"/>
                </a:ext>
              </a:extLst>
            </p:cNvPr>
            <p:cNvSpPr/>
            <p:nvPr/>
          </p:nvSpPr>
          <p:spPr>
            <a:xfrm flipV="1">
              <a:off x="6354240" y="3949440"/>
              <a:ext cx="169039" cy="4802"/>
            </a:xfrm>
            <a:custGeom>
              <a:avLst/>
              <a:gdLst>
                <a:gd name="connsiteX0" fmla="*/ 165666 w 169039"/>
                <a:gd name="connsiteY0" fmla="*/ 183 h 4802"/>
                <a:gd name="connsiteX1" fmla="*/ 81151 w 169039"/>
                <a:gd name="connsiteY1" fmla="*/ -2223 h 4802"/>
                <a:gd name="connsiteX2" fmla="*/ -3374 w 169039"/>
                <a:gd name="connsiteY2" fmla="*/ 183 h 4802"/>
                <a:gd name="connsiteX3" fmla="*/ 81151 w 169039"/>
                <a:gd name="connsiteY3" fmla="*/ 2579 h 4802"/>
                <a:gd name="connsiteX4" fmla="*/ 165666 w 169039"/>
                <a:gd name="connsiteY4" fmla="*/ 183 h 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9039" h="4802">
                  <a:moveTo>
                    <a:pt x="165666" y="183"/>
                  </a:moveTo>
                  <a:cubicBezTo>
                    <a:pt x="165666" y="-1144"/>
                    <a:pt x="127829" y="-2223"/>
                    <a:pt x="81151" y="-2223"/>
                  </a:cubicBezTo>
                  <a:cubicBezTo>
                    <a:pt x="34464" y="-2223"/>
                    <a:pt x="-3374" y="-1144"/>
                    <a:pt x="-3374" y="183"/>
                  </a:cubicBezTo>
                  <a:cubicBezTo>
                    <a:pt x="-3374" y="1501"/>
                    <a:pt x="34464" y="2579"/>
                    <a:pt x="81151" y="2579"/>
                  </a:cubicBezTo>
                  <a:cubicBezTo>
                    <a:pt x="127829" y="2579"/>
                    <a:pt x="165666" y="1501"/>
                    <a:pt x="165666" y="183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7B064AF5-4E3D-9DA9-7163-65CAF8E97378}"/>
                </a:ext>
              </a:extLst>
            </p:cNvPr>
            <p:cNvSpPr/>
            <p:nvPr/>
          </p:nvSpPr>
          <p:spPr>
            <a:xfrm flipV="1">
              <a:off x="6354240" y="4125522"/>
              <a:ext cx="169039" cy="4802"/>
            </a:xfrm>
            <a:custGeom>
              <a:avLst/>
              <a:gdLst>
                <a:gd name="connsiteX0" fmla="*/ 165666 w 169039"/>
                <a:gd name="connsiteY0" fmla="*/ 390 h 4802"/>
                <a:gd name="connsiteX1" fmla="*/ 81151 w 169039"/>
                <a:gd name="connsiteY1" fmla="*/ -2006 h 4802"/>
                <a:gd name="connsiteX2" fmla="*/ -3374 w 169039"/>
                <a:gd name="connsiteY2" fmla="*/ 390 h 4802"/>
                <a:gd name="connsiteX3" fmla="*/ 81151 w 169039"/>
                <a:gd name="connsiteY3" fmla="*/ 2796 h 4802"/>
                <a:gd name="connsiteX4" fmla="*/ 165666 w 169039"/>
                <a:gd name="connsiteY4" fmla="*/ 390 h 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9039" h="4802">
                  <a:moveTo>
                    <a:pt x="165666" y="390"/>
                  </a:moveTo>
                  <a:cubicBezTo>
                    <a:pt x="165666" y="-928"/>
                    <a:pt x="127829" y="-2006"/>
                    <a:pt x="81151" y="-2006"/>
                  </a:cubicBezTo>
                  <a:cubicBezTo>
                    <a:pt x="34464" y="-2006"/>
                    <a:pt x="-3374" y="-928"/>
                    <a:pt x="-3374" y="390"/>
                  </a:cubicBezTo>
                  <a:cubicBezTo>
                    <a:pt x="-3374" y="1718"/>
                    <a:pt x="34464" y="2796"/>
                    <a:pt x="81151" y="2796"/>
                  </a:cubicBezTo>
                  <a:cubicBezTo>
                    <a:pt x="127829" y="2796"/>
                    <a:pt x="165666" y="1718"/>
                    <a:pt x="165666" y="390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513D3886-0843-8370-19D7-5A0A7896FC40}"/>
                </a:ext>
              </a:extLst>
            </p:cNvPr>
            <p:cNvSpPr/>
            <p:nvPr/>
          </p:nvSpPr>
          <p:spPr>
            <a:xfrm flipV="1">
              <a:off x="4442748" y="3823453"/>
              <a:ext cx="993998" cy="2428529"/>
            </a:xfrm>
            <a:custGeom>
              <a:avLst/>
              <a:gdLst>
                <a:gd name="connsiteX0" fmla="*/ -1964 w 993998"/>
                <a:gd name="connsiteY0" fmla="*/ -888 h 2428529"/>
                <a:gd name="connsiteX1" fmla="*/ 992035 w 993998"/>
                <a:gd name="connsiteY1" fmla="*/ -888 h 2428529"/>
                <a:gd name="connsiteX2" fmla="*/ 992035 w 993998"/>
                <a:gd name="connsiteY2" fmla="*/ 2427642 h 2428529"/>
                <a:gd name="connsiteX3" fmla="*/ -1964 w 993998"/>
                <a:gd name="connsiteY3" fmla="*/ 2427642 h 2428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3998" h="2428529">
                  <a:moveTo>
                    <a:pt x="-1964" y="-888"/>
                  </a:moveTo>
                  <a:lnTo>
                    <a:pt x="992035" y="-888"/>
                  </a:lnTo>
                  <a:lnTo>
                    <a:pt x="992035" y="2427642"/>
                  </a:lnTo>
                  <a:lnTo>
                    <a:pt x="-1964" y="2427642"/>
                  </a:lnTo>
                  <a:close/>
                </a:path>
              </a:pathLst>
            </a:custGeom>
            <a:solidFill>
              <a:srgbClr val="F2575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2C8B4100-3E12-1EE4-A58D-0496B656AB4B}"/>
                </a:ext>
              </a:extLst>
            </p:cNvPr>
            <p:cNvSpPr/>
            <p:nvPr/>
          </p:nvSpPr>
          <p:spPr>
            <a:xfrm flipV="1">
              <a:off x="4840013" y="3923224"/>
              <a:ext cx="77823" cy="2232168"/>
            </a:xfrm>
            <a:custGeom>
              <a:avLst/>
              <a:gdLst>
                <a:gd name="connsiteX0" fmla="*/ -1907 w 77823"/>
                <a:gd name="connsiteY0" fmla="*/ -886 h 2232168"/>
                <a:gd name="connsiteX1" fmla="*/ 75916 w 77823"/>
                <a:gd name="connsiteY1" fmla="*/ -886 h 2232168"/>
                <a:gd name="connsiteX2" fmla="*/ 75916 w 77823"/>
                <a:gd name="connsiteY2" fmla="*/ 2231283 h 2232168"/>
                <a:gd name="connsiteX3" fmla="*/ -1907 w 77823"/>
                <a:gd name="connsiteY3" fmla="*/ 2231283 h 2232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823" h="2232168">
                  <a:moveTo>
                    <a:pt x="-1907" y="-886"/>
                  </a:moveTo>
                  <a:lnTo>
                    <a:pt x="75916" y="-886"/>
                  </a:lnTo>
                  <a:lnTo>
                    <a:pt x="75916" y="2231283"/>
                  </a:lnTo>
                  <a:lnTo>
                    <a:pt x="-1907" y="2231283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7D6EB9AF-7E49-0452-9138-231FE4732A62}"/>
                </a:ext>
              </a:extLst>
            </p:cNvPr>
            <p:cNvSpPr/>
            <p:nvPr/>
          </p:nvSpPr>
          <p:spPr>
            <a:xfrm flipV="1">
              <a:off x="4949536" y="3923224"/>
              <a:ext cx="77816" cy="2232168"/>
            </a:xfrm>
            <a:custGeom>
              <a:avLst/>
              <a:gdLst>
                <a:gd name="connsiteX0" fmla="*/ -2010 w 77816"/>
                <a:gd name="connsiteY0" fmla="*/ -886 h 2232168"/>
                <a:gd name="connsiteX1" fmla="*/ 75806 w 77816"/>
                <a:gd name="connsiteY1" fmla="*/ -886 h 2232168"/>
                <a:gd name="connsiteX2" fmla="*/ 75806 w 77816"/>
                <a:gd name="connsiteY2" fmla="*/ 2231283 h 2232168"/>
                <a:gd name="connsiteX3" fmla="*/ -2010 w 77816"/>
                <a:gd name="connsiteY3" fmla="*/ 2231283 h 2232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816" h="2232168">
                  <a:moveTo>
                    <a:pt x="-2010" y="-886"/>
                  </a:moveTo>
                  <a:lnTo>
                    <a:pt x="75806" y="-886"/>
                  </a:lnTo>
                  <a:lnTo>
                    <a:pt x="75806" y="2231283"/>
                  </a:lnTo>
                  <a:lnTo>
                    <a:pt x="-2010" y="2231283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A4BDD584-88ED-F0B1-FB7D-BD13BA966CC8}"/>
                </a:ext>
              </a:extLst>
            </p:cNvPr>
            <p:cNvSpPr/>
            <p:nvPr/>
          </p:nvSpPr>
          <p:spPr>
            <a:xfrm flipV="1">
              <a:off x="5059059" y="3923224"/>
              <a:ext cx="77816" cy="2232168"/>
            </a:xfrm>
            <a:custGeom>
              <a:avLst/>
              <a:gdLst>
                <a:gd name="connsiteX0" fmla="*/ -2113 w 77816"/>
                <a:gd name="connsiteY0" fmla="*/ -886 h 2232168"/>
                <a:gd name="connsiteX1" fmla="*/ 75703 w 77816"/>
                <a:gd name="connsiteY1" fmla="*/ -886 h 2232168"/>
                <a:gd name="connsiteX2" fmla="*/ 75703 w 77816"/>
                <a:gd name="connsiteY2" fmla="*/ 2231283 h 2232168"/>
                <a:gd name="connsiteX3" fmla="*/ -2113 w 77816"/>
                <a:gd name="connsiteY3" fmla="*/ 2231283 h 2232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816" h="2232168">
                  <a:moveTo>
                    <a:pt x="-2113" y="-886"/>
                  </a:moveTo>
                  <a:lnTo>
                    <a:pt x="75703" y="-886"/>
                  </a:lnTo>
                  <a:lnTo>
                    <a:pt x="75703" y="2231283"/>
                  </a:lnTo>
                  <a:lnTo>
                    <a:pt x="-2113" y="2231283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AC1D8219-A179-402C-DDCB-4CF974500027}"/>
                </a:ext>
              </a:extLst>
            </p:cNvPr>
            <p:cNvSpPr/>
            <p:nvPr/>
          </p:nvSpPr>
          <p:spPr>
            <a:xfrm flipV="1">
              <a:off x="4510543" y="3923224"/>
              <a:ext cx="77812" cy="2232168"/>
            </a:xfrm>
            <a:custGeom>
              <a:avLst/>
              <a:gdLst>
                <a:gd name="connsiteX0" fmla="*/ -1597 w 77812"/>
                <a:gd name="connsiteY0" fmla="*/ -886 h 2232168"/>
                <a:gd name="connsiteX1" fmla="*/ 76215 w 77812"/>
                <a:gd name="connsiteY1" fmla="*/ -886 h 2232168"/>
                <a:gd name="connsiteX2" fmla="*/ 76215 w 77812"/>
                <a:gd name="connsiteY2" fmla="*/ 2231283 h 2232168"/>
                <a:gd name="connsiteX3" fmla="*/ -1597 w 77812"/>
                <a:gd name="connsiteY3" fmla="*/ 2231283 h 2232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812" h="2232168">
                  <a:moveTo>
                    <a:pt x="-1597" y="-886"/>
                  </a:moveTo>
                  <a:lnTo>
                    <a:pt x="76215" y="-886"/>
                  </a:lnTo>
                  <a:lnTo>
                    <a:pt x="76215" y="2231283"/>
                  </a:lnTo>
                  <a:lnTo>
                    <a:pt x="-1597" y="2231283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F256F31E-43E3-8DDA-6934-7E7B4D0C9D39}"/>
                </a:ext>
              </a:extLst>
            </p:cNvPr>
            <p:cNvSpPr/>
            <p:nvPr/>
          </p:nvSpPr>
          <p:spPr>
            <a:xfrm flipV="1">
              <a:off x="4620065" y="3923224"/>
              <a:ext cx="77812" cy="2232168"/>
            </a:xfrm>
            <a:custGeom>
              <a:avLst/>
              <a:gdLst>
                <a:gd name="connsiteX0" fmla="*/ -1700 w 77812"/>
                <a:gd name="connsiteY0" fmla="*/ -886 h 2232168"/>
                <a:gd name="connsiteX1" fmla="*/ 76112 w 77812"/>
                <a:gd name="connsiteY1" fmla="*/ -886 h 2232168"/>
                <a:gd name="connsiteX2" fmla="*/ 76112 w 77812"/>
                <a:gd name="connsiteY2" fmla="*/ 2231283 h 2232168"/>
                <a:gd name="connsiteX3" fmla="*/ -1700 w 77812"/>
                <a:gd name="connsiteY3" fmla="*/ 2231283 h 2232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812" h="2232168">
                  <a:moveTo>
                    <a:pt x="-1700" y="-886"/>
                  </a:moveTo>
                  <a:lnTo>
                    <a:pt x="76112" y="-886"/>
                  </a:lnTo>
                  <a:lnTo>
                    <a:pt x="76112" y="2231283"/>
                  </a:lnTo>
                  <a:lnTo>
                    <a:pt x="-1700" y="2231283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87A06E16-ACA9-CACF-34E5-F1EEDB300081}"/>
                </a:ext>
              </a:extLst>
            </p:cNvPr>
            <p:cNvSpPr/>
            <p:nvPr/>
          </p:nvSpPr>
          <p:spPr>
            <a:xfrm flipV="1">
              <a:off x="5168581" y="3923224"/>
              <a:ext cx="77816" cy="2232168"/>
            </a:xfrm>
            <a:custGeom>
              <a:avLst/>
              <a:gdLst>
                <a:gd name="connsiteX0" fmla="*/ -2216 w 77816"/>
                <a:gd name="connsiteY0" fmla="*/ -886 h 2232168"/>
                <a:gd name="connsiteX1" fmla="*/ 75600 w 77816"/>
                <a:gd name="connsiteY1" fmla="*/ -886 h 2232168"/>
                <a:gd name="connsiteX2" fmla="*/ 75600 w 77816"/>
                <a:gd name="connsiteY2" fmla="*/ 2231283 h 2232168"/>
                <a:gd name="connsiteX3" fmla="*/ -2216 w 77816"/>
                <a:gd name="connsiteY3" fmla="*/ 2231283 h 2232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816" h="2232168">
                  <a:moveTo>
                    <a:pt x="-2216" y="-886"/>
                  </a:moveTo>
                  <a:lnTo>
                    <a:pt x="75600" y="-886"/>
                  </a:lnTo>
                  <a:lnTo>
                    <a:pt x="75600" y="2231283"/>
                  </a:lnTo>
                  <a:lnTo>
                    <a:pt x="-2216" y="2231283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3A6D7174-B186-BFB7-E00F-F502E429C467}"/>
                </a:ext>
              </a:extLst>
            </p:cNvPr>
            <p:cNvSpPr/>
            <p:nvPr/>
          </p:nvSpPr>
          <p:spPr>
            <a:xfrm flipV="1">
              <a:off x="5278104" y="3923224"/>
              <a:ext cx="77816" cy="2232168"/>
            </a:xfrm>
            <a:custGeom>
              <a:avLst/>
              <a:gdLst>
                <a:gd name="connsiteX0" fmla="*/ -2319 w 77816"/>
                <a:gd name="connsiteY0" fmla="*/ -886 h 2232168"/>
                <a:gd name="connsiteX1" fmla="*/ 75497 w 77816"/>
                <a:gd name="connsiteY1" fmla="*/ -886 h 2232168"/>
                <a:gd name="connsiteX2" fmla="*/ 75497 w 77816"/>
                <a:gd name="connsiteY2" fmla="*/ 2231283 h 2232168"/>
                <a:gd name="connsiteX3" fmla="*/ -2319 w 77816"/>
                <a:gd name="connsiteY3" fmla="*/ 2231283 h 2232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816" h="2232168">
                  <a:moveTo>
                    <a:pt x="-2319" y="-886"/>
                  </a:moveTo>
                  <a:lnTo>
                    <a:pt x="75497" y="-886"/>
                  </a:lnTo>
                  <a:lnTo>
                    <a:pt x="75497" y="2231283"/>
                  </a:lnTo>
                  <a:lnTo>
                    <a:pt x="-2319" y="2231283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20ADD8D1-B21D-B6FD-3C05-FAB022DE7353}"/>
                </a:ext>
              </a:extLst>
            </p:cNvPr>
            <p:cNvSpPr/>
            <p:nvPr/>
          </p:nvSpPr>
          <p:spPr>
            <a:xfrm flipV="1">
              <a:off x="4442748" y="3823455"/>
              <a:ext cx="318778" cy="1082772"/>
            </a:xfrm>
            <a:custGeom>
              <a:avLst/>
              <a:gdLst>
                <a:gd name="connsiteX0" fmla="*/ 317132 w 318778"/>
                <a:gd name="connsiteY0" fmla="*/ -1715 h 1082772"/>
                <a:gd name="connsiteX1" fmla="*/ 253485 w 318778"/>
                <a:gd name="connsiteY1" fmla="*/ -1715 h 1082772"/>
                <a:gd name="connsiteX2" fmla="*/ 253485 w 318778"/>
                <a:gd name="connsiteY2" fmla="*/ 981287 h 1082772"/>
                <a:gd name="connsiteX3" fmla="*/ 175671 w 318778"/>
                <a:gd name="connsiteY3" fmla="*/ 981287 h 1082772"/>
                <a:gd name="connsiteX4" fmla="*/ 175671 w 318778"/>
                <a:gd name="connsiteY4" fmla="*/ -1715 h 1082772"/>
                <a:gd name="connsiteX5" fmla="*/ 143962 w 318778"/>
                <a:gd name="connsiteY5" fmla="*/ -1715 h 1082772"/>
                <a:gd name="connsiteX6" fmla="*/ 143962 w 318778"/>
                <a:gd name="connsiteY6" fmla="*/ 981287 h 1082772"/>
                <a:gd name="connsiteX7" fmla="*/ 66148 w 318778"/>
                <a:gd name="connsiteY7" fmla="*/ 981287 h 1082772"/>
                <a:gd name="connsiteX8" fmla="*/ 66148 w 318778"/>
                <a:gd name="connsiteY8" fmla="*/ -1715 h 1082772"/>
                <a:gd name="connsiteX9" fmla="*/ -1647 w 318778"/>
                <a:gd name="connsiteY9" fmla="*/ -1715 h 1082772"/>
                <a:gd name="connsiteX10" fmla="*/ -1647 w 318778"/>
                <a:gd name="connsiteY10" fmla="*/ 1081057 h 1082772"/>
                <a:gd name="connsiteX11" fmla="*/ 317132 w 318778"/>
                <a:gd name="connsiteY11" fmla="*/ 1081057 h 1082772"/>
                <a:gd name="connsiteX12" fmla="*/ 317132 w 318778"/>
                <a:gd name="connsiteY12" fmla="*/ -1715 h 1082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18778" h="1082772">
                  <a:moveTo>
                    <a:pt x="317132" y="-1715"/>
                  </a:moveTo>
                  <a:lnTo>
                    <a:pt x="253485" y="-1715"/>
                  </a:lnTo>
                  <a:lnTo>
                    <a:pt x="253485" y="981287"/>
                  </a:lnTo>
                  <a:lnTo>
                    <a:pt x="175671" y="981287"/>
                  </a:lnTo>
                  <a:lnTo>
                    <a:pt x="175671" y="-1715"/>
                  </a:lnTo>
                  <a:lnTo>
                    <a:pt x="143962" y="-1715"/>
                  </a:lnTo>
                  <a:lnTo>
                    <a:pt x="143962" y="981287"/>
                  </a:lnTo>
                  <a:lnTo>
                    <a:pt x="66148" y="981287"/>
                  </a:lnTo>
                  <a:lnTo>
                    <a:pt x="66148" y="-1715"/>
                  </a:lnTo>
                  <a:lnTo>
                    <a:pt x="-1647" y="-1715"/>
                  </a:lnTo>
                  <a:lnTo>
                    <a:pt x="-1647" y="1081057"/>
                  </a:lnTo>
                  <a:lnTo>
                    <a:pt x="317132" y="1081057"/>
                  </a:lnTo>
                  <a:lnTo>
                    <a:pt x="317132" y="-1715"/>
                  </a:lnTo>
                </a:path>
              </a:pathLst>
            </a:custGeom>
            <a:solidFill>
              <a:srgbClr val="CC4341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24A56641-38B5-2E67-C5F1-516EF468988F}"/>
                </a:ext>
              </a:extLst>
            </p:cNvPr>
            <p:cNvSpPr/>
            <p:nvPr/>
          </p:nvSpPr>
          <p:spPr>
            <a:xfrm flipV="1">
              <a:off x="4510543" y="3923225"/>
              <a:ext cx="77812" cy="983001"/>
            </a:xfrm>
            <a:custGeom>
              <a:avLst/>
              <a:gdLst>
                <a:gd name="connsiteX0" fmla="*/ -1597 w 77812"/>
                <a:gd name="connsiteY0" fmla="*/ -1654 h 983001"/>
                <a:gd name="connsiteX1" fmla="*/ 76215 w 77812"/>
                <a:gd name="connsiteY1" fmla="*/ -1654 h 983001"/>
                <a:gd name="connsiteX2" fmla="*/ 76215 w 77812"/>
                <a:gd name="connsiteY2" fmla="*/ 981348 h 983001"/>
                <a:gd name="connsiteX3" fmla="*/ -1597 w 77812"/>
                <a:gd name="connsiteY3" fmla="*/ 981348 h 983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812" h="983001">
                  <a:moveTo>
                    <a:pt x="-1597" y="-1654"/>
                  </a:moveTo>
                  <a:lnTo>
                    <a:pt x="76215" y="-1654"/>
                  </a:lnTo>
                  <a:lnTo>
                    <a:pt x="76215" y="981348"/>
                  </a:lnTo>
                  <a:lnTo>
                    <a:pt x="-1597" y="981348"/>
                  </a:lnTo>
                  <a:close/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707B3C8F-24FC-E711-BCBD-70AEA7156423}"/>
                </a:ext>
              </a:extLst>
            </p:cNvPr>
            <p:cNvSpPr/>
            <p:nvPr/>
          </p:nvSpPr>
          <p:spPr>
            <a:xfrm flipV="1">
              <a:off x="4620065" y="3923225"/>
              <a:ext cx="77812" cy="983001"/>
            </a:xfrm>
            <a:custGeom>
              <a:avLst/>
              <a:gdLst>
                <a:gd name="connsiteX0" fmla="*/ -1700 w 77812"/>
                <a:gd name="connsiteY0" fmla="*/ -1654 h 983001"/>
                <a:gd name="connsiteX1" fmla="*/ 76112 w 77812"/>
                <a:gd name="connsiteY1" fmla="*/ -1654 h 983001"/>
                <a:gd name="connsiteX2" fmla="*/ 76112 w 77812"/>
                <a:gd name="connsiteY2" fmla="*/ 981348 h 983001"/>
                <a:gd name="connsiteX3" fmla="*/ -1700 w 77812"/>
                <a:gd name="connsiteY3" fmla="*/ 981348 h 983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812" h="983001">
                  <a:moveTo>
                    <a:pt x="-1700" y="-1654"/>
                  </a:moveTo>
                  <a:lnTo>
                    <a:pt x="76112" y="-1654"/>
                  </a:lnTo>
                  <a:lnTo>
                    <a:pt x="76112" y="981348"/>
                  </a:lnTo>
                  <a:lnTo>
                    <a:pt x="-1700" y="981348"/>
                  </a:lnTo>
                  <a:close/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754FB98B-A1A7-2CAF-7BE2-4A87529B6975}"/>
                </a:ext>
              </a:extLst>
            </p:cNvPr>
            <p:cNvSpPr/>
            <p:nvPr/>
          </p:nvSpPr>
          <p:spPr>
            <a:xfrm flipV="1">
              <a:off x="5079922" y="4170130"/>
              <a:ext cx="48605" cy="48613"/>
            </a:xfrm>
            <a:custGeom>
              <a:avLst/>
              <a:gdLst>
                <a:gd name="connsiteX0" fmla="*/ 46426 w 48605"/>
                <a:gd name="connsiteY0" fmla="*/ 46628 h 48613"/>
                <a:gd name="connsiteX1" fmla="*/ 23880 w 48605"/>
                <a:gd name="connsiteY1" fmla="*/ 20690 h 48613"/>
                <a:gd name="connsiteX2" fmla="*/ -2058 w 48605"/>
                <a:gd name="connsiteY2" fmla="*/ -1865 h 48613"/>
                <a:gd name="connsiteX3" fmla="*/ 20488 w 48605"/>
                <a:gd name="connsiteY3" fmla="*/ 24082 h 48613"/>
                <a:gd name="connsiteX4" fmla="*/ 46426 w 48605"/>
                <a:gd name="connsiteY4" fmla="*/ 46628 h 48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605" h="48613">
                  <a:moveTo>
                    <a:pt x="46426" y="46628"/>
                  </a:moveTo>
                  <a:cubicBezTo>
                    <a:pt x="47366" y="45688"/>
                    <a:pt x="37273" y="34074"/>
                    <a:pt x="23880" y="20690"/>
                  </a:cubicBezTo>
                  <a:cubicBezTo>
                    <a:pt x="10487" y="7297"/>
                    <a:pt x="-1127" y="-2796"/>
                    <a:pt x="-2058" y="-1865"/>
                  </a:cubicBezTo>
                  <a:cubicBezTo>
                    <a:pt x="-2998" y="-925"/>
                    <a:pt x="7095" y="10689"/>
                    <a:pt x="20488" y="24082"/>
                  </a:cubicBezTo>
                  <a:cubicBezTo>
                    <a:pt x="33881" y="37466"/>
                    <a:pt x="45495" y="47569"/>
                    <a:pt x="46426" y="46628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3BFFEA11-BD5D-25A2-BAF8-DE8C28D05EA4}"/>
                </a:ext>
              </a:extLst>
            </p:cNvPr>
            <p:cNvSpPr/>
            <p:nvPr/>
          </p:nvSpPr>
          <p:spPr>
            <a:xfrm flipV="1">
              <a:off x="5191037" y="4235599"/>
              <a:ext cx="34395" cy="32989"/>
            </a:xfrm>
            <a:custGeom>
              <a:avLst/>
              <a:gdLst>
                <a:gd name="connsiteX0" fmla="*/ 32098 w 34395"/>
                <a:gd name="connsiteY0" fmla="*/ 31044 h 32989"/>
                <a:gd name="connsiteX1" fmla="*/ 16640 w 34395"/>
                <a:gd name="connsiteY1" fmla="*/ 12904 h 32989"/>
                <a:gd name="connsiteX2" fmla="*/ -2136 w 34395"/>
                <a:gd name="connsiteY2" fmla="*/ -1761 h 32989"/>
                <a:gd name="connsiteX3" fmla="*/ 13322 w 34395"/>
                <a:gd name="connsiteY3" fmla="*/ 16370 h 32989"/>
                <a:gd name="connsiteX4" fmla="*/ 32098 w 34395"/>
                <a:gd name="connsiteY4" fmla="*/ 31044 h 32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395" h="32989">
                  <a:moveTo>
                    <a:pt x="32098" y="31044"/>
                  </a:moveTo>
                  <a:cubicBezTo>
                    <a:pt x="33011" y="30086"/>
                    <a:pt x="26098" y="21965"/>
                    <a:pt x="16640" y="12904"/>
                  </a:cubicBezTo>
                  <a:cubicBezTo>
                    <a:pt x="7192" y="3843"/>
                    <a:pt x="-1214" y="-2719"/>
                    <a:pt x="-2136" y="-1761"/>
                  </a:cubicBezTo>
                  <a:cubicBezTo>
                    <a:pt x="-3048" y="-802"/>
                    <a:pt x="3865" y="7309"/>
                    <a:pt x="13322" y="16370"/>
                  </a:cubicBezTo>
                  <a:cubicBezTo>
                    <a:pt x="22770" y="25431"/>
                    <a:pt x="31176" y="31994"/>
                    <a:pt x="32098" y="31044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EAC8EB51-6EF6-EFC8-ABA3-D946B4FB1617}"/>
                </a:ext>
              </a:extLst>
            </p:cNvPr>
            <p:cNvSpPr/>
            <p:nvPr/>
          </p:nvSpPr>
          <p:spPr>
            <a:xfrm flipV="1">
              <a:off x="5290868" y="4097256"/>
              <a:ext cx="32973" cy="31570"/>
            </a:xfrm>
            <a:custGeom>
              <a:avLst/>
              <a:gdLst>
                <a:gd name="connsiteX0" fmla="*/ 30580 w 32973"/>
                <a:gd name="connsiteY0" fmla="*/ 29449 h 31570"/>
                <a:gd name="connsiteX1" fmla="*/ 15841 w 32973"/>
                <a:gd name="connsiteY1" fmla="*/ 12028 h 31570"/>
                <a:gd name="connsiteX2" fmla="*/ -2226 w 32973"/>
                <a:gd name="connsiteY2" fmla="*/ -1928 h 31570"/>
                <a:gd name="connsiteX3" fmla="*/ 12522 w 32973"/>
                <a:gd name="connsiteY3" fmla="*/ 15493 h 31570"/>
                <a:gd name="connsiteX4" fmla="*/ 30580 w 32973"/>
                <a:gd name="connsiteY4" fmla="*/ 29449 h 31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973" h="31570">
                  <a:moveTo>
                    <a:pt x="30580" y="29449"/>
                  </a:moveTo>
                  <a:cubicBezTo>
                    <a:pt x="31492" y="28490"/>
                    <a:pt x="24893" y="20692"/>
                    <a:pt x="15841" y="12028"/>
                  </a:cubicBezTo>
                  <a:cubicBezTo>
                    <a:pt x="6780" y="3363"/>
                    <a:pt x="-1304" y="-2886"/>
                    <a:pt x="-2226" y="-1928"/>
                  </a:cubicBezTo>
                  <a:cubicBezTo>
                    <a:pt x="-3138" y="-969"/>
                    <a:pt x="3462" y="6829"/>
                    <a:pt x="12522" y="15493"/>
                  </a:cubicBezTo>
                  <a:cubicBezTo>
                    <a:pt x="21574" y="24158"/>
                    <a:pt x="29667" y="30408"/>
                    <a:pt x="30580" y="29449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971DC02E-A4A0-2D78-67AB-C38DE111C42B}"/>
                </a:ext>
              </a:extLst>
            </p:cNvPr>
            <p:cNvSpPr/>
            <p:nvPr/>
          </p:nvSpPr>
          <p:spPr>
            <a:xfrm flipV="1">
              <a:off x="6784808" y="3495111"/>
              <a:ext cx="501627" cy="132840"/>
            </a:xfrm>
            <a:custGeom>
              <a:avLst/>
              <a:gdLst>
                <a:gd name="connsiteX0" fmla="*/ -3935 w 501627"/>
                <a:gd name="connsiteY0" fmla="*/ -2703 h 132840"/>
                <a:gd name="connsiteX1" fmla="*/ 497693 w 501627"/>
                <a:gd name="connsiteY1" fmla="*/ -2703 h 132840"/>
                <a:gd name="connsiteX2" fmla="*/ 497693 w 501627"/>
                <a:gd name="connsiteY2" fmla="*/ 130137 h 132840"/>
                <a:gd name="connsiteX3" fmla="*/ -3935 w 501627"/>
                <a:gd name="connsiteY3" fmla="*/ 130137 h 132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1627" h="132840">
                  <a:moveTo>
                    <a:pt x="-3935" y="-2703"/>
                  </a:moveTo>
                  <a:lnTo>
                    <a:pt x="497693" y="-2703"/>
                  </a:lnTo>
                  <a:lnTo>
                    <a:pt x="497693" y="130137"/>
                  </a:lnTo>
                  <a:lnTo>
                    <a:pt x="-3935" y="130137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8629E2D5-F16A-8E24-EC13-9538A528B547}"/>
                </a:ext>
              </a:extLst>
            </p:cNvPr>
            <p:cNvSpPr/>
            <p:nvPr/>
          </p:nvSpPr>
          <p:spPr>
            <a:xfrm flipV="1">
              <a:off x="6805926" y="3511827"/>
              <a:ext cx="459392" cy="86028"/>
            </a:xfrm>
            <a:custGeom>
              <a:avLst/>
              <a:gdLst>
                <a:gd name="connsiteX0" fmla="*/ -3935 w 459392"/>
                <a:gd name="connsiteY0" fmla="*/ -2711 h 86028"/>
                <a:gd name="connsiteX1" fmla="*/ 455458 w 459392"/>
                <a:gd name="connsiteY1" fmla="*/ -2711 h 86028"/>
                <a:gd name="connsiteX2" fmla="*/ 455458 w 459392"/>
                <a:gd name="connsiteY2" fmla="*/ 83318 h 86028"/>
                <a:gd name="connsiteX3" fmla="*/ -3935 w 459392"/>
                <a:gd name="connsiteY3" fmla="*/ 83318 h 86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9392" h="86028">
                  <a:moveTo>
                    <a:pt x="-3935" y="-2711"/>
                  </a:moveTo>
                  <a:lnTo>
                    <a:pt x="455458" y="-2711"/>
                  </a:lnTo>
                  <a:lnTo>
                    <a:pt x="455458" y="83318"/>
                  </a:lnTo>
                  <a:lnTo>
                    <a:pt x="-3935" y="83318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66B82434-7E94-AD32-C350-714B2D27A611}"/>
                </a:ext>
              </a:extLst>
            </p:cNvPr>
            <p:cNvSpPr/>
            <p:nvPr/>
          </p:nvSpPr>
          <p:spPr>
            <a:xfrm flipV="1">
              <a:off x="6805926" y="3511829"/>
              <a:ext cx="459391" cy="86027"/>
            </a:xfrm>
            <a:custGeom>
              <a:avLst/>
              <a:gdLst>
                <a:gd name="connsiteX0" fmla="*/ 455457 w 459391"/>
                <a:gd name="connsiteY0" fmla="*/ -2711 h 86027"/>
                <a:gd name="connsiteX1" fmla="*/ 395608 w 459391"/>
                <a:gd name="connsiteY1" fmla="*/ -2711 h 86027"/>
                <a:gd name="connsiteX2" fmla="*/ 394833 w 459391"/>
                <a:gd name="connsiteY2" fmla="*/ 83316 h 86027"/>
                <a:gd name="connsiteX3" fmla="*/ 455457 w 459391"/>
                <a:gd name="connsiteY3" fmla="*/ 83316 h 86027"/>
                <a:gd name="connsiteX4" fmla="*/ 455457 w 459391"/>
                <a:gd name="connsiteY4" fmla="*/ -2711 h 86027"/>
                <a:gd name="connsiteX5" fmla="*/ 393460 w 459391"/>
                <a:gd name="connsiteY5" fmla="*/ -2711 h 86027"/>
                <a:gd name="connsiteX6" fmla="*/ 229803 w 459391"/>
                <a:gd name="connsiteY6" fmla="*/ -2711 h 86027"/>
                <a:gd name="connsiteX7" fmla="*/ 229028 w 459391"/>
                <a:gd name="connsiteY7" fmla="*/ 83316 h 86027"/>
                <a:gd name="connsiteX8" fmla="*/ 394234 w 459391"/>
                <a:gd name="connsiteY8" fmla="*/ 83316 h 86027"/>
                <a:gd name="connsiteX9" fmla="*/ 393460 w 459391"/>
                <a:gd name="connsiteY9" fmla="*/ -2711 h 86027"/>
                <a:gd name="connsiteX10" fmla="*/ 227655 w 459391"/>
                <a:gd name="connsiteY10" fmla="*/ -2711 h 86027"/>
                <a:gd name="connsiteX11" fmla="*/ 63998 w 459391"/>
                <a:gd name="connsiteY11" fmla="*/ -2711 h 86027"/>
                <a:gd name="connsiteX12" fmla="*/ 63224 w 459391"/>
                <a:gd name="connsiteY12" fmla="*/ 83316 h 86027"/>
                <a:gd name="connsiteX13" fmla="*/ 228429 w 459391"/>
                <a:gd name="connsiteY13" fmla="*/ 83316 h 86027"/>
                <a:gd name="connsiteX14" fmla="*/ 227655 w 459391"/>
                <a:gd name="connsiteY14" fmla="*/ -2711 h 86027"/>
                <a:gd name="connsiteX15" fmla="*/ 61851 w 459391"/>
                <a:gd name="connsiteY15" fmla="*/ -2711 h 86027"/>
                <a:gd name="connsiteX16" fmla="*/ -3935 w 459391"/>
                <a:gd name="connsiteY16" fmla="*/ -2711 h 86027"/>
                <a:gd name="connsiteX17" fmla="*/ -3935 w 459391"/>
                <a:gd name="connsiteY17" fmla="*/ 83316 h 86027"/>
                <a:gd name="connsiteX18" fmla="*/ 62625 w 459391"/>
                <a:gd name="connsiteY18" fmla="*/ 83316 h 86027"/>
                <a:gd name="connsiteX19" fmla="*/ 61851 w 459391"/>
                <a:gd name="connsiteY19" fmla="*/ -2711 h 86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59391" h="86027">
                  <a:moveTo>
                    <a:pt x="455457" y="-2711"/>
                  </a:moveTo>
                  <a:lnTo>
                    <a:pt x="395608" y="-2711"/>
                  </a:lnTo>
                  <a:cubicBezTo>
                    <a:pt x="395368" y="40971"/>
                    <a:pt x="395110" y="70624"/>
                    <a:pt x="394833" y="83316"/>
                  </a:cubicBezTo>
                  <a:lnTo>
                    <a:pt x="455457" y="83316"/>
                  </a:lnTo>
                  <a:lnTo>
                    <a:pt x="455457" y="-2711"/>
                  </a:lnTo>
                  <a:moveTo>
                    <a:pt x="393460" y="-2711"/>
                  </a:moveTo>
                  <a:lnTo>
                    <a:pt x="229803" y="-2711"/>
                  </a:lnTo>
                  <a:cubicBezTo>
                    <a:pt x="229563" y="40971"/>
                    <a:pt x="229305" y="70624"/>
                    <a:pt x="229028" y="83316"/>
                  </a:cubicBezTo>
                  <a:lnTo>
                    <a:pt x="394234" y="83316"/>
                  </a:lnTo>
                  <a:cubicBezTo>
                    <a:pt x="393958" y="70624"/>
                    <a:pt x="393700" y="40971"/>
                    <a:pt x="393460" y="-2711"/>
                  </a:cubicBezTo>
                  <a:moveTo>
                    <a:pt x="227655" y="-2711"/>
                  </a:moveTo>
                  <a:lnTo>
                    <a:pt x="63998" y="-2711"/>
                  </a:lnTo>
                  <a:cubicBezTo>
                    <a:pt x="63759" y="40971"/>
                    <a:pt x="63501" y="70624"/>
                    <a:pt x="63224" y="83316"/>
                  </a:cubicBezTo>
                  <a:lnTo>
                    <a:pt x="228429" y="83316"/>
                  </a:lnTo>
                  <a:cubicBezTo>
                    <a:pt x="228153" y="70624"/>
                    <a:pt x="227895" y="40971"/>
                    <a:pt x="227655" y="-2711"/>
                  </a:cubicBezTo>
                  <a:moveTo>
                    <a:pt x="61851" y="-2711"/>
                  </a:moveTo>
                  <a:lnTo>
                    <a:pt x="-3935" y="-2711"/>
                  </a:lnTo>
                  <a:lnTo>
                    <a:pt x="-3935" y="83316"/>
                  </a:lnTo>
                  <a:lnTo>
                    <a:pt x="62625" y="83316"/>
                  </a:lnTo>
                  <a:cubicBezTo>
                    <a:pt x="62348" y="70624"/>
                    <a:pt x="62090" y="40971"/>
                    <a:pt x="61851" y="-2711"/>
                  </a:cubicBezTo>
                </a:path>
              </a:pathLst>
            </a:custGeom>
            <a:solidFill>
              <a:srgbClr val="6A858C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E9B48469-1ABA-0E2E-166D-0DE2EB7532C7}"/>
                </a:ext>
              </a:extLst>
            </p:cNvPr>
            <p:cNvSpPr/>
            <p:nvPr/>
          </p:nvSpPr>
          <p:spPr>
            <a:xfrm flipV="1">
              <a:off x="6708174" y="3608447"/>
              <a:ext cx="644415" cy="1632210"/>
            </a:xfrm>
            <a:custGeom>
              <a:avLst/>
              <a:gdLst>
                <a:gd name="connsiteX0" fmla="*/ -3930 w 644415"/>
                <a:gd name="connsiteY0" fmla="*/ -1642 h 1632210"/>
                <a:gd name="connsiteX1" fmla="*/ 640486 w 644415"/>
                <a:gd name="connsiteY1" fmla="*/ -1642 h 1632210"/>
                <a:gd name="connsiteX2" fmla="*/ 640486 w 644415"/>
                <a:gd name="connsiteY2" fmla="*/ 1630569 h 1632210"/>
                <a:gd name="connsiteX3" fmla="*/ -3930 w 644415"/>
                <a:gd name="connsiteY3" fmla="*/ 1630569 h 1632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4415" h="1632210">
                  <a:moveTo>
                    <a:pt x="-3930" y="-1642"/>
                  </a:moveTo>
                  <a:lnTo>
                    <a:pt x="640486" y="-1642"/>
                  </a:lnTo>
                  <a:lnTo>
                    <a:pt x="640486" y="1630569"/>
                  </a:lnTo>
                  <a:lnTo>
                    <a:pt x="-3930" y="1630569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1097F8C5-FD3C-1267-598B-CBE1A4C13E7A}"/>
                </a:ext>
              </a:extLst>
            </p:cNvPr>
            <p:cNvSpPr/>
            <p:nvPr/>
          </p:nvSpPr>
          <p:spPr>
            <a:xfrm flipV="1">
              <a:off x="6742740" y="3646230"/>
              <a:ext cx="571302" cy="1594427"/>
            </a:xfrm>
            <a:custGeom>
              <a:avLst/>
              <a:gdLst>
                <a:gd name="connsiteX0" fmla="*/ -3928 w 571302"/>
                <a:gd name="connsiteY0" fmla="*/ -1618 h 1594427"/>
                <a:gd name="connsiteX1" fmla="*/ 567374 w 571302"/>
                <a:gd name="connsiteY1" fmla="*/ -1618 h 1594427"/>
                <a:gd name="connsiteX2" fmla="*/ 567374 w 571302"/>
                <a:gd name="connsiteY2" fmla="*/ 1592809 h 1594427"/>
                <a:gd name="connsiteX3" fmla="*/ -3928 w 571302"/>
                <a:gd name="connsiteY3" fmla="*/ 1592809 h 1594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302" h="1594427">
                  <a:moveTo>
                    <a:pt x="-3928" y="-1618"/>
                  </a:moveTo>
                  <a:lnTo>
                    <a:pt x="567374" y="-1618"/>
                  </a:lnTo>
                  <a:lnTo>
                    <a:pt x="567374" y="1592809"/>
                  </a:lnTo>
                  <a:lnTo>
                    <a:pt x="-3928" y="1592809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4A398B93-D4FA-7E22-C354-0D8D918C0FFF}"/>
                </a:ext>
              </a:extLst>
            </p:cNvPr>
            <p:cNvSpPr/>
            <p:nvPr/>
          </p:nvSpPr>
          <p:spPr>
            <a:xfrm flipV="1">
              <a:off x="6742740" y="3646230"/>
              <a:ext cx="571301" cy="880917"/>
            </a:xfrm>
            <a:custGeom>
              <a:avLst/>
              <a:gdLst>
                <a:gd name="connsiteX0" fmla="*/ 484536 w 571301"/>
                <a:gd name="connsiteY0" fmla="*/ -2057 h 880917"/>
                <a:gd name="connsiteX1" fmla="*/ 460100 w 571301"/>
                <a:gd name="connsiteY1" fmla="*/ -2057 h 880917"/>
                <a:gd name="connsiteX2" fmla="*/ 460128 w 571301"/>
                <a:gd name="connsiteY2" fmla="*/ 135275 h 880917"/>
                <a:gd name="connsiteX3" fmla="*/ 459031 w 571301"/>
                <a:gd name="connsiteY3" fmla="*/ 878861 h 880917"/>
                <a:gd name="connsiteX4" fmla="*/ 567374 w 571301"/>
                <a:gd name="connsiteY4" fmla="*/ 878861 h 880917"/>
                <a:gd name="connsiteX5" fmla="*/ 567374 w 571301"/>
                <a:gd name="connsiteY5" fmla="*/ 647741 h 880917"/>
                <a:gd name="connsiteX6" fmla="*/ 484536 w 571301"/>
                <a:gd name="connsiteY6" fmla="*/ 647741 h 880917"/>
                <a:gd name="connsiteX7" fmla="*/ 484536 w 571301"/>
                <a:gd name="connsiteY7" fmla="*/ -2057 h 880917"/>
                <a:gd name="connsiteX8" fmla="*/ 455353 w 571301"/>
                <a:gd name="connsiteY8" fmla="*/ -2057 h 880917"/>
                <a:gd name="connsiteX9" fmla="*/ 391356 w 571301"/>
                <a:gd name="connsiteY9" fmla="*/ -2057 h 880917"/>
                <a:gd name="connsiteX10" fmla="*/ 391356 w 571301"/>
                <a:gd name="connsiteY10" fmla="*/ 456210 h 880917"/>
                <a:gd name="connsiteX11" fmla="*/ 294157 w 571301"/>
                <a:gd name="connsiteY11" fmla="*/ 456210 h 880917"/>
                <a:gd name="connsiteX12" fmla="*/ 293226 w 571301"/>
                <a:gd name="connsiteY12" fmla="*/ 878861 h 880917"/>
                <a:gd name="connsiteX13" fmla="*/ 456422 w 571301"/>
                <a:gd name="connsiteY13" fmla="*/ 878861 h 880917"/>
                <a:gd name="connsiteX14" fmla="*/ 455325 w 571301"/>
                <a:gd name="connsiteY14" fmla="*/ 135275 h 880917"/>
                <a:gd name="connsiteX15" fmla="*/ 455353 w 571301"/>
                <a:gd name="connsiteY15" fmla="*/ -2057 h 880917"/>
                <a:gd name="connsiteX16" fmla="*/ 111807 w 571301"/>
                <a:gd name="connsiteY16" fmla="*/ 131118 h 880917"/>
                <a:gd name="connsiteX17" fmla="*/ -3928 w 571301"/>
                <a:gd name="connsiteY17" fmla="*/ 131118 h 880917"/>
                <a:gd name="connsiteX18" fmla="*/ -3928 w 571301"/>
                <a:gd name="connsiteY18" fmla="*/ 878861 h 880917"/>
                <a:gd name="connsiteX19" fmla="*/ 124813 w 571301"/>
                <a:gd name="connsiteY19" fmla="*/ 878861 h 880917"/>
                <a:gd name="connsiteX20" fmla="*/ 123762 w 571301"/>
                <a:gd name="connsiteY20" fmla="*/ 310896 h 880917"/>
                <a:gd name="connsiteX21" fmla="*/ 111807 w 571301"/>
                <a:gd name="connsiteY21" fmla="*/ 310896 h 880917"/>
                <a:gd name="connsiteX22" fmla="*/ 111807 w 571301"/>
                <a:gd name="connsiteY22" fmla="*/ 131118 h 880917"/>
                <a:gd name="connsiteX23" fmla="*/ 204987 w 571301"/>
                <a:gd name="connsiteY23" fmla="*/ 310896 h 880917"/>
                <a:gd name="connsiteX24" fmla="*/ 128472 w 571301"/>
                <a:gd name="connsiteY24" fmla="*/ 310896 h 880917"/>
                <a:gd name="connsiteX25" fmla="*/ 127422 w 571301"/>
                <a:gd name="connsiteY25" fmla="*/ 878861 h 880917"/>
                <a:gd name="connsiteX26" fmla="*/ 290618 w 571301"/>
                <a:gd name="connsiteY26" fmla="*/ 878861 h 880917"/>
                <a:gd name="connsiteX27" fmla="*/ 289686 w 571301"/>
                <a:gd name="connsiteY27" fmla="*/ 456210 h 880917"/>
                <a:gd name="connsiteX28" fmla="*/ 204987 w 571301"/>
                <a:gd name="connsiteY28" fmla="*/ 456210 h 880917"/>
                <a:gd name="connsiteX29" fmla="*/ 204987 w 571301"/>
                <a:gd name="connsiteY29" fmla="*/ 310896 h 880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71301" h="880917">
                  <a:moveTo>
                    <a:pt x="484536" y="-2057"/>
                  </a:moveTo>
                  <a:lnTo>
                    <a:pt x="460100" y="-2057"/>
                  </a:lnTo>
                  <a:cubicBezTo>
                    <a:pt x="460119" y="42694"/>
                    <a:pt x="460128" y="88570"/>
                    <a:pt x="460128" y="135275"/>
                  </a:cubicBezTo>
                  <a:cubicBezTo>
                    <a:pt x="460128" y="447113"/>
                    <a:pt x="459685" y="721241"/>
                    <a:pt x="459031" y="878861"/>
                  </a:cubicBezTo>
                  <a:lnTo>
                    <a:pt x="567374" y="878861"/>
                  </a:lnTo>
                  <a:lnTo>
                    <a:pt x="567374" y="647741"/>
                  </a:lnTo>
                  <a:lnTo>
                    <a:pt x="484536" y="647741"/>
                  </a:lnTo>
                  <a:lnTo>
                    <a:pt x="484536" y="-2057"/>
                  </a:lnTo>
                  <a:moveTo>
                    <a:pt x="455353" y="-2057"/>
                  </a:moveTo>
                  <a:lnTo>
                    <a:pt x="391356" y="-2057"/>
                  </a:lnTo>
                  <a:lnTo>
                    <a:pt x="391356" y="456210"/>
                  </a:lnTo>
                  <a:lnTo>
                    <a:pt x="294157" y="456210"/>
                  </a:lnTo>
                  <a:cubicBezTo>
                    <a:pt x="293973" y="630799"/>
                    <a:pt x="293650" y="778455"/>
                    <a:pt x="293226" y="878861"/>
                  </a:cubicBezTo>
                  <a:lnTo>
                    <a:pt x="456422" y="878861"/>
                  </a:lnTo>
                  <a:cubicBezTo>
                    <a:pt x="455768" y="721241"/>
                    <a:pt x="455325" y="447113"/>
                    <a:pt x="455325" y="135275"/>
                  </a:cubicBezTo>
                  <a:cubicBezTo>
                    <a:pt x="455325" y="88570"/>
                    <a:pt x="455335" y="42694"/>
                    <a:pt x="455353" y="-2057"/>
                  </a:cubicBezTo>
                  <a:moveTo>
                    <a:pt x="111807" y="131118"/>
                  </a:moveTo>
                  <a:lnTo>
                    <a:pt x="-3928" y="131118"/>
                  </a:lnTo>
                  <a:lnTo>
                    <a:pt x="-3928" y="878861"/>
                  </a:lnTo>
                  <a:lnTo>
                    <a:pt x="124813" y="878861"/>
                  </a:lnTo>
                  <a:cubicBezTo>
                    <a:pt x="124278" y="751632"/>
                    <a:pt x="123891" y="548515"/>
                    <a:pt x="123762" y="310896"/>
                  </a:cubicBezTo>
                  <a:lnTo>
                    <a:pt x="111807" y="310896"/>
                  </a:lnTo>
                  <a:lnTo>
                    <a:pt x="111807" y="131118"/>
                  </a:lnTo>
                  <a:moveTo>
                    <a:pt x="204987" y="310896"/>
                  </a:moveTo>
                  <a:lnTo>
                    <a:pt x="128472" y="310896"/>
                  </a:lnTo>
                  <a:cubicBezTo>
                    <a:pt x="128343" y="548515"/>
                    <a:pt x="127956" y="751632"/>
                    <a:pt x="127422" y="878861"/>
                  </a:cubicBezTo>
                  <a:lnTo>
                    <a:pt x="290618" y="878861"/>
                  </a:lnTo>
                  <a:cubicBezTo>
                    <a:pt x="290203" y="778455"/>
                    <a:pt x="289871" y="630799"/>
                    <a:pt x="289686" y="456210"/>
                  </a:cubicBezTo>
                  <a:lnTo>
                    <a:pt x="204987" y="456210"/>
                  </a:lnTo>
                  <a:lnTo>
                    <a:pt x="204987" y="310896"/>
                  </a:lnTo>
                </a:path>
              </a:pathLst>
            </a:custGeom>
            <a:solidFill>
              <a:srgbClr val="6A858C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5B573154-AE6E-43EE-1700-A83C80213886}"/>
                </a:ext>
              </a:extLst>
            </p:cNvPr>
            <p:cNvSpPr/>
            <p:nvPr/>
          </p:nvSpPr>
          <p:spPr>
            <a:xfrm flipV="1">
              <a:off x="6728618" y="3811573"/>
              <a:ext cx="611729" cy="4802"/>
            </a:xfrm>
            <a:custGeom>
              <a:avLst/>
              <a:gdLst>
                <a:gd name="connsiteX0" fmla="*/ 607796 w 611729"/>
                <a:gd name="connsiteY0" fmla="*/ 13 h 4802"/>
                <a:gd name="connsiteX1" fmla="*/ 301950 w 611729"/>
                <a:gd name="connsiteY1" fmla="*/ -2392 h 4802"/>
                <a:gd name="connsiteX2" fmla="*/ -3934 w 611729"/>
                <a:gd name="connsiteY2" fmla="*/ 13 h 4802"/>
                <a:gd name="connsiteX3" fmla="*/ 301950 w 611729"/>
                <a:gd name="connsiteY3" fmla="*/ 2410 h 4802"/>
                <a:gd name="connsiteX4" fmla="*/ 607796 w 611729"/>
                <a:gd name="connsiteY4" fmla="*/ 13 h 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1729" h="4802">
                  <a:moveTo>
                    <a:pt x="607796" y="13"/>
                  </a:moveTo>
                  <a:cubicBezTo>
                    <a:pt x="607796" y="-1314"/>
                    <a:pt x="470842" y="-2392"/>
                    <a:pt x="301950" y="-2392"/>
                  </a:cubicBezTo>
                  <a:cubicBezTo>
                    <a:pt x="132983" y="-2392"/>
                    <a:pt x="-3934" y="-1314"/>
                    <a:pt x="-3934" y="13"/>
                  </a:cubicBezTo>
                  <a:cubicBezTo>
                    <a:pt x="-3934" y="1331"/>
                    <a:pt x="132983" y="2410"/>
                    <a:pt x="301950" y="2410"/>
                  </a:cubicBezTo>
                  <a:cubicBezTo>
                    <a:pt x="470842" y="2410"/>
                    <a:pt x="607796" y="1331"/>
                    <a:pt x="607796" y="13"/>
                  </a:cubicBezTo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064E3B47-94FF-0675-47EC-D380EB774D40}"/>
                </a:ext>
              </a:extLst>
            </p:cNvPr>
            <p:cNvSpPr/>
            <p:nvPr/>
          </p:nvSpPr>
          <p:spPr>
            <a:xfrm flipV="1">
              <a:off x="6728618" y="3975147"/>
              <a:ext cx="611729" cy="4802"/>
            </a:xfrm>
            <a:custGeom>
              <a:avLst/>
              <a:gdLst>
                <a:gd name="connsiteX0" fmla="*/ 607796 w 611729"/>
                <a:gd name="connsiteY0" fmla="*/ 205 h 4802"/>
                <a:gd name="connsiteX1" fmla="*/ 301950 w 611729"/>
                <a:gd name="connsiteY1" fmla="*/ -2191 h 4802"/>
                <a:gd name="connsiteX2" fmla="*/ -3934 w 611729"/>
                <a:gd name="connsiteY2" fmla="*/ 205 h 4802"/>
                <a:gd name="connsiteX3" fmla="*/ 301950 w 611729"/>
                <a:gd name="connsiteY3" fmla="*/ 2611 h 4802"/>
                <a:gd name="connsiteX4" fmla="*/ 607796 w 611729"/>
                <a:gd name="connsiteY4" fmla="*/ 205 h 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1729" h="4802">
                  <a:moveTo>
                    <a:pt x="607796" y="205"/>
                  </a:moveTo>
                  <a:cubicBezTo>
                    <a:pt x="607796" y="-1122"/>
                    <a:pt x="470842" y="-2191"/>
                    <a:pt x="301950" y="-2191"/>
                  </a:cubicBezTo>
                  <a:cubicBezTo>
                    <a:pt x="132983" y="-2191"/>
                    <a:pt x="-3934" y="-1122"/>
                    <a:pt x="-3934" y="205"/>
                  </a:cubicBezTo>
                  <a:cubicBezTo>
                    <a:pt x="-3934" y="1533"/>
                    <a:pt x="132983" y="2611"/>
                    <a:pt x="301950" y="2611"/>
                  </a:cubicBezTo>
                  <a:cubicBezTo>
                    <a:pt x="470842" y="2611"/>
                    <a:pt x="607796" y="1533"/>
                    <a:pt x="607796" y="205"/>
                  </a:cubicBezTo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8EBDEF1C-C49D-0963-A47C-4E5239E4816D}"/>
                </a:ext>
              </a:extLst>
            </p:cNvPr>
            <p:cNvSpPr/>
            <p:nvPr/>
          </p:nvSpPr>
          <p:spPr>
            <a:xfrm flipV="1">
              <a:off x="6728618" y="4138731"/>
              <a:ext cx="611729" cy="4793"/>
            </a:xfrm>
            <a:custGeom>
              <a:avLst/>
              <a:gdLst>
                <a:gd name="connsiteX0" fmla="*/ 607796 w 611729"/>
                <a:gd name="connsiteY0" fmla="*/ 407 h 4793"/>
                <a:gd name="connsiteX1" fmla="*/ 301950 w 611729"/>
                <a:gd name="connsiteY1" fmla="*/ -1990 h 4793"/>
                <a:gd name="connsiteX2" fmla="*/ -3934 w 611729"/>
                <a:gd name="connsiteY2" fmla="*/ 407 h 4793"/>
                <a:gd name="connsiteX3" fmla="*/ 301950 w 611729"/>
                <a:gd name="connsiteY3" fmla="*/ 2803 h 4793"/>
                <a:gd name="connsiteX4" fmla="*/ 607796 w 611729"/>
                <a:gd name="connsiteY4" fmla="*/ 407 h 4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1729" h="4793">
                  <a:moveTo>
                    <a:pt x="607796" y="407"/>
                  </a:moveTo>
                  <a:cubicBezTo>
                    <a:pt x="607796" y="-921"/>
                    <a:pt x="470842" y="-1990"/>
                    <a:pt x="301950" y="-1990"/>
                  </a:cubicBezTo>
                  <a:cubicBezTo>
                    <a:pt x="132983" y="-1990"/>
                    <a:pt x="-3934" y="-921"/>
                    <a:pt x="-3934" y="407"/>
                  </a:cubicBezTo>
                  <a:cubicBezTo>
                    <a:pt x="-3934" y="1734"/>
                    <a:pt x="132983" y="2803"/>
                    <a:pt x="301950" y="2803"/>
                  </a:cubicBezTo>
                  <a:cubicBezTo>
                    <a:pt x="470842" y="2803"/>
                    <a:pt x="607796" y="1734"/>
                    <a:pt x="607796" y="407"/>
                  </a:cubicBezTo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5767920B-6E37-8835-82A5-2B9C4D368C7D}"/>
                </a:ext>
              </a:extLst>
            </p:cNvPr>
            <p:cNvSpPr/>
            <p:nvPr/>
          </p:nvSpPr>
          <p:spPr>
            <a:xfrm flipV="1">
              <a:off x="6728618" y="4302305"/>
              <a:ext cx="611729" cy="4802"/>
            </a:xfrm>
            <a:custGeom>
              <a:avLst/>
              <a:gdLst>
                <a:gd name="connsiteX0" fmla="*/ 607796 w 611729"/>
                <a:gd name="connsiteY0" fmla="*/ 617 h 4802"/>
                <a:gd name="connsiteX1" fmla="*/ 301950 w 611729"/>
                <a:gd name="connsiteY1" fmla="*/ -1789 h 4802"/>
                <a:gd name="connsiteX2" fmla="*/ -3934 w 611729"/>
                <a:gd name="connsiteY2" fmla="*/ 617 h 4802"/>
                <a:gd name="connsiteX3" fmla="*/ 301950 w 611729"/>
                <a:gd name="connsiteY3" fmla="*/ 3013 h 4802"/>
                <a:gd name="connsiteX4" fmla="*/ 607796 w 611729"/>
                <a:gd name="connsiteY4" fmla="*/ 617 h 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1729" h="4802">
                  <a:moveTo>
                    <a:pt x="607796" y="617"/>
                  </a:moveTo>
                  <a:cubicBezTo>
                    <a:pt x="607796" y="-711"/>
                    <a:pt x="470842" y="-1789"/>
                    <a:pt x="301950" y="-1789"/>
                  </a:cubicBezTo>
                  <a:cubicBezTo>
                    <a:pt x="132983" y="-1789"/>
                    <a:pt x="-3934" y="-711"/>
                    <a:pt x="-3934" y="617"/>
                  </a:cubicBezTo>
                  <a:cubicBezTo>
                    <a:pt x="-3934" y="1935"/>
                    <a:pt x="132983" y="3013"/>
                    <a:pt x="301950" y="3013"/>
                  </a:cubicBezTo>
                  <a:cubicBezTo>
                    <a:pt x="470842" y="3013"/>
                    <a:pt x="607796" y="1935"/>
                    <a:pt x="607796" y="617"/>
                  </a:cubicBezTo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A072AC34-6930-07F8-849B-E1CA502D3F0F}"/>
                </a:ext>
              </a:extLst>
            </p:cNvPr>
            <p:cNvSpPr/>
            <p:nvPr/>
          </p:nvSpPr>
          <p:spPr>
            <a:xfrm flipV="1">
              <a:off x="6728618" y="4465879"/>
              <a:ext cx="611729" cy="4802"/>
            </a:xfrm>
            <a:custGeom>
              <a:avLst/>
              <a:gdLst>
                <a:gd name="connsiteX0" fmla="*/ 607796 w 611729"/>
                <a:gd name="connsiteY0" fmla="*/ 809 h 4802"/>
                <a:gd name="connsiteX1" fmla="*/ 301950 w 611729"/>
                <a:gd name="connsiteY1" fmla="*/ -1588 h 4802"/>
                <a:gd name="connsiteX2" fmla="*/ -3934 w 611729"/>
                <a:gd name="connsiteY2" fmla="*/ 809 h 4802"/>
                <a:gd name="connsiteX3" fmla="*/ 301950 w 611729"/>
                <a:gd name="connsiteY3" fmla="*/ 3214 h 4802"/>
                <a:gd name="connsiteX4" fmla="*/ 607796 w 611729"/>
                <a:gd name="connsiteY4" fmla="*/ 809 h 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1729" h="4802">
                  <a:moveTo>
                    <a:pt x="607796" y="809"/>
                  </a:moveTo>
                  <a:cubicBezTo>
                    <a:pt x="607796" y="-519"/>
                    <a:pt x="470842" y="-1588"/>
                    <a:pt x="301950" y="-1588"/>
                  </a:cubicBezTo>
                  <a:cubicBezTo>
                    <a:pt x="132983" y="-1588"/>
                    <a:pt x="-3934" y="-519"/>
                    <a:pt x="-3934" y="809"/>
                  </a:cubicBezTo>
                  <a:cubicBezTo>
                    <a:pt x="-3934" y="2136"/>
                    <a:pt x="132983" y="3214"/>
                    <a:pt x="301950" y="3214"/>
                  </a:cubicBezTo>
                  <a:cubicBezTo>
                    <a:pt x="470842" y="3214"/>
                    <a:pt x="607796" y="2136"/>
                    <a:pt x="607796" y="809"/>
                  </a:cubicBezTo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F207ED11-11A2-5291-8ADB-122908222E9F}"/>
                </a:ext>
              </a:extLst>
            </p:cNvPr>
            <p:cNvSpPr/>
            <p:nvPr/>
          </p:nvSpPr>
          <p:spPr>
            <a:xfrm flipV="1">
              <a:off x="6728618" y="4629462"/>
              <a:ext cx="611729" cy="4793"/>
            </a:xfrm>
            <a:custGeom>
              <a:avLst/>
              <a:gdLst>
                <a:gd name="connsiteX0" fmla="*/ 607796 w 611729"/>
                <a:gd name="connsiteY0" fmla="*/ 1010 h 4793"/>
                <a:gd name="connsiteX1" fmla="*/ 301950 w 611729"/>
                <a:gd name="connsiteY1" fmla="*/ -1387 h 4793"/>
                <a:gd name="connsiteX2" fmla="*/ -3934 w 611729"/>
                <a:gd name="connsiteY2" fmla="*/ 1010 h 4793"/>
                <a:gd name="connsiteX3" fmla="*/ 301950 w 611729"/>
                <a:gd name="connsiteY3" fmla="*/ 3406 h 4793"/>
                <a:gd name="connsiteX4" fmla="*/ 607796 w 611729"/>
                <a:gd name="connsiteY4" fmla="*/ 1010 h 4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1729" h="4793">
                  <a:moveTo>
                    <a:pt x="607796" y="1010"/>
                  </a:moveTo>
                  <a:cubicBezTo>
                    <a:pt x="607796" y="-318"/>
                    <a:pt x="470842" y="-1387"/>
                    <a:pt x="301950" y="-1387"/>
                  </a:cubicBezTo>
                  <a:cubicBezTo>
                    <a:pt x="132983" y="-1387"/>
                    <a:pt x="-3934" y="-318"/>
                    <a:pt x="-3934" y="1010"/>
                  </a:cubicBezTo>
                  <a:cubicBezTo>
                    <a:pt x="-3934" y="2337"/>
                    <a:pt x="132983" y="3406"/>
                    <a:pt x="301950" y="3406"/>
                  </a:cubicBezTo>
                  <a:cubicBezTo>
                    <a:pt x="470842" y="3406"/>
                    <a:pt x="607796" y="2337"/>
                    <a:pt x="607796" y="1010"/>
                  </a:cubicBezTo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43602385-F175-8C5E-574E-D9526F0ED16D}"/>
                </a:ext>
              </a:extLst>
            </p:cNvPr>
            <p:cNvSpPr/>
            <p:nvPr/>
          </p:nvSpPr>
          <p:spPr>
            <a:xfrm flipV="1">
              <a:off x="6728618" y="4793036"/>
              <a:ext cx="611729" cy="4802"/>
            </a:xfrm>
            <a:custGeom>
              <a:avLst/>
              <a:gdLst>
                <a:gd name="connsiteX0" fmla="*/ 607796 w 611729"/>
                <a:gd name="connsiteY0" fmla="*/ 1220 h 4802"/>
                <a:gd name="connsiteX1" fmla="*/ 301950 w 611729"/>
                <a:gd name="connsiteY1" fmla="*/ -1186 h 4802"/>
                <a:gd name="connsiteX2" fmla="*/ -3934 w 611729"/>
                <a:gd name="connsiteY2" fmla="*/ 1220 h 4802"/>
                <a:gd name="connsiteX3" fmla="*/ 301950 w 611729"/>
                <a:gd name="connsiteY3" fmla="*/ 3617 h 4802"/>
                <a:gd name="connsiteX4" fmla="*/ 607796 w 611729"/>
                <a:gd name="connsiteY4" fmla="*/ 1220 h 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1729" h="4802">
                  <a:moveTo>
                    <a:pt x="607796" y="1220"/>
                  </a:moveTo>
                  <a:cubicBezTo>
                    <a:pt x="607796" y="-107"/>
                    <a:pt x="470842" y="-1186"/>
                    <a:pt x="301950" y="-1186"/>
                  </a:cubicBezTo>
                  <a:cubicBezTo>
                    <a:pt x="132983" y="-1186"/>
                    <a:pt x="-3934" y="-107"/>
                    <a:pt x="-3934" y="1220"/>
                  </a:cubicBezTo>
                  <a:cubicBezTo>
                    <a:pt x="-3934" y="2538"/>
                    <a:pt x="132983" y="3617"/>
                    <a:pt x="301950" y="3617"/>
                  </a:cubicBezTo>
                  <a:cubicBezTo>
                    <a:pt x="470842" y="3617"/>
                    <a:pt x="607796" y="2538"/>
                    <a:pt x="607796" y="1220"/>
                  </a:cubicBezTo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696B1813-B85E-CC50-C780-5A3214901249}"/>
                </a:ext>
              </a:extLst>
            </p:cNvPr>
            <p:cNvSpPr/>
            <p:nvPr/>
          </p:nvSpPr>
          <p:spPr>
            <a:xfrm flipV="1">
              <a:off x="6728618" y="4956610"/>
              <a:ext cx="611729" cy="4802"/>
            </a:xfrm>
            <a:custGeom>
              <a:avLst/>
              <a:gdLst>
                <a:gd name="connsiteX0" fmla="*/ 607796 w 611729"/>
                <a:gd name="connsiteY0" fmla="*/ 1412 h 4802"/>
                <a:gd name="connsiteX1" fmla="*/ 301950 w 611729"/>
                <a:gd name="connsiteY1" fmla="*/ -984 h 4802"/>
                <a:gd name="connsiteX2" fmla="*/ -3934 w 611729"/>
                <a:gd name="connsiteY2" fmla="*/ 1412 h 4802"/>
                <a:gd name="connsiteX3" fmla="*/ 301950 w 611729"/>
                <a:gd name="connsiteY3" fmla="*/ 3818 h 4802"/>
                <a:gd name="connsiteX4" fmla="*/ 607796 w 611729"/>
                <a:gd name="connsiteY4" fmla="*/ 1412 h 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1729" h="4802">
                  <a:moveTo>
                    <a:pt x="607796" y="1412"/>
                  </a:moveTo>
                  <a:cubicBezTo>
                    <a:pt x="607796" y="85"/>
                    <a:pt x="470842" y="-984"/>
                    <a:pt x="301950" y="-984"/>
                  </a:cubicBezTo>
                  <a:cubicBezTo>
                    <a:pt x="132983" y="-984"/>
                    <a:pt x="-3934" y="85"/>
                    <a:pt x="-3934" y="1412"/>
                  </a:cubicBezTo>
                  <a:cubicBezTo>
                    <a:pt x="-3934" y="2739"/>
                    <a:pt x="132983" y="3818"/>
                    <a:pt x="301950" y="3818"/>
                  </a:cubicBezTo>
                  <a:cubicBezTo>
                    <a:pt x="470842" y="3818"/>
                    <a:pt x="607796" y="2739"/>
                    <a:pt x="607796" y="1412"/>
                  </a:cubicBezTo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9D354AC7-3B84-6157-266C-30C5723D24A7}"/>
                </a:ext>
              </a:extLst>
            </p:cNvPr>
            <p:cNvSpPr/>
            <p:nvPr/>
          </p:nvSpPr>
          <p:spPr>
            <a:xfrm flipV="1">
              <a:off x="6728618" y="5120194"/>
              <a:ext cx="611729" cy="4793"/>
            </a:xfrm>
            <a:custGeom>
              <a:avLst/>
              <a:gdLst>
                <a:gd name="connsiteX0" fmla="*/ 607796 w 611729"/>
                <a:gd name="connsiteY0" fmla="*/ 1613 h 4793"/>
                <a:gd name="connsiteX1" fmla="*/ 301950 w 611729"/>
                <a:gd name="connsiteY1" fmla="*/ -783 h 4793"/>
                <a:gd name="connsiteX2" fmla="*/ -3934 w 611729"/>
                <a:gd name="connsiteY2" fmla="*/ 1613 h 4793"/>
                <a:gd name="connsiteX3" fmla="*/ 301950 w 611729"/>
                <a:gd name="connsiteY3" fmla="*/ 4010 h 4793"/>
                <a:gd name="connsiteX4" fmla="*/ 607796 w 611729"/>
                <a:gd name="connsiteY4" fmla="*/ 1613 h 4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1729" h="4793">
                  <a:moveTo>
                    <a:pt x="607796" y="1613"/>
                  </a:moveTo>
                  <a:cubicBezTo>
                    <a:pt x="607796" y="286"/>
                    <a:pt x="470842" y="-783"/>
                    <a:pt x="301950" y="-783"/>
                  </a:cubicBezTo>
                  <a:cubicBezTo>
                    <a:pt x="132983" y="-783"/>
                    <a:pt x="-3934" y="286"/>
                    <a:pt x="-3934" y="1613"/>
                  </a:cubicBezTo>
                  <a:cubicBezTo>
                    <a:pt x="-3934" y="2940"/>
                    <a:pt x="132983" y="4010"/>
                    <a:pt x="301950" y="4010"/>
                  </a:cubicBezTo>
                  <a:cubicBezTo>
                    <a:pt x="470842" y="4010"/>
                    <a:pt x="607796" y="2940"/>
                    <a:pt x="607796" y="1613"/>
                  </a:cubicBezTo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13CD9331-9AF5-0E47-D5F3-03AA467907D6}"/>
                </a:ext>
              </a:extLst>
            </p:cNvPr>
            <p:cNvSpPr/>
            <p:nvPr/>
          </p:nvSpPr>
          <p:spPr>
            <a:xfrm flipV="1">
              <a:off x="6870384" y="3504851"/>
              <a:ext cx="4802" cy="1769846"/>
            </a:xfrm>
            <a:custGeom>
              <a:avLst/>
              <a:gdLst>
                <a:gd name="connsiteX0" fmla="*/ -1376 w 4802"/>
                <a:gd name="connsiteY0" fmla="*/ -1684 h 1769846"/>
                <a:gd name="connsiteX1" fmla="*/ -3782 w 4802"/>
                <a:gd name="connsiteY1" fmla="*/ 883197 h 1769846"/>
                <a:gd name="connsiteX2" fmla="*/ -1376 w 4802"/>
                <a:gd name="connsiteY2" fmla="*/ 1768162 h 1769846"/>
                <a:gd name="connsiteX3" fmla="*/ 1021 w 4802"/>
                <a:gd name="connsiteY3" fmla="*/ 883197 h 1769846"/>
                <a:gd name="connsiteX4" fmla="*/ -1376 w 4802"/>
                <a:gd name="connsiteY4" fmla="*/ -1684 h 1769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2" h="1769846">
                  <a:moveTo>
                    <a:pt x="-1376" y="-1684"/>
                  </a:moveTo>
                  <a:cubicBezTo>
                    <a:pt x="-2703" y="-1684"/>
                    <a:pt x="-3782" y="394540"/>
                    <a:pt x="-3782" y="883197"/>
                  </a:cubicBezTo>
                  <a:cubicBezTo>
                    <a:pt x="-3782" y="1372021"/>
                    <a:pt x="-2703" y="1768162"/>
                    <a:pt x="-1376" y="1768162"/>
                  </a:cubicBezTo>
                  <a:cubicBezTo>
                    <a:pt x="-58" y="1768162"/>
                    <a:pt x="1021" y="1372021"/>
                    <a:pt x="1021" y="883197"/>
                  </a:cubicBezTo>
                  <a:cubicBezTo>
                    <a:pt x="1021" y="394540"/>
                    <a:pt x="-58" y="-1684"/>
                    <a:pt x="-1376" y="-1684"/>
                  </a:cubicBezTo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D2E839B6-A68E-1985-FBA0-4C4ECD06A393}"/>
                </a:ext>
              </a:extLst>
            </p:cNvPr>
            <p:cNvSpPr/>
            <p:nvPr/>
          </p:nvSpPr>
          <p:spPr>
            <a:xfrm flipV="1">
              <a:off x="7036188" y="3504851"/>
              <a:ext cx="4802" cy="1769846"/>
            </a:xfrm>
            <a:custGeom>
              <a:avLst/>
              <a:gdLst>
                <a:gd name="connsiteX0" fmla="*/ -1532 w 4802"/>
                <a:gd name="connsiteY0" fmla="*/ -1684 h 1769846"/>
                <a:gd name="connsiteX1" fmla="*/ -3938 w 4802"/>
                <a:gd name="connsiteY1" fmla="*/ 883197 h 1769846"/>
                <a:gd name="connsiteX2" fmla="*/ -1532 w 4802"/>
                <a:gd name="connsiteY2" fmla="*/ 1768162 h 1769846"/>
                <a:gd name="connsiteX3" fmla="*/ 865 w 4802"/>
                <a:gd name="connsiteY3" fmla="*/ 883197 h 1769846"/>
                <a:gd name="connsiteX4" fmla="*/ -1532 w 4802"/>
                <a:gd name="connsiteY4" fmla="*/ -1684 h 1769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2" h="1769846">
                  <a:moveTo>
                    <a:pt x="-1532" y="-1684"/>
                  </a:moveTo>
                  <a:cubicBezTo>
                    <a:pt x="-2859" y="-1684"/>
                    <a:pt x="-3938" y="394540"/>
                    <a:pt x="-3938" y="883197"/>
                  </a:cubicBezTo>
                  <a:cubicBezTo>
                    <a:pt x="-3938" y="1372021"/>
                    <a:pt x="-2859" y="1768162"/>
                    <a:pt x="-1532" y="1768162"/>
                  </a:cubicBezTo>
                  <a:cubicBezTo>
                    <a:pt x="-214" y="1768162"/>
                    <a:pt x="865" y="1372021"/>
                    <a:pt x="865" y="883197"/>
                  </a:cubicBezTo>
                  <a:cubicBezTo>
                    <a:pt x="865" y="394540"/>
                    <a:pt x="-214" y="-1684"/>
                    <a:pt x="-1532" y="-1684"/>
                  </a:cubicBezTo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3C8567DA-145D-6460-C0A4-1728A4053F5F}"/>
                </a:ext>
              </a:extLst>
            </p:cNvPr>
            <p:cNvSpPr/>
            <p:nvPr/>
          </p:nvSpPr>
          <p:spPr>
            <a:xfrm flipV="1">
              <a:off x="7201993" y="3504851"/>
              <a:ext cx="4802" cy="1769846"/>
            </a:xfrm>
            <a:custGeom>
              <a:avLst/>
              <a:gdLst>
                <a:gd name="connsiteX0" fmla="*/ -1688 w 4802"/>
                <a:gd name="connsiteY0" fmla="*/ -1684 h 1769846"/>
                <a:gd name="connsiteX1" fmla="*/ -4094 w 4802"/>
                <a:gd name="connsiteY1" fmla="*/ 883197 h 1769846"/>
                <a:gd name="connsiteX2" fmla="*/ -1688 w 4802"/>
                <a:gd name="connsiteY2" fmla="*/ 1768162 h 1769846"/>
                <a:gd name="connsiteX3" fmla="*/ 709 w 4802"/>
                <a:gd name="connsiteY3" fmla="*/ 883197 h 1769846"/>
                <a:gd name="connsiteX4" fmla="*/ -1688 w 4802"/>
                <a:gd name="connsiteY4" fmla="*/ -1684 h 1769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2" h="1769846">
                  <a:moveTo>
                    <a:pt x="-1688" y="-1684"/>
                  </a:moveTo>
                  <a:cubicBezTo>
                    <a:pt x="-3015" y="-1684"/>
                    <a:pt x="-4094" y="394540"/>
                    <a:pt x="-4094" y="883197"/>
                  </a:cubicBezTo>
                  <a:cubicBezTo>
                    <a:pt x="-4094" y="1372021"/>
                    <a:pt x="-3015" y="1768162"/>
                    <a:pt x="-1688" y="1768162"/>
                  </a:cubicBezTo>
                  <a:cubicBezTo>
                    <a:pt x="-370" y="1768162"/>
                    <a:pt x="709" y="1372021"/>
                    <a:pt x="709" y="883197"/>
                  </a:cubicBezTo>
                  <a:cubicBezTo>
                    <a:pt x="709" y="394540"/>
                    <a:pt x="-370" y="-1684"/>
                    <a:pt x="-1688" y="-1684"/>
                  </a:cubicBezTo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CAF4C889-E47F-9FC7-4F85-BE56CC0243C2}"/>
                </a:ext>
              </a:extLst>
            </p:cNvPr>
            <p:cNvSpPr/>
            <p:nvPr/>
          </p:nvSpPr>
          <p:spPr>
            <a:xfrm flipV="1">
              <a:off x="6712239" y="3495111"/>
              <a:ext cx="72569" cy="113335"/>
            </a:xfrm>
            <a:custGeom>
              <a:avLst/>
              <a:gdLst>
                <a:gd name="connsiteX0" fmla="*/ -3665 w 72569"/>
                <a:gd name="connsiteY0" fmla="*/ -2715 h 113335"/>
                <a:gd name="connsiteX1" fmla="*/ 68905 w 72569"/>
                <a:gd name="connsiteY1" fmla="*/ -2715 h 113335"/>
                <a:gd name="connsiteX2" fmla="*/ 68905 w 72569"/>
                <a:gd name="connsiteY2" fmla="*/ 110621 h 113335"/>
                <a:gd name="connsiteX3" fmla="*/ -3665 w 72569"/>
                <a:gd name="connsiteY3" fmla="*/ 110621 h 113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2569" h="113335">
                  <a:moveTo>
                    <a:pt x="-3665" y="-2715"/>
                  </a:moveTo>
                  <a:lnTo>
                    <a:pt x="68905" y="-2715"/>
                  </a:lnTo>
                  <a:lnTo>
                    <a:pt x="68905" y="110621"/>
                  </a:lnTo>
                  <a:lnTo>
                    <a:pt x="-3665" y="110621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ECEB9233-036E-C809-C437-389188518C2E}"/>
                </a:ext>
              </a:extLst>
            </p:cNvPr>
            <p:cNvSpPr/>
            <p:nvPr/>
          </p:nvSpPr>
          <p:spPr>
            <a:xfrm flipV="1">
              <a:off x="6712239" y="3495111"/>
              <a:ext cx="72569" cy="113335"/>
            </a:xfrm>
            <a:custGeom>
              <a:avLst/>
              <a:gdLst>
                <a:gd name="connsiteX0" fmla="*/ -3665 w 72569"/>
                <a:gd name="connsiteY0" fmla="*/ -2715 h 113335"/>
                <a:gd name="connsiteX1" fmla="*/ 68905 w 72569"/>
                <a:gd name="connsiteY1" fmla="*/ -2715 h 113335"/>
                <a:gd name="connsiteX2" fmla="*/ 68905 w 72569"/>
                <a:gd name="connsiteY2" fmla="*/ 110621 h 113335"/>
                <a:gd name="connsiteX3" fmla="*/ -3665 w 72569"/>
                <a:gd name="connsiteY3" fmla="*/ 110621 h 113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2569" h="113335">
                  <a:moveTo>
                    <a:pt x="-3665" y="-2715"/>
                  </a:moveTo>
                  <a:lnTo>
                    <a:pt x="68905" y="-2715"/>
                  </a:lnTo>
                  <a:lnTo>
                    <a:pt x="68905" y="110621"/>
                  </a:lnTo>
                  <a:lnTo>
                    <a:pt x="-3665" y="110621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824AF40C-A9C8-7E0E-1A72-9DA9FEAD9CA8}"/>
                </a:ext>
              </a:extLst>
            </p:cNvPr>
            <p:cNvSpPr/>
            <p:nvPr/>
          </p:nvSpPr>
          <p:spPr>
            <a:xfrm flipV="1">
              <a:off x="6638766" y="3609479"/>
              <a:ext cx="72566" cy="1373658"/>
            </a:xfrm>
            <a:custGeom>
              <a:avLst/>
              <a:gdLst>
                <a:gd name="connsiteX0" fmla="*/ -3596 w 72566"/>
                <a:gd name="connsiteY0" fmla="*/ -1799 h 1373658"/>
                <a:gd name="connsiteX1" fmla="*/ 68971 w 72566"/>
                <a:gd name="connsiteY1" fmla="*/ -1799 h 1373658"/>
                <a:gd name="connsiteX2" fmla="*/ 68971 w 72566"/>
                <a:gd name="connsiteY2" fmla="*/ 1371860 h 1373658"/>
                <a:gd name="connsiteX3" fmla="*/ -3596 w 72566"/>
                <a:gd name="connsiteY3" fmla="*/ 1371860 h 1373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2566" h="1373658">
                  <a:moveTo>
                    <a:pt x="-3596" y="-1799"/>
                  </a:moveTo>
                  <a:lnTo>
                    <a:pt x="68971" y="-1799"/>
                  </a:lnTo>
                  <a:lnTo>
                    <a:pt x="68971" y="1371860"/>
                  </a:lnTo>
                  <a:lnTo>
                    <a:pt x="-3596" y="1371860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920BA5EA-EB5B-D664-0366-1C9DE1FE71FB}"/>
                </a:ext>
              </a:extLst>
            </p:cNvPr>
            <p:cNvSpPr/>
            <p:nvPr/>
          </p:nvSpPr>
          <p:spPr>
            <a:xfrm flipV="1">
              <a:off x="6638766" y="3609479"/>
              <a:ext cx="72566" cy="1197576"/>
            </a:xfrm>
            <a:custGeom>
              <a:avLst/>
              <a:gdLst>
                <a:gd name="connsiteX0" fmla="*/ -3596 w 72566"/>
                <a:gd name="connsiteY0" fmla="*/ -1908 h 1197576"/>
                <a:gd name="connsiteX1" fmla="*/ 68971 w 72566"/>
                <a:gd name="connsiteY1" fmla="*/ -1908 h 1197576"/>
                <a:gd name="connsiteX2" fmla="*/ 68971 w 72566"/>
                <a:gd name="connsiteY2" fmla="*/ 1195669 h 1197576"/>
                <a:gd name="connsiteX3" fmla="*/ -3596 w 72566"/>
                <a:gd name="connsiteY3" fmla="*/ 1195669 h 1197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2566" h="1197576">
                  <a:moveTo>
                    <a:pt x="-3596" y="-1908"/>
                  </a:moveTo>
                  <a:lnTo>
                    <a:pt x="68971" y="-1908"/>
                  </a:lnTo>
                  <a:lnTo>
                    <a:pt x="68971" y="1195669"/>
                  </a:lnTo>
                  <a:lnTo>
                    <a:pt x="-3596" y="1195669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72B2A955-5F86-9278-1A78-C9441223B991}"/>
                </a:ext>
              </a:extLst>
            </p:cNvPr>
            <p:cNvSpPr/>
            <p:nvPr/>
          </p:nvSpPr>
          <p:spPr>
            <a:xfrm flipV="1">
              <a:off x="6916600" y="3843663"/>
              <a:ext cx="98056" cy="92380"/>
            </a:xfrm>
            <a:custGeom>
              <a:avLst/>
              <a:gdLst>
                <a:gd name="connsiteX0" fmla="*/ 94159 w 98056"/>
                <a:gd name="connsiteY0" fmla="*/ 90048 h 92380"/>
                <a:gd name="connsiteX1" fmla="*/ 46809 w 98056"/>
                <a:gd name="connsiteY1" fmla="*/ 42144 h 92380"/>
                <a:gd name="connsiteX2" fmla="*/ -3841 w 98056"/>
                <a:gd name="connsiteY2" fmla="*/ -2266 h 92380"/>
                <a:gd name="connsiteX3" fmla="*/ 43518 w 98056"/>
                <a:gd name="connsiteY3" fmla="*/ 45638 h 92380"/>
                <a:gd name="connsiteX4" fmla="*/ 94159 w 98056"/>
                <a:gd name="connsiteY4" fmla="*/ 90048 h 92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056" h="92380">
                  <a:moveTo>
                    <a:pt x="94159" y="90048"/>
                  </a:moveTo>
                  <a:cubicBezTo>
                    <a:pt x="95072" y="89089"/>
                    <a:pt x="73872" y="67640"/>
                    <a:pt x="46809" y="42144"/>
                  </a:cubicBezTo>
                  <a:cubicBezTo>
                    <a:pt x="19746" y="16649"/>
                    <a:pt x="-2929" y="-3224"/>
                    <a:pt x="-3841" y="-2266"/>
                  </a:cubicBezTo>
                  <a:cubicBezTo>
                    <a:pt x="-4745" y="-1298"/>
                    <a:pt x="16456" y="20142"/>
                    <a:pt x="43518" y="45638"/>
                  </a:cubicBezTo>
                  <a:cubicBezTo>
                    <a:pt x="70581" y="71133"/>
                    <a:pt x="93256" y="91015"/>
                    <a:pt x="94159" y="90048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C128690B-B5CF-B2AD-C5DA-11B0FC99A159}"/>
                </a:ext>
              </a:extLst>
            </p:cNvPr>
            <p:cNvSpPr/>
            <p:nvPr/>
          </p:nvSpPr>
          <p:spPr>
            <a:xfrm flipV="1">
              <a:off x="7070080" y="3840787"/>
              <a:ext cx="98057" cy="92372"/>
            </a:xfrm>
            <a:custGeom>
              <a:avLst/>
              <a:gdLst>
                <a:gd name="connsiteX0" fmla="*/ 94016 w 98057"/>
                <a:gd name="connsiteY0" fmla="*/ 90036 h 92372"/>
                <a:gd name="connsiteX1" fmla="*/ 46665 w 98057"/>
                <a:gd name="connsiteY1" fmla="*/ 42141 h 92372"/>
                <a:gd name="connsiteX2" fmla="*/ -3985 w 98057"/>
                <a:gd name="connsiteY2" fmla="*/ -2269 h 92372"/>
                <a:gd name="connsiteX3" fmla="*/ 43366 w 98057"/>
                <a:gd name="connsiteY3" fmla="*/ 45635 h 92372"/>
                <a:gd name="connsiteX4" fmla="*/ 94016 w 98057"/>
                <a:gd name="connsiteY4" fmla="*/ 90036 h 92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057" h="92372">
                  <a:moveTo>
                    <a:pt x="94016" y="90036"/>
                  </a:moveTo>
                  <a:cubicBezTo>
                    <a:pt x="94919" y="89077"/>
                    <a:pt x="73719" y="67628"/>
                    <a:pt x="46665" y="42141"/>
                  </a:cubicBezTo>
                  <a:cubicBezTo>
                    <a:pt x="19594" y="16646"/>
                    <a:pt x="-3082" y="-3237"/>
                    <a:pt x="-3985" y="-2269"/>
                  </a:cubicBezTo>
                  <a:cubicBezTo>
                    <a:pt x="-4897" y="-1310"/>
                    <a:pt x="16303" y="20139"/>
                    <a:pt x="43366" y="45635"/>
                  </a:cubicBezTo>
                  <a:cubicBezTo>
                    <a:pt x="70428" y="71121"/>
                    <a:pt x="93103" y="91003"/>
                    <a:pt x="94016" y="90036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id="{E7A06419-A539-DE90-0D7A-732B68954B65}"/>
                </a:ext>
              </a:extLst>
            </p:cNvPr>
            <p:cNvSpPr/>
            <p:nvPr/>
          </p:nvSpPr>
          <p:spPr>
            <a:xfrm flipV="1">
              <a:off x="7072698" y="3710866"/>
              <a:ext cx="98047" cy="92380"/>
            </a:xfrm>
            <a:custGeom>
              <a:avLst/>
              <a:gdLst>
                <a:gd name="connsiteX0" fmla="*/ 94004 w 98047"/>
                <a:gd name="connsiteY0" fmla="*/ 89885 h 92380"/>
                <a:gd name="connsiteX1" fmla="*/ 46654 w 98047"/>
                <a:gd name="connsiteY1" fmla="*/ 41982 h 92380"/>
                <a:gd name="connsiteX2" fmla="*/ -3987 w 98047"/>
                <a:gd name="connsiteY2" fmla="*/ -2428 h 92380"/>
                <a:gd name="connsiteX3" fmla="*/ 43363 w 98047"/>
                <a:gd name="connsiteY3" fmla="*/ 45475 h 92380"/>
                <a:gd name="connsiteX4" fmla="*/ 94004 w 98047"/>
                <a:gd name="connsiteY4" fmla="*/ 89885 h 92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047" h="92380">
                  <a:moveTo>
                    <a:pt x="94004" y="89885"/>
                  </a:moveTo>
                  <a:cubicBezTo>
                    <a:pt x="94916" y="88917"/>
                    <a:pt x="73716" y="67468"/>
                    <a:pt x="46654" y="41982"/>
                  </a:cubicBezTo>
                  <a:cubicBezTo>
                    <a:pt x="19591" y="16486"/>
                    <a:pt x="-3084" y="-3396"/>
                    <a:pt x="-3987" y="-2428"/>
                  </a:cubicBezTo>
                  <a:cubicBezTo>
                    <a:pt x="-4900" y="-1470"/>
                    <a:pt x="16300" y="19979"/>
                    <a:pt x="43363" y="45475"/>
                  </a:cubicBezTo>
                  <a:cubicBezTo>
                    <a:pt x="70426" y="70962"/>
                    <a:pt x="93100" y="90844"/>
                    <a:pt x="94004" y="89885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id="{2C7928FE-01C5-0F64-1727-FB87CBA74A89}"/>
                </a:ext>
              </a:extLst>
            </p:cNvPr>
            <p:cNvSpPr/>
            <p:nvPr/>
          </p:nvSpPr>
          <p:spPr>
            <a:xfrm flipV="1">
              <a:off x="7557955" y="3907196"/>
              <a:ext cx="854325" cy="1937541"/>
            </a:xfrm>
            <a:custGeom>
              <a:avLst/>
              <a:gdLst>
                <a:gd name="connsiteX0" fmla="*/ 849498 w 854325"/>
                <a:gd name="connsiteY0" fmla="*/ -1087 h 1937541"/>
                <a:gd name="connsiteX1" fmla="*/ -4828 w 854325"/>
                <a:gd name="connsiteY1" fmla="*/ -1087 h 1937541"/>
                <a:gd name="connsiteX2" fmla="*/ -4828 w 854325"/>
                <a:gd name="connsiteY2" fmla="*/ 1520164 h 1937541"/>
                <a:gd name="connsiteX3" fmla="*/ 849498 w 854325"/>
                <a:gd name="connsiteY3" fmla="*/ 1936455 h 1937541"/>
                <a:gd name="connsiteX4" fmla="*/ 849498 w 854325"/>
                <a:gd name="connsiteY4" fmla="*/ -1087 h 1937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4325" h="1937541">
                  <a:moveTo>
                    <a:pt x="849498" y="-1087"/>
                  </a:moveTo>
                  <a:lnTo>
                    <a:pt x="-4828" y="-1087"/>
                  </a:lnTo>
                  <a:lnTo>
                    <a:pt x="-4828" y="1520164"/>
                  </a:lnTo>
                  <a:lnTo>
                    <a:pt x="849498" y="1936455"/>
                  </a:lnTo>
                  <a:lnTo>
                    <a:pt x="849498" y="-1087"/>
                  </a:lnTo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id="{2DF0CF2F-AF6D-9CC6-9C52-49C40417D04C}"/>
                </a:ext>
              </a:extLst>
            </p:cNvPr>
            <p:cNvSpPr/>
            <p:nvPr/>
          </p:nvSpPr>
          <p:spPr>
            <a:xfrm flipV="1">
              <a:off x="7900413" y="4982262"/>
              <a:ext cx="76854" cy="110426"/>
            </a:xfrm>
            <a:custGeom>
              <a:avLst/>
              <a:gdLst>
                <a:gd name="connsiteX0" fmla="*/ -4784 w 76854"/>
                <a:gd name="connsiteY0" fmla="*/ -888 h 110426"/>
                <a:gd name="connsiteX1" fmla="*/ 72071 w 76854"/>
                <a:gd name="connsiteY1" fmla="*/ -888 h 110426"/>
                <a:gd name="connsiteX2" fmla="*/ 72071 w 76854"/>
                <a:gd name="connsiteY2" fmla="*/ 109539 h 110426"/>
                <a:gd name="connsiteX3" fmla="*/ -4784 w 76854"/>
                <a:gd name="connsiteY3" fmla="*/ 109539 h 110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854" h="110426">
                  <a:moveTo>
                    <a:pt x="-4784" y="-888"/>
                  </a:moveTo>
                  <a:lnTo>
                    <a:pt x="72071" y="-888"/>
                  </a:lnTo>
                  <a:lnTo>
                    <a:pt x="72071" y="109539"/>
                  </a:lnTo>
                  <a:lnTo>
                    <a:pt x="-4784" y="109539"/>
                  </a:lnTo>
                  <a:close/>
                </a:path>
              </a:pathLst>
            </a:custGeom>
            <a:solidFill>
              <a:srgbClr val="E7E8E5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8C23B6B4-9A2F-CDAB-A4E5-ACD2BCD0CA99}"/>
                </a:ext>
              </a:extLst>
            </p:cNvPr>
            <p:cNvSpPr/>
            <p:nvPr/>
          </p:nvSpPr>
          <p:spPr>
            <a:xfrm flipV="1">
              <a:off x="7900413" y="4982263"/>
              <a:ext cx="76855" cy="110425"/>
            </a:xfrm>
            <a:custGeom>
              <a:avLst/>
              <a:gdLst>
                <a:gd name="connsiteX0" fmla="*/ 72071 w 76855"/>
                <a:gd name="connsiteY0" fmla="*/ -888 h 110425"/>
                <a:gd name="connsiteX1" fmla="*/ 59103 w 76855"/>
                <a:gd name="connsiteY1" fmla="*/ -888 h 110425"/>
                <a:gd name="connsiteX2" fmla="*/ 59103 w 76855"/>
                <a:gd name="connsiteY2" fmla="*/ 95850 h 110425"/>
                <a:gd name="connsiteX3" fmla="*/ -4784 w 76855"/>
                <a:gd name="connsiteY3" fmla="*/ 95850 h 110425"/>
                <a:gd name="connsiteX4" fmla="*/ -4784 w 76855"/>
                <a:gd name="connsiteY4" fmla="*/ 109538 h 110425"/>
                <a:gd name="connsiteX5" fmla="*/ 72071 w 76855"/>
                <a:gd name="connsiteY5" fmla="*/ 109538 h 110425"/>
                <a:gd name="connsiteX6" fmla="*/ 72071 w 76855"/>
                <a:gd name="connsiteY6" fmla="*/ -888 h 110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855" h="110425">
                  <a:moveTo>
                    <a:pt x="72071" y="-888"/>
                  </a:moveTo>
                  <a:lnTo>
                    <a:pt x="59103" y="-888"/>
                  </a:lnTo>
                  <a:lnTo>
                    <a:pt x="59103" y="95850"/>
                  </a:lnTo>
                  <a:lnTo>
                    <a:pt x="-4784" y="95850"/>
                  </a:lnTo>
                  <a:lnTo>
                    <a:pt x="-4784" y="109538"/>
                  </a:lnTo>
                  <a:lnTo>
                    <a:pt x="72071" y="109538"/>
                  </a:lnTo>
                  <a:lnTo>
                    <a:pt x="72071" y="-888"/>
                  </a:lnTo>
                </a:path>
              </a:pathLst>
            </a:custGeom>
            <a:solidFill>
              <a:srgbClr val="979999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983AEF08-60BE-DC78-4F46-54215C350E3B}"/>
                </a:ext>
              </a:extLst>
            </p:cNvPr>
            <p:cNvSpPr/>
            <p:nvPr/>
          </p:nvSpPr>
          <p:spPr>
            <a:xfrm flipV="1">
              <a:off x="7900413" y="5195974"/>
              <a:ext cx="76854" cy="110423"/>
            </a:xfrm>
            <a:custGeom>
              <a:avLst/>
              <a:gdLst>
                <a:gd name="connsiteX0" fmla="*/ -4784 w 76854"/>
                <a:gd name="connsiteY0" fmla="*/ -625 h 110423"/>
                <a:gd name="connsiteX1" fmla="*/ 72071 w 76854"/>
                <a:gd name="connsiteY1" fmla="*/ -625 h 110423"/>
                <a:gd name="connsiteX2" fmla="*/ 72071 w 76854"/>
                <a:gd name="connsiteY2" fmla="*/ 109798 h 110423"/>
                <a:gd name="connsiteX3" fmla="*/ -4784 w 76854"/>
                <a:gd name="connsiteY3" fmla="*/ 109798 h 110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854" h="110423">
                  <a:moveTo>
                    <a:pt x="-4784" y="-625"/>
                  </a:moveTo>
                  <a:lnTo>
                    <a:pt x="72071" y="-625"/>
                  </a:lnTo>
                  <a:lnTo>
                    <a:pt x="72071" y="109798"/>
                  </a:lnTo>
                  <a:lnTo>
                    <a:pt x="-4784" y="109798"/>
                  </a:lnTo>
                  <a:close/>
                </a:path>
              </a:pathLst>
            </a:custGeom>
            <a:solidFill>
              <a:srgbClr val="E7E8E5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C45A9717-D110-562D-05E1-04AE90D5296C}"/>
                </a:ext>
              </a:extLst>
            </p:cNvPr>
            <p:cNvSpPr/>
            <p:nvPr/>
          </p:nvSpPr>
          <p:spPr>
            <a:xfrm flipV="1">
              <a:off x="7900413" y="5195971"/>
              <a:ext cx="76855" cy="110425"/>
            </a:xfrm>
            <a:custGeom>
              <a:avLst/>
              <a:gdLst>
                <a:gd name="connsiteX0" fmla="*/ 72071 w 76855"/>
                <a:gd name="connsiteY0" fmla="*/ -625 h 110425"/>
                <a:gd name="connsiteX1" fmla="*/ 59103 w 76855"/>
                <a:gd name="connsiteY1" fmla="*/ -625 h 110425"/>
                <a:gd name="connsiteX2" fmla="*/ 59103 w 76855"/>
                <a:gd name="connsiteY2" fmla="*/ 96113 h 110425"/>
                <a:gd name="connsiteX3" fmla="*/ -4784 w 76855"/>
                <a:gd name="connsiteY3" fmla="*/ 96113 h 110425"/>
                <a:gd name="connsiteX4" fmla="*/ -4784 w 76855"/>
                <a:gd name="connsiteY4" fmla="*/ 109801 h 110425"/>
                <a:gd name="connsiteX5" fmla="*/ 72071 w 76855"/>
                <a:gd name="connsiteY5" fmla="*/ 109801 h 110425"/>
                <a:gd name="connsiteX6" fmla="*/ 72071 w 76855"/>
                <a:gd name="connsiteY6" fmla="*/ -625 h 110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855" h="110425">
                  <a:moveTo>
                    <a:pt x="72071" y="-625"/>
                  </a:moveTo>
                  <a:lnTo>
                    <a:pt x="59103" y="-625"/>
                  </a:lnTo>
                  <a:lnTo>
                    <a:pt x="59103" y="96113"/>
                  </a:lnTo>
                  <a:lnTo>
                    <a:pt x="-4784" y="96113"/>
                  </a:lnTo>
                  <a:lnTo>
                    <a:pt x="-4784" y="109801"/>
                  </a:lnTo>
                  <a:lnTo>
                    <a:pt x="72071" y="109801"/>
                  </a:lnTo>
                  <a:lnTo>
                    <a:pt x="72071" y="-625"/>
                  </a:lnTo>
                </a:path>
              </a:pathLst>
            </a:custGeom>
            <a:solidFill>
              <a:srgbClr val="979999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7822E4D5-22F1-417A-2A50-982A00D435E3}"/>
                </a:ext>
              </a:extLst>
            </p:cNvPr>
            <p:cNvSpPr/>
            <p:nvPr/>
          </p:nvSpPr>
          <p:spPr>
            <a:xfrm flipV="1">
              <a:off x="7900413" y="5409678"/>
              <a:ext cx="76854" cy="110426"/>
            </a:xfrm>
            <a:custGeom>
              <a:avLst/>
              <a:gdLst>
                <a:gd name="connsiteX0" fmla="*/ -4784 w 76854"/>
                <a:gd name="connsiteY0" fmla="*/ -362 h 110426"/>
                <a:gd name="connsiteX1" fmla="*/ 72071 w 76854"/>
                <a:gd name="connsiteY1" fmla="*/ -362 h 110426"/>
                <a:gd name="connsiteX2" fmla="*/ 72071 w 76854"/>
                <a:gd name="connsiteY2" fmla="*/ 110064 h 110426"/>
                <a:gd name="connsiteX3" fmla="*/ -4784 w 76854"/>
                <a:gd name="connsiteY3" fmla="*/ 110064 h 110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854" h="110426">
                  <a:moveTo>
                    <a:pt x="-4784" y="-362"/>
                  </a:moveTo>
                  <a:lnTo>
                    <a:pt x="72071" y="-362"/>
                  </a:lnTo>
                  <a:lnTo>
                    <a:pt x="72071" y="110064"/>
                  </a:lnTo>
                  <a:lnTo>
                    <a:pt x="-4784" y="110064"/>
                  </a:lnTo>
                  <a:close/>
                </a:path>
              </a:pathLst>
            </a:custGeom>
            <a:solidFill>
              <a:srgbClr val="E7E8E5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45E953E5-9CCE-702B-79AE-90E785E07FE7}"/>
                </a:ext>
              </a:extLst>
            </p:cNvPr>
            <p:cNvSpPr/>
            <p:nvPr/>
          </p:nvSpPr>
          <p:spPr>
            <a:xfrm flipV="1">
              <a:off x="7900413" y="5409678"/>
              <a:ext cx="76855" cy="110426"/>
            </a:xfrm>
            <a:custGeom>
              <a:avLst/>
              <a:gdLst>
                <a:gd name="connsiteX0" fmla="*/ 72071 w 76855"/>
                <a:gd name="connsiteY0" fmla="*/ -362 h 110426"/>
                <a:gd name="connsiteX1" fmla="*/ 59103 w 76855"/>
                <a:gd name="connsiteY1" fmla="*/ -362 h 110426"/>
                <a:gd name="connsiteX2" fmla="*/ 59103 w 76855"/>
                <a:gd name="connsiteY2" fmla="*/ 96374 h 110426"/>
                <a:gd name="connsiteX3" fmla="*/ -4784 w 76855"/>
                <a:gd name="connsiteY3" fmla="*/ 96374 h 110426"/>
                <a:gd name="connsiteX4" fmla="*/ -4784 w 76855"/>
                <a:gd name="connsiteY4" fmla="*/ 110064 h 110426"/>
                <a:gd name="connsiteX5" fmla="*/ 72071 w 76855"/>
                <a:gd name="connsiteY5" fmla="*/ 110064 h 110426"/>
                <a:gd name="connsiteX6" fmla="*/ 72071 w 76855"/>
                <a:gd name="connsiteY6" fmla="*/ -362 h 110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855" h="110426">
                  <a:moveTo>
                    <a:pt x="72071" y="-362"/>
                  </a:moveTo>
                  <a:lnTo>
                    <a:pt x="59103" y="-362"/>
                  </a:lnTo>
                  <a:lnTo>
                    <a:pt x="59103" y="96374"/>
                  </a:lnTo>
                  <a:lnTo>
                    <a:pt x="-4784" y="96374"/>
                  </a:lnTo>
                  <a:lnTo>
                    <a:pt x="-4784" y="110064"/>
                  </a:lnTo>
                  <a:lnTo>
                    <a:pt x="72071" y="110064"/>
                  </a:lnTo>
                  <a:lnTo>
                    <a:pt x="72071" y="-362"/>
                  </a:lnTo>
                </a:path>
              </a:pathLst>
            </a:custGeom>
            <a:solidFill>
              <a:srgbClr val="979999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id="{B0368669-B967-23AB-2B6E-DF01B500C6DF}"/>
                </a:ext>
              </a:extLst>
            </p:cNvPr>
            <p:cNvSpPr/>
            <p:nvPr/>
          </p:nvSpPr>
          <p:spPr>
            <a:xfrm flipV="1">
              <a:off x="7900413" y="5624565"/>
              <a:ext cx="76854" cy="221048"/>
            </a:xfrm>
            <a:custGeom>
              <a:avLst/>
              <a:gdLst>
                <a:gd name="connsiteX0" fmla="*/ -4784 w 76854"/>
                <a:gd name="connsiteY0" fmla="*/ -30 h 221048"/>
                <a:gd name="connsiteX1" fmla="*/ 72071 w 76854"/>
                <a:gd name="connsiteY1" fmla="*/ -30 h 221048"/>
                <a:gd name="connsiteX2" fmla="*/ 72071 w 76854"/>
                <a:gd name="connsiteY2" fmla="*/ 221018 h 221048"/>
                <a:gd name="connsiteX3" fmla="*/ -4784 w 76854"/>
                <a:gd name="connsiteY3" fmla="*/ 221018 h 221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854" h="221048">
                  <a:moveTo>
                    <a:pt x="-4784" y="-30"/>
                  </a:moveTo>
                  <a:lnTo>
                    <a:pt x="72071" y="-30"/>
                  </a:lnTo>
                  <a:lnTo>
                    <a:pt x="72071" y="221018"/>
                  </a:lnTo>
                  <a:lnTo>
                    <a:pt x="-4784" y="221018"/>
                  </a:lnTo>
                  <a:close/>
                </a:path>
              </a:pathLst>
            </a:custGeom>
            <a:solidFill>
              <a:srgbClr val="E7E8E5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id="{1E18E84B-5E2E-0E97-87CE-A292EF95F1E0}"/>
                </a:ext>
              </a:extLst>
            </p:cNvPr>
            <p:cNvSpPr/>
            <p:nvPr/>
          </p:nvSpPr>
          <p:spPr>
            <a:xfrm flipV="1">
              <a:off x="7900413" y="5624565"/>
              <a:ext cx="76855" cy="151444"/>
            </a:xfrm>
            <a:custGeom>
              <a:avLst/>
              <a:gdLst>
                <a:gd name="connsiteX0" fmla="*/ 72071 w 76855"/>
                <a:gd name="connsiteY0" fmla="*/ -73 h 151444"/>
                <a:gd name="connsiteX1" fmla="*/ 59103 w 76855"/>
                <a:gd name="connsiteY1" fmla="*/ -73 h 151444"/>
                <a:gd name="connsiteX2" fmla="*/ 59103 w 76855"/>
                <a:gd name="connsiteY2" fmla="*/ 123957 h 151444"/>
                <a:gd name="connsiteX3" fmla="*/ -4784 w 76855"/>
                <a:gd name="connsiteY3" fmla="*/ 123957 h 151444"/>
                <a:gd name="connsiteX4" fmla="*/ -4784 w 76855"/>
                <a:gd name="connsiteY4" fmla="*/ 151372 h 151444"/>
                <a:gd name="connsiteX5" fmla="*/ 72071 w 76855"/>
                <a:gd name="connsiteY5" fmla="*/ 151372 h 151444"/>
                <a:gd name="connsiteX6" fmla="*/ 72071 w 76855"/>
                <a:gd name="connsiteY6" fmla="*/ -73 h 151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855" h="151444">
                  <a:moveTo>
                    <a:pt x="72071" y="-73"/>
                  </a:moveTo>
                  <a:lnTo>
                    <a:pt x="59103" y="-73"/>
                  </a:lnTo>
                  <a:lnTo>
                    <a:pt x="59103" y="123957"/>
                  </a:lnTo>
                  <a:lnTo>
                    <a:pt x="-4784" y="123957"/>
                  </a:lnTo>
                  <a:lnTo>
                    <a:pt x="-4784" y="151372"/>
                  </a:lnTo>
                  <a:lnTo>
                    <a:pt x="72071" y="151372"/>
                  </a:lnTo>
                  <a:lnTo>
                    <a:pt x="72071" y="-73"/>
                  </a:lnTo>
                </a:path>
              </a:pathLst>
            </a:custGeom>
            <a:solidFill>
              <a:srgbClr val="979999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63BA41AD-E1BE-6527-9E0A-48123D95109E}"/>
                </a:ext>
              </a:extLst>
            </p:cNvPr>
            <p:cNvSpPr/>
            <p:nvPr/>
          </p:nvSpPr>
          <p:spPr>
            <a:xfrm flipV="1">
              <a:off x="7900413" y="4763382"/>
              <a:ext cx="76854" cy="110426"/>
            </a:xfrm>
            <a:custGeom>
              <a:avLst/>
              <a:gdLst>
                <a:gd name="connsiteX0" fmla="*/ -4784 w 76854"/>
                <a:gd name="connsiteY0" fmla="*/ -1157 h 110426"/>
                <a:gd name="connsiteX1" fmla="*/ 72071 w 76854"/>
                <a:gd name="connsiteY1" fmla="*/ -1157 h 110426"/>
                <a:gd name="connsiteX2" fmla="*/ 72071 w 76854"/>
                <a:gd name="connsiteY2" fmla="*/ 109270 h 110426"/>
                <a:gd name="connsiteX3" fmla="*/ -4784 w 76854"/>
                <a:gd name="connsiteY3" fmla="*/ 109270 h 110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854" h="110426">
                  <a:moveTo>
                    <a:pt x="-4784" y="-1157"/>
                  </a:moveTo>
                  <a:lnTo>
                    <a:pt x="72071" y="-1157"/>
                  </a:lnTo>
                  <a:lnTo>
                    <a:pt x="72071" y="109270"/>
                  </a:lnTo>
                  <a:lnTo>
                    <a:pt x="-4784" y="109270"/>
                  </a:lnTo>
                  <a:close/>
                </a:path>
              </a:pathLst>
            </a:custGeom>
            <a:solidFill>
              <a:srgbClr val="E7E8E5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id="{8808FA78-A848-9355-756A-1B2EDAAF65F8}"/>
                </a:ext>
              </a:extLst>
            </p:cNvPr>
            <p:cNvSpPr/>
            <p:nvPr/>
          </p:nvSpPr>
          <p:spPr>
            <a:xfrm flipV="1">
              <a:off x="7900413" y="4763383"/>
              <a:ext cx="76855" cy="110425"/>
            </a:xfrm>
            <a:custGeom>
              <a:avLst/>
              <a:gdLst>
                <a:gd name="connsiteX0" fmla="*/ 72071 w 76855"/>
                <a:gd name="connsiteY0" fmla="*/ -1157 h 110425"/>
                <a:gd name="connsiteX1" fmla="*/ 59103 w 76855"/>
                <a:gd name="connsiteY1" fmla="*/ -1157 h 110425"/>
                <a:gd name="connsiteX2" fmla="*/ 59103 w 76855"/>
                <a:gd name="connsiteY2" fmla="*/ 95571 h 110425"/>
                <a:gd name="connsiteX3" fmla="*/ -4784 w 76855"/>
                <a:gd name="connsiteY3" fmla="*/ 95571 h 110425"/>
                <a:gd name="connsiteX4" fmla="*/ -4784 w 76855"/>
                <a:gd name="connsiteY4" fmla="*/ 109269 h 110425"/>
                <a:gd name="connsiteX5" fmla="*/ 72071 w 76855"/>
                <a:gd name="connsiteY5" fmla="*/ 109269 h 110425"/>
                <a:gd name="connsiteX6" fmla="*/ 72071 w 76855"/>
                <a:gd name="connsiteY6" fmla="*/ -1157 h 110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855" h="110425">
                  <a:moveTo>
                    <a:pt x="72071" y="-1157"/>
                  </a:moveTo>
                  <a:lnTo>
                    <a:pt x="59103" y="-1157"/>
                  </a:lnTo>
                  <a:lnTo>
                    <a:pt x="59103" y="95571"/>
                  </a:lnTo>
                  <a:lnTo>
                    <a:pt x="-4784" y="95571"/>
                  </a:lnTo>
                  <a:lnTo>
                    <a:pt x="-4784" y="109269"/>
                  </a:lnTo>
                  <a:lnTo>
                    <a:pt x="72071" y="109269"/>
                  </a:lnTo>
                  <a:lnTo>
                    <a:pt x="72071" y="-1157"/>
                  </a:lnTo>
                </a:path>
              </a:pathLst>
            </a:custGeom>
            <a:solidFill>
              <a:srgbClr val="979999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9D47F591-8121-A604-FF89-BC1AF48F7C18}"/>
                </a:ext>
              </a:extLst>
            </p:cNvPr>
            <p:cNvSpPr/>
            <p:nvPr/>
          </p:nvSpPr>
          <p:spPr>
            <a:xfrm flipV="1">
              <a:off x="7900413" y="4544514"/>
              <a:ext cx="76854" cy="110415"/>
            </a:xfrm>
            <a:custGeom>
              <a:avLst/>
              <a:gdLst>
                <a:gd name="connsiteX0" fmla="*/ -4784 w 76854"/>
                <a:gd name="connsiteY0" fmla="*/ -1426 h 110415"/>
                <a:gd name="connsiteX1" fmla="*/ 72071 w 76854"/>
                <a:gd name="connsiteY1" fmla="*/ -1426 h 110415"/>
                <a:gd name="connsiteX2" fmla="*/ 72071 w 76854"/>
                <a:gd name="connsiteY2" fmla="*/ 108990 h 110415"/>
                <a:gd name="connsiteX3" fmla="*/ -4784 w 76854"/>
                <a:gd name="connsiteY3" fmla="*/ 108990 h 110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854" h="110415">
                  <a:moveTo>
                    <a:pt x="-4784" y="-1426"/>
                  </a:moveTo>
                  <a:lnTo>
                    <a:pt x="72071" y="-1426"/>
                  </a:lnTo>
                  <a:lnTo>
                    <a:pt x="72071" y="108990"/>
                  </a:lnTo>
                  <a:lnTo>
                    <a:pt x="-4784" y="108990"/>
                  </a:lnTo>
                  <a:close/>
                </a:path>
              </a:pathLst>
            </a:custGeom>
            <a:solidFill>
              <a:srgbClr val="E7E8E5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8A3D68F7-E4D7-A118-EAB1-00875C39CDE6}"/>
                </a:ext>
              </a:extLst>
            </p:cNvPr>
            <p:cNvSpPr/>
            <p:nvPr/>
          </p:nvSpPr>
          <p:spPr>
            <a:xfrm flipV="1">
              <a:off x="7900413" y="4544514"/>
              <a:ext cx="76855" cy="110416"/>
            </a:xfrm>
            <a:custGeom>
              <a:avLst/>
              <a:gdLst>
                <a:gd name="connsiteX0" fmla="*/ 72071 w 76855"/>
                <a:gd name="connsiteY0" fmla="*/ -1426 h 110416"/>
                <a:gd name="connsiteX1" fmla="*/ 59103 w 76855"/>
                <a:gd name="connsiteY1" fmla="*/ -1426 h 110416"/>
                <a:gd name="connsiteX2" fmla="*/ 59103 w 76855"/>
                <a:gd name="connsiteY2" fmla="*/ 95302 h 110416"/>
                <a:gd name="connsiteX3" fmla="*/ -4784 w 76855"/>
                <a:gd name="connsiteY3" fmla="*/ 95302 h 110416"/>
                <a:gd name="connsiteX4" fmla="*/ -4784 w 76855"/>
                <a:gd name="connsiteY4" fmla="*/ 108990 h 110416"/>
                <a:gd name="connsiteX5" fmla="*/ 72071 w 76855"/>
                <a:gd name="connsiteY5" fmla="*/ 108990 h 110416"/>
                <a:gd name="connsiteX6" fmla="*/ 72071 w 76855"/>
                <a:gd name="connsiteY6" fmla="*/ -1426 h 110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855" h="110416">
                  <a:moveTo>
                    <a:pt x="72071" y="-1426"/>
                  </a:moveTo>
                  <a:lnTo>
                    <a:pt x="59103" y="-1426"/>
                  </a:lnTo>
                  <a:lnTo>
                    <a:pt x="59103" y="95302"/>
                  </a:lnTo>
                  <a:lnTo>
                    <a:pt x="-4784" y="95302"/>
                  </a:lnTo>
                  <a:lnTo>
                    <a:pt x="-4784" y="108990"/>
                  </a:lnTo>
                  <a:lnTo>
                    <a:pt x="72071" y="108990"/>
                  </a:lnTo>
                  <a:lnTo>
                    <a:pt x="72071" y="-1426"/>
                  </a:lnTo>
                </a:path>
              </a:pathLst>
            </a:custGeom>
            <a:solidFill>
              <a:srgbClr val="979999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id="{D0188C56-51E4-DC6D-03F1-0460FED678B2}"/>
                </a:ext>
              </a:extLst>
            </p:cNvPr>
            <p:cNvSpPr/>
            <p:nvPr/>
          </p:nvSpPr>
          <p:spPr>
            <a:xfrm flipV="1">
              <a:off x="7900413" y="4325632"/>
              <a:ext cx="76854" cy="110419"/>
            </a:xfrm>
            <a:custGeom>
              <a:avLst/>
              <a:gdLst>
                <a:gd name="connsiteX0" fmla="*/ -4784 w 76854"/>
                <a:gd name="connsiteY0" fmla="*/ -1695 h 110419"/>
                <a:gd name="connsiteX1" fmla="*/ 72071 w 76854"/>
                <a:gd name="connsiteY1" fmla="*/ -1695 h 110419"/>
                <a:gd name="connsiteX2" fmla="*/ 72071 w 76854"/>
                <a:gd name="connsiteY2" fmla="*/ 108724 h 110419"/>
                <a:gd name="connsiteX3" fmla="*/ -4784 w 76854"/>
                <a:gd name="connsiteY3" fmla="*/ 108724 h 110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854" h="110419">
                  <a:moveTo>
                    <a:pt x="-4784" y="-1695"/>
                  </a:moveTo>
                  <a:lnTo>
                    <a:pt x="72071" y="-1695"/>
                  </a:lnTo>
                  <a:lnTo>
                    <a:pt x="72071" y="108724"/>
                  </a:lnTo>
                  <a:lnTo>
                    <a:pt x="-4784" y="108724"/>
                  </a:lnTo>
                  <a:close/>
                </a:path>
              </a:pathLst>
            </a:custGeom>
            <a:solidFill>
              <a:srgbClr val="E7E8E5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841A824F-320C-48E9-5C17-BEDD11B70FC5}"/>
                </a:ext>
              </a:extLst>
            </p:cNvPr>
            <p:cNvSpPr/>
            <p:nvPr/>
          </p:nvSpPr>
          <p:spPr>
            <a:xfrm flipV="1">
              <a:off x="7900413" y="4325634"/>
              <a:ext cx="76855" cy="110416"/>
            </a:xfrm>
            <a:custGeom>
              <a:avLst/>
              <a:gdLst>
                <a:gd name="connsiteX0" fmla="*/ 72071 w 76855"/>
                <a:gd name="connsiteY0" fmla="*/ -1695 h 110416"/>
                <a:gd name="connsiteX1" fmla="*/ 59103 w 76855"/>
                <a:gd name="connsiteY1" fmla="*/ -1695 h 110416"/>
                <a:gd name="connsiteX2" fmla="*/ 59103 w 76855"/>
                <a:gd name="connsiteY2" fmla="*/ 95033 h 110416"/>
                <a:gd name="connsiteX3" fmla="*/ -4784 w 76855"/>
                <a:gd name="connsiteY3" fmla="*/ 95033 h 110416"/>
                <a:gd name="connsiteX4" fmla="*/ -4784 w 76855"/>
                <a:gd name="connsiteY4" fmla="*/ 108721 h 110416"/>
                <a:gd name="connsiteX5" fmla="*/ 72071 w 76855"/>
                <a:gd name="connsiteY5" fmla="*/ 108721 h 110416"/>
                <a:gd name="connsiteX6" fmla="*/ 72071 w 76855"/>
                <a:gd name="connsiteY6" fmla="*/ -1695 h 110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855" h="110416">
                  <a:moveTo>
                    <a:pt x="72071" y="-1695"/>
                  </a:moveTo>
                  <a:lnTo>
                    <a:pt x="59103" y="-1695"/>
                  </a:lnTo>
                  <a:lnTo>
                    <a:pt x="59103" y="95033"/>
                  </a:lnTo>
                  <a:lnTo>
                    <a:pt x="-4784" y="95033"/>
                  </a:lnTo>
                  <a:lnTo>
                    <a:pt x="-4784" y="108721"/>
                  </a:lnTo>
                  <a:lnTo>
                    <a:pt x="72071" y="108721"/>
                  </a:lnTo>
                  <a:lnTo>
                    <a:pt x="72071" y="-1695"/>
                  </a:lnTo>
                </a:path>
              </a:pathLst>
            </a:custGeom>
            <a:solidFill>
              <a:srgbClr val="979999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id="{084C3981-3EC3-2F68-A159-DFFF1734457C}"/>
                </a:ext>
              </a:extLst>
            </p:cNvPr>
            <p:cNvSpPr/>
            <p:nvPr/>
          </p:nvSpPr>
          <p:spPr>
            <a:xfrm flipV="1">
              <a:off x="8074486" y="4977454"/>
              <a:ext cx="76854" cy="110423"/>
            </a:xfrm>
            <a:custGeom>
              <a:avLst/>
              <a:gdLst>
                <a:gd name="connsiteX0" fmla="*/ -4948 w 76854"/>
                <a:gd name="connsiteY0" fmla="*/ -894 h 110423"/>
                <a:gd name="connsiteX1" fmla="*/ 71907 w 76854"/>
                <a:gd name="connsiteY1" fmla="*/ -894 h 110423"/>
                <a:gd name="connsiteX2" fmla="*/ 71907 w 76854"/>
                <a:gd name="connsiteY2" fmla="*/ 109529 h 110423"/>
                <a:gd name="connsiteX3" fmla="*/ -4948 w 76854"/>
                <a:gd name="connsiteY3" fmla="*/ 109529 h 110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854" h="110423">
                  <a:moveTo>
                    <a:pt x="-4948" y="-894"/>
                  </a:moveTo>
                  <a:lnTo>
                    <a:pt x="71907" y="-894"/>
                  </a:lnTo>
                  <a:lnTo>
                    <a:pt x="71907" y="109529"/>
                  </a:lnTo>
                  <a:lnTo>
                    <a:pt x="-4948" y="109529"/>
                  </a:lnTo>
                  <a:close/>
                </a:path>
              </a:pathLst>
            </a:custGeom>
            <a:solidFill>
              <a:srgbClr val="E7E8E5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id="{DFC0D63E-7FA7-E5F6-F99A-D1686C6FBEBB}"/>
                </a:ext>
              </a:extLst>
            </p:cNvPr>
            <p:cNvSpPr/>
            <p:nvPr/>
          </p:nvSpPr>
          <p:spPr>
            <a:xfrm flipV="1">
              <a:off x="8074486" y="4977451"/>
              <a:ext cx="76855" cy="110425"/>
            </a:xfrm>
            <a:custGeom>
              <a:avLst/>
              <a:gdLst>
                <a:gd name="connsiteX0" fmla="*/ 71908 w 76855"/>
                <a:gd name="connsiteY0" fmla="*/ -894 h 110425"/>
                <a:gd name="connsiteX1" fmla="*/ 58939 w 76855"/>
                <a:gd name="connsiteY1" fmla="*/ -894 h 110425"/>
                <a:gd name="connsiteX2" fmla="*/ 58939 w 76855"/>
                <a:gd name="connsiteY2" fmla="*/ 95844 h 110425"/>
                <a:gd name="connsiteX3" fmla="*/ -4948 w 76855"/>
                <a:gd name="connsiteY3" fmla="*/ 95844 h 110425"/>
                <a:gd name="connsiteX4" fmla="*/ -4948 w 76855"/>
                <a:gd name="connsiteY4" fmla="*/ 109532 h 110425"/>
                <a:gd name="connsiteX5" fmla="*/ 71908 w 76855"/>
                <a:gd name="connsiteY5" fmla="*/ 109532 h 110425"/>
                <a:gd name="connsiteX6" fmla="*/ 71908 w 76855"/>
                <a:gd name="connsiteY6" fmla="*/ -894 h 110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855" h="110425">
                  <a:moveTo>
                    <a:pt x="71908" y="-894"/>
                  </a:moveTo>
                  <a:lnTo>
                    <a:pt x="58939" y="-894"/>
                  </a:lnTo>
                  <a:lnTo>
                    <a:pt x="58939" y="95844"/>
                  </a:lnTo>
                  <a:lnTo>
                    <a:pt x="-4948" y="95844"/>
                  </a:lnTo>
                  <a:lnTo>
                    <a:pt x="-4948" y="109532"/>
                  </a:lnTo>
                  <a:lnTo>
                    <a:pt x="71908" y="109532"/>
                  </a:lnTo>
                  <a:lnTo>
                    <a:pt x="71908" y="-894"/>
                  </a:lnTo>
                </a:path>
              </a:pathLst>
            </a:custGeom>
            <a:solidFill>
              <a:srgbClr val="979999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16" name="Freeform: Shape 415">
              <a:extLst>
                <a:ext uri="{FF2B5EF4-FFF2-40B4-BE49-F238E27FC236}">
                  <a16:creationId xmlns:a16="http://schemas.microsoft.com/office/drawing/2014/main" id="{CEF8B332-1186-97C4-1E8D-709CC09FB2BD}"/>
                </a:ext>
              </a:extLst>
            </p:cNvPr>
            <p:cNvSpPr/>
            <p:nvPr/>
          </p:nvSpPr>
          <p:spPr>
            <a:xfrm flipV="1">
              <a:off x="8074486" y="5191158"/>
              <a:ext cx="76854" cy="110426"/>
            </a:xfrm>
            <a:custGeom>
              <a:avLst/>
              <a:gdLst>
                <a:gd name="connsiteX0" fmla="*/ -4948 w 76854"/>
                <a:gd name="connsiteY0" fmla="*/ -631 h 110426"/>
                <a:gd name="connsiteX1" fmla="*/ 71907 w 76854"/>
                <a:gd name="connsiteY1" fmla="*/ -631 h 110426"/>
                <a:gd name="connsiteX2" fmla="*/ 71907 w 76854"/>
                <a:gd name="connsiteY2" fmla="*/ 109796 h 110426"/>
                <a:gd name="connsiteX3" fmla="*/ -4948 w 76854"/>
                <a:gd name="connsiteY3" fmla="*/ 109796 h 110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854" h="110426">
                  <a:moveTo>
                    <a:pt x="-4948" y="-631"/>
                  </a:moveTo>
                  <a:lnTo>
                    <a:pt x="71907" y="-631"/>
                  </a:lnTo>
                  <a:lnTo>
                    <a:pt x="71907" y="109796"/>
                  </a:lnTo>
                  <a:lnTo>
                    <a:pt x="-4948" y="109796"/>
                  </a:lnTo>
                  <a:close/>
                </a:path>
              </a:pathLst>
            </a:custGeom>
            <a:solidFill>
              <a:srgbClr val="E7E8E5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17" name="Freeform: Shape 416">
              <a:extLst>
                <a:ext uri="{FF2B5EF4-FFF2-40B4-BE49-F238E27FC236}">
                  <a16:creationId xmlns:a16="http://schemas.microsoft.com/office/drawing/2014/main" id="{EA768EE9-8F0B-A7B0-D1D6-F64AF3339FAB}"/>
                </a:ext>
              </a:extLst>
            </p:cNvPr>
            <p:cNvSpPr/>
            <p:nvPr/>
          </p:nvSpPr>
          <p:spPr>
            <a:xfrm flipV="1">
              <a:off x="8074486" y="5191159"/>
              <a:ext cx="76855" cy="110425"/>
            </a:xfrm>
            <a:custGeom>
              <a:avLst/>
              <a:gdLst>
                <a:gd name="connsiteX0" fmla="*/ 71908 w 76855"/>
                <a:gd name="connsiteY0" fmla="*/ -631 h 110425"/>
                <a:gd name="connsiteX1" fmla="*/ 58939 w 76855"/>
                <a:gd name="connsiteY1" fmla="*/ -631 h 110425"/>
                <a:gd name="connsiteX2" fmla="*/ 58939 w 76855"/>
                <a:gd name="connsiteY2" fmla="*/ 96107 h 110425"/>
                <a:gd name="connsiteX3" fmla="*/ -4948 w 76855"/>
                <a:gd name="connsiteY3" fmla="*/ 96107 h 110425"/>
                <a:gd name="connsiteX4" fmla="*/ -4948 w 76855"/>
                <a:gd name="connsiteY4" fmla="*/ 109795 h 110425"/>
                <a:gd name="connsiteX5" fmla="*/ 71908 w 76855"/>
                <a:gd name="connsiteY5" fmla="*/ 109795 h 110425"/>
                <a:gd name="connsiteX6" fmla="*/ 71908 w 76855"/>
                <a:gd name="connsiteY6" fmla="*/ -631 h 110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855" h="110425">
                  <a:moveTo>
                    <a:pt x="71908" y="-631"/>
                  </a:moveTo>
                  <a:lnTo>
                    <a:pt x="58939" y="-631"/>
                  </a:lnTo>
                  <a:lnTo>
                    <a:pt x="58939" y="96107"/>
                  </a:lnTo>
                  <a:lnTo>
                    <a:pt x="-4948" y="96107"/>
                  </a:lnTo>
                  <a:lnTo>
                    <a:pt x="-4948" y="109795"/>
                  </a:lnTo>
                  <a:lnTo>
                    <a:pt x="71908" y="109795"/>
                  </a:lnTo>
                  <a:lnTo>
                    <a:pt x="71908" y="-631"/>
                  </a:lnTo>
                </a:path>
              </a:pathLst>
            </a:custGeom>
            <a:solidFill>
              <a:srgbClr val="979999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18" name="Freeform: Shape 417">
              <a:extLst>
                <a:ext uri="{FF2B5EF4-FFF2-40B4-BE49-F238E27FC236}">
                  <a16:creationId xmlns:a16="http://schemas.microsoft.com/office/drawing/2014/main" id="{CA83329D-36FA-F5E9-26EA-E798B56C3B0E}"/>
                </a:ext>
              </a:extLst>
            </p:cNvPr>
            <p:cNvSpPr/>
            <p:nvPr/>
          </p:nvSpPr>
          <p:spPr>
            <a:xfrm flipV="1">
              <a:off x="8074486" y="5404868"/>
              <a:ext cx="76854" cy="110415"/>
            </a:xfrm>
            <a:custGeom>
              <a:avLst/>
              <a:gdLst>
                <a:gd name="connsiteX0" fmla="*/ -4948 w 76854"/>
                <a:gd name="connsiteY0" fmla="*/ -368 h 110415"/>
                <a:gd name="connsiteX1" fmla="*/ 71907 w 76854"/>
                <a:gd name="connsiteY1" fmla="*/ -368 h 110415"/>
                <a:gd name="connsiteX2" fmla="*/ 71907 w 76854"/>
                <a:gd name="connsiteY2" fmla="*/ 110047 h 110415"/>
                <a:gd name="connsiteX3" fmla="*/ -4948 w 76854"/>
                <a:gd name="connsiteY3" fmla="*/ 110047 h 110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854" h="110415">
                  <a:moveTo>
                    <a:pt x="-4948" y="-368"/>
                  </a:moveTo>
                  <a:lnTo>
                    <a:pt x="71907" y="-368"/>
                  </a:lnTo>
                  <a:lnTo>
                    <a:pt x="71907" y="110047"/>
                  </a:lnTo>
                  <a:lnTo>
                    <a:pt x="-4948" y="110047"/>
                  </a:lnTo>
                  <a:close/>
                </a:path>
              </a:pathLst>
            </a:custGeom>
            <a:solidFill>
              <a:srgbClr val="E7E8E5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19" name="Freeform: Shape 418">
              <a:extLst>
                <a:ext uri="{FF2B5EF4-FFF2-40B4-BE49-F238E27FC236}">
                  <a16:creationId xmlns:a16="http://schemas.microsoft.com/office/drawing/2014/main" id="{959F7403-ECA2-693C-4BCF-53DFA23C6B64}"/>
                </a:ext>
              </a:extLst>
            </p:cNvPr>
            <p:cNvSpPr/>
            <p:nvPr/>
          </p:nvSpPr>
          <p:spPr>
            <a:xfrm flipV="1">
              <a:off x="8074486" y="5404867"/>
              <a:ext cx="76855" cy="110416"/>
            </a:xfrm>
            <a:custGeom>
              <a:avLst/>
              <a:gdLst>
                <a:gd name="connsiteX0" fmla="*/ 71908 w 76855"/>
                <a:gd name="connsiteY0" fmla="*/ -368 h 110416"/>
                <a:gd name="connsiteX1" fmla="*/ 58939 w 76855"/>
                <a:gd name="connsiteY1" fmla="*/ -368 h 110416"/>
                <a:gd name="connsiteX2" fmla="*/ 58939 w 76855"/>
                <a:gd name="connsiteY2" fmla="*/ 96362 h 110416"/>
                <a:gd name="connsiteX3" fmla="*/ -4948 w 76855"/>
                <a:gd name="connsiteY3" fmla="*/ 96362 h 110416"/>
                <a:gd name="connsiteX4" fmla="*/ -4948 w 76855"/>
                <a:gd name="connsiteY4" fmla="*/ 110048 h 110416"/>
                <a:gd name="connsiteX5" fmla="*/ 71908 w 76855"/>
                <a:gd name="connsiteY5" fmla="*/ 110048 h 110416"/>
                <a:gd name="connsiteX6" fmla="*/ 71908 w 76855"/>
                <a:gd name="connsiteY6" fmla="*/ -368 h 110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855" h="110416">
                  <a:moveTo>
                    <a:pt x="71908" y="-368"/>
                  </a:moveTo>
                  <a:lnTo>
                    <a:pt x="58939" y="-368"/>
                  </a:lnTo>
                  <a:lnTo>
                    <a:pt x="58939" y="96362"/>
                  </a:lnTo>
                  <a:lnTo>
                    <a:pt x="-4948" y="96362"/>
                  </a:lnTo>
                  <a:lnTo>
                    <a:pt x="-4948" y="110048"/>
                  </a:lnTo>
                  <a:lnTo>
                    <a:pt x="71908" y="110048"/>
                  </a:lnTo>
                  <a:lnTo>
                    <a:pt x="71908" y="-368"/>
                  </a:lnTo>
                </a:path>
              </a:pathLst>
            </a:custGeom>
            <a:solidFill>
              <a:srgbClr val="979999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20" name="Freeform: Shape 419">
              <a:extLst>
                <a:ext uri="{FF2B5EF4-FFF2-40B4-BE49-F238E27FC236}">
                  <a16:creationId xmlns:a16="http://schemas.microsoft.com/office/drawing/2014/main" id="{0B979682-D716-45AA-EB05-893A002E5196}"/>
                </a:ext>
              </a:extLst>
            </p:cNvPr>
            <p:cNvSpPr/>
            <p:nvPr/>
          </p:nvSpPr>
          <p:spPr>
            <a:xfrm flipV="1">
              <a:off x="8074486" y="5618574"/>
              <a:ext cx="76854" cy="227039"/>
            </a:xfrm>
            <a:custGeom>
              <a:avLst/>
              <a:gdLst>
                <a:gd name="connsiteX0" fmla="*/ -4948 w 76854"/>
                <a:gd name="connsiteY0" fmla="*/ -34 h 227039"/>
                <a:gd name="connsiteX1" fmla="*/ 71907 w 76854"/>
                <a:gd name="connsiteY1" fmla="*/ -34 h 227039"/>
                <a:gd name="connsiteX2" fmla="*/ 71907 w 76854"/>
                <a:gd name="connsiteY2" fmla="*/ 227005 h 227039"/>
                <a:gd name="connsiteX3" fmla="*/ -4948 w 76854"/>
                <a:gd name="connsiteY3" fmla="*/ 227005 h 227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854" h="227039">
                  <a:moveTo>
                    <a:pt x="-4948" y="-34"/>
                  </a:moveTo>
                  <a:lnTo>
                    <a:pt x="71907" y="-34"/>
                  </a:lnTo>
                  <a:lnTo>
                    <a:pt x="71907" y="227005"/>
                  </a:lnTo>
                  <a:lnTo>
                    <a:pt x="-4948" y="227005"/>
                  </a:lnTo>
                  <a:close/>
                </a:path>
              </a:pathLst>
            </a:custGeom>
            <a:solidFill>
              <a:srgbClr val="E7E8E5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21" name="Freeform: Shape 420">
              <a:extLst>
                <a:ext uri="{FF2B5EF4-FFF2-40B4-BE49-F238E27FC236}">
                  <a16:creationId xmlns:a16="http://schemas.microsoft.com/office/drawing/2014/main" id="{160B1481-6E30-489F-D9D4-9C65C37FFF79}"/>
                </a:ext>
              </a:extLst>
            </p:cNvPr>
            <p:cNvSpPr/>
            <p:nvPr/>
          </p:nvSpPr>
          <p:spPr>
            <a:xfrm flipV="1">
              <a:off x="8074486" y="5618574"/>
              <a:ext cx="76855" cy="157436"/>
            </a:xfrm>
            <a:custGeom>
              <a:avLst/>
              <a:gdLst>
                <a:gd name="connsiteX0" fmla="*/ 71908 w 76855"/>
                <a:gd name="connsiteY0" fmla="*/ -77 h 157436"/>
                <a:gd name="connsiteX1" fmla="*/ 58939 w 76855"/>
                <a:gd name="connsiteY1" fmla="*/ -77 h 157436"/>
                <a:gd name="connsiteX2" fmla="*/ 58939 w 76855"/>
                <a:gd name="connsiteY2" fmla="*/ 129206 h 157436"/>
                <a:gd name="connsiteX3" fmla="*/ -4948 w 76855"/>
                <a:gd name="connsiteY3" fmla="*/ 129206 h 157436"/>
                <a:gd name="connsiteX4" fmla="*/ -4948 w 76855"/>
                <a:gd name="connsiteY4" fmla="*/ 157359 h 157436"/>
                <a:gd name="connsiteX5" fmla="*/ 71908 w 76855"/>
                <a:gd name="connsiteY5" fmla="*/ 157359 h 157436"/>
                <a:gd name="connsiteX6" fmla="*/ 71908 w 76855"/>
                <a:gd name="connsiteY6" fmla="*/ -77 h 157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855" h="157436">
                  <a:moveTo>
                    <a:pt x="71908" y="-77"/>
                  </a:moveTo>
                  <a:lnTo>
                    <a:pt x="58939" y="-77"/>
                  </a:lnTo>
                  <a:lnTo>
                    <a:pt x="58939" y="129206"/>
                  </a:lnTo>
                  <a:lnTo>
                    <a:pt x="-4948" y="129206"/>
                  </a:lnTo>
                  <a:lnTo>
                    <a:pt x="-4948" y="157359"/>
                  </a:lnTo>
                  <a:lnTo>
                    <a:pt x="71908" y="157359"/>
                  </a:lnTo>
                  <a:lnTo>
                    <a:pt x="71908" y="-77"/>
                  </a:lnTo>
                </a:path>
              </a:pathLst>
            </a:custGeom>
            <a:solidFill>
              <a:srgbClr val="979999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22" name="Freeform: Shape 421">
              <a:extLst>
                <a:ext uri="{FF2B5EF4-FFF2-40B4-BE49-F238E27FC236}">
                  <a16:creationId xmlns:a16="http://schemas.microsoft.com/office/drawing/2014/main" id="{63D5260F-0155-36DE-BB36-07B53115B0BC}"/>
                </a:ext>
              </a:extLst>
            </p:cNvPr>
            <p:cNvSpPr/>
            <p:nvPr/>
          </p:nvSpPr>
          <p:spPr>
            <a:xfrm flipV="1">
              <a:off x="8074486" y="4758571"/>
              <a:ext cx="76854" cy="110426"/>
            </a:xfrm>
            <a:custGeom>
              <a:avLst/>
              <a:gdLst>
                <a:gd name="connsiteX0" fmla="*/ -4948 w 76854"/>
                <a:gd name="connsiteY0" fmla="*/ -1163 h 110426"/>
                <a:gd name="connsiteX1" fmla="*/ 71907 w 76854"/>
                <a:gd name="connsiteY1" fmla="*/ -1163 h 110426"/>
                <a:gd name="connsiteX2" fmla="*/ 71907 w 76854"/>
                <a:gd name="connsiteY2" fmla="*/ 109264 h 110426"/>
                <a:gd name="connsiteX3" fmla="*/ -4948 w 76854"/>
                <a:gd name="connsiteY3" fmla="*/ 109264 h 110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854" h="110426">
                  <a:moveTo>
                    <a:pt x="-4948" y="-1163"/>
                  </a:moveTo>
                  <a:lnTo>
                    <a:pt x="71907" y="-1163"/>
                  </a:lnTo>
                  <a:lnTo>
                    <a:pt x="71907" y="109264"/>
                  </a:lnTo>
                  <a:lnTo>
                    <a:pt x="-4948" y="109264"/>
                  </a:lnTo>
                  <a:close/>
                </a:path>
              </a:pathLst>
            </a:custGeom>
            <a:solidFill>
              <a:srgbClr val="E7E8E5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23" name="Freeform: Shape 422">
              <a:extLst>
                <a:ext uri="{FF2B5EF4-FFF2-40B4-BE49-F238E27FC236}">
                  <a16:creationId xmlns:a16="http://schemas.microsoft.com/office/drawing/2014/main" id="{CA672957-E77D-241C-0F53-40D1E24FBE90}"/>
                </a:ext>
              </a:extLst>
            </p:cNvPr>
            <p:cNvSpPr/>
            <p:nvPr/>
          </p:nvSpPr>
          <p:spPr>
            <a:xfrm flipV="1">
              <a:off x="8074486" y="4758572"/>
              <a:ext cx="76855" cy="110425"/>
            </a:xfrm>
            <a:custGeom>
              <a:avLst/>
              <a:gdLst>
                <a:gd name="connsiteX0" fmla="*/ 71908 w 76855"/>
                <a:gd name="connsiteY0" fmla="*/ -1163 h 110425"/>
                <a:gd name="connsiteX1" fmla="*/ 58939 w 76855"/>
                <a:gd name="connsiteY1" fmla="*/ -1163 h 110425"/>
                <a:gd name="connsiteX2" fmla="*/ 58939 w 76855"/>
                <a:gd name="connsiteY2" fmla="*/ 95566 h 110425"/>
                <a:gd name="connsiteX3" fmla="*/ -4948 w 76855"/>
                <a:gd name="connsiteY3" fmla="*/ 95566 h 110425"/>
                <a:gd name="connsiteX4" fmla="*/ -4948 w 76855"/>
                <a:gd name="connsiteY4" fmla="*/ 109263 h 110425"/>
                <a:gd name="connsiteX5" fmla="*/ 71908 w 76855"/>
                <a:gd name="connsiteY5" fmla="*/ 109263 h 110425"/>
                <a:gd name="connsiteX6" fmla="*/ 71908 w 76855"/>
                <a:gd name="connsiteY6" fmla="*/ -1163 h 110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855" h="110425">
                  <a:moveTo>
                    <a:pt x="71908" y="-1163"/>
                  </a:moveTo>
                  <a:lnTo>
                    <a:pt x="58939" y="-1163"/>
                  </a:lnTo>
                  <a:lnTo>
                    <a:pt x="58939" y="95566"/>
                  </a:lnTo>
                  <a:lnTo>
                    <a:pt x="-4948" y="95566"/>
                  </a:lnTo>
                  <a:lnTo>
                    <a:pt x="-4948" y="109263"/>
                  </a:lnTo>
                  <a:lnTo>
                    <a:pt x="71908" y="109263"/>
                  </a:lnTo>
                  <a:lnTo>
                    <a:pt x="71908" y="-1163"/>
                  </a:lnTo>
                </a:path>
              </a:pathLst>
            </a:custGeom>
            <a:solidFill>
              <a:srgbClr val="979999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24" name="Freeform: Shape 423">
              <a:extLst>
                <a:ext uri="{FF2B5EF4-FFF2-40B4-BE49-F238E27FC236}">
                  <a16:creationId xmlns:a16="http://schemas.microsoft.com/office/drawing/2014/main" id="{1280D9E7-A0BB-7DFA-0A5F-E1907ABF48A7}"/>
                </a:ext>
              </a:extLst>
            </p:cNvPr>
            <p:cNvSpPr/>
            <p:nvPr/>
          </p:nvSpPr>
          <p:spPr>
            <a:xfrm flipV="1">
              <a:off x="8074486" y="4539703"/>
              <a:ext cx="76854" cy="110415"/>
            </a:xfrm>
            <a:custGeom>
              <a:avLst/>
              <a:gdLst>
                <a:gd name="connsiteX0" fmla="*/ -4948 w 76854"/>
                <a:gd name="connsiteY0" fmla="*/ -1432 h 110415"/>
                <a:gd name="connsiteX1" fmla="*/ 71907 w 76854"/>
                <a:gd name="connsiteY1" fmla="*/ -1432 h 110415"/>
                <a:gd name="connsiteX2" fmla="*/ 71907 w 76854"/>
                <a:gd name="connsiteY2" fmla="*/ 108984 h 110415"/>
                <a:gd name="connsiteX3" fmla="*/ -4948 w 76854"/>
                <a:gd name="connsiteY3" fmla="*/ 108984 h 110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854" h="110415">
                  <a:moveTo>
                    <a:pt x="-4948" y="-1432"/>
                  </a:moveTo>
                  <a:lnTo>
                    <a:pt x="71907" y="-1432"/>
                  </a:lnTo>
                  <a:lnTo>
                    <a:pt x="71907" y="108984"/>
                  </a:lnTo>
                  <a:lnTo>
                    <a:pt x="-4948" y="108984"/>
                  </a:lnTo>
                  <a:close/>
                </a:path>
              </a:pathLst>
            </a:custGeom>
            <a:solidFill>
              <a:srgbClr val="E7E8E5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25" name="Freeform: Shape 424">
              <a:extLst>
                <a:ext uri="{FF2B5EF4-FFF2-40B4-BE49-F238E27FC236}">
                  <a16:creationId xmlns:a16="http://schemas.microsoft.com/office/drawing/2014/main" id="{97E81958-A7DF-9DB5-9CB0-F40689DADED9}"/>
                </a:ext>
              </a:extLst>
            </p:cNvPr>
            <p:cNvSpPr/>
            <p:nvPr/>
          </p:nvSpPr>
          <p:spPr>
            <a:xfrm flipV="1">
              <a:off x="8074486" y="4539702"/>
              <a:ext cx="76855" cy="110416"/>
            </a:xfrm>
            <a:custGeom>
              <a:avLst/>
              <a:gdLst>
                <a:gd name="connsiteX0" fmla="*/ 71908 w 76855"/>
                <a:gd name="connsiteY0" fmla="*/ -1432 h 110416"/>
                <a:gd name="connsiteX1" fmla="*/ 58939 w 76855"/>
                <a:gd name="connsiteY1" fmla="*/ -1432 h 110416"/>
                <a:gd name="connsiteX2" fmla="*/ 58939 w 76855"/>
                <a:gd name="connsiteY2" fmla="*/ 95297 h 110416"/>
                <a:gd name="connsiteX3" fmla="*/ -4948 w 76855"/>
                <a:gd name="connsiteY3" fmla="*/ 95297 h 110416"/>
                <a:gd name="connsiteX4" fmla="*/ -4948 w 76855"/>
                <a:gd name="connsiteY4" fmla="*/ 108985 h 110416"/>
                <a:gd name="connsiteX5" fmla="*/ 71908 w 76855"/>
                <a:gd name="connsiteY5" fmla="*/ 108985 h 110416"/>
                <a:gd name="connsiteX6" fmla="*/ 71908 w 76855"/>
                <a:gd name="connsiteY6" fmla="*/ -1432 h 110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855" h="110416">
                  <a:moveTo>
                    <a:pt x="71908" y="-1432"/>
                  </a:moveTo>
                  <a:lnTo>
                    <a:pt x="58939" y="-1432"/>
                  </a:lnTo>
                  <a:lnTo>
                    <a:pt x="58939" y="95297"/>
                  </a:lnTo>
                  <a:lnTo>
                    <a:pt x="-4948" y="95297"/>
                  </a:lnTo>
                  <a:lnTo>
                    <a:pt x="-4948" y="108985"/>
                  </a:lnTo>
                  <a:lnTo>
                    <a:pt x="71908" y="108985"/>
                  </a:lnTo>
                  <a:lnTo>
                    <a:pt x="71908" y="-1432"/>
                  </a:lnTo>
                </a:path>
              </a:pathLst>
            </a:custGeom>
            <a:solidFill>
              <a:srgbClr val="979999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26" name="Freeform: Shape 425">
              <a:extLst>
                <a:ext uri="{FF2B5EF4-FFF2-40B4-BE49-F238E27FC236}">
                  <a16:creationId xmlns:a16="http://schemas.microsoft.com/office/drawing/2014/main" id="{55F1B357-8CAA-F67F-8692-D5413F9FBA5C}"/>
                </a:ext>
              </a:extLst>
            </p:cNvPr>
            <p:cNvSpPr/>
            <p:nvPr/>
          </p:nvSpPr>
          <p:spPr>
            <a:xfrm flipV="1">
              <a:off x="8074486" y="4320824"/>
              <a:ext cx="76854" cy="110415"/>
            </a:xfrm>
            <a:custGeom>
              <a:avLst/>
              <a:gdLst>
                <a:gd name="connsiteX0" fmla="*/ -4948 w 76854"/>
                <a:gd name="connsiteY0" fmla="*/ -1701 h 110415"/>
                <a:gd name="connsiteX1" fmla="*/ 71907 w 76854"/>
                <a:gd name="connsiteY1" fmla="*/ -1701 h 110415"/>
                <a:gd name="connsiteX2" fmla="*/ 71907 w 76854"/>
                <a:gd name="connsiteY2" fmla="*/ 108715 h 110415"/>
                <a:gd name="connsiteX3" fmla="*/ -4948 w 76854"/>
                <a:gd name="connsiteY3" fmla="*/ 108715 h 110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854" h="110415">
                  <a:moveTo>
                    <a:pt x="-4948" y="-1701"/>
                  </a:moveTo>
                  <a:lnTo>
                    <a:pt x="71907" y="-1701"/>
                  </a:lnTo>
                  <a:lnTo>
                    <a:pt x="71907" y="108715"/>
                  </a:lnTo>
                  <a:lnTo>
                    <a:pt x="-4948" y="108715"/>
                  </a:lnTo>
                  <a:close/>
                </a:path>
              </a:pathLst>
            </a:custGeom>
            <a:solidFill>
              <a:srgbClr val="E7E8E5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27" name="Freeform: Shape 426">
              <a:extLst>
                <a:ext uri="{FF2B5EF4-FFF2-40B4-BE49-F238E27FC236}">
                  <a16:creationId xmlns:a16="http://schemas.microsoft.com/office/drawing/2014/main" id="{0205F41A-7CC8-3BD0-9979-B07089BC3D7F}"/>
                </a:ext>
              </a:extLst>
            </p:cNvPr>
            <p:cNvSpPr/>
            <p:nvPr/>
          </p:nvSpPr>
          <p:spPr>
            <a:xfrm flipV="1">
              <a:off x="8074486" y="4320823"/>
              <a:ext cx="76855" cy="110416"/>
            </a:xfrm>
            <a:custGeom>
              <a:avLst/>
              <a:gdLst>
                <a:gd name="connsiteX0" fmla="*/ 71908 w 76855"/>
                <a:gd name="connsiteY0" fmla="*/ -1701 h 110416"/>
                <a:gd name="connsiteX1" fmla="*/ 58939 w 76855"/>
                <a:gd name="connsiteY1" fmla="*/ -1701 h 110416"/>
                <a:gd name="connsiteX2" fmla="*/ 58939 w 76855"/>
                <a:gd name="connsiteY2" fmla="*/ 95027 h 110416"/>
                <a:gd name="connsiteX3" fmla="*/ -4948 w 76855"/>
                <a:gd name="connsiteY3" fmla="*/ 95027 h 110416"/>
                <a:gd name="connsiteX4" fmla="*/ -4948 w 76855"/>
                <a:gd name="connsiteY4" fmla="*/ 108715 h 110416"/>
                <a:gd name="connsiteX5" fmla="*/ 71908 w 76855"/>
                <a:gd name="connsiteY5" fmla="*/ 108715 h 110416"/>
                <a:gd name="connsiteX6" fmla="*/ 71908 w 76855"/>
                <a:gd name="connsiteY6" fmla="*/ -1701 h 110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855" h="110416">
                  <a:moveTo>
                    <a:pt x="71908" y="-1701"/>
                  </a:moveTo>
                  <a:lnTo>
                    <a:pt x="58939" y="-1701"/>
                  </a:lnTo>
                  <a:lnTo>
                    <a:pt x="58939" y="95027"/>
                  </a:lnTo>
                  <a:lnTo>
                    <a:pt x="-4948" y="95027"/>
                  </a:lnTo>
                  <a:lnTo>
                    <a:pt x="-4948" y="108715"/>
                  </a:lnTo>
                  <a:lnTo>
                    <a:pt x="71908" y="108715"/>
                  </a:lnTo>
                  <a:lnTo>
                    <a:pt x="71908" y="-1701"/>
                  </a:lnTo>
                </a:path>
              </a:pathLst>
            </a:custGeom>
            <a:solidFill>
              <a:srgbClr val="979999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28" name="Freeform: Shape 427">
              <a:extLst>
                <a:ext uri="{FF2B5EF4-FFF2-40B4-BE49-F238E27FC236}">
                  <a16:creationId xmlns:a16="http://schemas.microsoft.com/office/drawing/2014/main" id="{E8C7C041-EB54-AF16-F963-3BFC87890F07}"/>
                </a:ext>
              </a:extLst>
            </p:cNvPr>
            <p:cNvSpPr/>
            <p:nvPr/>
          </p:nvSpPr>
          <p:spPr>
            <a:xfrm flipV="1">
              <a:off x="8248568" y="4981082"/>
              <a:ext cx="76847" cy="110426"/>
            </a:xfrm>
            <a:custGeom>
              <a:avLst/>
              <a:gdLst>
                <a:gd name="connsiteX0" fmla="*/ -5111 w 76847"/>
                <a:gd name="connsiteY0" fmla="*/ -889 h 110426"/>
                <a:gd name="connsiteX1" fmla="*/ 71736 w 76847"/>
                <a:gd name="connsiteY1" fmla="*/ -889 h 110426"/>
                <a:gd name="connsiteX2" fmla="*/ 71736 w 76847"/>
                <a:gd name="connsiteY2" fmla="*/ 109537 h 110426"/>
                <a:gd name="connsiteX3" fmla="*/ -5111 w 76847"/>
                <a:gd name="connsiteY3" fmla="*/ 109537 h 110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847" h="110426">
                  <a:moveTo>
                    <a:pt x="-5111" y="-889"/>
                  </a:moveTo>
                  <a:lnTo>
                    <a:pt x="71736" y="-889"/>
                  </a:lnTo>
                  <a:lnTo>
                    <a:pt x="71736" y="109537"/>
                  </a:lnTo>
                  <a:lnTo>
                    <a:pt x="-5111" y="109537"/>
                  </a:lnTo>
                  <a:close/>
                </a:path>
              </a:pathLst>
            </a:custGeom>
            <a:solidFill>
              <a:srgbClr val="E7E8E5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29" name="Freeform: Shape 428">
              <a:extLst>
                <a:ext uri="{FF2B5EF4-FFF2-40B4-BE49-F238E27FC236}">
                  <a16:creationId xmlns:a16="http://schemas.microsoft.com/office/drawing/2014/main" id="{2F11D4D7-1317-936E-BEBC-8A1CBF3A6F2E}"/>
                </a:ext>
              </a:extLst>
            </p:cNvPr>
            <p:cNvSpPr/>
            <p:nvPr/>
          </p:nvSpPr>
          <p:spPr>
            <a:xfrm flipV="1">
              <a:off x="8248568" y="4981083"/>
              <a:ext cx="76846" cy="110425"/>
            </a:xfrm>
            <a:custGeom>
              <a:avLst/>
              <a:gdLst>
                <a:gd name="connsiteX0" fmla="*/ 71735 w 76846"/>
                <a:gd name="connsiteY0" fmla="*/ -889 h 110425"/>
                <a:gd name="connsiteX1" fmla="*/ 58766 w 76846"/>
                <a:gd name="connsiteY1" fmla="*/ -889 h 110425"/>
                <a:gd name="connsiteX2" fmla="*/ 58766 w 76846"/>
                <a:gd name="connsiteY2" fmla="*/ 95848 h 110425"/>
                <a:gd name="connsiteX3" fmla="*/ -5111 w 76846"/>
                <a:gd name="connsiteY3" fmla="*/ 95848 h 110425"/>
                <a:gd name="connsiteX4" fmla="*/ -5111 w 76846"/>
                <a:gd name="connsiteY4" fmla="*/ 109536 h 110425"/>
                <a:gd name="connsiteX5" fmla="*/ 71735 w 76846"/>
                <a:gd name="connsiteY5" fmla="*/ 109536 h 110425"/>
                <a:gd name="connsiteX6" fmla="*/ 71735 w 76846"/>
                <a:gd name="connsiteY6" fmla="*/ -889 h 110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846" h="110425">
                  <a:moveTo>
                    <a:pt x="71735" y="-889"/>
                  </a:moveTo>
                  <a:lnTo>
                    <a:pt x="58766" y="-889"/>
                  </a:lnTo>
                  <a:lnTo>
                    <a:pt x="58766" y="95848"/>
                  </a:lnTo>
                  <a:lnTo>
                    <a:pt x="-5111" y="95848"/>
                  </a:lnTo>
                  <a:lnTo>
                    <a:pt x="-5111" y="109536"/>
                  </a:lnTo>
                  <a:lnTo>
                    <a:pt x="71735" y="109536"/>
                  </a:lnTo>
                  <a:lnTo>
                    <a:pt x="71735" y="-889"/>
                  </a:lnTo>
                </a:path>
              </a:pathLst>
            </a:custGeom>
            <a:solidFill>
              <a:srgbClr val="979999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30" name="Freeform: Shape 429">
              <a:extLst>
                <a:ext uri="{FF2B5EF4-FFF2-40B4-BE49-F238E27FC236}">
                  <a16:creationId xmlns:a16="http://schemas.microsoft.com/office/drawing/2014/main" id="{02C37766-027E-B478-FCEC-B5797CFA345B}"/>
                </a:ext>
              </a:extLst>
            </p:cNvPr>
            <p:cNvSpPr/>
            <p:nvPr/>
          </p:nvSpPr>
          <p:spPr>
            <a:xfrm flipV="1">
              <a:off x="8248568" y="5194790"/>
              <a:ext cx="76847" cy="110426"/>
            </a:xfrm>
            <a:custGeom>
              <a:avLst/>
              <a:gdLst>
                <a:gd name="connsiteX0" fmla="*/ -5111 w 76847"/>
                <a:gd name="connsiteY0" fmla="*/ -627 h 110426"/>
                <a:gd name="connsiteX1" fmla="*/ 71736 w 76847"/>
                <a:gd name="connsiteY1" fmla="*/ -627 h 110426"/>
                <a:gd name="connsiteX2" fmla="*/ 71736 w 76847"/>
                <a:gd name="connsiteY2" fmla="*/ 109800 h 110426"/>
                <a:gd name="connsiteX3" fmla="*/ -5111 w 76847"/>
                <a:gd name="connsiteY3" fmla="*/ 109800 h 110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847" h="110426">
                  <a:moveTo>
                    <a:pt x="-5111" y="-627"/>
                  </a:moveTo>
                  <a:lnTo>
                    <a:pt x="71736" y="-627"/>
                  </a:lnTo>
                  <a:lnTo>
                    <a:pt x="71736" y="109800"/>
                  </a:lnTo>
                  <a:lnTo>
                    <a:pt x="-5111" y="109800"/>
                  </a:lnTo>
                  <a:close/>
                </a:path>
              </a:pathLst>
            </a:custGeom>
            <a:solidFill>
              <a:srgbClr val="E7E8E5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31" name="Freeform: Shape 430">
              <a:extLst>
                <a:ext uri="{FF2B5EF4-FFF2-40B4-BE49-F238E27FC236}">
                  <a16:creationId xmlns:a16="http://schemas.microsoft.com/office/drawing/2014/main" id="{F52A51E6-1F77-B085-5ADB-56600CD7E4CC}"/>
                </a:ext>
              </a:extLst>
            </p:cNvPr>
            <p:cNvSpPr/>
            <p:nvPr/>
          </p:nvSpPr>
          <p:spPr>
            <a:xfrm flipV="1">
              <a:off x="8248568" y="5194791"/>
              <a:ext cx="76846" cy="110425"/>
            </a:xfrm>
            <a:custGeom>
              <a:avLst/>
              <a:gdLst>
                <a:gd name="connsiteX0" fmla="*/ 71735 w 76846"/>
                <a:gd name="connsiteY0" fmla="*/ -627 h 110425"/>
                <a:gd name="connsiteX1" fmla="*/ 58766 w 76846"/>
                <a:gd name="connsiteY1" fmla="*/ -627 h 110425"/>
                <a:gd name="connsiteX2" fmla="*/ 58766 w 76846"/>
                <a:gd name="connsiteY2" fmla="*/ 96111 h 110425"/>
                <a:gd name="connsiteX3" fmla="*/ -5111 w 76846"/>
                <a:gd name="connsiteY3" fmla="*/ 96111 h 110425"/>
                <a:gd name="connsiteX4" fmla="*/ -5111 w 76846"/>
                <a:gd name="connsiteY4" fmla="*/ 109799 h 110425"/>
                <a:gd name="connsiteX5" fmla="*/ 71735 w 76846"/>
                <a:gd name="connsiteY5" fmla="*/ 109799 h 110425"/>
                <a:gd name="connsiteX6" fmla="*/ 71735 w 76846"/>
                <a:gd name="connsiteY6" fmla="*/ -627 h 110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846" h="110425">
                  <a:moveTo>
                    <a:pt x="71735" y="-627"/>
                  </a:moveTo>
                  <a:lnTo>
                    <a:pt x="58766" y="-627"/>
                  </a:lnTo>
                  <a:lnTo>
                    <a:pt x="58766" y="96111"/>
                  </a:lnTo>
                  <a:lnTo>
                    <a:pt x="-5111" y="96111"/>
                  </a:lnTo>
                  <a:lnTo>
                    <a:pt x="-5111" y="109799"/>
                  </a:lnTo>
                  <a:lnTo>
                    <a:pt x="71735" y="109799"/>
                  </a:lnTo>
                  <a:lnTo>
                    <a:pt x="71735" y="-627"/>
                  </a:lnTo>
                </a:path>
              </a:pathLst>
            </a:custGeom>
            <a:solidFill>
              <a:srgbClr val="979999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32" name="Freeform: Shape 431">
              <a:extLst>
                <a:ext uri="{FF2B5EF4-FFF2-40B4-BE49-F238E27FC236}">
                  <a16:creationId xmlns:a16="http://schemas.microsoft.com/office/drawing/2014/main" id="{11F3C29E-4704-2009-6716-0547D3325F9D}"/>
                </a:ext>
              </a:extLst>
            </p:cNvPr>
            <p:cNvSpPr/>
            <p:nvPr/>
          </p:nvSpPr>
          <p:spPr>
            <a:xfrm flipV="1">
              <a:off x="8248568" y="5408501"/>
              <a:ext cx="76847" cy="110423"/>
            </a:xfrm>
            <a:custGeom>
              <a:avLst/>
              <a:gdLst>
                <a:gd name="connsiteX0" fmla="*/ -5111 w 76847"/>
                <a:gd name="connsiteY0" fmla="*/ -364 h 110423"/>
                <a:gd name="connsiteX1" fmla="*/ 71736 w 76847"/>
                <a:gd name="connsiteY1" fmla="*/ -364 h 110423"/>
                <a:gd name="connsiteX2" fmla="*/ 71736 w 76847"/>
                <a:gd name="connsiteY2" fmla="*/ 110059 h 110423"/>
                <a:gd name="connsiteX3" fmla="*/ -5111 w 76847"/>
                <a:gd name="connsiteY3" fmla="*/ 110059 h 110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847" h="110423">
                  <a:moveTo>
                    <a:pt x="-5111" y="-364"/>
                  </a:moveTo>
                  <a:lnTo>
                    <a:pt x="71736" y="-364"/>
                  </a:lnTo>
                  <a:lnTo>
                    <a:pt x="71736" y="110059"/>
                  </a:lnTo>
                  <a:lnTo>
                    <a:pt x="-5111" y="110059"/>
                  </a:lnTo>
                  <a:close/>
                </a:path>
              </a:pathLst>
            </a:custGeom>
            <a:solidFill>
              <a:srgbClr val="E7E8E5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906CB231-DF8D-B3B9-626E-E0145D10B9FA}"/>
                </a:ext>
              </a:extLst>
            </p:cNvPr>
            <p:cNvSpPr/>
            <p:nvPr/>
          </p:nvSpPr>
          <p:spPr>
            <a:xfrm flipV="1">
              <a:off x="8248568" y="5408501"/>
              <a:ext cx="76846" cy="110423"/>
            </a:xfrm>
            <a:custGeom>
              <a:avLst/>
              <a:gdLst>
                <a:gd name="connsiteX0" fmla="*/ 71735 w 76846"/>
                <a:gd name="connsiteY0" fmla="*/ -364 h 110423"/>
                <a:gd name="connsiteX1" fmla="*/ 58766 w 76846"/>
                <a:gd name="connsiteY1" fmla="*/ -364 h 110423"/>
                <a:gd name="connsiteX2" fmla="*/ 58766 w 76846"/>
                <a:gd name="connsiteY2" fmla="*/ 96373 h 110423"/>
                <a:gd name="connsiteX3" fmla="*/ -5111 w 76846"/>
                <a:gd name="connsiteY3" fmla="*/ 96373 h 110423"/>
                <a:gd name="connsiteX4" fmla="*/ -5111 w 76846"/>
                <a:gd name="connsiteY4" fmla="*/ 110059 h 110423"/>
                <a:gd name="connsiteX5" fmla="*/ 71735 w 76846"/>
                <a:gd name="connsiteY5" fmla="*/ 110059 h 110423"/>
                <a:gd name="connsiteX6" fmla="*/ 71735 w 76846"/>
                <a:gd name="connsiteY6" fmla="*/ -364 h 110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846" h="110423">
                  <a:moveTo>
                    <a:pt x="71735" y="-364"/>
                  </a:moveTo>
                  <a:lnTo>
                    <a:pt x="58766" y="-364"/>
                  </a:lnTo>
                  <a:lnTo>
                    <a:pt x="58766" y="96373"/>
                  </a:lnTo>
                  <a:lnTo>
                    <a:pt x="-5111" y="96373"/>
                  </a:lnTo>
                  <a:lnTo>
                    <a:pt x="-5111" y="110059"/>
                  </a:lnTo>
                  <a:lnTo>
                    <a:pt x="71735" y="110059"/>
                  </a:lnTo>
                  <a:lnTo>
                    <a:pt x="71735" y="-364"/>
                  </a:lnTo>
                </a:path>
              </a:pathLst>
            </a:custGeom>
            <a:solidFill>
              <a:srgbClr val="979999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35C3B3F3-DFE1-C128-43E6-89785B223C8C}"/>
                </a:ext>
              </a:extLst>
            </p:cNvPr>
            <p:cNvSpPr/>
            <p:nvPr/>
          </p:nvSpPr>
          <p:spPr>
            <a:xfrm flipV="1">
              <a:off x="8248568" y="5622206"/>
              <a:ext cx="76847" cy="221044"/>
            </a:xfrm>
            <a:custGeom>
              <a:avLst/>
              <a:gdLst>
                <a:gd name="connsiteX0" fmla="*/ -5111 w 76847"/>
                <a:gd name="connsiteY0" fmla="*/ -33 h 221044"/>
                <a:gd name="connsiteX1" fmla="*/ 71736 w 76847"/>
                <a:gd name="connsiteY1" fmla="*/ -33 h 221044"/>
                <a:gd name="connsiteX2" fmla="*/ 71736 w 76847"/>
                <a:gd name="connsiteY2" fmla="*/ 221011 h 221044"/>
                <a:gd name="connsiteX3" fmla="*/ -5111 w 76847"/>
                <a:gd name="connsiteY3" fmla="*/ 221011 h 22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847" h="221044">
                  <a:moveTo>
                    <a:pt x="-5111" y="-33"/>
                  </a:moveTo>
                  <a:lnTo>
                    <a:pt x="71736" y="-33"/>
                  </a:lnTo>
                  <a:lnTo>
                    <a:pt x="71736" y="221011"/>
                  </a:lnTo>
                  <a:lnTo>
                    <a:pt x="-5111" y="221011"/>
                  </a:lnTo>
                  <a:close/>
                </a:path>
              </a:pathLst>
            </a:custGeom>
            <a:solidFill>
              <a:srgbClr val="E7E8E5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229AD99B-EB61-1DB6-0700-209B6BF046FB}"/>
                </a:ext>
              </a:extLst>
            </p:cNvPr>
            <p:cNvSpPr/>
            <p:nvPr/>
          </p:nvSpPr>
          <p:spPr>
            <a:xfrm flipV="1">
              <a:off x="8248568" y="5622207"/>
              <a:ext cx="76846" cy="153802"/>
            </a:xfrm>
            <a:custGeom>
              <a:avLst/>
              <a:gdLst>
                <a:gd name="connsiteX0" fmla="*/ 71735 w 76846"/>
                <a:gd name="connsiteY0" fmla="*/ -74 h 153802"/>
                <a:gd name="connsiteX1" fmla="*/ 58766 w 76846"/>
                <a:gd name="connsiteY1" fmla="*/ -74 h 153802"/>
                <a:gd name="connsiteX2" fmla="*/ 58766 w 76846"/>
                <a:gd name="connsiteY2" fmla="*/ 126324 h 153802"/>
                <a:gd name="connsiteX3" fmla="*/ -5111 w 76846"/>
                <a:gd name="connsiteY3" fmla="*/ 126324 h 153802"/>
                <a:gd name="connsiteX4" fmla="*/ -5111 w 76846"/>
                <a:gd name="connsiteY4" fmla="*/ 153728 h 153802"/>
                <a:gd name="connsiteX5" fmla="*/ 71735 w 76846"/>
                <a:gd name="connsiteY5" fmla="*/ 153728 h 153802"/>
                <a:gd name="connsiteX6" fmla="*/ 71735 w 76846"/>
                <a:gd name="connsiteY6" fmla="*/ -74 h 153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846" h="153802">
                  <a:moveTo>
                    <a:pt x="71735" y="-74"/>
                  </a:moveTo>
                  <a:lnTo>
                    <a:pt x="58766" y="-74"/>
                  </a:lnTo>
                  <a:lnTo>
                    <a:pt x="58766" y="126324"/>
                  </a:lnTo>
                  <a:lnTo>
                    <a:pt x="-5111" y="126324"/>
                  </a:lnTo>
                  <a:lnTo>
                    <a:pt x="-5111" y="153728"/>
                  </a:lnTo>
                  <a:lnTo>
                    <a:pt x="71735" y="153728"/>
                  </a:lnTo>
                  <a:lnTo>
                    <a:pt x="71735" y="-74"/>
                  </a:lnTo>
                </a:path>
              </a:pathLst>
            </a:custGeom>
            <a:solidFill>
              <a:srgbClr val="979999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E4173287-DE2F-D807-B172-712279142D0E}"/>
                </a:ext>
              </a:extLst>
            </p:cNvPr>
            <p:cNvSpPr/>
            <p:nvPr/>
          </p:nvSpPr>
          <p:spPr>
            <a:xfrm flipV="1">
              <a:off x="8248568" y="4762203"/>
              <a:ext cx="76847" cy="110426"/>
            </a:xfrm>
            <a:custGeom>
              <a:avLst/>
              <a:gdLst>
                <a:gd name="connsiteX0" fmla="*/ -5111 w 76847"/>
                <a:gd name="connsiteY0" fmla="*/ -1159 h 110426"/>
                <a:gd name="connsiteX1" fmla="*/ 71736 w 76847"/>
                <a:gd name="connsiteY1" fmla="*/ -1159 h 110426"/>
                <a:gd name="connsiteX2" fmla="*/ 71736 w 76847"/>
                <a:gd name="connsiteY2" fmla="*/ 109268 h 110426"/>
                <a:gd name="connsiteX3" fmla="*/ -5111 w 76847"/>
                <a:gd name="connsiteY3" fmla="*/ 109268 h 110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847" h="110426">
                  <a:moveTo>
                    <a:pt x="-5111" y="-1159"/>
                  </a:moveTo>
                  <a:lnTo>
                    <a:pt x="71736" y="-1159"/>
                  </a:lnTo>
                  <a:lnTo>
                    <a:pt x="71736" y="109268"/>
                  </a:lnTo>
                  <a:lnTo>
                    <a:pt x="-5111" y="109268"/>
                  </a:lnTo>
                  <a:close/>
                </a:path>
              </a:pathLst>
            </a:custGeom>
            <a:solidFill>
              <a:srgbClr val="E7E8E5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3C024FE2-AD78-C261-AC79-9B9751852820}"/>
                </a:ext>
              </a:extLst>
            </p:cNvPr>
            <p:cNvSpPr/>
            <p:nvPr/>
          </p:nvSpPr>
          <p:spPr>
            <a:xfrm flipV="1">
              <a:off x="8248568" y="4762204"/>
              <a:ext cx="76846" cy="110425"/>
            </a:xfrm>
            <a:custGeom>
              <a:avLst/>
              <a:gdLst>
                <a:gd name="connsiteX0" fmla="*/ 71735 w 76846"/>
                <a:gd name="connsiteY0" fmla="*/ -1159 h 110425"/>
                <a:gd name="connsiteX1" fmla="*/ 58766 w 76846"/>
                <a:gd name="connsiteY1" fmla="*/ -1159 h 110425"/>
                <a:gd name="connsiteX2" fmla="*/ 58766 w 76846"/>
                <a:gd name="connsiteY2" fmla="*/ 95570 h 110425"/>
                <a:gd name="connsiteX3" fmla="*/ -5111 w 76846"/>
                <a:gd name="connsiteY3" fmla="*/ 95570 h 110425"/>
                <a:gd name="connsiteX4" fmla="*/ -5111 w 76846"/>
                <a:gd name="connsiteY4" fmla="*/ 109267 h 110425"/>
                <a:gd name="connsiteX5" fmla="*/ 71735 w 76846"/>
                <a:gd name="connsiteY5" fmla="*/ 109267 h 110425"/>
                <a:gd name="connsiteX6" fmla="*/ 71735 w 76846"/>
                <a:gd name="connsiteY6" fmla="*/ -1159 h 110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846" h="110425">
                  <a:moveTo>
                    <a:pt x="71735" y="-1159"/>
                  </a:moveTo>
                  <a:lnTo>
                    <a:pt x="58766" y="-1159"/>
                  </a:lnTo>
                  <a:lnTo>
                    <a:pt x="58766" y="95570"/>
                  </a:lnTo>
                  <a:lnTo>
                    <a:pt x="-5111" y="95570"/>
                  </a:lnTo>
                  <a:lnTo>
                    <a:pt x="-5111" y="109267"/>
                  </a:lnTo>
                  <a:lnTo>
                    <a:pt x="71735" y="109267"/>
                  </a:lnTo>
                  <a:lnTo>
                    <a:pt x="71735" y="-1159"/>
                  </a:lnTo>
                </a:path>
              </a:pathLst>
            </a:custGeom>
            <a:solidFill>
              <a:srgbClr val="979999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11427EC4-E23B-989C-EEDA-EBC67CFBE0E7}"/>
                </a:ext>
              </a:extLst>
            </p:cNvPr>
            <p:cNvSpPr/>
            <p:nvPr/>
          </p:nvSpPr>
          <p:spPr>
            <a:xfrm flipV="1">
              <a:off x="8248568" y="4543331"/>
              <a:ext cx="76847" cy="110419"/>
            </a:xfrm>
            <a:custGeom>
              <a:avLst/>
              <a:gdLst>
                <a:gd name="connsiteX0" fmla="*/ -5111 w 76847"/>
                <a:gd name="connsiteY0" fmla="*/ -1428 h 110419"/>
                <a:gd name="connsiteX1" fmla="*/ 71736 w 76847"/>
                <a:gd name="connsiteY1" fmla="*/ -1428 h 110419"/>
                <a:gd name="connsiteX2" fmla="*/ 71736 w 76847"/>
                <a:gd name="connsiteY2" fmla="*/ 108992 h 110419"/>
                <a:gd name="connsiteX3" fmla="*/ -5111 w 76847"/>
                <a:gd name="connsiteY3" fmla="*/ 108992 h 110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847" h="110419">
                  <a:moveTo>
                    <a:pt x="-5111" y="-1428"/>
                  </a:moveTo>
                  <a:lnTo>
                    <a:pt x="71736" y="-1428"/>
                  </a:lnTo>
                  <a:lnTo>
                    <a:pt x="71736" y="108992"/>
                  </a:lnTo>
                  <a:lnTo>
                    <a:pt x="-5111" y="108992"/>
                  </a:lnTo>
                  <a:close/>
                </a:path>
              </a:pathLst>
            </a:custGeom>
            <a:solidFill>
              <a:srgbClr val="E7E8E5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6FE9DC70-200E-8305-FECD-61855C71D343}"/>
                </a:ext>
              </a:extLst>
            </p:cNvPr>
            <p:cNvSpPr/>
            <p:nvPr/>
          </p:nvSpPr>
          <p:spPr>
            <a:xfrm flipV="1">
              <a:off x="8248568" y="4543334"/>
              <a:ext cx="76846" cy="110416"/>
            </a:xfrm>
            <a:custGeom>
              <a:avLst/>
              <a:gdLst>
                <a:gd name="connsiteX0" fmla="*/ 71735 w 76846"/>
                <a:gd name="connsiteY0" fmla="*/ -1428 h 110416"/>
                <a:gd name="connsiteX1" fmla="*/ 58766 w 76846"/>
                <a:gd name="connsiteY1" fmla="*/ -1428 h 110416"/>
                <a:gd name="connsiteX2" fmla="*/ 58766 w 76846"/>
                <a:gd name="connsiteY2" fmla="*/ 95301 h 110416"/>
                <a:gd name="connsiteX3" fmla="*/ -5111 w 76846"/>
                <a:gd name="connsiteY3" fmla="*/ 95301 h 110416"/>
                <a:gd name="connsiteX4" fmla="*/ -5111 w 76846"/>
                <a:gd name="connsiteY4" fmla="*/ 108989 h 110416"/>
                <a:gd name="connsiteX5" fmla="*/ 71735 w 76846"/>
                <a:gd name="connsiteY5" fmla="*/ 108989 h 110416"/>
                <a:gd name="connsiteX6" fmla="*/ 71735 w 76846"/>
                <a:gd name="connsiteY6" fmla="*/ -1428 h 110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846" h="110416">
                  <a:moveTo>
                    <a:pt x="71735" y="-1428"/>
                  </a:moveTo>
                  <a:lnTo>
                    <a:pt x="58766" y="-1428"/>
                  </a:lnTo>
                  <a:lnTo>
                    <a:pt x="58766" y="95301"/>
                  </a:lnTo>
                  <a:lnTo>
                    <a:pt x="-5111" y="95301"/>
                  </a:lnTo>
                  <a:lnTo>
                    <a:pt x="-5111" y="108989"/>
                  </a:lnTo>
                  <a:lnTo>
                    <a:pt x="71735" y="108989"/>
                  </a:lnTo>
                  <a:lnTo>
                    <a:pt x="71735" y="-1428"/>
                  </a:lnTo>
                </a:path>
              </a:pathLst>
            </a:custGeom>
            <a:solidFill>
              <a:srgbClr val="979999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7E51BBC2-094F-B768-95F5-7E49DFE75A70}"/>
                </a:ext>
              </a:extLst>
            </p:cNvPr>
            <p:cNvSpPr/>
            <p:nvPr/>
          </p:nvSpPr>
          <p:spPr>
            <a:xfrm flipV="1">
              <a:off x="8248568" y="4324456"/>
              <a:ext cx="76847" cy="110415"/>
            </a:xfrm>
            <a:custGeom>
              <a:avLst/>
              <a:gdLst>
                <a:gd name="connsiteX0" fmla="*/ -5111 w 76847"/>
                <a:gd name="connsiteY0" fmla="*/ -1697 h 110415"/>
                <a:gd name="connsiteX1" fmla="*/ 71736 w 76847"/>
                <a:gd name="connsiteY1" fmla="*/ -1697 h 110415"/>
                <a:gd name="connsiteX2" fmla="*/ 71736 w 76847"/>
                <a:gd name="connsiteY2" fmla="*/ 108719 h 110415"/>
                <a:gd name="connsiteX3" fmla="*/ -5111 w 76847"/>
                <a:gd name="connsiteY3" fmla="*/ 108719 h 110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847" h="110415">
                  <a:moveTo>
                    <a:pt x="-5111" y="-1697"/>
                  </a:moveTo>
                  <a:lnTo>
                    <a:pt x="71736" y="-1697"/>
                  </a:lnTo>
                  <a:lnTo>
                    <a:pt x="71736" y="108719"/>
                  </a:lnTo>
                  <a:lnTo>
                    <a:pt x="-5111" y="108719"/>
                  </a:lnTo>
                  <a:close/>
                </a:path>
              </a:pathLst>
            </a:custGeom>
            <a:solidFill>
              <a:srgbClr val="E7E8E5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85534C4F-0A49-2725-056B-7046AE545005}"/>
                </a:ext>
              </a:extLst>
            </p:cNvPr>
            <p:cNvSpPr/>
            <p:nvPr/>
          </p:nvSpPr>
          <p:spPr>
            <a:xfrm flipV="1">
              <a:off x="8248568" y="4324455"/>
              <a:ext cx="76846" cy="110416"/>
            </a:xfrm>
            <a:custGeom>
              <a:avLst/>
              <a:gdLst>
                <a:gd name="connsiteX0" fmla="*/ 71735 w 76846"/>
                <a:gd name="connsiteY0" fmla="*/ -1697 h 110416"/>
                <a:gd name="connsiteX1" fmla="*/ 58766 w 76846"/>
                <a:gd name="connsiteY1" fmla="*/ -1697 h 110416"/>
                <a:gd name="connsiteX2" fmla="*/ 58766 w 76846"/>
                <a:gd name="connsiteY2" fmla="*/ 95032 h 110416"/>
                <a:gd name="connsiteX3" fmla="*/ -5111 w 76846"/>
                <a:gd name="connsiteY3" fmla="*/ 95032 h 110416"/>
                <a:gd name="connsiteX4" fmla="*/ -5111 w 76846"/>
                <a:gd name="connsiteY4" fmla="*/ 108720 h 110416"/>
                <a:gd name="connsiteX5" fmla="*/ 71735 w 76846"/>
                <a:gd name="connsiteY5" fmla="*/ 108720 h 110416"/>
                <a:gd name="connsiteX6" fmla="*/ 71735 w 76846"/>
                <a:gd name="connsiteY6" fmla="*/ -1697 h 110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846" h="110416">
                  <a:moveTo>
                    <a:pt x="71735" y="-1697"/>
                  </a:moveTo>
                  <a:lnTo>
                    <a:pt x="58766" y="-1697"/>
                  </a:lnTo>
                  <a:lnTo>
                    <a:pt x="58766" y="95032"/>
                  </a:lnTo>
                  <a:lnTo>
                    <a:pt x="-5111" y="95032"/>
                  </a:lnTo>
                  <a:lnTo>
                    <a:pt x="-5111" y="108720"/>
                  </a:lnTo>
                  <a:lnTo>
                    <a:pt x="71735" y="108720"/>
                  </a:lnTo>
                  <a:lnTo>
                    <a:pt x="71735" y="-1697"/>
                  </a:lnTo>
                </a:path>
              </a:pathLst>
            </a:custGeom>
            <a:solidFill>
              <a:srgbClr val="979999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45E8139D-186E-1944-2173-DE7B31CC121C}"/>
                </a:ext>
              </a:extLst>
            </p:cNvPr>
            <p:cNvSpPr/>
            <p:nvPr/>
          </p:nvSpPr>
          <p:spPr>
            <a:xfrm flipV="1">
              <a:off x="8248568" y="4137867"/>
              <a:ext cx="76847" cy="110422"/>
            </a:xfrm>
            <a:custGeom>
              <a:avLst/>
              <a:gdLst>
                <a:gd name="connsiteX0" fmla="*/ -5111 w 76847"/>
                <a:gd name="connsiteY0" fmla="*/ -1926 h 110422"/>
                <a:gd name="connsiteX1" fmla="*/ 71736 w 76847"/>
                <a:gd name="connsiteY1" fmla="*/ -1926 h 110422"/>
                <a:gd name="connsiteX2" fmla="*/ 71736 w 76847"/>
                <a:gd name="connsiteY2" fmla="*/ 108497 h 110422"/>
                <a:gd name="connsiteX3" fmla="*/ -5111 w 76847"/>
                <a:gd name="connsiteY3" fmla="*/ 108497 h 110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847" h="110422">
                  <a:moveTo>
                    <a:pt x="-5111" y="-1926"/>
                  </a:moveTo>
                  <a:lnTo>
                    <a:pt x="71736" y="-1926"/>
                  </a:lnTo>
                  <a:lnTo>
                    <a:pt x="71736" y="108497"/>
                  </a:lnTo>
                  <a:lnTo>
                    <a:pt x="-5111" y="108497"/>
                  </a:lnTo>
                  <a:close/>
                </a:path>
              </a:pathLst>
            </a:custGeom>
            <a:solidFill>
              <a:srgbClr val="E7E8E5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2A4EE68B-A5DB-0915-3297-9B38D0BFCE82}"/>
                </a:ext>
              </a:extLst>
            </p:cNvPr>
            <p:cNvSpPr/>
            <p:nvPr/>
          </p:nvSpPr>
          <p:spPr>
            <a:xfrm flipV="1">
              <a:off x="8248568" y="4137864"/>
              <a:ext cx="76846" cy="110425"/>
            </a:xfrm>
            <a:custGeom>
              <a:avLst/>
              <a:gdLst>
                <a:gd name="connsiteX0" fmla="*/ 71735 w 76846"/>
                <a:gd name="connsiteY0" fmla="*/ -1926 h 110425"/>
                <a:gd name="connsiteX1" fmla="*/ 58766 w 76846"/>
                <a:gd name="connsiteY1" fmla="*/ -1926 h 110425"/>
                <a:gd name="connsiteX2" fmla="*/ 58766 w 76846"/>
                <a:gd name="connsiteY2" fmla="*/ 94802 h 110425"/>
                <a:gd name="connsiteX3" fmla="*/ -5111 w 76846"/>
                <a:gd name="connsiteY3" fmla="*/ 94802 h 110425"/>
                <a:gd name="connsiteX4" fmla="*/ -5111 w 76846"/>
                <a:gd name="connsiteY4" fmla="*/ 108500 h 110425"/>
                <a:gd name="connsiteX5" fmla="*/ 71735 w 76846"/>
                <a:gd name="connsiteY5" fmla="*/ 108500 h 110425"/>
                <a:gd name="connsiteX6" fmla="*/ 71735 w 76846"/>
                <a:gd name="connsiteY6" fmla="*/ -1926 h 110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846" h="110425">
                  <a:moveTo>
                    <a:pt x="71735" y="-1926"/>
                  </a:moveTo>
                  <a:lnTo>
                    <a:pt x="58766" y="-1926"/>
                  </a:lnTo>
                  <a:lnTo>
                    <a:pt x="58766" y="94802"/>
                  </a:lnTo>
                  <a:lnTo>
                    <a:pt x="-5111" y="94802"/>
                  </a:lnTo>
                  <a:lnTo>
                    <a:pt x="-5111" y="108500"/>
                  </a:lnTo>
                  <a:lnTo>
                    <a:pt x="71735" y="108500"/>
                  </a:lnTo>
                  <a:lnTo>
                    <a:pt x="71735" y="-1926"/>
                  </a:lnTo>
                </a:path>
              </a:pathLst>
            </a:custGeom>
            <a:solidFill>
              <a:srgbClr val="979999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21142D9D-A1EB-B293-BD5C-ECE700B2D0E5}"/>
                </a:ext>
              </a:extLst>
            </p:cNvPr>
            <p:cNvSpPr/>
            <p:nvPr/>
          </p:nvSpPr>
          <p:spPr>
            <a:xfrm flipV="1">
              <a:off x="7705518" y="4359674"/>
              <a:ext cx="26932" cy="110426"/>
            </a:xfrm>
            <a:custGeom>
              <a:avLst/>
              <a:gdLst>
                <a:gd name="connsiteX0" fmla="*/ -4577 w 26932"/>
                <a:gd name="connsiteY0" fmla="*/ -1653 h 110426"/>
                <a:gd name="connsiteX1" fmla="*/ 22355 w 26932"/>
                <a:gd name="connsiteY1" fmla="*/ -1653 h 110426"/>
                <a:gd name="connsiteX2" fmla="*/ 22355 w 26932"/>
                <a:gd name="connsiteY2" fmla="*/ 108773 h 110426"/>
                <a:gd name="connsiteX3" fmla="*/ -4577 w 26932"/>
                <a:gd name="connsiteY3" fmla="*/ 108773 h 110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932" h="110426">
                  <a:moveTo>
                    <a:pt x="-4577" y="-1653"/>
                  </a:moveTo>
                  <a:lnTo>
                    <a:pt x="22355" y="-1653"/>
                  </a:lnTo>
                  <a:lnTo>
                    <a:pt x="22355" y="108773"/>
                  </a:lnTo>
                  <a:lnTo>
                    <a:pt x="-4577" y="108773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17A2FBF6-BACE-0453-972D-FA83593C3E0E}"/>
                </a:ext>
              </a:extLst>
            </p:cNvPr>
            <p:cNvSpPr/>
            <p:nvPr/>
          </p:nvSpPr>
          <p:spPr>
            <a:xfrm flipV="1">
              <a:off x="7687093" y="4470100"/>
              <a:ext cx="49158" cy="16638"/>
            </a:xfrm>
            <a:custGeom>
              <a:avLst/>
              <a:gdLst>
                <a:gd name="connsiteX0" fmla="*/ -4571 w 49158"/>
                <a:gd name="connsiteY0" fmla="*/ -1575 h 16638"/>
                <a:gd name="connsiteX1" fmla="*/ 44588 w 49158"/>
                <a:gd name="connsiteY1" fmla="*/ -1575 h 16638"/>
                <a:gd name="connsiteX2" fmla="*/ 44588 w 49158"/>
                <a:gd name="connsiteY2" fmla="*/ 15063 h 16638"/>
                <a:gd name="connsiteX3" fmla="*/ -4571 w 49158"/>
                <a:gd name="connsiteY3" fmla="*/ 15063 h 1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158" h="16638">
                  <a:moveTo>
                    <a:pt x="-4571" y="-1575"/>
                  </a:moveTo>
                  <a:lnTo>
                    <a:pt x="44588" y="-1575"/>
                  </a:lnTo>
                  <a:lnTo>
                    <a:pt x="44588" y="15063"/>
                  </a:lnTo>
                  <a:lnTo>
                    <a:pt x="-4571" y="15063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7DBA69CC-0A5E-2C25-01C4-CF114938E36B}"/>
                </a:ext>
              </a:extLst>
            </p:cNvPr>
            <p:cNvSpPr/>
            <p:nvPr/>
          </p:nvSpPr>
          <p:spPr>
            <a:xfrm flipV="1">
              <a:off x="7705518" y="4570056"/>
              <a:ext cx="26932" cy="110415"/>
            </a:xfrm>
            <a:custGeom>
              <a:avLst/>
              <a:gdLst>
                <a:gd name="connsiteX0" fmla="*/ -4577 w 26932"/>
                <a:gd name="connsiteY0" fmla="*/ -1395 h 110415"/>
                <a:gd name="connsiteX1" fmla="*/ 22355 w 26932"/>
                <a:gd name="connsiteY1" fmla="*/ -1395 h 110415"/>
                <a:gd name="connsiteX2" fmla="*/ 22355 w 26932"/>
                <a:gd name="connsiteY2" fmla="*/ 109021 h 110415"/>
                <a:gd name="connsiteX3" fmla="*/ -4577 w 26932"/>
                <a:gd name="connsiteY3" fmla="*/ 109021 h 110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932" h="110415">
                  <a:moveTo>
                    <a:pt x="-4577" y="-1395"/>
                  </a:moveTo>
                  <a:lnTo>
                    <a:pt x="22355" y="-1395"/>
                  </a:lnTo>
                  <a:lnTo>
                    <a:pt x="22355" y="109021"/>
                  </a:lnTo>
                  <a:lnTo>
                    <a:pt x="-4577" y="109021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4C890770-19EC-F902-322E-968B58009A71}"/>
                </a:ext>
              </a:extLst>
            </p:cNvPr>
            <p:cNvSpPr/>
            <p:nvPr/>
          </p:nvSpPr>
          <p:spPr>
            <a:xfrm flipV="1">
              <a:off x="7687093" y="4680471"/>
              <a:ext cx="49158" cy="16638"/>
            </a:xfrm>
            <a:custGeom>
              <a:avLst/>
              <a:gdLst>
                <a:gd name="connsiteX0" fmla="*/ -4571 w 49158"/>
                <a:gd name="connsiteY0" fmla="*/ -1317 h 16638"/>
                <a:gd name="connsiteX1" fmla="*/ 44588 w 49158"/>
                <a:gd name="connsiteY1" fmla="*/ -1317 h 16638"/>
                <a:gd name="connsiteX2" fmla="*/ 44588 w 49158"/>
                <a:gd name="connsiteY2" fmla="*/ 15322 h 16638"/>
                <a:gd name="connsiteX3" fmla="*/ -4571 w 49158"/>
                <a:gd name="connsiteY3" fmla="*/ 15322 h 1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158" h="16638">
                  <a:moveTo>
                    <a:pt x="-4571" y="-1317"/>
                  </a:moveTo>
                  <a:lnTo>
                    <a:pt x="44588" y="-1317"/>
                  </a:lnTo>
                  <a:lnTo>
                    <a:pt x="44588" y="15322"/>
                  </a:lnTo>
                  <a:lnTo>
                    <a:pt x="-4571" y="15322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FD85C336-9C11-422C-9366-7F48F93D7D43}"/>
                </a:ext>
              </a:extLst>
            </p:cNvPr>
            <p:cNvSpPr/>
            <p:nvPr/>
          </p:nvSpPr>
          <p:spPr>
            <a:xfrm flipV="1">
              <a:off x="7705518" y="4780429"/>
              <a:ext cx="26932" cy="110423"/>
            </a:xfrm>
            <a:custGeom>
              <a:avLst/>
              <a:gdLst>
                <a:gd name="connsiteX0" fmla="*/ -4577 w 26932"/>
                <a:gd name="connsiteY0" fmla="*/ -1136 h 110423"/>
                <a:gd name="connsiteX1" fmla="*/ 22355 w 26932"/>
                <a:gd name="connsiteY1" fmla="*/ -1136 h 110423"/>
                <a:gd name="connsiteX2" fmla="*/ 22355 w 26932"/>
                <a:gd name="connsiteY2" fmla="*/ 109287 h 110423"/>
                <a:gd name="connsiteX3" fmla="*/ -4577 w 26932"/>
                <a:gd name="connsiteY3" fmla="*/ 109287 h 110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932" h="110423">
                  <a:moveTo>
                    <a:pt x="-4577" y="-1136"/>
                  </a:moveTo>
                  <a:lnTo>
                    <a:pt x="22355" y="-1136"/>
                  </a:lnTo>
                  <a:lnTo>
                    <a:pt x="22355" y="109287"/>
                  </a:lnTo>
                  <a:lnTo>
                    <a:pt x="-4577" y="109287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8FB24241-A08F-7912-609C-45694BD560EF}"/>
                </a:ext>
              </a:extLst>
            </p:cNvPr>
            <p:cNvSpPr/>
            <p:nvPr/>
          </p:nvSpPr>
          <p:spPr>
            <a:xfrm flipV="1">
              <a:off x="7687093" y="4890852"/>
              <a:ext cx="49158" cy="16638"/>
            </a:xfrm>
            <a:custGeom>
              <a:avLst/>
              <a:gdLst>
                <a:gd name="connsiteX0" fmla="*/ -4571 w 49158"/>
                <a:gd name="connsiteY0" fmla="*/ -1058 h 16638"/>
                <a:gd name="connsiteX1" fmla="*/ 44588 w 49158"/>
                <a:gd name="connsiteY1" fmla="*/ -1058 h 16638"/>
                <a:gd name="connsiteX2" fmla="*/ 44588 w 49158"/>
                <a:gd name="connsiteY2" fmla="*/ 15580 h 16638"/>
                <a:gd name="connsiteX3" fmla="*/ -4571 w 49158"/>
                <a:gd name="connsiteY3" fmla="*/ 15580 h 1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158" h="16638">
                  <a:moveTo>
                    <a:pt x="-4571" y="-1058"/>
                  </a:moveTo>
                  <a:lnTo>
                    <a:pt x="44588" y="-1058"/>
                  </a:lnTo>
                  <a:lnTo>
                    <a:pt x="44588" y="15580"/>
                  </a:lnTo>
                  <a:lnTo>
                    <a:pt x="-4571" y="15580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C61640D3-5786-4E9B-1854-97D0DF82B71A}"/>
                </a:ext>
              </a:extLst>
            </p:cNvPr>
            <p:cNvSpPr/>
            <p:nvPr/>
          </p:nvSpPr>
          <p:spPr>
            <a:xfrm flipV="1">
              <a:off x="7705518" y="4990801"/>
              <a:ext cx="26932" cy="110423"/>
            </a:xfrm>
            <a:custGeom>
              <a:avLst/>
              <a:gdLst>
                <a:gd name="connsiteX0" fmla="*/ -4577 w 26932"/>
                <a:gd name="connsiteY0" fmla="*/ -877 h 110423"/>
                <a:gd name="connsiteX1" fmla="*/ 22355 w 26932"/>
                <a:gd name="connsiteY1" fmla="*/ -877 h 110423"/>
                <a:gd name="connsiteX2" fmla="*/ 22355 w 26932"/>
                <a:gd name="connsiteY2" fmla="*/ 109546 h 110423"/>
                <a:gd name="connsiteX3" fmla="*/ -4577 w 26932"/>
                <a:gd name="connsiteY3" fmla="*/ 109546 h 110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932" h="110423">
                  <a:moveTo>
                    <a:pt x="-4577" y="-877"/>
                  </a:moveTo>
                  <a:lnTo>
                    <a:pt x="22355" y="-877"/>
                  </a:lnTo>
                  <a:lnTo>
                    <a:pt x="22355" y="109546"/>
                  </a:lnTo>
                  <a:lnTo>
                    <a:pt x="-4577" y="109546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5ECDB65E-B60A-FFDC-543D-523BE80076EF}"/>
                </a:ext>
              </a:extLst>
            </p:cNvPr>
            <p:cNvSpPr/>
            <p:nvPr/>
          </p:nvSpPr>
          <p:spPr>
            <a:xfrm flipV="1">
              <a:off x="7687093" y="5101223"/>
              <a:ext cx="49158" cy="16638"/>
            </a:xfrm>
            <a:custGeom>
              <a:avLst/>
              <a:gdLst>
                <a:gd name="connsiteX0" fmla="*/ -4571 w 49158"/>
                <a:gd name="connsiteY0" fmla="*/ -799 h 16638"/>
                <a:gd name="connsiteX1" fmla="*/ 44588 w 49158"/>
                <a:gd name="connsiteY1" fmla="*/ -799 h 16638"/>
                <a:gd name="connsiteX2" fmla="*/ 44588 w 49158"/>
                <a:gd name="connsiteY2" fmla="*/ 15839 h 16638"/>
                <a:gd name="connsiteX3" fmla="*/ -4571 w 49158"/>
                <a:gd name="connsiteY3" fmla="*/ 15839 h 1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158" h="16638">
                  <a:moveTo>
                    <a:pt x="-4571" y="-799"/>
                  </a:moveTo>
                  <a:lnTo>
                    <a:pt x="44588" y="-799"/>
                  </a:lnTo>
                  <a:lnTo>
                    <a:pt x="44588" y="15839"/>
                  </a:lnTo>
                  <a:lnTo>
                    <a:pt x="-4571" y="15839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B2E54EAF-5483-FA10-68CA-2A9CDF2E90F9}"/>
                </a:ext>
              </a:extLst>
            </p:cNvPr>
            <p:cNvSpPr/>
            <p:nvPr/>
          </p:nvSpPr>
          <p:spPr>
            <a:xfrm flipV="1">
              <a:off x="7708191" y="5195693"/>
              <a:ext cx="26925" cy="110426"/>
            </a:xfrm>
            <a:custGeom>
              <a:avLst/>
              <a:gdLst>
                <a:gd name="connsiteX0" fmla="*/ -4580 w 26925"/>
                <a:gd name="connsiteY0" fmla="*/ -626 h 110426"/>
                <a:gd name="connsiteX1" fmla="*/ 22345 w 26925"/>
                <a:gd name="connsiteY1" fmla="*/ -626 h 110426"/>
                <a:gd name="connsiteX2" fmla="*/ 22345 w 26925"/>
                <a:gd name="connsiteY2" fmla="*/ 109801 h 110426"/>
                <a:gd name="connsiteX3" fmla="*/ -4580 w 26925"/>
                <a:gd name="connsiteY3" fmla="*/ 109801 h 110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925" h="110426">
                  <a:moveTo>
                    <a:pt x="-4580" y="-626"/>
                  </a:moveTo>
                  <a:lnTo>
                    <a:pt x="22345" y="-626"/>
                  </a:lnTo>
                  <a:lnTo>
                    <a:pt x="22345" y="109801"/>
                  </a:lnTo>
                  <a:lnTo>
                    <a:pt x="-4580" y="109801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8EACB807-008D-73A0-D498-7EA9BE441BA6}"/>
                </a:ext>
              </a:extLst>
            </p:cNvPr>
            <p:cNvSpPr/>
            <p:nvPr/>
          </p:nvSpPr>
          <p:spPr>
            <a:xfrm flipV="1">
              <a:off x="7689756" y="5306123"/>
              <a:ext cx="49166" cy="16634"/>
            </a:xfrm>
            <a:custGeom>
              <a:avLst/>
              <a:gdLst>
                <a:gd name="connsiteX0" fmla="*/ -4573 w 49166"/>
                <a:gd name="connsiteY0" fmla="*/ -547 h 16634"/>
                <a:gd name="connsiteX1" fmla="*/ 44593 w 49166"/>
                <a:gd name="connsiteY1" fmla="*/ -547 h 16634"/>
                <a:gd name="connsiteX2" fmla="*/ 44593 w 49166"/>
                <a:gd name="connsiteY2" fmla="*/ 16087 h 16634"/>
                <a:gd name="connsiteX3" fmla="*/ -4573 w 49166"/>
                <a:gd name="connsiteY3" fmla="*/ 16087 h 16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166" h="16634">
                  <a:moveTo>
                    <a:pt x="-4573" y="-547"/>
                  </a:moveTo>
                  <a:lnTo>
                    <a:pt x="44593" y="-547"/>
                  </a:lnTo>
                  <a:lnTo>
                    <a:pt x="44593" y="16087"/>
                  </a:lnTo>
                  <a:lnTo>
                    <a:pt x="-4573" y="16087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D9DFF6B2-D1CD-060F-D445-D4B400DAC911}"/>
                </a:ext>
              </a:extLst>
            </p:cNvPr>
            <p:cNvSpPr/>
            <p:nvPr/>
          </p:nvSpPr>
          <p:spPr>
            <a:xfrm flipV="1">
              <a:off x="7710855" y="5400590"/>
              <a:ext cx="26925" cy="110415"/>
            </a:xfrm>
            <a:custGeom>
              <a:avLst/>
              <a:gdLst>
                <a:gd name="connsiteX0" fmla="*/ -4582 w 26925"/>
                <a:gd name="connsiteY0" fmla="*/ -374 h 110415"/>
                <a:gd name="connsiteX1" fmla="*/ 22343 w 26925"/>
                <a:gd name="connsiteY1" fmla="*/ -374 h 110415"/>
                <a:gd name="connsiteX2" fmla="*/ 22343 w 26925"/>
                <a:gd name="connsiteY2" fmla="*/ 110042 h 110415"/>
                <a:gd name="connsiteX3" fmla="*/ -4582 w 26925"/>
                <a:gd name="connsiteY3" fmla="*/ 110042 h 110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925" h="110415">
                  <a:moveTo>
                    <a:pt x="-4582" y="-374"/>
                  </a:moveTo>
                  <a:lnTo>
                    <a:pt x="22343" y="-374"/>
                  </a:lnTo>
                  <a:lnTo>
                    <a:pt x="22343" y="110042"/>
                  </a:lnTo>
                  <a:lnTo>
                    <a:pt x="-4582" y="110042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6B0AC576-0838-7687-DD9E-28BAC0AEFFD5}"/>
                </a:ext>
              </a:extLst>
            </p:cNvPr>
            <p:cNvSpPr/>
            <p:nvPr/>
          </p:nvSpPr>
          <p:spPr>
            <a:xfrm flipV="1">
              <a:off x="7692429" y="5511006"/>
              <a:ext cx="49155" cy="16649"/>
            </a:xfrm>
            <a:custGeom>
              <a:avLst/>
              <a:gdLst>
                <a:gd name="connsiteX0" fmla="*/ -4576 w 49155"/>
                <a:gd name="connsiteY0" fmla="*/ -296 h 16649"/>
                <a:gd name="connsiteX1" fmla="*/ 44580 w 49155"/>
                <a:gd name="connsiteY1" fmla="*/ -296 h 16649"/>
                <a:gd name="connsiteX2" fmla="*/ 44580 w 49155"/>
                <a:gd name="connsiteY2" fmla="*/ 16354 h 16649"/>
                <a:gd name="connsiteX3" fmla="*/ -4576 w 49155"/>
                <a:gd name="connsiteY3" fmla="*/ 16354 h 16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155" h="16649">
                  <a:moveTo>
                    <a:pt x="-4576" y="-296"/>
                  </a:moveTo>
                  <a:lnTo>
                    <a:pt x="44580" y="-296"/>
                  </a:lnTo>
                  <a:lnTo>
                    <a:pt x="44580" y="16354"/>
                  </a:lnTo>
                  <a:lnTo>
                    <a:pt x="-4576" y="16354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3A0B5754-8C2D-1DEC-4C3A-11DE855D40C6}"/>
                </a:ext>
              </a:extLst>
            </p:cNvPr>
            <p:cNvSpPr/>
            <p:nvPr/>
          </p:nvSpPr>
          <p:spPr>
            <a:xfrm flipV="1">
              <a:off x="7713528" y="5605478"/>
              <a:ext cx="26921" cy="110423"/>
            </a:xfrm>
            <a:custGeom>
              <a:avLst/>
              <a:gdLst>
                <a:gd name="connsiteX0" fmla="*/ -4585 w 26921"/>
                <a:gd name="connsiteY0" fmla="*/ -122 h 110423"/>
                <a:gd name="connsiteX1" fmla="*/ 22337 w 26921"/>
                <a:gd name="connsiteY1" fmla="*/ -122 h 110423"/>
                <a:gd name="connsiteX2" fmla="*/ 22337 w 26921"/>
                <a:gd name="connsiteY2" fmla="*/ 110301 h 110423"/>
                <a:gd name="connsiteX3" fmla="*/ -4585 w 26921"/>
                <a:gd name="connsiteY3" fmla="*/ 110301 h 110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921" h="110423">
                  <a:moveTo>
                    <a:pt x="-4585" y="-122"/>
                  </a:moveTo>
                  <a:lnTo>
                    <a:pt x="22337" y="-122"/>
                  </a:lnTo>
                  <a:lnTo>
                    <a:pt x="22337" y="110301"/>
                  </a:lnTo>
                  <a:lnTo>
                    <a:pt x="-4585" y="110301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C4793983-C666-6B27-39C8-2C1405A7DE79}"/>
                </a:ext>
              </a:extLst>
            </p:cNvPr>
            <p:cNvSpPr/>
            <p:nvPr/>
          </p:nvSpPr>
          <p:spPr>
            <a:xfrm flipV="1">
              <a:off x="7695093" y="5715902"/>
              <a:ext cx="49166" cy="16638"/>
            </a:xfrm>
            <a:custGeom>
              <a:avLst/>
              <a:gdLst>
                <a:gd name="connsiteX0" fmla="*/ -4578 w 49166"/>
                <a:gd name="connsiteY0" fmla="*/ -44 h 16638"/>
                <a:gd name="connsiteX1" fmla="*/ 44588 w 49166"/>
                <a:gd name="connsiteY1" fmla="*/ -44 h 16638"/>
                <a:gd name="connsiteX2" fmla="*/ 44588 w 49166"/>
                <a:gd name="connsiteY2" fmla="*/ 16595 h 16638"/>
                <a:gd name="connsiteX3" fmla="*/ -4578 w 49166"/>
                <a:gd name="connsiteY3" fmla="*/ 16595 h 1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166" h="16638">
                  <a:moveTo>
                    <a:pt x="-4578" y="-44"/>
                  </a:moveTo>
                  <a:lnTo>
                    <a:pt x="44588" y="-44"/>
                  </a:lnTo>
                  <a:lnTo>
                    <a:pt x="44588" y="16595"/>
                  </a:lnTo>
                  <a:lnTo>
                    <a:pt x="-4578" y="16595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ECD55F79-0C80-AEFB-1C2E-125C0DF9F64E}"/>
                </a:ext>
              </a:extLst>
            </p:cNvPr>
            <p:cNvSpPr/>
            <p:nvPr/>
          </p:nvSpPr>
          <p:spPr>
            <a:xfrm flipV="1">
              <a:off x="7623197" y="4359674"/>
              <a:ext cx="26932" cy="110426"/>
            </a:xfrm>
            <a:custGeom>
              <a:avLst/>
              <a:gdLst>
                <a:gd name="connsiteX0" fmla="*/ -4500 w 26932"/>
                <a:gd name="connsiteY0" fmla="*/ -1653 h 110426"/>
                <a:gd name="connsiteX1" fmla="*/ 22432 w 26932"/>
                <a:gd name="connsiteY1" fmla="*/ -1653 h 110426"/>
                <a:gd name="connsiteX2" fmla="*/ 22432 w 26932"/>
                <a:gd name="connsiteY2" fmla="*/ 108773 h 110426"/>
                <a:gd name="connsiteX3" fmla="*/ -4500 w 26932"/>
                <a:gd name="connsiteY3" fmla="*/ 108773 h 110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932" h="110426">
                  <a:moveTo>
                    <a:pt x="-4500" y="-1653"/>
                  </a:moveTo>
                  <a:lnTo>
                    <a:pt x="22432" y="-1653"/>
                  </a:lnTo>
                  <a:lnTo>
                    <a:pt x="22432" y="108773"/>
                  </a:lnTo>
                  <a:lnTo>
                    <a:pt x="-4500" y="108773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5FAF6043-AE30-2F83-C754-71B251E119B1}"/>
                </a:ext>
              </a:extLst>
            </p:cNvPr>
            <p:cNvSpPr/>
            <p:nvPr/>
          </p:nvSpPr>
          <p:spPr>
            <a:xfrm flipV="1">
              <a:off x="7604771" y="4470100"/>
              <a:ext cx="49158" cy="16638"/>
            </a:xfrm>
            <a:custGeom>
              <a:avLst/>
              <a:gdLst>
                <a:gd name="connsiteX0" fmla="*/ -4493 w 49158"/>
                <a:gd name="connsiteY0" fmla="*/ -1575 h 16638"/>
                <a:gd name="connsiteX1" fmla="*/ 44666 w 49158"/>
                <a:gd name="connsiteY1" fmla="*/ -1575 h 16638"/>
                <a:gd name="connsiteX2" fmla="*/ 44666 w 49158"/>
                <a:gd name="connsiteY2" fmla="*/ 15063 h 16638"/>
                <a:gd name="connsiteX3" fmla="*/ -4493 w 49158"/>
                <a:gd name="connsiteY3" fmla="*/ 15063 h 1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158" h="16638">
                  <a:moveTo>
                    <a:pt x="-4493" y="-1575"/>
                  </a:moveTo>
                  <a:lnTo>
                    <a:pt x="44666" y="-1575"/>
                  </a:lnTo>
                  <a:lnTo>
                    <a:pt x="44666" y="15063"/>
                  </a:lnTo>
                  <a:lnTo>
                    <a:pt x="-4493" y="15063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3FAE9240-F90F-3E8B-B231-1EFF997B911C}"/>
                </a:ext>
              </a:extLst>
            </p:cNvPr>
            <p:cNvSpPr/>
            <p:nvPr/>
          </p:nvSpPr>
          <p:spPr>
            <a:xfrm flipV="1">
              <a:off x="7623197" y="4570056"/>
              <a:ext cx="26932" cy="110415"/>
            </a:xfrm>
            <a:custGeom>
              <a:avLst/>
              <a:gdLst>
                <a:gd name="connsiteX0" fmla="*/ -4500 w 26932"/>
                <a:gd name="connsiteY0" fmla="*/ -1395 h 110415"/>
                <a:gd name="connsiteX1" fmla="*/ 22432 w 26932"/>
                <a:gd name="connsiteY1" fmla="*/ -1395 h 110415"/>
                <a:gd name="connsiteX2" fmla="*/ 22432 w 26932"/>
                <a:gd name="connsiteY2" fmla="*/ 109021 h 110415"/>
                <a:gd name="connsiteX3" fmla="*/ -4500 w 26932"/>
                <a:gd name="connsiteY3" fmla="*/ 109021 h 110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932" h="110415">
                  <a:moveTo>
                    <a:pt x="-4500" y="-1395"/>
                  </a:moveTo>
                  <a:lnTo>
                    <a:pt x="22432" y="-1395"/>
                  </a:lnTo>
                  <a:lnTo>
                    <a:pt x="22432" y="109021"/>
                  </a:lnTo>
                  <a:lnTo>
                    <a:pt x="-4500" y="109021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08B5E980-4B03-003A-DDC8-4A72C3EC8746}"/>
                </a:ext>
              </a:extLst>
            </p:cNvPr>
            <p:cNvSpPr/>
            <p:nvPr/>
          </p:nvSpPr>
          <p:spPr>
            <a:xfrm flipV="1">
              <a:off x="7604771" y="4680471"/>
              <a:ext cx="49158" cy="16638"/>
            </a:xfrm>
            <a:custGeom>
              <a:avLst/>
              <a:gdLst>
                <a:gd name="connsiteX0" fmla="*/ -4493 w 49158"/>
                <a:gd name="connsiteY0" fmla="*/ -1317 h 16638"/>
                <a:gd name="connsiteX1" fmla="*/ 44666 w 49158"/>
                <a:gd name="connsiteY1" fmla="*/ -1317 h 16638"/>
                <a:gd name="connsiteX2" fmla="*/ 44666 w 49158"/>
                <a:gd name="connsiteY2" fmla="*/ 15322 h 16638"/>
                <a:gd name="connsiteX3" fmla="*/ -4493 w 49158"/>
                <a:gd name="connsiteY3" fmla="*/ 15322 h 1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158" h="16638">
                  <a:moveTo>
                    <a:pt x="-4493" y="-1317"/>
                  </a:moveTo>
                  <a:lnTo>
                    <a:pt x="44666" y="-1317"/>
                  </a:lnTo>
                  <a:lnTo>
                    <a:pt x="44666" y="15322"/>
                  </a:lnTo>
                  <a:lnTo>
                    <a:pt x="-4493" y="15322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28497C6F-770F-4514-ECC3-B26F38D5E1E7}"/>
                </a:ext>
              </a:extLst>
            </p:cNvPr>
            <p:cNvSpPr/>
            <p:nvPr/>
          </p:nvSpPr>
          <p:spPr>
            <a:xfrm flipV="1">
              <a:off x="7623197" y="4780429"/>
              <a:ext cx="26932" cy="110423"/>
            </a:xfrm>
            <a:custGeom>
              <a:avLst/>
              <a:gdLst>
                <a:gd name="connsiteX0" fmla="*/ -4500 w 26932"/>
                <a:gd name="connsiteY0" fmla="*/ -1136 h 110423"/>
                <a:gd name="connsiteX1" fmla="*/ 22432 w 26932"/>
                <a:gd name="connsiteY1" fmla="*/ -1136 h 110423"/>
                <a:gd name="connsiteX2" fmla="*/ 22432 w 26932"/>
                <a:gd name="connsiteY2" fmla="*/ 109287 h 110423"/>
                <a:gd name="connsiteX3" fmla="*/ -4500 w 26932"/>
                <a:gd name="connsiteY3" fmla="*/ 109287 h 110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932" h="110423">
                  <a:moveTo>
                    <a:pt x="-4500" y="-1136"/>
                  </a:moveTo>
                  <a:lnTo>
                    <a:pt x="22432" y="-1136"/>
                  </a:lnTo>
                  <a:lnTo>
                    <a:pt x="22432" y="109287"/>
                  </a:lnTo>
                  <a:lnTo>
                    <a:pt x="-4500" y="109287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07285E41-E356-1E75-348C-F783D41207CA}"/>
                </a:ext>
              </a:extLst>
            </p:cNvPr>
            <p:cNvSpPr/>
            <p:nvPr/>
          </p:nvSpPr>
          <p:spPr>
            <a:xfrm flipV="1">
              <a:off x="7604771" y="4890852"/>
              <a:ext cx="49158" cy="16638"/>
            </a:xfrm>
            <a:custGeom>
              <a:avLst/>
              <a:gdLst>
                <a:gd name="connsiteX0" fmla="*/ -4493 w 49158"/>
                <a:gd name="connsiteY0" fmla="*/ -1058 h 16638"/>
                <a:gd name="connsiteX1" fmla="*/ 44666 w 49158"/>
                <a:gd name="connsiteY1" fmla="*/ -1058 h 16638"/>
                <a:gd name="connsiteX2" fmla="*/ 44666 w 49158"/>
                <a:gd name="connsiteY2" fmla="*/ 15580 h 16638"/>
                <a:gd name="connsiteX3" fmla="*/ -4493 w 49158"/>
                <a:gd name="connsiteY3" fmla="*/ 15580 h 1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158" h="16638">
                  <a:moveTo>
                    <a:pt x="-4493" y="-1058"/>
                  </a:moveTo>
                  <a:lnTo>
                    <a:pt x="44666" y="-1058"/>
                  </a:lnTo>
                  <a:lnTo>
                    <a:pt x="44666" y="15580"/>
                  </a:lnTo>
                  <a:lnTo>
                    <a:pt x="-4493" y="15580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64" name="Freeform: Shape 463">
              <a:extLst>
                <a:ext uri="{FF2B5EF4-FFF2-40B4-BE49-F238E27FC236}">
                  <a16:creationId xmlns:a16="http://schemas.microsoft.com/office/drawing/2014/main" id="{1340EE8D-C58F-C920-AA12-C7DAD2F0085C}"/>
                </a:ext>
              </a:extLst>
            </p:cNvPr>
            <p:cNvSpPr/>
            <p:nvPr/>
          </p:nvSpPr>
          <p:spPr>
            <a:xfrm flipV="1">
              <a:off x="7623197" y="4990801"/>
              <a:ext cx="26932" cy="110423"/>
            </a:xfrm>
            <a:custGeom>
              <a:avLst/>
              <a:gdLst>
                <a:gd name="connsiteX0" fmla="*/ -4500 w 26932"/>
                <a:gd name="connsiteY0" fmla="*/ -877 h 110423"/>
                <a:gd name="connsiteX1" fmla="*/ 22432 w 26932"/>
                <a:gd name="connsiteY1" fmla="*/ -877 h 110423"/>
                <a:gd name="connsiteX2" fmla="*/ 22432 w 26932"/>
                <a:gd name="connsiteY2" fmla="*/ 109546 h 110423"/>
                <a:gd name="connsiteX3" fmla="*/ -4500 w 26932"/>
                <a:gd name="connsiteY3" fmla="*/ 109546 h 110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932" h="110423">
                  <a:moveTo>
                    <a:pt x="-4500" y="-877"/>
                  </a:moveTo>
                  <a:lnTo>
                    <a:pt x="22432" y="-877"/>
                  </a:lnTo>
                  <a:lnTo>
                    <a:pt x="22432" y="109546"/>
                  </a:lnTo>
                  <a:lnTo>
                    <a:pt x="-4500" y="109546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86D36AC6-4762-6523-44AF-6DF67808A574}"/>
                </a:ext>
              </a:extLst>
            </p:cNvPr>
            <p:cNvSpPr/>
            <p:nvPr/>
          </p:nvSpPr>
          <p:spPr>
            <a:xfrm flipV="1">
              <a:off x="7604771" y="5101223"/>
              <a:ext cx="49158" cy="16638"/>
            </a:xfrm>
            <a:custGeom>
              <a:avLst/>
              <a:gdLst>
                <a:gd name="connsiteX0" fmla="*/ -4493 w 49158"/>
                <a:gd name="connsiteY0" fmla="*/ -799 h 16638"/>
                <a:gd name="connsiteX1" fmla="*/ 44666 w 49158"/>
                <a:gd name="connsiteY1" fmla="*/ -799 h 16638"/>
                <a:gd name="connsiteX2" fmla="*/ 44666 w 49158"/>
                <a:gd name="connsiteY2" fmla="*/ 15839 h 16638"/>
                <a:gd name="connsiteX3" fmla="*/ -4493 w 49158"/>
                <a:gd name="connsiteY3" fmla="*/ 15839 h 1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158" h="16638">
                  <a:moveTo>
                    <a:pt x="-4493" y="-799"/>
                  </a:moveTo>
                  <a:lnTo>
                    <a:pt x="44666" y="-799"/>
                  </a:lnTo>
                  <a:lnTo>
                    <a:pt x="44666" y="15839"/>
                  </a:lnTo>
                  <a:lnTo>
                    <a:pt x="-4493" y="15839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321A5DFF-D914-6FCC-5820-77F062FA8FC2}"/>
                </a:ext>
              </a:extLst>
            </p:cNvPr>
            <p:cNvSpPr/>
            <p:nvPr/>
          </p:nvSpPr>
          <p:spPr>
            <a:xfrm flipV="1">
              <a:off x="7625870" y="5195693"/>
              <a:ext cx="26925" cy="110426"/>
            </a:xfrm>
            <a:custGeom>
              <a:avLst/>
              <a:gdLst>
                <a:gd name="connsiteX0" fmla="*/ -4502 w 26925"/>
                <a:gd name="connsiteY0" fmla="*/ -626 h 110426"/>
                <a:gd name="connsiteX1" fmla="*/ 22423 w 26925"/>
                <a:gd name="connsiteY1" fmla="*/ -626 h 110426"/>
                <a:gd name="connsiteX2" fmla="*/ 22423 w 26925"/>
                <a:gd name="connsiteY2" fmla="*/ 109801 h 110426"/>
                <a:gd name="connsiteX3" fmla="*/ -4502 w 26925"/>
                <a:gd name="connsiteY3" fmla="*/ 109801 h 110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925" h="110426">
                  <a:moveTo>
                    <a:pt x="-4502" y="-626"/>
                  </a:moveTo>
                  <a:lnTo>
                    <a:pt x="22423" y="-626"/>
                  </a:lnTo>
                  <a:lnTo>
                    <a:pt x="22423" y="109801"/>
                  </a:lnTo>
                  <a:lnTo>
                    <a:pt x="-4502" y="109801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4EC4FFDF-695F-01C5-4E43-3AD58A305ACC}"/>
                </a:ext>
              </a:extLst>
            </p:cNvPr>
            <p:cNvSpPr/>
            <p:nvPr/>
          </p:nvSpPr>
          <p:spPr>
            <a:xfrm flipV="1">
              <a:off x="7607435" y="5306123"/>
              <a:ext cx="49166" cy="16634"/>
            </a:xfrm>
            <a:custGeom>
              <a:avLst/>
              <a:gdLst>
                <a:gd name="connsiteX0" fmla="*/ -4496 w 49166"/>
                <a:gd name="connsiteY0" fmla="*/ -547 h 16634"/>
                <a:gd name="connsiteX1" fmla="*/ 44670 w 49166"/>
                <a:gd name="connsiteY1" fmla="*/ -547 h 16634"/>
                <a:gd name="connsiteX2" fmla="*/ 44670 w 49166"/>
                <a:gd name="connsiteY2" fmla="*/ 16087 h 16634"/>
                <a:gd name="connsiteX3" fmla="*/ -4496 w 49166"/>
                <a:gd name="connsiteY3" fmla="*/ 16087 h 16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166" h="16634">
                  <a:moveTo>
                    <a:pt x="-4496" y="-547"/>
                  </a:moveTo>
                  <a:lnTo>
                    <a:pt x="44670" y="-547"/>
                  </a:lnTo>
                  <a:lnTo>
                    <a:pt x="44670" y="16087"/>
                  </a:lnTo>
                  <a:lnTo>
                    <a:pt x="-4496" y="16087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48BF2CB7-768E-4B4D-3E72-304200AA65CB}"/>
                </a:ext>
              </a:extLst>
            </p:cNvPr>
            <p:cNvSpPr/>
            <p:nvPr/>
          </p:nvSpPr>
          <p:spPr>
            <a:xfrm flipV="1">
              <a:off x="7628534" y="5400590"/>
              <a:ext cx="26925" cy="110415"/>
            </a:xfrm>
            <a:custGeom>
              <a:avLst/>
              <a:gdLst>
                <a:gd name="connsiteX0" fmla="*/ -4505 w 26925"/>
                <a:gd name="connsiteY0" fmla="*/ -374 h 110415"/>
                <a:gd name="connsiteX1" fmla="*/ 22420 w 26925"/>
                <a:gd name="connsiteY1" fmla="*/ -374 h 110415"/>
                <a:gd name="connsiteX2" fmla="*/ 22420 w 26925"/>
                <a:gd name="connsiteY2" fmla="*/ 110042 h 110415"/>
                <a:gd name="connsiteX3" fmla="*/ -4505 w 26925"/>
                <a:gd name="connsiteY3" fmla="*/ 110042 h 110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925" h="110415">
                  <a:moveTo>
                    <a:pt x="-4505" y="-374"/>
                  </a:moveTo>
                  <a:lnTo>
                    <a:pt x="22420" y="-374"/>
                  </a:lnTo>
                  <a:lnTo>
                    <a:pt x="22420" y="110042"/>
                  </a:lnTo>
                  <a:lnTo>
                    <a:pt x="-4505" y="110042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9097BE10-2C68-FF62-FD01-181EA684D430}"/>
                </a:ext>
              </a:extLst>
            </p:cNvPr>
            <p:cNvSpPr/>
            <p:nvPr/>
          </p:nvSpPr>
          <p:spPr>
            <a:xfrm flipV="1">
              <a:off x="7610108" y="5511006"/>
              <a:ext cx="49158" cy="16649"/>
            </a:xfrm>
            <a:custGeom>
              <a:avLst/>
              <a:gdLst>
                <a:gd name="connsiteX0" fmla="*/ -4498 w 49158"/>
                <a:gd name="connsiteY0" fmla="*/ -296 h 16649"/>
                <a:gd name="connsiteX1" fmla="*/ 44660 w 49158"/>
                <a:gd name="connsiteY1" fmla="*/ -296 h 16649"/>
                <a:gd name="connsiteX2" fmla="*/ 44660 w 49158"/>
                <a:gd name="connsiteY2" fmla="*/ 16354 h 16649"/>
                <a:gd name="connsiteX3" fmla="*/ -4498 w 49158"/>
                <a:gd name="connsiteY3" fmla="*/ 16354 h 16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158" h="16649">
                  <a:moveTo>
                    <a:pt x="-4498" y="-296"/>
                  </a:moveTo>
                  <a:lnTo>
                    <a:pt x="44660" y="-296"/>
                  </a:lnTo>
                  <a:lnTo>
                    <a:pt x="44660" y="16354"/>
                  </a:lnTo>
                  <a:lnTo>
                    <a:pt x="-4498" y="16354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A1E3E10C-35F3-3C19-9E79-3766664AF222}"/>
                </a:ext>
              </a:extLst>
            </p:cNvPr>
            <p:cNvSpPr/>
            <p:nvPr/>
          </p:nvSpPr>
          <p:spPr>
            <a:xfrm flipV="1">
              <a:off x="7631198" y="5605478"/>
              <a:ext cx="26932" cy="110423"/>
            </a:xfrm>
            <a:custGeom>
              <a:avLst/>
              <a:gdLst>
                <a:gd name="connsiteX0" fmla="*/ -4507 w 26932"/>
                <a:gd name="connsiteY0" fmla="*/ -122 h 110423"/>
                <a:gd name="connsiteX1" fmla="*/ 22425 w 26932"/>
                <a:gd name="connsiteY1" fmla="*/ -122 h 110423"/>
                <a:gd name="connsiteX2" fmla="*/ 22425 w 26932"/>
                <a:gd name="connsiteY2" fmla="*/ 110301 h 110423"/>
                <a:gd name="connsiteX3" fmla="*/ -4507 w 26932"/>
                <a:gd name="connsiteY3" fmla="*/ 110301 h 110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932" h="110423">
                  <a:moveTo>
                    <a:pt x="-4507" y="-122"/>
                  </a:moveTo>
                  <a:lnTo>
                    <a:pt x="22425" y="-122"/>
                  </a:lnTo>
                  <a:lnTo>
                    <a:pt x="22425" y="110301"/>
                  </a:lnTo>
                  <a:lnTo>
                    <a:pt x="-4507" y="110301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A48F6EFD-5934-C606-3E7E-351D5835897B}"/>
                </a:ext>
              </a:extLst>
            </p:cNvPr>
            <p:cNvSpPr/>
            <p:nvPr/>
          </p:nvSpPr>
          <p:spPr>
            <a:xfrm flipV="1">
              <a:off x="7612772" y="5715902"/>
              <a:ext cx="49166" cy="16638"/>
            </a:xfrm>
            <a:custGeom>
              <a:avLst/>
              <a:gdLst>
                <a:gd name="connsiteX0" fmla="*/ -4501 w 49166"/>
                <a:gd name="connsiteY0" fmla="*/ -44 h 16638"/>
                <a:gd name="connsiteX1" fmla="*/ 44665 w 49166"/>
                <a:gd name="connsiteY1" fmla="*/ -44 h 16638"/>
                <a:gd name="connsiteX2" fmla="*/ 44665 w 49166"/>
                <a:gd name="connsiteY2" fmla="*/ 16595 h 16638"/>
                <a:gd name="connsiteX3" fmla="*/ -4501 w 49166"/>
                <a:gd name="connsiteY3" fmla="*/ 16595 h 1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166" h="16638">
                  <a:moveTo>
                    <a:pt x="-4501" y="-44"/>
                  </a:moveTo>
                  <a:lnTo>
                    <a:pt x="44665" y="-44"/>
                  </a:lnTo>
                  <a:lnTo>
                    <a:pt x="44665" y="16595"/>
                  </a:lnTo>
                  <a:lnTo>
                    <a:pt x="-4501" y="16595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58BFFF62-1CE7-02BD-0B5D-F5D082D71B7B}"/>
                </a:ext>
              </a:extLst>
            </p:cNvPr>
            <p:cNvSpPr/>
            <p:nvPr/>
          </p:nvSpPr>
          <p:spPr>
            <a:xfrm flipV="1">
              <a:off x="7592373" y="5844738"/>
              <a:ext cx="1760" cy="874"/>
            </a:xfrm>
            <a:custGeom>
              <a:avLst/>
              <a:gdLst>
                <a:gd name="connsiteX0" fmla="*/ -4459 w 1760"/>
                <a:gd name="connsiteY0" fmla="*/ 105 h 874"/>
                <a:gd name="connsiteX1" fmla="*/ -2698 w 1760"/>
                <a:gd name="connsiteY1" fmla="*/ 105 h 874"/>
                <a:gd name="connsiteX2" fmla="*/ -2698 w 1760"/>
                <a:gd name="connsiteY2" fmla="*/ 980 h 874"/>
                <a:gd name="connsiteX3" fmla="*/ -4459 w 1760"/>
                <a:gd name="connsiteY3" fmla="*/ 980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60" h="874">
                  <a:moveTo>
                    <a:pt x="-4459" y="105"/>
                  </a:moveTo>
                  <a:lnTo>
                    <a:pt x="-2698" y="105"/>
                  </a:lnTo>
                  <a:lnTo>
                    <a:pt x="-2698" y="980"/>
                  </a:lnTo>
                  <a:lnTo>
                    <a:pt x="-4459" y="980"/>
                  </a:lnTo>
                  <a:close/>
                </a:path>
              </a:pathLst>
            </a:custGeom>
            <a:solidFill>
              <a:srgbClr val="A7A9A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10127216-0C9E-9D45-E01D-0511E3FB54D6}"/>
                </a:ext>
              </a:extLst>
            </p:cNvPr>
            <p:cNvSpPr/>
            <p:nvPr/>
          </p:nvSpPr>
          <p:spPr>
            <a:xfrm flipV="1">
              <a:off x="7557955" y="4202968"/>
              <a:ext cx="247333" cy="1641769"/>
            </a:xfrm>
            <a:custGeom>
              <a:avLst/>
              <a:gdLst>
                <a:gd name="connsiteX0" fmla="*/ 31637 w 247333"/>
                <a:gd name="connsiteY0" fmla="*/ -905 h 1641769"/>
                <a:gd name="connsiteX1" fmla="*/ 29876 w 247333"/>
                <a:gd name="connsiteY1" fmla="*/ -905 h 1641769"/>
                <a:gd name="connsiteX2" fmla="*/ 29876 w 247333"/>
                <a:gd name="connsiteY2" fmla="*/ 22812 h 1641769"/>
                <a:gd name="connsiteX3" fmla="*/ 31637 w 247333"/>
                <a:gd name="connsiteY3" fmla="*/ 22812 h 1641769"/>
                <a:gd name="connsiteX4" fmla="*/ 31637 w 247333"/>
                <a:gd name="connsiteY4" fmla="*/ -905 h 1641769"/>
                <a:gd name="connsiteX5" fmla="*/ 237473 w 247333"/>
                <a:gd name="connsiteY5" fmla="*/ 67823 h 1641769"/>
                <a:gd name="connsiteX6" fmla="*/ 31637 w 247333"/>
                <a:gd name="connsiteY6" fmla="*/ 67823 h 1641769"/>
                <a:gd name="connsiteX7" fmla="*/ 29876 w 247333"/>
                <a:gd name="connsiteY7" fmla="*/ 67823 h 1641769"/>
                <a:gd name="connsiteX8" fmla="*/ 29876 w 247333"/>
                <a:gd name="connsiteY8" fmla="*/ 147424 h 1641769"/>
                <a:gd name="connsiteX9" fmla="*/ 29876 w 247333"/>
                <a:gd name="connsiteY9" fmla="*/ 167585 h 1641769"/>
                <a:gd name="connsiteX10" fmla="*/ 29876 w 247333"/>
                <a:gd name="connsiteY10" fmla="*/ 215422 h 1641769"/>
                <a:gd name="connsiteX11" fmla="*/ 29876 w 247333"/>
                <a:gd name="connsiteY11" fmla="*/ 414603 h 1641769"/>
                <a:gd name="connsiteX12" fmla="*/ 29876 w 247333"/>
                <a:gd name="connsiteY12" fmla="*/ 434763 h 1641769"/>
                <a:gd name="connsiteX13" fmla="*/ 29876 w 247333"/>
                <a:gd name="connsiteY13" fmla="*/ 437262 h 1641769"/>
                <a:gd name="connsiteX14" fmla="*/ 29876 w 247333"/>
                <a:gd name="connsiteY14" fmla="*/ 485099 h 1641769"/>
                <a:gd name="connsiteX15" fmla="*/ 29876 w 247333"/>
                <a:gd name="connsiteY15" fmla="*/ 686778 h 1641769"/>
                <a:gd name="connsiteX16" fmla="*/ 29876 w 247333"/>
                <a:gd name="connsiteY16" fmla="*/ 706937 h 1641769"/>
                <a:gd name="connsiteX17" fmla="*/ 29876 w 247333"/>
                <a:gd name="connsiteY17" fmla="*/ 754776 h 1641769"/>
                <a:gd name="connsiteX18" fmla="*/ 29876 w 247333"/>
                <a:gd name="connsiteY18" fmla="*/ 968779 h 1641769"/>
                <a:gd name="connsiteX19" fmla="*/ 29876 w 247333"/>
                <a:gd name="connsiteY19" fmla="*/ 988938 h 1641769"/>
                <a:gd name="connsiteX20" fmla="*/ 29876 w 247333"/>
                <a:gd name="connsiteY20" fmla="*/ 1036777 h 1641769"/>
                <a:gd name="connsiteX21" fmla="*/ -4542 w 247333"/>
                <a:gd name="connsiteY21" fmla="*/ 1036777 h 1641769"/>
                <a:gd name="connsiteX22" fmla="*/ -4542 w 247333"/>
                <a:gd name="connsiteY22" fmla="*/ 1520346 h 1641769"/>
                <a:gd name="connsiteX23" fmla="*/ 242791 w 247333"/>
                <a:gd name="connsiteY23" fmla="*/ 1640865 h 1641769"/>
                <a:gd name="connsiteX24" fmla="*/ 237473 w 247333"/>
                <a:gd name="connsiteY24" fmla="*/ 67823 h 1641769"/>
                <a:gd name="connsiteX25" fmla="*/ 132596 w 247333"/>
                <a:gd name="connsiteY25" fmla="*/ 127931 h 1641769"/>
                <a:gd name="connsiteX26" fmla="*/ 132596 w 247333"/>
                <a:gd name="connsiteY26" fmla="*/ 111293 h 1641769"/>
                <a:gd name="connsiteX27" fmla="*/ 181762 w 247333"/>
                <a:gd name="connsiteY27" fmla="*/ 111293 h 1641769"/>
                <a:gd name="connsiteX28" fmla="*/ 181762 w 247333"/>
                <a:gd name="connsiteY28" fmla="*/ 127931 h 1641769"/>
                <a:gd name="connsiteX29" fmla="*/ 132596 w 247333"/>
                <a:gd name="connsiteY29" fmla="*/ 127931 h 1641769"/>
                <a:gd name="connsiteX30" fmla="*/ 50274 w 247333"/>
                <a:gd name="connsiteY30" fmla="*/ 127931 h 1641769"/>
                <a:gd name="connsiteX31" fmla="*/ 50274 w 247333"/>
                <a:gd name="connsiteY31" fmla="*/ 111293 h 1641769"/>
                <a:gd name="connsiteX32" fmla="*/ 99441 w 247333"/>
                <a:gd name="connsiteY32" fmla="*/ 111293 h 1641769"/>
                <a:gd name="connsiteX33" fmla="*/ 99441 w 247333"/>
                <a:gd name="connsiteY33" fmla="*/ 127931 h 1641769"/>
                <a:gd name="connsiteX34" fmla="*/ 50274 w 247333"/>
                <a:gd name="connsiteY34" fmla="*/ 127931 h 1641769"/>
                <a:gd name="connsiteX35" fmla="*/ 151031 w 247333"/>
                <a:gd name="connsiteY35" fmla="*/ 238354 h 1641769"/>
                <a:gd name="connsiteX36" fmla="*/ 151031 w 247333"/>
                <a:gd name="connsiteY36" fmla="*/ 127931 h 1641769"/>
                <a:gd name="connsiteX37" fmla="*/ 177955 w 247333"/>
                <a:gd name="connsiteY37" fmla="*/ 127931 h 1641769"/>
                <a:gd name="connsiteX38" fmla="*/ 177955 w 247333"/>
                <a:gd name="connsiteY38" fmla="*/ 238354 h 1641769"/>
                <a:gd name="connsiteX39" fmla="*/ 151031 w 247333"/>
                <a:gd name="connsiteY39" fmla="*/ 238354 h 1641769"/>
                <a:gd name="connsiteX40" fmla="*/ 68700 w 247333"/>
                <a:gd name="connsiteY40" fmla="*/ 238354 h 1641769"/>
                <a:gd name="connsiteX41" fmla="*/ 68700 w 247333"/>
                <a:gd name="connsiteY41" fmla="*/ 127931 h 1641769"/>
                <a:gd name="connsiteX42" fmla="*/ 95633 w 247333"/>
                <a:gd name="connsiteY42" fmla="*/ 127931 h 1641769"/>
                <a:gd name="connsiteX43" fmla="*/ 95633 w 247333"/>
                <a:gd name="connsiteY43" fmla="*/ 238354 h 1641769"/>
                <a:gd name="connsiteX44" fmla="*/ 68700 w 247333"/>
                <a:gd name="connsiteY44" fmla="*/ 238354 h 1641769"/>
                <a:gd name="connsiteX45" fmla="*/ 129932 w 247333"/>
                <a:gd name="connsiteY45" fmla="*/ 332827 h 1641769"/>
                <a:gd name="connsiteX46" fmla="*/ 129932 w 247333"/>
                <a:gd name="connsiteY46" fmla="*/ 316178 h 1641769"/>
                <a:gd name="connsiteX47" fmla="*/ 179089 w 247333"/>
                <a:gd name="connsiteY47" fmla="*/ 316178 h 1641769"/>
                <a:gd name="connsiteX48" fmla="*/ 179089 w 247333"/>
                <a:gd name="connsiteY48" fmla="*/ 332827 h 1641769"/>
                <a:gd name="connsiteX49" fmla="*/ 129932 w 247333"/>
                <a:gd name="connsiteY49" fmla="*/ 332827 h 1641769"/>
                <a:gd name="connsiteX50" fmla="*/ 47611 w 247333"/>
                <a:gd name="connsiteY50" fmla="*/ 332827 h 1641769"/>
                <a:gd name="connsiteX51" fmla="*/ 47611 w 247333"/>
                <a:gd name="connsiteY51" fmla="*/ 316178 h 1641769"/>
                <a:gd name="connsiteX52" fmla="*/ 96767 w 247333"/>
                <a:gd name="connsiteY52" fmla="*/ 316178 h 1641769"/>
                <a:gd name="connsiteX53" fmla="*/ 96767 w 247333"/>
                <a:gd name="connsiteY53" fmla="*/ 332827 h 1641769"/>
                <a:gd name="connsiteX54" fmla="*/ 47611 w 247333"/>
                <a:gd name="connsiteY54" fmla="*/ 332827 h 1641769"/>
                <a:gd name="connsiteX55" fmla="*/ 148358 w 247333"/>
                <a:gd name="connsiteY55" fmla="*/ 443242 h 1641769"/>
                <a:gd name="connsiteX56" fmla="*/ 148358 w 247333"/>
                <a:gd name="connsiteY56" fmla="*/ 332827 h 1641769"/>
                <a:gd name="connsiteX57" fmla="*/ 175282 w 247333"/>
                <a:gd name="connsiteY57" fmla="*/ 332827 h 1641769"/>
                <a:gd name="connsiteX58" fmla="*/ 175282 w 247333"/>
                <a:gd name="connsiteY58" fmla="*/ 443242 h 1641769"/>
                <a:gd name="connsiteX59" fmla="*/ 148358 w 247333"/>
                <a:gd name="connsiteY59" fmla="*/ 443242 h 1641769"/>
                <a:gd name="connsiteX60" fmla="*/ 66036 w 247333"/>
                <a:gd name="connsiteY60" fmla="*/ 443242 h 1641769"/>
                <a:gd name="connsiteX61" fmla="*/ 66036 w 247333"/>
                <a:gd name="connsiteY61" fmla="*/ 332827 h 1641769"/>
                <a:gd name="connsiteX62" fmla="*/ 92960 w 247333"/>
                <a:gd name="connsiteY62" fmla="*/ 332827 h 1641769"/>
                <a:gd name="connsiteX63" fmla="*/ 92960 w 247333"/>
                <a:gd name="connsiteY63" fmla="*/ 443242 h 1641769"/>
                <a:gd name="connsiteX64" fmla="*/ 66036 w 247333"/>
                <a:gd name="connsiteY64" fmla="*/ 443242 h 1641769"/>
                <a:gd name="connsiteX65" fmla="*/ 127259 w 247333"/>
                <a:gd name="connsiteY65" fmla="*/ 537713 h 1641769"/>
                <a:gd name="connsiteX66" fmla="*/ 127259 w 247333"/>
                <a:gd name="connsiteY66" fmla="*/ 521075 h 1641769"/>
                <a:gd name="connsiteX67" fmla="*/ 176425 w 247333"/>
                <a:gd name="connsiteY67" fmla="*/ 521075 h 1641769"/>
                <a:gd name="connsiteX68" fmla="*/ 176425 w 247333"/>
                <a:gd name="connsiteY68" fmla="*/ 537713 h 1641769"/>
                <a:gd name="connsiteX69" fmla="*/ 127259 w 247333"/>
                <a:gd name="connsiteY69" fmla="*/ 537713 h 1641769"/>
                <a:gd name="connsiteX70" fmla="*/ 44937 w 247333"/>
                <a:gd name="connsiteY70" fmla="*/ 537713 h 1641769"/>
                <a:gd name="connsiteX71" fmla="*/ 44937 w 247333"/>
                <a:gd name="connsiteY71" fmla="*/ 521075 h 1641769"/>
                <a:gd name="connsiteX72" fmla="*/ 94104 w 247333"/>
                <a:gd name="connsiteY72" fmla="*/ 521075 h 1641769"/>
                <a:gd name="connsiteX73" fmla="*/ 94104 w 247333"/>
                <a:gd name="connsiteY73" fmla="*/ 537713 h 1641769"/>
                <a:gd name="connsiteX74" fmla="*/ 44937 w 247333"/>
                <a:gd name="connsiteY74" fmla="*/ 537713 h 1641769"/>
                <a:gd name="connsiteX75" fmla="*/ 145694 w 247333"/>
                <a:gd name="connsiteY75" fmla="*/ 648138 h 1641769"/>
                <a:gd name="connsiteX76" fmla="*/ 145694 w 247333"/>
                <a:gd name="connsiteY76" fmla="*/ 537713 h 1641769"/>
                <a:gd name="connsiteX77" fmla="*/ 172618 w 247333"/>
                <a:gd name="connsiteY77" fmla="*/ 537713 h 1641769"/>
                <a:gd name="connsiteX78" fmla="*/ 172618 w 247333"/>
                <a:gd name="connsiteY78" fmla="*/ 648138 h 1641769"/>
                <a:gd name="connsiteX79" fmla="*/ 145694 w 247333"/>
                <a:gd name="connsiteY79" fmla="*/ 648138 h 1641769"/>
                <a:gd name="connsiteX80" fmla="*/ 63372 w 247333"/>
                <a:gd name="connsiteY80" fmla="*/ 648138 h 1641769"/>
                <a:gd name="connsiteX81" fmla="*/ 63372 w 247333"/>
                <a:gd name="connsiteY81" fmla="*/ 537713 h 1641769"/>
                <a:gd name="connsiteX82" fmla="*/ 90296 w 247333"/>
                <a:gd name="connsiteY82" fmla="*/ 537713 h 1641769"/>
                <a:gd name="connsiteX83" fmla="*/ 90296 w 247333"/>
                <a:gd name="connsiteY83" fmla="*/ 648138 h 1641769"/>
                <a:gd name="connsiteX84" fmla="*/ 63372 w 247333"/>
                <a:gd name="connsiteY84" fmla="*/ 648138 h 1641769"/>
                <a:gd name="connsiteX85" fmla="*/ 124595 w 247333"/>
                <a:gd name="connsiteY85" fmla="*/ 742609 h 1641769"/>
                <a:gd name="connsiteX86" fmla="*/ 124595 w 247333"/>
                <a:gd name="connsiteY86" fmla="*/ 725971 h 1641769"/>
                <a:gd name="connsiteX87" fmla="*/ 173752 w 247333"/>
                <a:gd name="connsiteY87" fmla="*/ 725971 h 1641769"/>
                <a:gd name="connsiteX88" fmla="*/ 173752 w 247333"/>
                <a:gd name="connsiteY88" fmla="*/ 742609 h 1641769"/>
                <a:gd name="connsiteX89" fmla="*/ 124595 w 247333"/>
                <a:gd name="connsiteY89" fmla="*/ 742609 h 1641769"/>
                <a:gd name="connsiteX90" fmla="*/ 42274 w 247333"/>
                <a:gd name="connsiteY90" fmla="*/ 742609 h 1641769"/>
                <a:gd name="connsiteX91" fmla="*/ 42274 w 247333"/>
                <a:gd name="connsiteY91" fmla="*/ 725971 h 1641769"/>
                <a:gd name="connsiteX92" fmla="*/ 91430 w 247333"/>
                <a:gd name="connsiteY92" fmla="*/ 725971 h 1641769"/>
                <a:gd name="connsiteX93" fmla="*/ 91430 w 247333"/>
                <a:gd name="connsiteY93" fmla="*/ 742609 h 1641769"/>
                <a:gd name="connsiteX94" fmla="*/ 42274 w 247333"/>
                <a:gd name="connsiteY94" fmla="*/ 742609 h 1641769"/>
                <a:gd name="connsiteX95" fmla="*/ 143021 w 247333"/>
                <a:gd name="connsiteY95" fmla="*/ 853035 h 1641769"/>
                <a:gd name="connsiteX96" fmla="*/ 143021 w 247333"/>
                <a:gd name="connsiteY96" fmla="*/ 742609 h 1641769"/>
                <a:gd name="connsiteX97" fmla="*/ 169955 w 247333"/>
                <a:gd name="connsiteY97" fmla="*/ 742609 h 1641769"/>
                <a:gd name="connsiteX98" fmla="*/ 169955 w 247333"/>
                <a:gd name="connsiteY98" fmla="*/ 853035 h 1641769"/>
                <a:gd name="connsiteX99" fmla="*/ 143021 w 247333"/>
                <a:gd name="connsiteY99" fmla="*/ 853035 h 1641769"/>
                <a:gd name="connsiteX100" fmla="*/ 60699 w 247333"/>
                <a:gd name="connsiteY100" fmla="*/ 853035 h 1641769"/>
                <a:gd name="connsiteX101" fmla="*/ 60699 w 247333"/>
                <a:gd name="connsiteY101" fmla="*/ 742609 h 1641769"/>
                <a:gd name="connsiteX102" fmla="*/ 87633 w 247333"/>
                <a:gd name="connsiteY102" fmla="*/ 742609 h 1641769"/>
                <a:gd name="connsiteX103" fmla="*/ 87633 w 247333"/>
                <a:gd name="connsiteY103" fmla="*/ 853035 h 1641769"/>
                <a:gd name="connsiteX104" fmla="*/ 60699 w 247333"/>
                <a:gd name="connsiteY104" fmla="*/ 853035 h 1641769"/>
                <a:gd name="connsiteX105" fmla="*/ 124595 w 247333"/>
                <a:gd name="connsiteY105" fmla="*/ 952980 h 1641769"/>
                <a:gd name="connsiteX106" fmla="*/ 124595 w 247333"/>
                <a:gd name="connsiteY106" fmla="*/ 936343 h 1641769"/>
                <a:gd name="connsiteX107" fmla="*/ 173752 w 247333"/>
                <a:gd name="connsiteY107" fmla="*/ 936343 h 1641769"/>
                <a:gd name="connsiteX108" fmla="*/ 173752 w 247333"/>
                <a:gd name="connsiteY108" fmla="*/ 952980 h 1641769"/>
                <a:gd name="connsiteX109" fmla="*/ 124595 w 247333"/>
                <a:gd name="connsiteY109" fmla="*/ 952980 h 1641769"/>
                <a:gd name="connsiteX110" fmla="*/ 42274 w 247333"/>
                <a:gd name="connsiteY110" fmla="*/ 952980 h 1641769"/>
                <a:gd name="connsiteX111" fmla="*/ 42274 w 247333"/>
                <a:gd name="connsiteY111" fmla="*/ 936343 h 1641769"/>
                <a:gd name="connsiteX112" fmla="*/ 91430 w 247333"/>
                <a:gd name="connsiteY112" fmla="*/ 936343 h 1641769"/>
                <a:gd name="connsiteX113" fmla="*/ 91430 w 247333"/>
                <a:gd name="connsiteY113" fmla="*/ 952980 h 1641769"/>
                <a:gd name="connsiteX114" fmla="*/ 42274 w 247333"/>
                <a:gd name="connsiteY114" fmla="*/ 952980 h 1641769"/>
                <a:gd name="connsiteX115" fmla="*/ 143021 w 247333"/>
                <a:gd name="connsiteY115" fmla="*/ 1063406 h 1641769"/>
                <a:gd name="connsiteX116" fmla="*/ 143021 w 247333"/>
                <a:gd name="connsiteY116" fmla="*/ 952980 h 1641769"/>
                <a:gd name="connsiteX117" fmla="*/ 169955 w 247333"/>
                <a:gd name="connsiteY117" fmla="*/ 952980 h 1641769"/>
                <a:gd name="connsiteX118" fmla="*/ 169955 w 247333"/>
                <a:gd name="connsiteY118" fmla="*/ 1063406 h 1641769"/>
                <a:gd name="connsiteX119" fmla="*/ 143021 w 247333"/>
                <a:gd name="connsiteY119" fmla="*/ 1063406 h 1641769"/>
                <a:gd name="connsiteX120" fmla="*/ 60699 w 247333"/>
                <a:gd name="connsiteY120" fmla="*/ 1063406 h 1641769"/>
                <a:gd name="connsiteX121" fmla="*/ 60699 w 247333"/>
                <a:gd name="connsiteY121" fmla="*/ 952980 h 1641769"/>
                <a:gd name="connsiteX122" fmla="*/ 87633 w 247333"/>
                <a:gd name="connsiteY122" fmla="*/ 952980 h 1641769"/>
                <a:gd name="connsiteX123" fmla="*/ 87633 w 247333"/>
                <a:gd name="connsiteY123" fmla="*/ 1063406 h 1641769"/>
                <a:gd name="connsiteX124" fmla="*/ 60699 w 247333"/>
                <a:gd name="connsiteY124" fmla="*/ 1063406 h 1641769"/>
                <a:gd name="connsiteX125" fmla="*/ 124595 w 247333"/>
                <a:gd name="connsiteY125" fmla="*/ 1163361 h 1641769"/>
                <a:gd name="connsiteX126" fmla="*/ 124595 w 247333"/>
                <a:gd name="connsiteY126" fmla="*/ 1146723 h 1641769"/>
                <a:gd name="connsiteX127" fmla="*/ 173752 w 247333"/>
                <a:gd name="connsiteY127" fmla="*/ 1146723 h 1641769"/>
                <a:gd name="connsiteX128" fmla="*/ 173752 w 247333"/>
                <a:gd name="connsiteY128" fmla="*/ 1163361 h 1641769"/>
                <a:gd name="connsiteX129" fmla="*/ 124595 w 247333"/>
                <a:gd name="connsiteY129" fmla="*/ 1163361 h 1641769"/>
                <a:gd name="connsiteX130" fmla="*/ 42274 w 247333"/>
                <a:gd name="connsiteY130" fmla="*/ 1163361 h 1641769"/>
                <a:gd name="connsiteX131" fmla="*/ 42274 w 247333"/>
                <a:gd name="connsiteY131" fmla="*/ 1146723 h 1641769"/>
                <a:gd name="connsiteX132" fmla="*/ 91430 w 247333"/>
                <a:gd name="connsiteY132" fmla="*/ 1146723 h 1641769"/>
                <a:gd name="connsiteX133" fmla="*/ 91430 w 247333"/>
                <a:gd name="connsiteY133" fmla="*/ 1163361 h 1641769"/>
                <a:gd name="connsiteX134" fmla="*/ 42274 w 247333"/>
                <a:gd name="connsiteY134" fmla="*/ 1163361 h 1641769"/>
                <a:gd name="connsiteX135" fmla="*/ 143021 w 247333"/>
                <a:gd name="connsiteY135" fmla="*/ 1273777 h 1641769"/>
                <a:gd name="connsiteX136" fmla="*/ 143021 w 247333"/>
                <a:gd name="connsiteY136" fmla="*/ 1163361 h 1641769"/>
                <a:gd name="connsiteX137" fmla="*/ 169955 w 247333"/>
                <a:gd name="connsiteY137" fmla="*/ 1163361 h 1641769"/>
                <a:gd name="connsiteX138" fmla="*/ 169955 w 247333"/>
                <a:gd name="connsiteY138" fmla="*/ 1273777 h 1641769"/>
                <a:gd name="connsiteX139" fmla="*/ 143021 w 247333"/>
                <a:gd name="connsiteY139" fmla="*/ 1273777 h 1641769"/>
                <a:gd name="connsiteX140" fmla="*/ 60699 w 247333"/>
                <a:gd name="connsiteY140" fmla="*/ 1273777 h 1641769"/>
                <a:gd name="connsiteX141" fmla="*/ 60699 w 247333"/>
                <a:gd name="connsiteY141" fmla="*/ 1163361 h 1641769"/>
                <a:gd name="connsiteX142" fmla="*/ 87633 w 247333"/>
                <a:gd name="connsiteY142" fmla="*/ 1163361 h 1641769"/>
                <a:gd name="connsiteX143" fmla="*/ 87633 w 247333"/>
                <a:gd name="connsiteY143" fmla="*/ 1273777 h 1641769"/>
                <a:gd name="connsiteX144" fmla="*/ 60699 w 247333"/>
                <a:gd name="connsiteY144" fmla="*/ 1273777 h 1641769"/>
                <a:gd name="connsiteX145" fmla="*/ 124595 w 247333"/>
                <a:gd name="connsiteY145" fmla="*/ 1373732 h 1641769"/>
                <a:gd name="connsiteX146" fmla="*/ 124595 w 247333"/>
                <a:gd name="connsiteY146" fmla="*/ 1357094 h 1641769"/>
                <a:gd name="connsiteX147" fmla="*/ 173752 w 247333"/>
                <a:gd name="connsiteY147" fmla="*/ 1357094 h 1641769"/>
                <a:gd name="connsiteX148" fmla="*/ 173752 w 247333"/>
                <a:gd name="connsiteY148" fmla="*/ 1373732 h 1641769"/>
                <a:gd name="connsiteX149" fmla="*/ 124595 w 247333"/>
                <a:gd name="connsiteY149" fmla="*/ 1373732 h 1641769"/>
                <a:gd name="connsiteX150" fmla="*/ 42274 w 247333"/>
                <a:gd name="connsiteY150" fmla="*/ 1373732 h 1641769"/>
                <a:gd name="connsiteX151" fmla="*/ 42274 w 247333"/>
                <a:gd name="connsiteY151" fmla="*/ 1357094 h 1641769"/>
                <a:gd name="connsiteX152" fmla="*/ 91430 w 247333"/>
                <a:gd name="connsiteY152" fmla="*/ 1357094 h 1641769"/>
                <a:gd name="connsiteX153" fmla="*/ 91430 w 247333"/>
                <a:gd name="connsiteY153" fmla="*/ 1373732 h 1641769"/>
                <a:gd name="connsiteX154" fmla="*/ 42274 w 247333"/>
                <a:gd name="connsiteY154" fmla="*/ 1373732 h 1641769"/>
                <a:gd name="connsiteX155" fmla="*/ 143021 w 247333"/>
                <a:gd name="connsiteY155" fmla="*/ 1484158 h 1641769"/>
                <a:gd name="connsiteX156" fmla="*/ 143021 w 247333"/>
                <a:gd name="connsiteY156" fmla="*/ 1373732 h 1641769"/>
                <a:gd name="connsiteX157" fmla="*/ 169955 w 247333"/>
                <a:gd name="connsiteY157" fmla="*/ 1373732 h 1641769"/>
                <a:gd name="connsiteX158" fmla="*/ 169955 w 247333"/>
                <a:gd name="connsiteY158" fmla="*/ 1484158 h 1641769"/>
                <a:gd name="connsiteX159" fmla="*/ 143021 w 247333"/>
                <a:gd name="connsiteY159" fmla="*/ 1484158 h 1641769"/>
                <a:gd name="connsiteX160" fmla="*/ 60699 w 247333"/>
                <a:gd name="connsiteY160" fmla="*/ 1484158 h 1641769"/>
                <a:gd name="connsiteX161" fmla="*/ 60699 w 247333"/>
                <a:gd name="connsiteY161" fmla="*/ 1373732 h 1641769"/>
                <a:gd name="connsiteX162" fmla="*/ 87633 w 247333"/>
                <a:gd name="connsiteY162" fmla="*/ 1373732 h 1641769"/>
                <a:gd name="connsiteX163" fmla="*/ 87633 w 247333"/>
                <a:gd name="connsiteY163" fmla="*/ 1484158 h 1641769"/>
                <a:gd name="connsiteX164" fmla="*/ 60699 w 247333"/>
                <a:gd name="connsiteY164" fmla="*/ 1484158 h 1641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</a:cxnLst>
              <a:rect l="l" t="t" r="r" b="b"/>
              <a:pathLst>
                <a:path w="247333" h="1641769">
                  <a:moveTo>
                    <a:pt x="31637" y="-905"/>
                  </a:moveTo>
                  <a:lnTo>
                    <a:pt x="29876" y="-905"/>
                  </a:lnTo>
                  <a:lnTo>
                    <a:pt x="29876" y="22812"/>
                  </a:lnTo>
                  <a:lnTo>
                    <a:pt x="31637" y="22812"/>
                  </a:lnTo>
                  <a:lnTo>
                    <a:pt x="31637" y="-905"/>
                  </a:lnTo>
                  <a:moveTo>
                    <a:pt x="237473" y="67823"/>
                  </a:moveTo>
                  <a:lnTo>
                    <a:pt x="31637" y="67823"/>
                  </a:lnTo>
                  <a:lnTo>
                    <a:pt x="29876" y="67823"/>
                  </a:lnTo>
                  <a:lnTo>
                    <a:pt x="29876" y="147424"/>
                  </a:lnTo>
                  <a:lnTo>
                    <a:pt x="29876" y="167585"/>
                  </a:lnTo>
                  <a:lnTo>
                    <a:pt x="29876" y="215422"/>
                  </a:lnTo>
                  <a:lnTo>
                    <a:pt x="29876" y="414603"/>
                  </a:lnTo>
                  <a:lnTo>
                    <a:pt x="29876" y="434763"/>
                  </a:lnTo>
                  <a:lnTo>
                    <a:pt x="29876" y="437262"/>
                  </a:lnTo>
                  <a:lnTo>
                    <a:pt x="29876" y="485099"/>
                  </a:lnTo>
                  <a:lnTo>
                    <a:pt x="29876" y="686778"/>
                  </a:lnTo>
                  <a:lnTo>
                    <a:pt x="29876" y="706937"/>
                  </a:lnTo>
                  <a:lnTo>
                    <a:pt x="29876" y="754776"/>
                  </a:lnTo>
                  <a:lnTo>
                    <a:pt x="29876" y="968779"/>
                  </a:lnTo>
                  <a:lnTo>
                    <a:pt x="29876" y="988938"/>
                  </a:lnTo>
                  <a:lnTo>
                    <a:pt x="29876" y="1036777"/>
                  </a:lnTo>
                  <a:lnTo>
                    <a:pt x="-4542" y="1036777"/>
                  </a:lnTo>
                  <a:lnTo>
                    <a:pt x="-4542" y="1520346"/>
                  </a:lnTo>
                  <a:lnTo>
                    <a:pt x="242791" y="1640865"/>
                  </a:lnTo>
                  <a:lnTo>
                    <a:pt x="237473" y="67823"/>
                  </a:lnTo>
                  <a:moveTo>
                    <a:pt x="132596" y="127931"/>
                  </a:moveTo>
                  <a:lnTo>
                    <a:pt x="132596" y="111293"/>
                  </a:lnTo>
                  <a:lnTo>
                    <a:pt x="181762" y="111293"/>
                  </a:lnTo>
                  <a:lnTo>
                    <a:pt x="181762" y="127931"/>
                  </a:lnTo>
                  <a:lnTo>
                    <a:pt x="132596" y="127931"/>
                  </a:lnTo>
                  <a:moveTo>
                    <a:pt x="50274" y="127931"/>
                  </a:moveTo>
                  <a:lnTo>
                    <a:pt x="50274" y="111293"/>
                  </a:lnTo>
                  <a:lnTo>
                    <a:pt x="99441" y="111293"/>
                  </a:lnTo>
                  <a:lnTo>
                    <a:pt x="99441" y="127931"/>
                  </a:lnTo>
                  <a:lnTo>
                    <a:pt x="50274" y="127931"/>
                  </a:lnTo>
                  <a:moveTo>
                    <a:pt x="151031" y="238354"/>
                  </a:moveTo>
                  <a:lnTo>
                    <a:pt x="151031" y="127931"/>
                  </a:lnTo>
                  <a:lnTo>
                    <a:pt x="177955" y="127931"/>
                  </a:lnTo>
                  <a:lnTo>
                    <a:pt x="177955" y="238354"/>
                  </a:lnTo>
                  <a:lnTo>
                    <a:pt x="151031" y="238354"/>
                  </a:lnTo>
                  <a:moveTo>
                    <a:pt x="68700" y="238354"/>
                  </a:moveTo>
                  <a:lnTo>
                    <a:pt x="68700" y="127931"/>
                  </a:lnTo>
                  <a:lnTo>
                    <a:pt x="95633" y="127931"/>
                  </a:lnTo>
                  <a:lnTo>
                    <a:pt x="95633" y="238354"/>
                  </a:lnTo>
                  <a:lnTo>
                    <a:pt x="68700" y="238354"/>
                  </a:lnTo>
                  <a:moveTo>
                    <a:pt x="129932" y="332827"/>
                  </a:moveTo>
                  <a:lnTo>
                    <a:pt x="129932" y="316178"/>
                  </a:lnTo>
                  <a:lnTo>
                    <a:pt x="179089" y="316178"/>
                  </a:lnTo>
                  <a:lnTo>
                    <a:pt x="179089" y="332827"/>
                  </a:lnTo>
                  <a:lnTo>
                    <a:pt x="129932" y="332827"/>
                  </a:lnTo>
                  <a:moveTo>
                    <a:pt x="47611" y="332827"/>
                  </a:moveTo>
                  <a:lnTo>
                    <a:pt x="47611" y="316178"/>
                  </a:lnTo>
                  <a:lnTo>
                    <a:pt x="96767" y="316178"/>
                  </a:lnTo>
                  <a:lnTo>
                    <a:pt x="96767" y="332827"/>
                  </a:lnTo>
                  <a:lnTo>
                    <a:pt x="47611" y="332827"/>
                  </a:lnTo>
                  <a:moveTo>
                    <a:pt x="148358" y="443242"/>
                  </a:moveTo>
                  <a:lnTo>
                    <a:pt x="148358" y="332827"/>
                  </a:lnTo>
                  <a:lnTo>
                    <a:pt x="175282" y="332827"/>
                  </a:lnTo>
                  <a:lnTo>
                    <a:pt x="175282" y="443242"/>
                  </a:lnTo>
                  <a:lnTo>
                    <a:pt x="148358" y="443242"/>
                  </a:lnTo>
                  <a:moveTo>
                    <a:pt x="66036" y="443242"/>
                  </a:moveTo>
                  <a:lnTo>
                    <a:pt x="66036" y="332827"/>
                  </a:lnTo>
                  <a:lnTo>
                    <a:pt x="92960" y="332827"/>
                  </a:lnTo>
                  <a:lnTo>
                    <a:pt x="92960" y="443242"/>
                  </a:lnTo>
                  <a:lnTo>
                    <a:pt x="66036" y="443242"/>
                  </a:lnTo>
                  <a:moveTo>
                    <a:pt x="127259" y="537713"/>
                  </a:moveTo>
                  <a:lnTo>
                    <a:pt x="127259" y="521075"/>
                  </a:lnTo>
                  <a:lnTo>
                    <a:pt x="176425" y="521075"/>
                  </a:lnTo>
                  <a:lnTo>
                    <a:pt x="176425" y="537713"/>
                  </a:lnTo>
                  <a:lnTo>
                    <a:pt x="127259" y="537713"/>
                  </a:lnTo>
                  <a:moveTo>
                    <a:pt x="44937" y="537713"/>
                  </a:moveTo>
                  <a:lnTo>
                    <a:pt x="44937" y="521075"/>
                  </a:lnTo>
                  <a:lnTo>
                    <a:pt x="94104" y="521075"/>
                  </a:lnTo>
                  <a:lnTo>
                    <a:pt x="94104" y="537713"/>
                  </a:lnTo>
                  <a:lnTo>
                    <a:pt x="44937" y="537713"/>
                  </a:lnTo>
                  <a:moveTo>
                    <a:pt x="145694" y="648138"/>
                  </a:moveTo>
                  <a:lnTo>
                    <a:pt x="145694" y="537713"/>
                  </a:lnTo>
                  <a:lnTo>
                    <a:pt x="172618" y="537713"/>
                  </a:lnTo>
                  <a:lnTo>
                    <a:pt x="172618" y="648138"/>
                  </a:lnTo>
                  <a:lnTo>
                    <a:pt x="145694" y="648138"/>
                  </a:lnTo>
                  <a:moveTo>
                    <a:pt x="63372" y="648138"/>
                  </a:moveTo>
                  <a:lnTo>
                    <a:pt x="63372" y="537713"/>
                  </a:lnTo>
                  <a:lnTo>
                    <a:pt x="90296" y="537713"/>
                  </a:lnTo>
                  <a:lnTo>
                    <a:pt x="90296" y="648138"/>
                  </a:lnTo>
                  <a:lnTo>
                    <a:pt x="63372" y="648138"/>
                  </a:lnTo>
                  <a:moveTo>
                    <a:pt x="124595" y="742609"/>
                  </a:moveTo>
                  <a:lnTo>
                    <a:pt x="124595" y="725971"/>
                  </a:lnTo>
                  <a:lnTo>
                    <a:pt x="173752" y="725971"/>
                  </a:lnTo>
                  <a:lnTo>
                    <a:pt x="173752" y="742609"/>
                  </a:lnTo>
                  <a:lnTo>
                    <a:pt x="124595" y="742609"/>
                  </a:lnTo>
                  <a:moveTo>
                    <a:pt x="42274" y="742609"/>
                  </a:moveTo>
                  <a:lnTo>
                    <a:pt x="42274" y="725971"/>
                  </a:lnTo>
                  <a:lnTo>
                    <a:pt x="91430" y="725971"/>
                  </a:lnTo>
                  <a:lnTo>
                    <a:pt x="91430" y="742609"/>
                  </a:lnTo>
                  <a:lnTo>
                    <a:pt x="42274" y="742609"/>
                  </a:lnTo>
                  <a:moveTo>
                    <a:pt x="143021" y="853035"/>
                  </a:moveTo>
                  <a:lnTo>
                    <a:pt x="143021" y="742609"/>
                  </a:lnTo>
                  <a:lnTo>
                    <a:pt x="169955" y="742609"/>
                  </a:lnTo>
                  <a:lnTo>
                    <a:pt x="169955" y="853035"/>
                  </a:lnTo>
                  <a:lnTo>
                    <a:pt x="143021" y="853035"/>
                  </a:lnTo>
                  <a:moveTo>
                    <a:pt x="60699" y="853035"/>
                  </a:moveTo>
                  <a:lnTo>
                    <a:pt x="60699" y="742609"/>
                  </a:lnTo>
                  <a:lnTo>
                    <a:pt x="87633" y="742609"/>
                  </a:lnTo>
                  <a:lnTo>
                    <a:pt x="87633" y="853035"/>
                  </a:lnTo>
                  <a:lnTo>
                    <a:pt x="60699" y="853035"/>
                  </a:lnTo>
                  <a:moveTo>
                    <a:pt x="124595" y="952980"/>
                  </a:moveTo>
                  <a:lnTo>
                    <a:pt x="124595" y="936343"/>
                  </a:lnTo>
                  <a:lnTo>
                    <a:pt x="173752" y="936343"/>
                  </a:lnTo>
                  <a:lnTo>
                    <a:pt x="173752" y="952980"/>
                  </a:lnTo>
                  <a:lnTo>
                    <a:pt x="124595" y="952980"/>
                  </a:lnTo>
                  <a:moveTo>
                    <a:pt x="42274" y="952980"/>
                  </a:moveTo>
                  <a:lnTo>
                    <a:pt x="42274" y="936343"/>
                  </a:lnTo>
                  <a:lnTo>
                    <a:pt x="91430" y="936343"/>
                  </a:lnTo>
                  <a:lnTo>
                    <a:pt x="91430" y="952980"/>
                  </a:lnTo>
                  <a:lnTo>
                    <a:pt x="42274" y="952980"/>
                  </a:lnTo>
                  <a:moveTo>
                    <a:pt x="143021" y="1063406"/>
                  </a:moveTo>
                  <a:lnTo>
                    <a:pt x="143021" y="952980"/>
                  </a:lnTo>
                  <a:lnTo>
                    <a:pt x="169955" y="952980"/>
                  </a:lnTo>
                  <a:lnTo>
                    <a:pt x="169955" y="1063406"/>
                  </a:lnTo>
                  <a:lnTo>
                    <a:pt x="143021" y="1063406"/>
                  </a:lnTo>
                  <a:moveTo>
                    <a:pt x="60699" y="1063406"/>
                  </a:moveTo>
                  <a:lnTo>
                    <a:pt x="60699" y="952980"/>
                  </a:lnTo>
                  <a:lnTo>
                    <a:pt x="87633" y="952980"/>
                  </a:lnTo>
                  <a:lnTo>
                    <a:pt x="87633" y="1063406"/>
                  </a:lnTo>
                  <a:lnTo>
                    <a:pt x="60699" y="1063406"/>
                  </a:lnTo>
                  <a:moveTo>
                    <a:pt x="124595" y="1163361"/>
                  </a:moveTo>
                  <a:lnTo>
                    <a:pt x="124595" y="1146723"/>
                  </a:lnTo>
                  <a:lnTo>
                    <a:pt x="173752" y="1146723"/>
                  </a:lnTo>
                  <a:lnTo>
                    <a:pt x="173752" y="1163361"/>
                  </a:lnTo>
                  <a:lnTo>
                    <a:pt x="124595" y="1163361"/>
                  </a:lnTo>
                  <a:moveTo>
                    <a:pt x="42274" y="1163361"/>
                  </a:moveTo>
                  <a:lnTo>
                    <a:pt x="42274" y="1146723"/>
                  </a:lnTo>
                  <a:lnTo>
                    <a:pt x="91430" y="1146723"/>
                  </a:lnTo>
                  <a:lnTo>
                    <a:pt x="91430" y="1163361"/>
                  </a:lnTo>
                  <a:lnTo>
                    <a:pt x="42274" y="1163361"/>
                  </a:lnTo>
                  <a:moveTo>
                    <a:pt x="143021" y="1273777"/>
                  </a:moveTo>
                  <a:lnTo>
                    <a:pt x="143021" y="1163361"/>
                  </a:lnTo>
                  <a:lnTo>
                    <a:pt x="169955" y="1163361"/>
                  </a:lnTo>
                  <a:lnTo>
                    <a:pt x="169955" y="1273777"/>
                  </a:lnTo>
                  <a:lnTo>
                    <a:pt x="143021" y="1273777"/>
                  </a:lnTo>
                  <a:moveTo>
                    <a:pt x="60699" y="1273777"/>
                  </a:moveTo>
                  <a:lnTo>
                    <a:pt x="60699" y="1163361"/>
                  </a:lnTo>
                  <a:lnTo>
                    <a:pt x="87633" y="1163361"/>
                  </a:lnTo>
                  <a:lnTo>
                    <a:pt x="87633" y="1273777"/>
                  </a:lnTo>
                  <a:lnTo>
                    <a:pt x="60699" y="1273777"/>
                  </a:lnTo>
                  <a:moveTo>
                    <a:pt x="124595" y="1373732"/>
                  </a:moveTo>
                  <a:lnTo>
                    <a:pt x="124595" y="1357094"/>
                  </a:lnTo>
                  <a:lnTo>
                    <a:pt x="173752" y="1357094"/>
                  </a:lnTo>
                  <a:lnTo>
                    <a:pt x="173752" y="1373732"/>
                  </a:lnTo>
                  <a:lnTo>
                    <a:pt x="124595" y="1373732"/>
                  </a:lnTo>
                  <a:moveTo>
                    <a:pt x="42274" y="1373732"/>
                  </a:moveTo>
                  <a:lnTo>
                    <a:pt x="42274" y="1357094"/>
                  </a:lnTo>
                  <a:lnTo>
                    <a:pt x="91430" y="1357094"/>
                  </a:lnTo>
                  <a:lnTo>
                    <a:pt x="91430" y="1373732"/>
                  </a:lnTo>
                  <a:lnTo>
                    <a:pt x="42274" y="1373732"/>
                  </a:lnTo>
                  <a:moveTo>
                    <a:pt x="143021" y="1484158"/>
                  </a:moveTo>
                  <a:lnTo>
                    <a:pt x="143021" y="1373732"/>
                  </a:lnTo>
                  <a:lnTo>
                    <a:pt x="169955" y="1373732"/>
                  </a:lnTo>
                  <a:lnTo>
                    <a:pt x="169955" y="1484158"/>
                  </a:lnTo>
                  <a:lnTo>
                    <a:pt x="143021" y="1484158"/>
                  </a:lnTo>
                  <a:moveTo>
                    <a:pt x="60699" y="1484158"/>
                  </a:moveTo>
                  <a:lnTo>
                    <a:pt x="60699" y="1373732"/>
                  </a:lnTo>
                  <a:lnTo>
                    <a:pt x="87633" y="1373732"/>
                  </a:lnTo>
                  <a:lnTo>
                    <a:pt x="87633" y="1484158"/>
                  </a:lnTo>
                  <a:lnTo>
                    <a:pt x="60699" y="1484158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1AF1B0A7-096C-052F-BE7E-FD18A0A4D445}"/>
                </a:ext>
              </a:extLst>
            </p:cNvPr>
            <p:cNvSpPr/>
            <p:nvPr/>
          </p:nvSpPr>
          <p:spPr>
            <a:xfrm flipV="1">
              <a:off x="7705518" y="4359674"/>
              <a:ext cx="26932" cy="110426"/>
            </a:xfrm>
            <a:custGeom>
              <a:avLst/>
              <a:gdLst>
                <a:gd name="connsiteX0" fmla="*/ -4577 w 26932"/>
                <a:gd name="connsiteY0" fmla="*/ -1653 h 110426"/>
                <a:gd name="connsiteX1" fmla="*/ 22355 w 26932"/>
                <a:gd name="connsiteY1" fmla="*/ -1653 h 110426"/>
                <a:gd name="connsiteX2" fmla="*/ 22355 w 26932"/>
                <a:gd name="connsiteY2" fmla="*/ 108773 h 110426"/>
                <a:gd name="connsiteX3" fmla="*/ -4577 w 26932"/>
                <a:gd name="connsiteY3" fmla="*/ 108773 h 110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932" h="110426">
                  <a:moveTo>
                    <a:pt x="-4577" y="-1653"/>
                  </a:moveTo>
                  <a:lnTo>
                    <a:pt x="22355" y="-1653"/>
                  </a:lnTo>
                  <a:lnTo>
                    <a:pt x="22355" y="108773"/>
                  </a:lnTo>
                  <a:lnTo>
                    <a:pt x="-4577" y="108773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622BC5DB-C79F-E719-CEB1-CDC0EF827C1C}"/>
                </a:ext>
              </a:extLst>
            </p:cNvPr>
            <p:cNvSpPr/>
            <p:nvPr/>
          </p:nvSpPr>
          <p:spPr>
            <a:xfrm flipV="1">
              <a:off x="7687093" y="4470100"/>
              <a:ext cx="49158" cy="16638"/>
            </a:xfrm>
            <a:custGeom>
              <a:avLst/>
              <a:gdLst>
                <a:gd name="connsiteX0" fmla="*/ -4571 w 49158"/>
                <a:gd name="connsiteY0" fmla="*/ -1575 h 16638"/>
                <a:gd name="connsiteX1" fmla="*/ 44588 w 49158"/>
                <a:gd name="connsiteY1" fmla="*/ -1575 h 16638"/>
                <a:gd name="connsiteX2" fmla="*/ 44588 w 49158"/>
                <a:gd name="connsiteY2" fmla="*/ 15063 h 16638"/>
                <a:gd name="connsiteX3" fmla="*/ -4571 w 49158"/>
                <a:gd name="connsiteY3" fmla="*/ 15063 h 1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158" h="16638">
                  <a:moveTo>
                    <a:pt x="-4571" y="-1575"/>
                  </a:moveTo>
                  <a:lnTo>
                    <a:pt x="44588" y="-1575"/>
                  </a:lnTo>
                  <a:lnTo>
                    <a:pt x="44588" y="15063"/>
                  </a:lnTo>
                  <a:lnTo>
                    <a:pt x="-4571" y="15063"/>
                  </a:lnTo>
                  <a:close/>
                </a:path>
              </a:pathLst>
            </a:custGeom>
            <a:solidFill>
              <a:srgbClr val="A7A9A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D28427E6-F9BD-8168-1DEF-3C39D1C024DC}"/>
                </a:ext>
              </a:extLst>
            </p:cNvPr>
            <p:cNvSpPr/>
            <p:nvPr/>
          </p:nvSpPr>
          <p:spPr>
            <a:xfrm flipV="1">
              <a:off x="7705518" y="4570056"/>
              <a:ext cx="26932" cy="110415"/>
            </a:xfrm>
            <a:custGeom>
              <a:avLst/>
              <a:gdLst>
                <a:gd name="connsiteX0" fmla="*/ -4577 w 26932"/>
                <a:gd name="connsiteY0" fmla="*/ -1395 h 110415"/>
                <a:gd name="connsiteX1" fmla="*/ 22355 w 26932"/>
                <a:gd name="connsiteY1" fmla="*/ -1395 h 110415"/>
                <a:gd name="connsiteX2" fmla="*/ 22355 w 26932"/>
                <a:gd name="connsiteY2" fmla="*/ 109021 h 110415"/>
                <a:gd name="connsiteX3" fmla="*/ -4577 w 26932"/>
                <a:gd name="connsiteY3" fmla="*/ 109021 h 110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932" h="110415">
                  <a:moveTo>
                    <a:pt x="-4577" y="-1395"/>
                  </a:moveTo>
                  <a:lnTo>
                    <a:pt x="22355" y="-1395"/>
                  </a:lnTo>
                  <a:lnTo>
                    <a:pt x="22355" y="109021"/>
                  </a:lnTo>
                  <a:lnTo>
                    <a:pt x="-4577" y="109021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B6B2B23F-27DA-78D8-0A4F-8A5BA8E349C7}"/>
                </a:ext>
              </a:extLst>
            </p:cNvPr>
            <p:cNvSpPr/>
            <p:nvPr/>
          </p:nvSpPr>
          <p:spPr>
            <a:xfrm flipV="1">
              <a:off x="7687093" y="4680471"/>
              <a:ext cx="49158" cy="16638"/>
            </a:xfrm>
            <a:custGeom>
              <a:avLst/>
              <a:gdLst>
                <a:gd name="connsiteX0" fmla="*/ -4571 w 49158"/>
                <a:gd name="connsiteY0" fmla="*/ -1317 h 16638"/>
                <a:gd name="connsiteX1" fmla="*/ 44588 w 49158"/>
                <a:gd name="connsiteY1" fmla="*/ -1317 h 16638"/>
                <a:gd name="connsiteX2" fmla="*/ 44588 w 49158"/>
                <a:gd name="connsiteY2" fmla="*/ 15322 h 16638"/>
                <a:gd name="connsiteX3" fmla="*/ -4571 w 49158"/>
                <a:gd name="connsiteY3" fmla="*/ 15322 h 1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158" h="16638">
                  <a:moveTo>
                    <a:pt x="-4571" y="-1317"/>
                  </a:moveTo>
                  <a:lnTo>
                    <a:pt x="44588" y="-1317"/>
                  </a:lnTo>
                  <a:lnTo>
                    <a:pt x="44588" y="15322"/>
                  </a:lnTo>
                  <a:lnTo>
                    <a:pt x="-4571" y="15322"/>
                  </a:lnTo>
                  <a:close/>
                </a:path>
              </a:pathLst>
            </a:custGeom>
            <a:solidFill>
              <a:srgbClr val="A7A9A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5D887884-016B-2F6F-11B2-50A0214BEAEF}"/>
                </a:ext>
              </a:extLst>
            </p:cNvPr>
            <p:cNvSpPr/>
            <p:nvPr/>
          </p:nvSpPr>
          <p:spPr>
            <a:xfrm flipV="1">
              <a:off x="7705518" y="4780429"/>
              <a:ext cx="26932" cy="110423"/>
            </a:xfrm>
            <a:custGeom>
              <a:avLst/>
              <a:gdLst>
                <a:gd name="connsiteX0" fmla="*/ -4577 w 26932"/>
                <a:gd name="connsiteY0" fmla="*/ -1136 h 110423"/>
                <a:gd name="connsiteX1" fmla="*/ 22355 w 26932"/>
                <a:gd name="connsiteY1" fmla="*/ -1136 h 110423"/>
                <a:gd name="connsiteX2" fmla="*/ 22355 w 26932"/>
                <a:gd name="connsiteY2" fmla="*/ 109287 h 110423"/>
                <a:gd name="connsiteX3" fmla="*/ -4577 w 26932"/>
                <a:gd name="connsiteY3" fmla="*/ 109287 h 110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932" h="110423">
                  <a:moveTo>
                    <a:pt x="-4577" y="-1136"/>
                  </a:moveTo>
                  <a:lnTo>
                    <a:pt x="22355" y="-1136"/>
                  </a:lnTo>
                  <a:lnTo>
                    <a:pt x="22355" y="109287"/>
                  </a:lnTo>
                  <a:lnTo>
                    <a:pt x="-4577" y="109287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D99527C5-676E-0133-A2FE-ECCDF9A0401A}"/>
                </a:ext>
              </a:extLst>
            </p:cNvPr>
            <p:cNvSpPr/>
            <p:nvPr/>
          </p:nvSpPr>
          <p:spPr>
            <a:xfrm flipV="1">
              <a:off x="7687093" y="4890852"/>
              <a:ext cx="49158" cy="16638"/>
            </a:xfrm>
            <a:custGeom>
              <a:avLst/>
              <a:gdLst>
                <a:gd name="connsiteX0" fmla="*/ -4571 w 49158"/>
                <a:gd name="connsiteY0" fmla="*/ -1058 h 16638"/>
                <a:gd name="connsiteX1" fmla="*/ 44588 w 49158"/>
                <a:gd name="connsiteY1" fmla="*/ -1058 h 16638"/>
                <a:gd name="connsiteX2" fmla="*/ 44588 w 49158"/>
                <a:gd name="connsiteY2" fmla="*/ 15580 h 16638"/>
                <a:gd name="connsiteX3" fmla="*/ -4571 w 49158"/>
                <a:gd name="connsiteY3" fmla="*/ 15580 h 1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158" h="16638">
                  <a:moveTo>
                    <a:pt x="-4571" y="-1058"/>
                  </a:moveTo>
                  <a:lnTo>
                    <a:pt x="44588" y="-1058"/>
                  </a:lnTo>
                  <a:lnTo>
                    <a:pt x="44588" y="15580"/>
                  </a:lnTo>
                  <a:lnTo>
                    <a:pt x="-4571" y="15580"/>
                  </a:lnTo>
                  <a:close/>
                </a:path>
              </a:pathLst>
            </a:custGeom>
            <a:solidFill>
              <a:srgbClr val="A7A9A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CF663FD6-4621-385C-839A-72084A72A264}"/>
                </a:ext>
              </a:extLst>
            </p:cNvPr>
            <p:cNvSpPr/>
            <p:nvPr/>
          </p:nvSpPr>
          <p:spPr>
            <a:xfrm flipV="1">
              <a:off x="7705518" y="4990801"/>
              <a:ext cx="26932" cy="110423"/>
            </a:xfrm>
            <a:custGeom>
              <a:avLst/>
              <a:gdLst>
                <a:gd name="connsiteX0" fmla="*/ -4577 w 26932"/>
                <a:gd name="connsiteY0" fmla="*/ -877 h 110423"/>
                <a:gd name="connsiteX1" fmla="*/ 22355 w 26932"/>
                <a:gd name="connsiteY1" fmla="*/ -877 h 110423"/>
                <a:gd name="connsiteX2" fmla="*/ 22355 w 26932"/>
                <a:gd name="connsiteY2" fmla="*/ 109546 h 110423"/>
                <a:gd name="connsiteX3" fmla="*/ -4577 w 26932"/>
                <a:gd name="connsiteY3" fmla="*/ 109546 h 110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932" h="110423">
                  <a:moveTo>
                    <a:pt x="-4577" y="-877"/>
                  </a:moveTo>
                  <a:lnTo>
                    <a:pt x="22355" y="-877"/>
                  </a:lnTo>
                  <a:lnTo>
                    <a:pt x="22355" y="109546"/>
                  </a:lnTo>
                  <a:lnTo>
                    <a:pt x="-4577" y="109546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966E4196-B5C0-E055-694E-095D7C99543E}"/>
                </a:ext>
              </a:extLst>
            </p:cNvPr>
            <p:cNvSpPr/>
            <p:nvPr/>
          </p:nvSpPr>
          <p:spPr>
            <a:xfrm flipV="1">
              <a:off x="7687093" y="5101223"/>
              <a:ext cx="49158" cy="16638"/>
            </a:xfrm>
            <a:custGeom>
              <a:avLst/>
              <a:gdLst>
                <a:gd name="connsiteX0" fmla="*/ -4571 w 49158"/>
                <a:gd name="connsiteY0" fmla="*/ -799 h 16638"/>
                <a:gd name="connsiteX1" fmla="*/ 44588 w 49158"/>
                <a:gd name="connsiteY1" fmla="*/ -799 h 16638"/>
                <a:gd name="connsiteX2" fmla="*/ 44588 w 49158"/>
                <a:gd name="connsiteY2" fmla="*/ 15839 h 16638"/>
                <a:gd name="connsiteX3" fmla="*/ -4571 w 49158"/>
                <a:gd name="connsiteY3" fmla="*/ 15839 h 1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158" h="16638">
                  <a:moveTo>
                    <a:pt x="-4571" y="-799"/>
                  </a:moveTo>
                  <a:lnTo>
                    <a:pt x="44588" y="-799"/>
                  </a:lnTo>
                  <a:lnTo>
                    <a:pt x="44588" y="15839"/>
                  </a:lnTo>
                  <a:lnTo>
                    <a:pt x="-4571" y="15839"/>
                  </a:lnTo>
                  <a:close/>
                </a:path>
              </a:pathLst>
            </a:custGeom>
            <a:solidFill>
              <a:srgbClr val="A7A9A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28C505C5-7153-19B3-9EBA-3A504ED6BDF5}"/>
                </a:ext>
              </a:extLst>
            </p:cNvPr>
            <p:cNvSpPr/>
            <p:nvPr/>
          </p:nvSpPr>
          <p:spPr>
            <a:xfrm flipV="1">
              <a:off x="7708191" y="5195693"/>
              <a:ext cx="26925" cy="110426"/>
            </a:xfrm>
            <a:custGeom>
              <a:avLst/>
              <a:gdLst>
                <a:gd name="connsiteX0" fmla="*/ -4580 w 26925"/>
                <a:gd name="connsiteY0" fmla="*/ -626 h 110426"/>
                <a:gd name="connsiteX1" fmla="*/ 22345 w 26925"/>
                <a:gd name="connsiteY1" fmla="*/ -626 h 110426"/>
                <a:gd name="connsiteX2" fmla="*/ 22345 w 26925"/>
                <a:gd name="connsiteY2" fmla="*/ 109801 h 110426"/>
                <a:gd name="connsiteX3" fmla="*/ -4580 w 26925"/>
                <a:gd name="connsiteY3" fmla="*/ 109801 h 110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925" h="110426">
                  <a:moveTo>
                    <a:pt x="-4580" y="-626"/>
                  </a:moveTo>
                  <a:lnTo>
                    <a:pt x="22345" y="-626"/>
                  </a:lnTo>
                  <a:lnTo>
                    <a:pt x="22345" y="109801"/>
                  </a:lnTo>
                  <a:lnTo>
                    <a:pt x="-4580" y="109801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0B209A9F-BAFD-8C5C-30D8-1A13EEA10D7F}"/>
                </a:ext>
              </a:extLst>
            </p:cNvPr>
            <p:cNvSpPr/>
            <p:nvPr/>
          </p:nvSpPr>
          <p:spPr>
            <a:xfrm flipV="1">
              <a:off x="7689756" y="5306123"/>
              <a:ext cx="49166" cy="16634"/>
            </a:xfrm>
            <a:custGeom>
              <a:avLst/>
              <a:gdLst>
                <a:gd name="connsiteX0" fmla="*/ -4573 w 49166"/>
                <a:gd name="connsiteY0" fmla="*/ -547 h 16634"/>
                <a:gd name="connsiteX1" fmla="*/ 44593 w 49166"/>
                <a:gd name="connsiteY1" fmla="*/ -547 h 16634"/>
                <a:gd name="connsiteX2" fmla="*/ 44593 w 49166"/>
                <a:gd name="connsiteY2" fmla="*/ 16087 h 16634"/>
                <a:gd name="connsiteX3" fmla="*/ -4573 w 49166"/>
                <a:gd name="connsiteY3" fmla="*/ 16087 h 16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166" h="16634">
                  <a:moveTo>
                    <a:pt x="-4573" y="-547"/>
                  </a:moveTo>
                  <a:lnTo>
                    <a:pt x="44593" y="-547"/>
                  </a:lnTo>
                  <a:lnTo>
                    <a:pt x="44593" y="16087"/>
                  </a:lnTo>
                  <a:lnTo>
                    <a:pt x="-4573" y="16087"/>
                  </a:lnTo>
                  <a:close/>
                </a:path>
              </a:pathLst>
            </a:custGeom>
            <a:solidFill>
              <a:srgbClr val="A7A9A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1059B276-EAEA-46B9-A482-00FDA99070A4}"/>
                </a:ext>
              </a:extLst>
            </p:cNvPr>
            <p:cNvSpPr/>
            <p:nvPr/>
          </p:nvSpPr>
          <p:spPr>
            <a:xfrm flipV="1">
              <a:off x="7710855" y="5400590"/>
              <a:ext cx="26925" cy="110415"/>
            </a:xfrm>
            <a:custGeom>
              <a:avLst/>
              <a:gdLst>
                <a:gd name="connsiteX0" fmla="*/ -4582 w 26925"/>
                <a:gd name="connsiteY0" fmla="*/ -374 h 110415"/>
                <a:gd name="connsiteX1" fmla="*/ 22343 w 26925"/>
                <a:gd name="connsiteY1" fmla="*/ -374 h 110415"/>
                <a:gd name="connsiteX2" fmla="*/ 22343 w 26925"/>
                <a:gd name="connsiteY2" fmla="*/ 110042 h 110415"/>
                <a:gd name="connsiteX3" fmla="*/ -4582 w 26925"/>
                <a:gd name="connsiteY3" fmla="*/ 110042 h 110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925" h="110415">
                  <a:moveTo>
                    <a:pt x="-4582" y="-374"/>
                  </a:moveTo>
                  <a:lnTo>
                    <a:pt x="22343" y="-374"/>
                  </a:lnTo>
                  <a:lnTo>
                    <a:pt x="22343" y="110042"/>
                  </a:lnTo>
                  <a:lnTo>
                    <a:pt x="-4582" y="110042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8194686E-4E4F-1DEE-7AB1-3D08AD25FCE5}"/>
                </a:ext>
              </a:extLst>
            </p:cNvPr>
            <p:cNvSpPr/>
            <p:nvPr/>
          </p:nvSpPr>
          <p:spPr>
            <a:xfrm flipV="1">
              <a:off x="7692429" y="5511006"/>
              <a:ext cx="49155" cy="16649"/>
            </a:xfrm>
            <a:custGeom>
              <a:avLst/>
              <a:gdLst>
                <a:gd name="connsiteX0" fmla="*/ -4576 w 49155"/>
                <a:gd name="connsiteY0" fmla="*/ -296 h 16649"/>
                <a:gd name="connsiteX1" fmla="*/ 44580 w 49155"/>
                <a:gd name="connsiteY1" fmla="*/ -296 h 16649"/>
                <a:gd name="connsiteX2" fmla="*/ 44580 w 49155"/>
                <a:gd name="connsiteY2" fmla="*/ 16354 h 16649"/>
                <a:gd name="connsiteX3" fmla="*/ -4576 w 49155"/>
                <a:gd name="connsiteY3" fmla="*/ 16354 h 16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155" h="16649">
                  <a:moveTo>
                    <a:pt x="-4576" y="-296"/>
                  </a:moveTo>
                  <a:lnTo>
                    <a:pt x="44580" y="-296"/>
                  </a:lnTo>
                  <a:lnTo>
                    <a:pt x="44580" y="16354"/>
                  </a:lnTo>
                  <a:lnTo>
                    <a:pt x="-4576" y="16354"/>
                  </a:lnTo>
                  <a:close/>
                </a:path>
              </a:pathLst>
            </a:custGeom>
            <a:solidFill>
              <a:srgbClr val="A7A9A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0AFA5750-33C7-B4C6-0AF6-1EA1705FBA47}"/>
                </a:ext>
              </a:extLst>
            </p:cNvPr>
            <p:cNvSpPr/>
            <p:nvPr/>
          </p:nvSpPr>
          <p:spPr>
            <a:xfrm flipV="1">
              <a:off x="7713528" y="5605478"/>
              <a:ext cx="26921" cy="110423"/>
            </a:xfrm>
            <a:custGeom>
              <a:avLst/>
              <a:gdLst>
                <a:gd name="connsiteX0" fmla="*/ -4585 w 26921"/>
                <a:gd name="connsiteY0" fmla="*/ -122 h 110423"/>
                <a:gd name="connsiteX1" fmla="*/ 22337 w 26921"/>
                <a:gd name="connsiteY1" fmla="*/ -122 h 110423"/>
                <a:gd name="connsiteX2" fmla="*/ 22337 w 26921"/>
                <a:gd name="connsiteY2" fmla="*/ 110301 h 110423"/>
                <a:gd name="connsiteX3" fmla="*/ -4585 w 26921"/>
                <a:gd name="connsiteY3" fmla="*/ 110301 h 110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921" h="110423">
                  <a:moveTo>
                    <a:pt x="-4585" y="-122"/>
                  </a:moveTo>
                  <a:lnTo>
                    <a:pt x="22337" y="-122"/>
                  </a:lnTo>
                  <a:lnTo>
                    <a:pt x="22337" y="110301"/>
                  </a:lnTo>
                  <a:lnTo>
                    <a:pt x="-4585" y="110301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9CA52128-E680-FEB4-9F20-66D34CE2FA87}"/>
                </a:ext>
              </a:extLst>
            </p:cNvPr>
            <p:cNvSpPr/>
            <p:nvPr/>
          </p:nvSpPr>
          <p:spPr>
            <a:xfrm flipV="1">
              <a:off x="7695093" y="5715902"/>
              <a:ext cx="49166" cy="16638"/>
            </a:xfrm>
            <a:custGeom>
              <a:avLst/>
              <a:gdLst>
                <a:gd name="connsiteX0" fmla="*/ -4578 w 49166"/>
                <a:gd name="connsiteY0" fmla="*/ -44 h 16638"/>
                <a:gd name="connsiteX1" fmla="*/ 44588 w 49166"/>
                <a:gd name="connsiteY1" fmla="*/ -44 h 16638"/>
                <a:gd name="connsiteX2" fmla="*/ 44588 w 49166"/>
                <a:gd name="connsiteY2" fmla="*/ 16595 h 16638"/>
                <a:gd name="connsiteX3" fmla="*/ -4578 w 49166"/>
                <a:gd name="connsiteY3" fmla="*/ 16595 h 1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166" h="16638">
                  <a:moveTo>
                    <a:pt x="-4578" y="-44"/>
                  </a:moveTo>
                  <a:lnTo>
                    <a:pt x="44588" y="-44"/>
                  </a:lnTo>
                  <a:lnTo>
                    <a:pt x="44588" y="16595"/>
                  </a:lnTo>
                  <a:lnTo>
                    <a:pt x="-4578" y="16595"/>
                  </a:lnTo>
                  <a:close/>
                </a:path>
              </a:pathLst>
            </a:custGeom>
            <a:solidFill>
              <a:srgbClr val="A7A9A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AF7ADFFE-0492-E518-5947-18FB7C8EE7CC}"/>
                </a:ext>
              </a:extLst>
            </p:cNvPr>
            <p:cNvSpPr/>
            <p:nvPr/>
          </p:nvSpPr>
          <p:spPr>
            <a:xfrm flipV="1">
              <a:off x="7623197" y="4359674"/>
              <a:ext cx="26932" cy="110426"/>
            </a:xfrm>
            <a:custGeom>
              <a:avLst/>
              <a:gdLst>
                <a:gd name="connsiteX0" fmla="*/ -4500 w 26932"/>
                <a:gd name="connsiteY0" fmla="*/ -1653 h 110426"/>
                <a:gd name="connsiteX1" fmla="*/ 22432 w 26932"/>
                <a:gd name="connsiteY1" fmla="*/ -1653 h 110426"/>
                <a:gd name="connsiteX2" fmla="*/ 22432 w 26932"/>
                <a:gd name="connsiteY2" fmla="*/ 108773 h 110426"/>
                <a:gd name="connsiteX3" fmla="*/ -4500 w 26932"/>
                <a:gd name="connsiteY3" fmla="*/ 108773 h 110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932" h="110426">
                  <a:moveTo>
                    <a:pt x="-4500" y="-1653"/>
                  </a:moveTo>
                  <a:lnTo>
                    <a:pt x="22432" y="-1653"/>
                  </a:lnTo>
                  <a:lnTo>
                    <a:pt x="22432" y="108773"/>
                  </a:lnTo>
                  <a:lnTo>
                    <a:pt x="-4500" y="108773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3B99160A-D7FD-B2F1-8608-5209D2158BA1}"/>
                </a:ext>
              </a:extLst>
            </p:cNvPr>
            <p:cNvSpPr/>
            <p:nvPr/>
          </p:nvSpPr>
          <p:spPr>
            <a:xfrm flipV="1">
              <a:off x="7604771" y="4470100"/>
              <a:ext cx="49158" cy="16638"/>
            </a:xfrm>
            <a:custGeom>
              <a:avLst/>
              <a:gdLst>
                <a:gd name="connsiteX0" fmla="*/ -4493 w 49158"/>
                <a:gd name="connsiteY0" fmla="*/ -1575 h 16638"/>
                <a:gd name="connsiteX1" fmla="*/ 44666 w 49158"/>
                <a:gd name="connsiteY1" fmla="*/ -1575 h 16638"/>
                <a:gd name="connsiteX2" fmla="*/ 44666 w 49158"/>
                <a:gd name="connsiteY2" fmla="*/ 15063 h 16638"/>
                <a:gd name="connsiteX3" fmla="*/ -4493 w 49158"/>
                <a:gd name="connsiteY3" fmla="*/ 15063 h 1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158" h="16638">
                  <a:moveTo>
                    <a:pt x="-4493" y="-1575"/>
                  </a:moveTo>
                  <a:lnTo>
                    <a:pt x="44666" y="-1575"/>
                  </a:lnTo>
                  <a:lnTo>
                    <a:pt x="44666" y="15063"/>
                  </a:lnTo>
                  <a:lnTo>
                    <a:pt x="-4493" y="15063"/>
                  </a:lnTo>
                  <a:close/>
                </a:path>
              </a:pathLst>
            </a:custGeom>
            <a:solidFill>
              <a:srgbClr val="A7A9A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6DCB8482-6B3E-E313-8168-C189B7918F32}"/>
                </a:ext>
              </a:extLst>
            </p:cNvPr>
            <p:cNvSpPr/>
            <p:nvPr/>
          </p:nvSpPr>
          <p:spPr>
            <a:xfrm flipV="1">
              <a:off x="7623197" y="4570056"/>
              <a:ext cx="26932" cy="110415"/>
            </a:xfrm>
            <a:custGeom>
              <a:avLst/>
              <a:gdLst>
                <a:gd name="connsiteX0" fmla="*/ -4500 w 26932"/>
                <a:gd name="connsiteY0" fmla="*/ -1395 h 110415"/>
                <a:gd name="connsiteX1" fmla="*/ 22432 w 26932"/>
                <a:gd name="connsiteY1" fmla="*/ -1395 h 110415"/>
                <a:gd name="connsiteX2" fmla="*/ 22432 w 26932"/>
                <a:gd name="connsiteY2" fmla="*/ 109021 h 110415"/>
                <a:gd name="connsiteX3" fmla="*/ -4500 w 26932"/>
                <a:gd name="connsiteY3" fmla="*/ 109021 h 110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932" h="110415">
                  <a:moveTo>
                    <a:pt x="-4500" y="-1395"/>
                  </a:moveTo>
                  <a:lnTo>
                    <a:pt x="22432" y="-1395"/>
                  </a:lnTo>
                  <a:lnTo>
                    <a:pt x="22432" y="109021"/>
                  </a:lnTo>
                  <a:lnTo>
                    <a:pt x="-4500" y="109021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29BDC2C4-EA9F-6223-0371-C924467F7AC7}"/>
                </a:ext>
              </a:extLst>
            </p:cNvPr>
            <p:cNvSpPr/>
            <p:nvPr/>
          </p:nvSpPr>
          <p:spPr>
            <a:xfrm flipV="1">
              <a:off x="7604771" y="4680471"/>
              <a:ext cx="49158" cy="16638"/>
            </a:xfrm>
            <a:custGeom>
              <a:avLst/>
              <a:gdLst>
                <a:gd name="connsiteX0" fmla="*/ -4493 w 49158"/>
                <a:gd name="connsiteY0" fmla="*/ -1317 h 16638"/>
                <a:gd name="connsiteX1" fmla="*/ 44666 w 49158"/>
                <a:gd name="connsiteY1" fmla="*/ -1317 h 16638"/>
                <a:gd name="connsiteX2" fmla="*/ 44666 w 49158"/>
                <a:gd name="connsiteY2" fmla="*/ 15322 h 16638"/>
                <a:gd name="connsiteX3" fmla="*/ -4493 w 49158"/>
                <a:gd name="connsiteY3" fmla="*/ 15322 h 1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158" h="16638">
                  <a:moveTo>
                    <a:pt x="-4493" y="-1317"/>
                  </a:moveTo>
                  <a:lnTo>
                    <a:pt x="44666" y="-1317"/>
                  </a:lnTo>
                  <a:lnTo>
                    <a:pt x="44666" y="15322"/>
                  </a:lnTo>
                  <a:lnTo>
                    <a:pt x="-4493" y="15322"/>
                  </a:lnTo>
                  <a:close/>
                </a:path>
              </a:pathLst>
            </a:custGeom>
            <a:solidFill>
              <a:srgbClr val="A7A9A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81CD8B1C-A383-21B2-2A08-FBC6748E735A}"/>
                </a:ext>
              </a:extLst>
            </p:cNvPr>
            <p:cNvSpPr/>
            <p:nvPr/>
          </p:nvSpPr>
          <p:spPr>
            <a:xfrm flipV="1">
              <a:off x="7623197" y="4780429"/>
              <a:ext cx="26932" cy="110423"/>
            </a:xfrm>
            <a:custGeom>
              <a:avLst/>
              <a:gdLst>
                <a:gd name="connsiteX0" fmla="*/ -4500 w 26932"/>
                <a:gd name="connsiteY0" fmla="*/ -1136 h 110423"/>
                <a:gd name="connsiteX1" fmla="*/ 22432 w 26932"/>
                <a:gd name="connsiteY1" fmla="*/ -1136 h 110423"/>
                <a:gd name="connsiteX2" fmla="*/ 22432 w 26932"/>
                <a:gd name="connsiteY2" fmla="*/ 109287 h 110423"/>
                <a:gd name="connsiteX3" fmla="*/ -4500 w 26932"/>
                <a:gd name="connsiteY3" fmla="*/ 109287 h 110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932" h="110423">
                  <a:moveTo>
                    <a:pt x="-4500" y="-1136"/>
                  </a:moveTo>
                  <a:lnTo>
                    <a:pt x="22432" y="-1136"/>
                  </a:lnTo>
                  <a:lnTo>
                    <a:pt x="22432" y="109287"/>
                  </a:lnTo>
                  <a:lnTo>
                    <a:pt x="-4500" y="109287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CA0667BE-4481-797D-A0BC-930A21A5F603}"/>
                </a:ext>
              </a:extLst>
            </p:cNvPr>
            <p:cNvSpPr/>
            <p:nvPr/>
          </p:nvSpPr>
          <p:spPr>
            <a:xfrm flipV="1">
              <a:off x="7604771" y="4890852"/>
              <a:ext cx="49158" cy="16638"/>
            </a:xfrm>
            <a:custGeom>
              <a:avLst/>
              <a:gdLst>
                <a:gd name="connsiteX0" fmla="*/ -4493 w 49158"/>
                <a:gd name="connsiteY0" fmla="*/ -1058 h 16638"/>
                <a:gd name="connsiteX1" fmla="*/ 44666 w 49158"/>
                <a:gd name="connsiteY1" fmla="*/ -1058 h 16638"/>
                <a:gd name="connsiteX2" fmla="*/ 44666 w 49158"/>
                <a:gd name="connsiteY2" fmla="*/ 15580 h 16638"/>
                <a:gd name="connsiteX3" fmla="*/ -4493 w 49158"/>
                <a:gd name="connsiteY3" fmla="*/ 15580 h 1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158" h="16638">
                  <a:moveTo>
                    <a:pt x="-4493" y="-1058"/>
                  </a:moveTo>
                  <a:lnTo>
                    <a:pt x="44666" y="-1058"/>
                  </a:lnTo>
                  <a:lnTo>
                    <a:pt x="44666" y="15580"/>
                  </a:lnTo>
                  <a:lnTo>
                    <a:pt x="-4493" y="15580"/>
                  </a:lnTo>
                  <a:close/>
                </a:path>
              </a:pathLst>
            </a:custGeom>
            <a:solidFill>
              <a:srgbClr val="A7A9A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F19AF6AF-D2DB-825E-FEFA-8608848BAA42}"/>
                </a:ext>
              </a:extLst>
            </p:cNvPr>
            <p:cNvSpPr/>
            <p:nvPr/>
          </p:nvSpPr>
          <p:spPr>
            <a:xfrm flipV="1">
              <a:off x="7623197" y="4990801"/>
              <a:ext cx="26932" cy="110423"/>
            </a:xfrm>
            <a:custGeom>
              <a:avLst/>
              <a:gdLst>
                <a:gd name="connsiteX0" fmla="*/ -4500 w 26932"/>
                <a:gd name="connsiteY0" fmla="*/ -877 h 110423"/>
                <a:gd name="connsiteX1" fmla="*/ 22432 w 26932"/>
                <a:gd name="connsiteY1" fmla="*/ -877 h 110423"/>
                <a:gd name="connsiteX2" fmla="*/ 22432 w 26932"/>
                <a:gd name="connsiteY2" fmla="*/ 109546 h 110423"/>
                <a:gd name="connsiteX3" fmla="*/ -4500 w 26932"/>
                <a:gd name="connsiteY3" fmla="*/ 109546 h 110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932" h="110423">
                  <a:moveTo>
                    <a:pt x="-4500" y="-877"/>
                  </a:moveTo>
                  <a:lnTo>
                    <a:pt x="22432" y="-877"/>
                  </a:lnTo>
                  <a:lnTo>
                    <a:pt x="22432" y="109546"/>
                  </a:lnTo>
                  <a:lnTo>
                    <a:pt x="-4500" y="109546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1A2ADAEA-EB69-95DE-9FBF-8ADE4DE69EDA}"/>
                </a:ext>
              </a:extLst>
            </p:cNvPr>
            <p:cNvSpPr/>
            <p:nvPr/>
          </p:nvSpPr>
          <p:spPr>
            <a:xfrm flipV="1">
              <a:off x="7604771" y="5101223"/>
              <a:ext cx="49158" cy="16638"/>
            </a:xfrm>
            <a:custGeom>
              <a:avLst/>
              <a:gdLst>
                <a:gd name="connsiteX0" fmla="*/ -4493 w 49158"/>
                <a:gd name="connsiteY0" fmla="*/ -799 h 16638"/>
                <a:gd name="connsiteX1" fmla="*/ 44666 w 49158"/>
                <a:gd name="connsiteY1" fmla="*/ -799 h 16638"/>
                <a:gd name="connsiteX2" fmla="*/ 44666 w 49158"/>
                <a:gd name="connsiteY2" fmla="*/ 15839 h 16638"/>
                <a:gd name="connsiteX3" fmla="*/ -4493 w 49158"/>
                <a:gd name="connsiteY3" fmla="*/ 15839 h 1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158" h="16638">
                  <a:moveTo>
                    <a:pt x="-4493" y="-799"/>
                  </a:moveTo>
                  <a:lnTo>
                    <a:pt x="44666" y="-799"/>
                  </a:lnTo>
                  <a:lnTo>
                    <a:pt x="44666" y="15839"/>
                  </a:lnTo>
                  <a:lnTo>
                    <a:pt x="-4493" y="15839"/>
                  </a:lnTo>
                  <a:close/>
                </a:path>
              </a:pathLst>
            </a:custGeom>
            <a:solidFill>
              <a:srgbClr val="A7A9A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EC547A11-2CF0-75CC-1CB2-E0D075D96518}"/>
                </a:ext>
              </a:extLst>
            </p:cNvPr>
            <p:cNvSpPr/>
            <p:nvPr/>
          </p:nvSpPr>
          <p:spPr>
            <a:xfrm flipV="1">
              <a:off x="7625870" y="5195693"/>
              <a:ext cx="26925" cy="110426"/>
            </a:xfrm>
            <a:custGeom>
              <a:avLst/>
              <a:gdLst>
                <a:gd name="connsiteX0" fmla="*/ -4502 w 26925"/>
                <a:gd name="connsiteY0" fmla="*/ -626 h 110426"/>
                <a:gd name="connsiteX1" fmla="*/ 22423 w 26925"/>
                <a:gd name="connsiteY1" fmla="*/ -626 h 110426"/>
                <a:gd name="connsiteX2" fmla="*/ 22423 w 26925"/>
                <a:gd name="connsiteY2" fmla="*/ 109801 h 110426"/>
                <a:gd name="connsiteX3" fmla="*/ -4502 w 26925"/>
                <a:gd name="connsiteY3" fmla="*/ 109801 h 110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925" h="110426">
                  <a:moveTo>
                    <a:pt x="-4502" y="-626"/>
                  </a:moveTo>
                  <a:lnTo>
                    <a:pt x="22423" y="-626"/>
                  </a:lnTo>
                  <a:lnTo>
                    <a:pt x="22423" y="109801"/>
                  </a:lnTo>
                  <a:lnTo>
                    <a:pt x="-4502" y="109801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00D0B63F-109F-43BF-EC50-CE523C507C46}"/>
                </a:ext>
              </a:extLst>
            </p:cNvPr>
            <p:cNvSpPr/>
            <p:nvPr/>
          </p:nvSpPr>
          <p:spPr>
            <a:xfrm flipV="1">
              <a:off x="7607435" y="5306123"/>
              <a:ext cx="49166" cy="16634"/>
            </a:xfrm>
            <a:custGeom>
              <a:avLst/>
              <a:gdLst>
                <a:gd name="connsiteX0" fmla="*/ -4496 w 49166"/>
                <a:gd name="connsiteY0" fmla="*/ -547 h 16634"/>
                <a:gd name="connsiteX1" fmla="*/ 44670 w 49166"/>
                <a:gd name="connsiteY1" fmla="*/ -547 h 16634"/>
                <a:gd name="connsiteX2" fmla="*/ 44670 w 49166"/>
                <a:gd name="connsiteY2" fmla="*/ 16087 h 16634"/>
                <a:gd name="connsiteX3" fmla="*/ -4496 w 49166"/>
                <a:gd name="connsiteY3" fmla="*/ 16087 h 16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166" h="16634">
                  <a:moveTo>
                    <a:pt x="-4496" y="-547"/>
                  </a:moveTo>
                  <a:lnTo>
                    <a:pt x="44670" y="-547"/>
                  </a:lnTo>
                  <a:lnTo>
                    <a:pt x="44670" y="16087"/>
                  </a:lnTo>
                  <a:lnTo>
                    <a:pt x="-4496" y="16087"/>
                  </a:lnTo>
                  <a:close/>
                </a:path>
              </a:pathLst>
            </a:custGeom>
            <a:solidFill>
              <a:srgbClr val="A7A9A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87D32E94-214F-1AE4-A46B-97CE0D5A2E54}"/>
                </a:ext>
              </a:extLst>
            </p:cNvPr>
            <p:cNvSpPr/>
            <p:nvPr/>
          </p:nvSpPr>
          <p:spPr>
            <a:xfrm flipV="1">
              <a:off x="7628534" y="5400590"/>
              <a:ext cx="26925" cy="110415"/>
            </a:xfrm>
            <a:custGeom>
              <a:avLst/>
              <a:gdLst>
                <a:gd name="connsiteX0" fmla="*/ -4505 w 26925"/>
                <a:gd name="connsiteY0" fmla="*/ -374 h 110415"/>
                <a:gd name="connsiteX1" fmla="*/ 22420 w 26925"/>
                <a:gd name="connsiteY1" fmla="*/ -374 h 110415"/>
                <a:gd name="connsiteX2" fmla="*/ 22420 w 26925"/>
                <a:gd name="connsiteY2" fmla="*/ 110042 h 110415"/>
                <a:gd name="connsiteX3" fmla="*/ -4505 w 26925"/>
                <a:gd name="connsiteY3" fmla="*/ 110042 h 110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925" h="110415">
                  <a:moveTo>
                    <a:pt x="-4505" y="-374"/>
                  </a:moveTo>
                  <a:lnTo>
                    <a:pt x="22420" y="-374"/>
                  </a:lnTo>
                  <a:lnTo>
                    <a:pt x="22420" y="110042"/>
                  </a:lnTo>
                  <a:lnTo>
                    <a:pt x="-4505" y="110042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235AC7DA-4973-6462-1621-E42590ADE769}"/>
                </a:ext>
              </a:extLst>
            </p:cNvPr>
            <p:cNvSpPr/>
            <p:nvPr/>
          </p:nvSpPr>
          <p:spPr>
            <a:xfrm flipV="1">
              <a:off x="7610108" y="5511006"/>
              <a:ext cx="49158" cy="16649"/>
            </a:xfrm>
            <a:custGeom>
              <a:avLst/>
              <a:gdLst>
                <a:gd name="connsiteX0" fmla="*/ -4498 w 49158"/>
                <a:gd name="connsiteY0" fmla="*/ -296 h 16649"/>
                <a:gd name="connsiteX1" fmla="*/ 44660 w 49158"/>
                <a:gd name="connsiteY1" fmla="*/ -296 h 16649"/>
                <a:gd name="connsiteX2" fmla="*/ 44660 w 49158"/>
                <a:gd name="connsiteY2" fmla="*/ 16354 h 16649"/>
                <a:gd name="connsiteX3" fmla="*/ -4498 w 49158"/>
                <a:gd name="connsiteY3" fmla="*/ 16354 h 16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158" h="16649">
                  <a:moveTo>
                    <a:pt x="-4498" y="-296"/>
                  </a:moveTo>
                  <a:lnTo>
                    <a:pt x="44660" y="-296"/>
                  </a:lnTo>
                  <a:lnTo>
                    <a:pt x="44660" y="16354"/>
                  </a:lnTo>
                  <a:lnTo>
                    <a:pt x="-4498" y="16354"/>
                  </a:lnTo>
                  <a:close/>
                </a:path>
              </a:pathLst>
            </a:custGeom>
            <a:solidFill>
              <a:srgbClr val="A7A9A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D5305A00-A457-57FE-A110-7BDFF8CB14AB}"/>
                </a:ext>
              </a:extLst>
            </p:cNvPr>
            <p:cNvSpPr/>
            <p:nvPr/>
          </p:nvSpPr>
          <p:spPr>
            <a:xfrm flipV="1">
              <a:off x="7631198" y="5605478"/>
              <a:ext cx="26932" cy="110423"/>
            </a:xfrm>
            <a:custGeom>
              <a:avLst/>
              <a:gdLst>
                <a:gd name="connsiteX0" fmla="*/ -4507 w 26932"/>
                <a:gd name="connsiteY0" fmla="*/ -122 h 110423"/>
                <a:gd name="connsiteX1" fmla="*/ 22425 w 26932"/>
                <a:gd name="connsiteY1" fmla="*/ -122 h 110423"/>
                <a:gd name="connsiteX2" fmla="*/ 22425 w 26932"/>
                <a:gd name="connsiteY2" fmla="*/ 110301 h 110423"/>
                <a:gd name="connsiteX3" fmla="*/ -4507 w 26932"/>
                <a:gd name="connsiteY3" fmla="*/ 110301 h 110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932" h="110423">
                  <a:moveTo>
                    <a:pt x="-4507" y="-122"/>
                  </a:moveTo>
                  <a:lnTo>
                    <a:pt x="22425" y="-122"/>
                  </a:lnTo>
                  <a:lnTo>
                    <a:pt x="22425" y="110301"/>
                  </a:lnTo>
                  <a:lnTo>
                    <a:pt x="-4507" y="110301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3E3BD402-8F5C-CD3D-0C82-DCC6E849FD6F}"/>
                </a:ext>
              </a:extLst>
            </p:cNvPr>
            <p:cNvSpPr/>
            <p:nvPr/>
          </p:nvSpPr>
          <p:spPr>
            <a:xfrm flipV="1">
              <a:off x="7612772" y="5715902"/>
              <a:ext cx="49166" cy="16638"/>
            </a:xfrm>
            <a:custGeom>
              <a:avLst/>
              <a:gdLst>
                <a:gd name="connsiteX0" fmla="*/ -4501 w 49166"/>
                <a:gd name="connsiteY0" fmla="*/ -44 h 16638"/>
                <a:gd name="connsiteX1" fmla="*/ 44665 w 49166"/>
                <a:gd name="connsiteY1" fmla="*/ -44 h 16638"/>
                <a:gd name="connsiteX2" fmla="*/ 44665 w 49166"/>
                <a:gd name="connsiteY2" fmla="*/ 16595 h 16638"/>
                <a:gd name="connsiteX3" fmla="*/ -4501 w 49166"/>
                <a:gd name="connsiteY3" fmla="*/ 16595 h 1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166" h="16638">
                  <a:moveTo>
                    <a:pt x="-4501" y="-44"/>
                  </a:moveTo>
                  <a:lnTo>
                    <a:pt x="44665" y="-44"/>
                  </a:lnTo>
                  <a:lnTo>
                    <a:pt x="44665" y="16595"/>
                  </a:lnTo>
                  <a:lnTo>
                    <a:pt x="-4501" y="16595"/>
                  </a:lnTo>
                  <a:close/>
                </a:path>
              </a:pathLst>
            </a:custGeom>
            <a:solidFill>
              <a:srgbClr val="A7A9A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18852D68-6323-DC70-3E0D-22905214151E}"/>
                </a:ext>
              </a:extLst>
            </p:cNvPr>
            <p:cNvSpPr/>
            <p:nvPr/>
          </p:nvSpPr>
          <p:spPr>
            <a:xfrm flipV="1">
              <a:off x="5490660" y="4288007"/>
              <a:ext cx="730117" cy="1967478"/>
            </a:xfrm>
            <a:custGeom>
              <a:avLst/>
              <a:gdLst>
                <a:gd name="connsiteX0" fmla="*/ -2825 w 730117"/>
                <a:gd name="connsiteY0" fmla="*/ -600 h 1967478"/>
                <a:gd name="connsiteX1" fmla="*/ 727292 w 730117"/>
                <a:gd name="connsiteY1" fmla="*/ -600 h 1967478"/>
                <a:gd name="connsiteX2" fmla="*/ 727292 w 730117"/>
                <a:gd name="connsiteY2" fmla="*/ 1966879 h 1967478"/>
                <a:gd name="connsiteX3" fmla="*/ -2825 w 730117"/>
                <a:gd name="connsiteY3" fmla="*/ 1966879 h 1967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0117" h="1967478">
                  <a:moveTo>
                    <a:pt x="-2825" y="-600"/>
                  </a:moveTo>
                  <a:lnTo>
                    <a:pt x="727292" y="-600"/>
                  </a:lnTo>
                  <a:lnTo>
                    <a:pt x="727292" y="1966879"/>
                  </a:lnTo>
                  <a:lnTo>
                    <a:pt x="-2825" y="1966879"/>
                  </a:lnTo>
                  <a:close/>
                </a:path>
              </a:pathLst>
            </a:custGeom>
            <a:solidFill>
              <a:srgbClr val="DADBD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4E5271AC-E0C1-455F-63B6-8129695F401C}"/>
                </a:ext>
              </a:extLst>
            </p:cNvPr>
            <p:cNvSpPr/>
            <p:nvPr/>
          </p:nvSpPr>
          <p:spPr>
            <a:xfrm flipV="1">
              <a:off x="5774347" y="4362875"/>
              <a:ext cx="47956" cy="68908"/>
            </a:xfrm>
            <a:custGeom>
              <a:avLst/>
              <a:gdLst>
                <a:gd name="connsiteX0" fmla="*/ -2771 w 47956"/>
                <a:gd name="connsiteY0" fmla="*/ -1675 h 68908"/>
                <a:gd name="connsiteX1" fmla="*/ 45185 w 47956"/>
                <a:gd name="connsiteY1" fmla="*/ -1675 h 68908"/>
                <a:gd name="connsiteX2" fmla="*/ 45185 w 47956"/>
                <a:gd name="connsiteY2" fmla="*/ 67233 h 68908"/>
                <a:gd name="connsiteX3" fmla="*/ -2771 w 47956"/>
                <a:gd name="connsiteY3" fmla="*/ 67233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08">
                  <a:moveTo>
                    <a:pt x="-2771" y="-1675"/>
                  </a:moveTo>
                  <a:lnTo>
                    <a:pt x="45185" y="-1675"/>
                  </a:lnTo>
                  <a:lnTo>
                    <a:pt x="45185" y="67233"/>
                  </a:lnTo>
                  <a:lnTo>
                    <a:pt x="-2771" y="67233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5A87AE1F-DDA6-AD8E-ADD3-AFCBBB220BBF}"/>
                </a:ext>
              </a:extLst>
            </p:cNvPr>
            <p:cNvSpPr/>
            <p:nvPr/>
          </p:nvSpPr>
          <p:spPr>
            <a:xfrm flipV="1">
              <a:off x="5847912" y="4362875"/>
              <a:ext cx="47959" cy="68908"/>
            </a:xfrm>
            <a:custGeom>
              <a:avLst/>
              <a:gdLst>
                <a:gd name="connsiteX0" fmla="*/ -2841 w 47959"/>
                <a:gd name="connsiteY0" fmla="*/ -1675 h 68908"/>
                <a:gd name="connsiteX1" fmla="*/ 45119 w 47959"/>
                <a:gd name="connsiteY1" fmla="*/ -1675 h 68908"/>
                <a:gd name="connsiteX2" fmla="*/ 45119 w 47959"/>
                <a:gd name="connsiteY2" fmla="*/ 67233 h 68908"/>
                <a:gd name="connsiteX3" fmla="*/ -2841 w 47959"/>
                <a:gd name="connsiteY3" fmla="*/ 67233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841" y="-1675"/>
                  </a:moveTo>
                  <a:lnTo>
                    <a:pt x="45119" y="-1675"/>
                  </a:lnTo>
                  <a:lnTo>
                    <a:pt x="45119" y="67233"/>
                  </a:lnTo>
                  <a:lnTo>
                    <a:pt x="-2841" y="67233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E9BCB57C-589C-8F28-A30A-FC74329EEC04}"/>
                </a:ext>
              </a:extLst>
            </p:cNvPr>
            <p:cNvSpPr/>
            <p:nvPr/>
          </p:nvSpPr>
          <p:spPr>
            <a:xfrm flipV="1">
              <a:off x="5921477" y="4362875"/>
              <a:ext cx="47959" cy="68908"/>
            </a:xfrm>
            <a:custGeom>
              <a:avLst/>
              <a:gdLst>
                <a:gd name="connsiteX0" fmla="*/ -2910 w 47959"/>
                <a:gd name="connsiteY0" fmla="*/ -1675 h 68908"/>
                <a:gd name="connsiteX1" fmla="*/ 45050 w 47959"/>
                <a:gd name="connsiteY1" fmla="*/ -1675 h 68908"/>
                <a:gd name="connsiteX2" fmla="*/ 45050 w 47959"/>
                <a:gd name="connsiteY2" fmla="*/ 67233 h 68908"/>
                <a:gd name="connsiteX3" fmla="*/ -2910 w 47959"/>
                <a:gd name="connsiteY3" fmla="*/ 67233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910" y="-1675"/>
                  </a:moveTo>
                  <a:lnTo>
                    <a:pt x="45050" y="-1675"/>
                  </a:lnTo>
                  <a:lnTo>
                    <a:pt x="45050" y="67233"/>
                  </a:lnTo>
                  <a:lnTo>
                    <a:pt x="-2910" y="67233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6D93854F-B1DA-D0D1-8FD0-475D5BB7485D}"/>
                </a:ext>
              </a:extLst>
            </p:cNvPr>
            <p:cNvSpPr/>
            <p:nvPr/>
          </p:nvSpPr>
          <p:spPr>
            <a:xfrm flipV="1">
              <a:off x="5995042" y="4362875"/>
              <a:ext cx="47959" cy="68908"/>
            </a:xfrm>
            <a:custGeom>
              <a:avLst/>
              <a:gdLst>
                <a:gd name="connsiteX0" fmla="*/ -2979 w 47959"/>
                <a:gd name="connsiteY0" fmla="*/ -1675 h 68908"/>
                <a:gd name="connsiteX1" fmla="*/ 44981 w 47959"/>
                <a:gd name="connsiteY1" fmla="*/ -1675 h 68908"/>
                <a:gd name="connsiteX2" fmla="*/ 44981 w 47959"/>
                <a:gd name="connsiteY2" fmla="*/ 67233 h 68908"/>
                <a:gd name="connsiteX3" fmla="*/ -2979 w 47959"/>
                <a:gd name="connsiteY3" fmla="*/ 67233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979" y="-1675"/>
                  </a:moveTo>
                  <a:lnTo>
                    <a:pt x="44981" y="-1675"/>
                  </a:lnTo>
                  <a:lnTo>
                    <a:pt x="44981" y="67233"/>
                  </a:lnTo>
                  <a:lnTo>
                    <a:pt x="-2979" y="67233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CD9358E2-E1DD-FF7D-7FDE-761CC42A8697}"/>
                </a:ext>
              </a:extLst>
            </p:cNvPr>
            <p:cNvSpPr/>
            <p:nvPr/>
          </p:nvSpPr>
          <p:spPr>
            <a:xfrm flipV="1">
              <a:off x="6068607" y="4362875"/>
              <a:ext cx="47959" cy="68908"/>
            </a:xfrm>
            <a:custGeom>
              <a:avLst/>
              <a:gdLst>
                <a:gd name="connsiteX0" fmla="*/ -3048 w 47959"/>
                <a:gd name="connsiteY0" fmla="*/ -1675 h 68908"/>
                <a:gd name="connsiteX1" fmla="*/ 44912 w 47959"/>
                <a:gd name="connsiteY1" fmla="*/ -1675 h 68908"/>
                <a:gd name="connsiteX2" fmla="*/ 44912 w 47959"/>
                <a:gd name="connsiteY2" fmla="*/ 67233 h 68908"/>
                <a:gd name="connsiteX3" fmla="*/ -3048 w 47959"/>
                <a:gd name="connsiteY3" fmla="*/ 67233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3048" y="-1675"/>
                  </a:moveTo>
                  <a:lnTo>
                    <a:pt x="44912" y="-1675"/>
                  </a:lnTo>
                  <a:lnTo>
                    <a:pt x="44912" y="67233"/>
                  </a:lnTo>
                  <a:lnTo>
                    <a:pt x="-3048" y="67233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00C1722E-EFC1-4239-34FC-D5247ECD8268}"/>
                </a:ext>
              </a:extLst>
            </p:cNvPr>
            <p:cNvSpPr/>
            <p:nvPr/>
          </p:nvSpPr>
          <p:spPr>
            <a:xfrm flipV="1">
              <a:off x="6142172" y="4362875"/>
              <a:ext cx="47956" cy="68908"/>
            </a:xfrm>
            <a:custGeom>
              <a:avLst/>
              <a:gdLst>
                <a:gd name="connsiteX0" fmla="*/ -3117 w 47956"/>
                <a:gd name="connsiteY0" fmla="*/ -1675 h 68908"/>
                <a:gd name="connsiteX1" fmla="*/ 44839 w 47956"/>
                <a:gd name="connsiteY1" fmla="*/ -1675 h 68908"/>
                <a:gd name="connsiteX2" fmla="*/ 44839 w 47956"/>
                <a:gd name="connsiteY2" fmla="*/ 67233 h 68908"/>
                <a:gd name="connsiteX3" fmla="*/ -3117 w 47956"/>
                <a:gd name="connsiteY3" fmla="*/ 67233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08">
                  <a:moveTo>
                    <a:pt x="-3117" y="-1675"/>
                  </a:moveTo>
                  <a:lnTo>
                    <a:pt x="44839" y="-1675"/>
                  </a:lnTo>
                  <a:lnTo>
                    <a:pt x="44839" y="67233"/>
                  </a:lnTo>
                  <a:lnTo>
                    <a:pt x="-3117" y="67233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318DDAE8-342C-1381-7C52-FD68A636FA88}"/>
                </a:ext>
              </a:extLst>
            </p:cNvPr>
            <p:cNvSpPr/>
            <p:nvPr/>
          </p:nvSpPr>
          <p:spPr>
            <a:xfrm flipV="1">
              <a:off x="5521271" y="4362875"/>
              <a:ext cx="47959" cy="68908"/>
            </a:xfrm>
            <a:custGeom>
              <a:avLst/>
              <a:gdLst>
                <a:gd name="connsiteX0" fmla="*/ -2534 w 47959"/>
                <a:gd name="connsiteY0" fmla="*/ -1675 h 68908"/>
                <a:gd name="connsiteX1" fmla="*/ 45426 w 47959"/>
                <a:gd name="connsiteY1" fmla="*/ -1675 h 68908"/>
                <a:gd name="connsiteX2" fmla="*/ 45426 w 47959"/>
                <a:gd name="connsiteY2" fmla="*/ 67233 h 68908"/>
                <a:gd name="connsiteX3" fmla="*/ -2534 w 47959"/>
                <a:gd name="connsiteY3" fmla="*/ 67233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534" y="-1675"/>
                  </a:moveTo>
                  <a:lnTo>
                    <a:pt x="45426" y="-1675"/>
                  </a:lnTo>
                  <a:lnTo>
                    <a:pt x="45426" y="67233"/>
                  </a:lnTo>
                  <a:lnTo>
                    <a:pt x="-2534" y="67233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4AE0312C-85B5-D0FE-A157-C94CD3BB0E8F}"/>
                </a:ext>
              </a:extLst>
            </p:cNvPr>
            <p:cNvSpPr/>
            <p:nvPr/>
          </p:nvSpPr>
          <p:spPr>
            <a:xfrm flipV="1">
              <a:off x="5594836" y="4362875"/>
              <a:ext cx="47956" cy="68908"/>
            </a:xfrm>
            <a:custGeom>
              <a:avLst/>
              <a:gdLst>
                <a:gd name="connsiteX0" fmla="*/ -2603 w 47956"/>
                <a:gd name="connsiteY0" fmla="*/ -1675 h 68908"/>
                <a:gd name="connsiteX1" fmla="*/ 45353 w 47956"/>
                <a:gd name="connsiteY1" fmla="*/ -1675 h 68908"/>
                <a:gd name="connsiteX2" fmla="*/ 45353 w 47956"/>
                <a:gd name="connsiteY2" fmla="*/ 67233 h 68908"/>
                <a:gd name="connsiteX3" fmla="*/ -2603 w 47956"/>
                <a:gd name="connsiteY3" fmla="*/ 67233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08">
                  <a:moveTo>
                    <a:pt x="-2603" y="-1675"/>
                  </a:moveTo>
                  <a:lnTo>
                    <a:pt x="45353" y="-1675"/>
                  </a:lnTo>
                  <a:lnTo>
                    <a:pt x="45353" y="67233"/>
                  </a:lnTo>
                  <a:lnTo>
                    <a:pt x="-2603" y="67233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489D33D0-A945-38C6-911A-42A7BA635498}"/>
                </a:ext>
              </a:extLst>
            </p:cNvPr>
            <p:cNvSpPr/>
            <p:nvPr/>
          </p:nvSpPr>
          <p:spPr>
            <a:xfrm flipV="1">
              <a:off x="5668401" y="4362875"/>
              <a:ext cx="47959" cy="68908"/>
            </a:xfrm>
            <a:custGeom>
              <a:avLst/>
              <a:gdLst>
                <a:gd name="connsiteX0" fmla="*/ -2672 w 47959"/>
                <a:gd name="connsiteY0" fmla="*/ -1675 h 68908"/>
                <a:gd name="connsiteX1" fmla="*/ 45288 w 47959"/>
                <a:gd name="connsiteY1" fmla="*/ -1675 h 68908"/>
                <a:gd name="connsiteX2" fmla="*/ 45288 w 47959"/>
                <a:gd name="connsiteY2" fmla="*/ 67233 h 68908"/>
                <a:gd name="connsiteX3" fmla="*/ -2672 w 47959"/>
                <a:gd name="connsiteY3" fmla="*/ 67233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672" y="-1675"/>
                  </a:moveTo>
                  <a:lnTo>
                    <a:pt x="45288" y="-1675"/>
                  </a:lnTo>
                  <a:lnTo>
                    <a:pt x="45288" y="67233"/>
                  </a:lnTo>
                  <a:lnTo>
                    <a:pt x="-2672" y="67233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515CFAF3-418C-165F-E252-047E438DB002}"/>
                </a:ext>
              </a:extLst>
            </p:cNvPr>
            <p:cNvSpPr/>
            <p:nvPr/>
          </p:nvSpPr>
          <p:spPr>
            <a:xfrm flipV="1">
              <a:off x="5774347" y="4465190"/>
              <a:ext cx="47956" cy="68908"/>
            </a:xfrm>
            <a:custGeom>
              <a:avLst/>
              <a:gdLst>
                <a:gd name="connsiteX0" fmla="*/ -2771 w 47956"/>
                <a:gd name="connsiteY0" fmla="*/ -1549 h 68908"/>
                <a:gd name="connsiteX1" fmla="*/ 45185 w 47956"/>
                <a:gd name="connsiteY1" fmla="*/ -1549 h 68908"/>
                <a:gd name="connsiteX2" fmla="*/ 45185 w 47956"/>
                <a:gd name="connsiteY2" fmla="*/ 67359 h 68908"/>
                <a:gd name="connsiteX3" fmla="*/ -2771 w 47956"/>
                <a:gd name="connsiteY3" fmla="*/ 67359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08">
                  <a:moveTo>
                    <a:pt x="-2771" y="-1549"/>
                  </a:moveTo>
                  <a:lnTo>
                    <a:pt x="45185" y="-1549"/>
                  </a:lnTo>
                  <a:lnTo>
                    <a:pt x="45185" y="67359"/>
                  </a:lnTo>
                  <a:lnTo>
                    <a:pt x="-2771" y="67359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EE56BC6F-71D4-31B7-E0BE-519E7B9FD47D}"/>
                </a:ext>
              </a:extLst>
            </p:cNvPr>
            <p:cNvSpPr/>
            <p:nvPr/>
          </p:nvSpPr>
          <p:spPr>
            <a:xfrm flipV="1">
              <a:off x="5847912" y="4465190"/>
              <a:ext cx="47959" cy="68908"/>
            </a:xfrm>
            <a:custGeom>
              <a:avLst/>
              <a:gdLst>
                <a:gd name="connsiteX0" fmla="*/ -2841 w 47959"/>
                <a:gd name="connsiteY0" fmla="*/ -1549 h 68908"/>
                <a:gd name="connsiteX1" fmla="*/ 45119 w 47959"/>
                <a:gd name="connsiteY1" fmla="*/ -1549 h 68908"/>
                <a:gd name="connsiteX2" fmla="*/ 45119 w 47959"/>
                <a:gd name="connsiteY2" fmla="*/ 67359 h 68908"/>
                <a:gd name="connsiteX3" fmla="*/ -2841 w 47959"/>
                <a:gd name="connsiteY3" fmla="*/ 67359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841" y="-1549"/>
                  </a:moveTo>
                  <a:lnTo>
                    <a:pt x="45119" y="-1549"/>
                  </a:lnTo>
                  <a:lnTo>
                    <a:pt x="45119" y="67359"/>
                  </a:lnTo>
                  <a:lnTo>
                    <a:pt x="-2841" y="67359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14" name="Freeform: Shape 513">
              <a:extLst>
                <a:ext uri="{FF2B5EF4-FFF2-40B4-BE49-F238E27FC236}">
                  <a16:creationId xmlns:a16="http://schemas.microsoft.com/office/drawing/2014/main" id="{1351DF10-26BA-3025-4A21-A08D1BC7A823}"/>
                </a:ext>
              </a:extLst>
            </p:cNvPr>
            <p:cNvSpPr/>
            <p:nvPr/>
          </p:nvSpPr>
          <p:spPr>
            <a:xfrm flipV="1">
              <a:off x="5921477" y="4465190"/>
              <a:ext cx="47959" cy="68908"/>
            </a:xfrm>
            <a:custGeom>
              <a:avLst/>
              <a:gdLst>
                <a:gd name="connsiteX0" fmla="*/ -2910 w 47959"/>
                <a:gd name="connsiteY0" fmla="*/ -1549 h 68908"/>
                <a:gd name="connsiteX1" fmla="*/ 45050 w 47959"/>
                <a:gd name="connsiteY1" fmla="*/ -1549 h 68908"/>
                <a:gd name="connsiteX2" fmla="*/ 45050 w 47959"/>
                <a:gd name="connsiteY2" fmla="*/ 67359 h 68908"/>
                <a:gd name="connsiteX3" fmla="*/ -2910 w 47959"/>
                <a:gd name="connsiteY3" fmla="*/ 67359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910" y="-1549"/>
                  </a:moveTo>
                  <a:lnTo>
                    <a:pt x="45050" y="-1549"/>
                  </a:lnTo>
                  <a:lnTo>
                    <a:pt x="45050" y="67359"/>
                  </a:lnTo>
                  <a:lnTo>
                    <a:pt x="-2910" y="67359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29932680-D085-00E6-4658-8648847A5D75}"/>
                </a:ext>
              </a:extLst>
            </p:cNvPr>
            <p:cNvSpPr/>
            <p:nvPr/>
          </p:nvSpPr>
          <p:spPr>
            <a:xfrm flipV="1">
              <a:off x="5995042" y="4465190"/>
              <a:ext cx="47959" cy="68908"/>
            </a:xfrm>
            <a:custGeom>
              <a:avLst/>
              <a:gdLst>
                <a:gd name="connsiteX0" fmla="*/ -2979 w 47959"/>
                <a:gd name="connsiteY0" fmla="*/ -1549 h 68908"/>
                <a:gd name="connsiteX1" fmla="*/ 44981 w 47959"/>
                <a:gd name="connsiteY1" fmla="*/ -1549 h 68908"/>
                <a:gd name="connsiteX2" fmla="*/ 44981 w 47959"/>
                <a:gd name="connsiteY2" fmla="*/ 67359 h 68908"/>
                <a:gd name="connsiteX3" fmla="*/ -2979 w 47959"/>
                <a:gd name="connsiteY3" fmla="*/ 67359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979" y="-1549"/>
                  </a:moveTo>
                  <a:lnTo>
                    <a:pt x="44981" y="-1549"/>
                  </a:lnTo>
                  <a:lnTo>
                    <a:pt x="44981" y="67359"/>
                  </a:lnTo>
                  <a:lnTo>
                    <a:pt x="-2979" y="67359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16" name="Freeform: Shape 515">
              <a:extLst>
                <a:ext uri="{FF2B5EF4-FFF2-40B4-BE49-F238E27FC236}">
                  <a16:creationId xmlns:a16="http://schemas.microsoft.com/office/drawing/2014/main" id="{C2147147-E7C7-B437-40DE-0A73A8CE376F}"/>
                </a:ext>
              </a:extLst>
            </p:cNvPr>
            <p:cNvSpPr/>
            <p:nvPr/>
          </p:nvSpPr>
          <p:spPr>
            <a:xfrm flipV="1">
              <a:off x="6068607" y="4465190"/>
              <a:ext cx="47959" cy="68908"/>
            </a:xfrm>
            <a:custGeom>
              <a:avLst/>
              <a:gdLst>
                <a:gd name="connsiteX0" fmla="*/ -3048 w 47959"/>
                <a:gd name="connsiteY0" fmla="*/ -1549 h 68908"/>
                <a:gd name="connsiteX1" fmla="*/ 44912 w 47959"/>
                <a:gd name="connsiteY1" fmla="*/ -1549 h 68908"/>
                <a:gd name="connsiteX2" fmla="*/ 44912 w 47959"/>
                <a:gd name="connsiteY2" fmla="*/ 67359 h 68908"/>
                <a:gd name="connsiteX3" fmla="*/ -3048 w 47959"/>
                <a:gd name="connsiteY3" fmla="*/ 67359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3048" y="-1549"/>
                  </a:moveTo>
                  <a:lnTo>
                    <a:pt x="44912" y="-1549"/>
                  </a:lnTo>
                  <a:lnTo>
                    <a:pt x="44912" y="67359"/>
                  </a:lnTo>
                  <a:lnTo>
                    <a:pt x="-3048" y="67359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17" name="Freeform: Shape 516">
              <a:extLst>
                <a:ext uri="{FF2B5EF4-FFF2-40B4-BE49-F238E27FC236}">
                  <a16:creationId xmlns:a16="http://schemas.microsoft.com/office/drawing/2014/main" id="{021454E2-0FFA-832F-F024-EF15884DCFC8}"/>
                </a:ext>
              </a:extLst>
            </p:cNvPr>
            <p:cNvSpPr/>
            <p:nvPr/>
          </p:nvSpPr>
          <p:spPr>
            <a:xfrm flipV="1">
              <a:off x="6142172" y="4465190"/>
              <a:ext cx="47956" cy="68908"/>
            </a:xfrm>
            <a:custGeom>
              <a:avLst/>
              <a:gdLst>
                <a:gd name="connsiteX0" fmla="*/ -3117 w 47956"/>
                <a:gd name="connsiteY0" fmla="*/ -1549 h 68908"/>
                <a:gd name="connsiteX1" fmla="*/ 44839 w 47956"/>
                <a:gd name="connsiteY1" fmla="*/ -1549 h 68908"/>
                <a:gd name="connsiteX2" fmla="*/ 44839 w 47956"/>
                <a:gd name="connsiteY2" fmla="*/ 67359 h 68908"/>
                <a:gd name="connsiteX3" fmla="*/ -3117 w 47956"/>
                <a:gd name="connsiteY3" fmla="*/ 67359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08">
                  <a:moveTo>
                    <a:pt x="-3117" y="-1549"/>
                  </a:moveTo>
                  <a:lnTo>
                    <a:pt x="44839" y="-1549"/>
                  </a:lnTo>
                  <a:lnTo>
                    <a:pt x="44839" y="67359"/>
                  </a:lnTo>
                  <a:lnTo>
                    <a:pt x="-3117" y="67359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18" name="Freeform: Shape 517">
              <a:extLst>
                <a:ext uri="{FF2B5EF4-FFF2-40B4-BE49-F238E27FC236}">
                  <a16:creationId xmlns:a16="http://schemas.microsoft.com/office/drawing/2014/main" id="{D349113A-6637-55BB-7214-291A0670FAEC}"/>
                </a:ext>
              </a:extLst>
            </p:cNvPr>
            <p:cNvSpPr/>
            <p:nvPr/>
          </p:nvSpPr>
          <p:spPr>
            <a:xfrm flipV="1">
              <a:off x="5521271" y="4465190"/>
              <a:ext cx="47959" cy="68908"/>
            </a:xfrm>
            <a:custGeom>
              <a:avLst/>
              <a:gdLst>
                <a:gd name="connsiteX0" fmla="*/ -2534 w 47959"/>
                <a:gd name="connsiteY0" fmla="*/ -1549 h 68908"/>
                <a:gd name="connsiteX1" fmla="*/ 45426 w 47959"/>
                <a:gd name="connsiteY1" fmla="*/ -1549 h 68908"/>
                <a:gd name="connsiteX2" fmla="*/ 45426 w 47959"/>
                <a:gd name="connsiteY2" fmla="*/ 67359 h 68908"/>
                <a:gd name="connsiteX3" fmla="*/ -2534 w 47959"/>
                <a:gd name="connsiteY3" fmla="*/ 67359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534" y="-1549"/>
                  </a:moveTo>
                  <a:lnTo>
                    <a:pt x="45426" y="-1549"/>
                  </a:lnTo>
                  <a:lnTo>
                    <a:pt x="45426" y="67359"/>
                  </a:lnTo>
                  <a:lnTo>
                    <a:pt x="-2534" y="67359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19" name="Freeform: Shape 518">
              <a:extLst>
                <a:ext uri="{FF2B5EF4-FFF2-40B4-BE49-F238E27FC236}">
                  <a16:creationId xmlns:a16="http://schemas.microsoft.com/office/drawing/2014/main" id="{1D4E2150-0D83-5419-D7C2-9D0B3AE92532}"/>
                </a:ext>
              </a:extLst>
            </p:cNvPr>
            <p:cNvSpPr/>
            <p:nvPr/>
          </p:nvSpPr>
          <p:spPr>
            <a:xfrm flipV="1">
              <a:off x="5594836" y="4465190"/>
              <a:ext cx="47956" cy="68908"/>
            </a:xfrm>
            <a:custGeom>
              <a:avLst/>
              <a:gdLst>
                <a:gd name="connsiteX0" fmla="*/ -2603 w 47956"/>
                <a:gd name="connsiteY0" fmla="*/ -1549 h 68908"/>
                <a:gd name="connsiteX1" fmla="*/ 45353 w 47956"/>
                <a:gd name="connsiteY1" fmla="*/ -1549 h 68908"/>
                <a:gd name="connsiteX2" fmla="*/ 45353 w 47956"/>
                <a:gd name="connsiteY2" fmla="*/ 67359 h 68908"/>
                <a:gd name="connsiteX3" fmla="*/ -2603 w 47956"/>
                <a:gd name="connsiteY3" fmla="*/ 67359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08">
                  <a:moveTo>
                    <a:pt x="-2603" y="-1549"/>
                  </a:moveTo>
                  <a:lnTo>
                    <a:pt x="45353" y="-1549"/>
                  </a:lnTo>
                  <a:lnTo>
                    <a:pt x="45353" y="67359"/>
                  </a:lnTo>
                  <a:lnTo>
                    <a:pt x="-2603" y="67359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20" name="Freeform: Shape 519">
              <a:extLst>
                <a:ext uri="{FF2B5EF4-FFF2-40B4-BE49-F238E27FC236}">
                  <a16:creationId xmlns:a16="http://schemas.microsoft.com/office/drawing/2014/main" id="{0C772D30-C620-F116-CBB5-912CF76E0A70}"/>
                </a:ext>
              </a:extLst>
            </p:cNvPr>
            <p:cNvSpPr/>
            <p:nvPr/>
          </p:nvSpPr>
          <p:spPr>
            <a:xfrm flipV="1">
              <a:off x="5668401" y="4465190"/>
              <a:ext cx="47959" cy="68908"/>
            </a:xfrm>
            <a:custGeom>
              <a:avLst/>
              <a:gdLst>
                <a:gd name="connsiteX0" fmla="*/ -2672 w 47959"/>
                <a:gd name="connsiteY0" fmla="*/ -1549 h 68908"/>
                <a:gd name="connsiteX1" fmla="*/ 45288 w 47959"/>
                <a:gd name="connsiteY1" fmla="*/ -1549 h 68908"/>
                <a:gd name="connsiteX2" fmla="*/ 45288 w 47959"/>
                <a:gd name="connsiteY2" fmla="*/ 67359 h 68908"/>
                <a:gd name="connsiteX3" fmla="*/ -2672 w 47959"/>
                <a:gd name="connsiteY3" fmla="*/ 67359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672" y="-1549"/>
                  </a:moveTo>
                  <a:lnTo>
                    <a:pt x="45288" y="-1549"/>
                  </a:lnTo>
                  <a:lnTo>
                    <a:pt x="45288" y="67359"/>
                  </a:lnTo>
                  <a:lnTo>
                    <a:pt x="-2672" y="67359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21" name="Freeform: Shape 520">
              <a:extLst>
                <a:ext uri="{FF2B5EF4-FFF2-40B4-BE49-F238E27FC236}">
                  <a16:creationId xmlns:a16="http://schemas.microsoft.com/office/drawing/2014/main" id="{757CB944-090A-5E87-18B6-DE39183566C1}"/>
                </a:ext>
              </a:extLst>
            </p:cNvPr>
            <p:cNvSpPr/>
            <p:nvPr/>
          </p:nvSpPr>
          <p:spPr>
            <a:xfrm flipV="1">
              <a:off x="5774347" y="4567504"/>
              <a:ext cx="47956" cy="68908"/>
            </a:xfrm>
            <a:custGeom>
              <a:avLst/>
              <a:gdLst>
                <a:gd name="connsiteX0" fmla="*/ -2771 w 47956"/>
                <a:gd name="connsiteY0" fmla="*/ -1423 h 68908"/>
                <a:gd name="connsiteX1" fmla="*/ 45185 w 47956"/>
                <a:gd name="connsiteY1" fmla="*/ -1423 h 68908"/>
                <a:gd name="connsiteX2" fmla="*/ 45185 w 47956"/>
                <a:gd name="connsiteY2" fmla="*/ 67485 h 68908"/>
                <a:gd name="connsiteX3" fmla="*/ -2771 w 47956"/>
                <a:gd name="connsiteY3" fmla="*/ 67485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08">
                  <a:moveTo>
                    <a:pt x="-2771" y="-1423"/>
                  </a:moveTo>
                  <a:lnTo>
                    <a:pt x="45185" y="-1423"/>
                  </a:lnTo>
                  <a:lnTo>
                    <a:pt x="45185" y="67485"/>
                  </a:lnTo>
                  <a:lnTo>
                    <a:pt x="-2771" y="67485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22" name="Freeform: Shape 521">
              <a:extLst>
                <a:ext uri="{FF2B5EF4-FFF2-40B4-BE49-F238E27FC236}">
                  <a16:creationId xmlns:a16="http://schemas.microsoft.com/office/drawing/2014/main" id="{1EBF2459-D0DC-F80B-4A5A-68DB4D2A7C80}"/>
                </a:ext>
              </a:extLst>
            </p:cNvPr>
            <p:cNvSpPr/>
            <p:nvPr/>
          </p:nvSpPr>
          <p:spPr>
            <a:xfrm flipV="1">
              <a:off x="5847912" y="4567504"/>
              <a:ext cx="47959" cy="68908"/>
            </a:xfrm>
            <a:custGeom>
              <a:avLst/>
              <a:gdLst>
                <a:gd name="connsiteX0" fmla="*/ -2841 w 47959"/>
                <a:gd name="connsiteY0" fmla="*/ -1423 h 68908"/>
                <a:gd name="connsiteX1" fmla="*/ 45119 w 47959"/>
                <a:gd name="connsiteY1" fmla="*/ -1423 h 68908"/>
                <a:gd name="connsiteX2" fmla="*/ 45119 w 47959"/>
                <a:gd name="connsiteY2" fmla="*/ 67485 h 68908"/>
                <a:gd name="connsiteX3" fmla="*/ -2841 w 47959"/>
                <a:gd name="connsiteY3" fmla="*/ 67485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841" y="-1423"/>
                  </a:moveTo>
                  <a:lnTo>
                    <a:pt x="45119" y="-1423"/>
                  </a:lnTo>
                  <a:lnTo>
                    <a:pt x="45119" y="67485"/>
                  </a:lnTo>
                  <a:lnTo>
                    <a:pt x="-2841" y="67485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id="{E171B494-6967-7ED8-4E18-54B023B3BF48}"/>
                </a:ext>
              </a:extLst>
            </p:cNvPr>
            <p:cNvSpPr/>
            <p:nvPr/>
          </p:nvSpPr>
          <p:spPr>
            <a:xfrm flipV="1">
              <a:off x="5921477" y="4567504"/>
              <a:ext cx="47959" cy="68908"/>
            </a:xfrm>
            <a:custGeom>
              <a:avLst/>
              <a:gdLst>
                <a:gd name="connsiteX0" fmla="*/ -2910 w 47959"/>
                <a:gd name="connsiteY0" fmla="*/ -1423 h 68908"/>
                <a:gd name="connsiteX1" fmla="*/ 45050 w 47959"/>
                <a:gd name="connsiteY1" fmla="*/ -1423 h 68908"/>
                <a:gd name="connsiteX2" fmla="*/ 45050 w 47959"/>
                <a:gd name="connsiteY2" fmla="*/ 67485 h 68908"/>
                <a:gd name="connsiteX3" fmla="*/ -2910 w 47959"/>
                <a:gd name="connsiteY3" fmla="*/ 67485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910" y="-1423"/>
                  </a:moveTo>
                  <a:lnTo>
                    <a:pt x="45050" y="-1423"/>
                  </a:lnTo>
                  <a:lnTo>
                    <a:pt x="45050" y="67485"/>
                  </a:lnTo>
                  <a:lnTo>
                    <a:pt x="-2910" y="67485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id="{7FB59674-9BF5-546D-03A7-3E11E32417BF}"/>
                </a:ext>
              </a:extLst>
            </p:cNvPr>
            <p:cNvSpPr/>
            <p:nvPr/>
          </p:nvSpPr>
          <p:spPr>
            <a:xfrm flipV="1">
              <a:off x="5921477" y="4567502"/>
              <a:ext cx="47958" cy="68910"/>
            </a:xfrm>
            <a:custGeom>
              <a:avLst/>
              <a:gdLst>
                <a:gd name="connsiteX0" fmla="*/ 45049 w 47958"/>
                <a:gd name="connsiteY0" fmla="*/ -1423 h 68910"/>
                <a:gd name="connsiteX1" fmla="*/ 36956 w 47958"/>
                <a:gd name="connsiteY1" fmla="*/ -1423 h 68910"/>
                <a:gd name="connsiteX2" fmla="*/ 36956 w 47958"/>
                <a:gd name="connsiteY2" fmla="*/ 58942 h 68910"/>
                <a:gd name="connsiteX3" fmla="*/ -2910 w 47958"/>
                <a:gd name="connsiteY3" fmla="*/ 58942 h 68910"/>
                <a:gd name="connsiteX4" fmla="*/ -2910 w 47958"/>
                <a:gd name="connsiteY4" fmla="*/ 67487 h 68910"/>
                <a:gd name="connsiteX5" fmla="*/ 45049 w 47958"/>
                <a:gd name="connsiteY5" fmla="*/ 67487 h 68910"/>
                <a:gd name="connsiteX6" fmla="*/ 45049 w 47958"/>
                <a:gd name="connsiteY6" fmla="*/ -1423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5049" y="-1423"/>
                  </a:moveTo>
                  <a:lnTo>
                    <a:pt x="36956" y="-1423"/>
                  </a:lnTo>
                  <a:lnTo>
                    <a:pt x="36956" y="58942"/>
                  </a:lnTo>
                  <a:lnTo>
                    <a:pt x="-2910" y="58942"/>
                  </a:lnTo>
                  <a:lnTo>
                    <a:pt x="-2910" y="67487"/>
                  </a:lnTo>
                  <a:lnTo>
                    <a:pt x="45049" y="67487"/>
                  </a:lnTo>
                  <a:lnTo>
                    <a:pt x="45049" y="-1423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25" name="Freeform: Shape 524">
              <a:extLst>
                <a:ext uri="{FF2B5EF4-FFF2-40B4-BE49-F238E27FC236}">
                  <a16:creationId xmlns:a16="http://schemas.microsoft.com/office/drawing/2014/main" id="{5ECD620C-908A-547C-218F-00812075EA92}"/>
                </a:ext>
              </a:extLst>
            </p:cNvPr>
            <p:cNvSpPr/>
            <p:nvPr/>
          </p:nvSpPr>
          <p:spPr>
            <a:xfrm flipV="1">
              <a:off x="5995042" y="4567504"/>
              <a:ext cx="47959" cy="68908"/>
            </a:xfrm>
            <a:custGeom>
              <a:avLst/>
              <a:gdLst>
                <a:gd name="connsiteX0" fmla="*/ -2979 w 47959"/>
                <a:gd name="connsiteY0" fmla="*/ -1423 h 68908"/>
                <a:gd name="connsiteX1" fmla="*/ 44981 w 47959"/>
                <a:gd name="connsiteY1" fmla="*/ -1423 h 68908"/>
                <a:gd name="connsiteX2" fmla="*/ 44981 w 47959"/>
                <a:gd name="connsiteY2" fmla="*/ 67485 h 68908"/>
                <a:gd name="connsiteX3" fmla="*/ -2979 w 47959"/>
                <a:gd name="connsiteY3" fmla="*/ 67485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979" y="-1423"/>
                  </a:moveTo>
                  <a:lnTo>
                    <a:pt x="44981" y="-1423"/>
                  </a:lnTo>
                  <a:lnTo>
                    <a:pt x="44981" y="67485"/>
                  </a:lnTo>
                  <a:lnTo>
                    <a:pt x="-2979" y="67485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BFD68234-40C9-42F4-F4B7-6759D174E3E0}"/>
                </a:ext>
              </a:extLst>
            </p:cNvPr>
            <p:cNvSpPr/>
            <p:nvPr/>
          </p:nvSpPr>
          <p:spPr>
            <a:xfrm flipV="1">
              <a:off x="5995042" y="4567502"/>
              <a:ext cx="47958" cy="68910"/>
            </a:xfrm>
            <a:custGeom>
              <a:avLst/>
              <a:gdLst>
                <a:gd name="connsiteX0" fmla="*/ 44980 w 47958"/>
                <a:gd name="connsiteY0" fmla="*/ -1423 h 68910"/>
                <a:gd name="connsiteX1" fmla="*/ 36887 w 47958"/>
                <a:gd name="connsiteY1" fmla="*/ -1423 h 68910"/>
                <a:gd name="connsiteX2" fmla="*/ 36887 w 47958"/>
                <a:gd name="connsiteY2" fmla="*/ 58942 h 68910"/>
                <a:gd name="connsiteX3" fmla="*/ -2979 w 47958"/>
                <a:gd name="connsiteY3" fmla="*/ 58942 h 68910"/>
                <a:gd name="connsiteX4" fmla="*/ -2979 w 47958"/>
                <a:gd name="connsiteY4" fmla="*/ 67487 h 68910"/>
                <a:gd name="connsiteX5" fmla="*/ 44980 w 47958"/>
                <a:gd name="connsiteY5" fmla="*/ 67487 h 68910"/>
                <a:gd name="connsiteX6" fmla="*/ 44980 w 47958"/>
                <a:gd name="connsiteY6" fmla="*/ -1423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4980" y="-1423"/>
                  </a:moveTo>
                  <a:lnTo>
                    <a:pt x="36887" y="-1423"/>
                  </a:lnTo>
                  <a:lnTo>
                    <a:pt x="36887" y="58942"/>
                  </a:lnTo>
                  <a:lnTo>
                    <a:pt x="-2979" y="58942"/>
                  </a:lnTo>
                  <a:lnTo>
                    <a:pt x="-2979" y="67487"/>
                  </a:lnTo>
                  <a:lnTo>
                    <a:pt x="44980" y="67487"/>
                  </a:lnTo>
                  <a:lnTo>
                    <a:pt x="44980" y="-1423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5A45B5B2-BF1F-C5E5-EBCA-CDEB39F51920}"/>
                </a:ext>
              </a:extLst>
            </p:cNvPr>
            <p:cNvSpPr/>
            <p:nvPr/>
          </p:nvSpPr>
          <p:spPr>
            <a:xfrm flipV="1">
              <a:off x="6068607" y="4567504"/>
              <a:ext cx="47959" cy="68908"/>
            </a:xfrm>
            <a:custGeom>
              <a:avLst/>
              <a:gdLst>
                <a:gd name="connsiteX0" fmla="*/ -3048 w 47959"/>
                <a:gd name="connsiteY0" fmla="*/ -1423 h 68908"/>
                <a:gd name="connsiteX1" fmla="*/ 44912 w 47959"/>
                <a:gd name="connsiteY1" fmla="*/ -1423 h 68908"/>
                <a:gd name="connsiteX2" fmla="*/ 44912 w 47959"/>
                <a:gd name="connsiteY2" fmla="*/ 67485 h 68908"/>
                <a:gd name="connsiteX3" fmla="*/ -3048 w 47959"/>
                <a:gd name="connsiteY3" fmla="*/ 67485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3048" y="-1423"/>
                  </a:moveTo>
                  <a:lnTo>
                    <a:pt x="44912" y="-1423"/>
                  </a:lnTo>
                  <a:lnTo>
                    <a:pt x="44912" y="67485"/>
                  </a:lnTo>
                  <a:lnTo>
                    <a:pt x="-3048" y="67485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ED75B693-D3C1-09EB-5C5D-DE96A059FAC3}"/>
                </a:ext>
              </a:extLst>
            </p:cNvPr>
            <p:cNvSpPr/>
            <p:nvPr/>
          </p:nvSpPr>
          <p:spPr>
            <a:xfrm flipV="1">
              <a:off x="6142172" y="4567504"/>
              <a:ext cx="47956" cy="68908"/>
            </a:xfrm>
            <a:custGeom>
              <a:avLst/>
              <a:gdLst>
                <a:gd name="connsiteX0" fmla="*/ -3117 w 47956"/>
                <a:gd name="connsiteY0" fmla="*/ -1423 h 68908"/>
                <a:gd name="connsiteX1" fmla="*/ 44839 w 47956"/>
                <a:gd name="connsiteY1" fmla="*/ -1423 h 68908"/>
                <a:gd name="connsiteX2" fmla="*/ 44839 w 47956"/>
                <a:gd name="connsiteY2" fmla="*/ 67485 h 68908"/>
                <a:gd name="connsiteX3" fmla="*/ -3117 w 47956"/>
                <a:gd name="connsiteY3" fmla="*/ 67485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08">
                  <a:moveTo>
                    <a:pt x="-3117" y="-1423"/>
                  </a:moveTo>
                  <a:lnTo>
                    <a:pt x="44839" y="-1423"/>
                  </a:lnTo>
                  <a:lnTo>
                    <a:pt x="44839" y="67485"/>
                  </a:lnTo>
                  <a:lnTo>
                    <a:pt x="-3117" y="67485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3518A73C-0CC0-F84E-9990-9536C2CFA77F}"/>
                </a:ext>
              </a:extLst>
            </p:cNvPr>
            <p:cNvSpPr/>
            <p:nvPr/>
          </p:nvSpPr>
          <p:spPr>
            <a:xfrm flipV="1">
              <a:off x="6142172" y="4567502"/>
              <a:ext cx="47958" cy="68910"/>
            </a:xfrm>
            <a:custGeom>
              <a:avLst/>
              <a:gdLst>
                <a:gd name="connsiteX0" fmla="*/ 44841 w 47958"/>
                <a:gd name="connsiteY0" fmla="*/ -1423 h 68910"/>
                <a:gd name="connsiteX1" fmla="*/ 36748 w 47958"/>
                <a:gd name="connsiteY1" fmla="*/ -1423 h 68910"/>
                <a:gd name="connsiteX2" fmla="*/ 36748 w 47958"/>
                <a:gd name="connsiteY2" fmla="*/ 58942 h 68910"/>
                <a:gd name="connsiteX3" fmla="*/ -3117 w 47958"/>
                <a:gd name="connsiteY3" fmla="*/ 58942 h 68910"/>
                <a:gd name="connsiteX4" fmla="*/ -3117 w 47958"/>
                <a:gd name="connsiteY4" fmla="*/ 67487 h 68910"/>
                <a:gd name="connsiteX5" fmla="*/ 44841 w 47958"/>
                <a:gd name="connsiteY5" fmla="*/ 67487 h 68910"/>
                <a:gd name="connsiteX6" fmla="*/ 44841 w 47958"/>
                <a:gd name="connsiteY6" fmla="*/ -1423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4841" y="-1423"/>
                  </a:moveTo>
                  <a:lnTo>
                    <a:pt x="36748" y="-1423"/>
                  </a:lnTo>
                  <a:lnTo>
                    <a:pt x="36748" y="58942"/>
                  </a:lnTo>
                  <a:lnTo>
                    <a:pt x="-3117" y="58942"/>
                  </a:lnTo>
                  <a:lnTo>
                    <a:pt x="-3117" y="67487"/>
                  </a:lnTo>
                  <a:lnTo>
                    <a:pt x="44841" y="67487"/>
                  </a:lnTo>
                  <a:lnTo>
                    <a:pt x="44841" y="-1423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982479CE-2A1A-81ED-6D45-670A97B22FBC}"/>
                </a:ext>
              </a:extLst>
            </p:cNvPr>
            <p:cNvSpPr/>
            <p:nvPr/>
          </p:nvSpPr>
          <p:spPr>
            <a:xfrm flipV="1">
              <a:off x="5521271" y="4567504"/>
              <a:ext cx="47959" cy="68908"/>
            </a:xfrm>
            <a:custGeom>
              <a:avLst/>
              <a:gdLst>
                <a:gd name="connsiteX0" fmla="*/ -2534 w 47959"/>
                <a:gd name="connsiteY0" fmla="*/ -1423 h 68908"/>
                <a:gd name="connsiteX1" fmla="*/ 45426 w 47959"/>
                <a:gd name="connsiteY1" fmla="*/ -1423 h 68908"/>
                <a:gd name="connsiteX2" fmla="*/ 45426 w 47959"/>
                <a:gd name="connsiteY2" fmla="*/ 67485 h 68908"/>
                <a:gd name="connsiteX3" fmla="*/ -2534 w 47959"/>
                <a:gd name="connsiteY3" fmla="*/ 67485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534" y="-1423"/>
                  </a:moveTo>
                  <a:lnTo>
                    <a:pt x="45426" y="-1423"/>
                  </a:lnTo>
                  <a:lnTo>
                    <a:pt x="45426" y="67485"/>
                  </a:lnTo>
                  <a:lnTo>
                    <a:pt x="-2534" y="67485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id="{7A80E153-E559-1BCC-6B10-DAFACB38292E}"/>
                </a:ext>
              </a:extLst>
            </p:cNvPr>
            <p:cNvSpPr/>
            <p:nvPr/>
          </p:nvSpPr>
          <p:spPr>
            <a:xfrm flipV="1">
              <a:off x="5594836" y="4567504"/>
              <a:ext cx="47956" cy="68908"/>
            </a:xfrm>
            <a:custGeom>
              <a:avLst/>
              <a:gdLst>
                <a:gd name="connsiteX0" fmla="*/ -2603 w 47956"/>
                <a:gd name="connsiteY0" fmla="*/ -1423 h 68908"/>
                <a:gd name="connsiteX1" fmla="*/ 45353 w 47956"/>
                <a:gd name="connsiteY1" fmla="*/ -1423 h 68908"/>
                <a:gd name="connsiteX2" fmla="*/ 45353 w 47956"/>
                <a:gd name="connsiteY2" fmla="*/ 67485 h 68908"/>
                <a:gd name="connsiteX3" fmla="*/ -2603 w 47956"/>
                <a:gd name="connsiteY3" fmla="*/ 67485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08">
                  <a:moveTo>
                    <a:pt x="-2603" y="-1423"/>
                  </a:moveTo>
                  <a:lnTo>
                    <a:pt x="45353" y="-1423"/>
                  </a:lnTo>
                  <a:lnTo>
                    <a:pt x="45353" y="67485"/>
                  </a:lnTo>
                  <a:lnTo>
                    <a:pt x="-2603" y="67485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14EFB52A-DA98-10D2-C4A1-CB4E54C84435}"/>
                </a:ext>
              </a:extLst>
            </p:cNvPr>
            <p:cNvSpPr/>
            <p:nvPr/>
          </p:nvSpPr>
          <p:spPr>
            <a:xfrm flipV="1">
              <a:off x="5668401" y="4567504"/>
              <a:ext cx="47959" cy="68908"/>
            </a:xfrm>
            <a:custGeom>
              <a:avLst/>
              <a:gdLst>
                <a:gd name="connsiteX0" fmla="*/ -2672 w 47959"/>
                <a:gd name="connsiteY0" fmla="*/ -1423 h 68908"/>
                <a:gd name="connsiteX1" fmla="*/ 45288 w 47959"/>
                <a:gd name="connsiteY1" fmla="*/ -1423 h 68908"/>
                <a:gd name="connsiteX2" fmla="*/ 45288 w 47959"/>
                <a:gd name="connsiteY2" fmla="*/ 67485 h 68908"/>
                <a:gd name="connsiteX3" fmla="*/ -2672 w 47959"/>
                <a:gd name="connsiteY3" fmla="*/ 67485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672" y="-1423"/>
                  </a:moveTo>
                  <a:lnTo>
                    <a:pt x="45288" y="-1423"/>
                  </a:lnTo>
                  <a:lnTo>
                    <a:pt x="45288" y="67485"/>
                  </a:lnTo>
                  <a:lnTo>
                    <a:pt x="-2672" y="67485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BD4AF779-CB91-851A-1773-9B19DABBBC81}"/>
                </a:ext>
              </a:extLst>
            </p:cNvPr>
            <p:cNvSpPr/>
            <p:nvPr/>
          </p:nvSpPr>
          <p:spPr>
            <a:xfrm flipV="1">
              <a:off x="5774347" y="4669819"/>
              <a:ext cx="47956" cy="68908"/>
            </a:xfrm>
            <a:custGeom>
              <a:avLst/>
              <a:gdLst>
                <a:gd name="connsiteX0" fmla="*/ -2771 w 47956"/>
                <a:gd name="connsiteY0" fmla="*/ -1298 h 68908"/>
                <a:gd name="connsiteX1" fmla="*/ 45185 w 47956"/>
                <a:gd name="connsiteY1" fmla="*/ -1298 h 68908"/>
                <a:gd name="connsiteX2" fmla="*/ 45185 w 47956"/>
                <a:gd name="connsiteY2" fmla="*/ 67610 h 68908"/>
                <a:gd name="connsiteX3" fmla="*/ -2771 w 47956"/>
                <a:gd name="connsiteY3" fmla="*/ 67610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08">
                  <a:moveTo>
                    <a:pt x="-2771" y="-1298"/>
                  </a:moveTo>
                  <a:lnTo>
                    <a:pt x="45185" y="-1298"/>
                  </a:lnTo>
                  <a:lnTo>
                    <a:pt x="45185" y="67610"/>
                  </a:lnTo>
                  <a:lnTo>
                    <a:pt x="-2771" y="67610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5EC85DBF-BBF9-8824-FDA2-EF9C951EAAEF}"/>
                </a:ext>
              </a:extLst>
            </p:cNvPr>
            <p:cNvSpPr/>
            <p:nvPr/>
          </p:nvSpPr>
          <p:spPr>
            <a:xfrm flipV="1">
              <a:off x="5847912" y="4669819"/>
              <a:ext cx="47959" cy="68908"/>
            </a:xfrm>
            <a:custGeom>
              <a:avLst/>
              <a:gdLst>
                <a:gd name="connsiteX0" fmla="*/ -2841 w 47959"/>
                <a:gd name="connsiteY0" fmla="*/ -1298 h 68908"/>
                <a:gd name="connsiteX1" fmla="*/ 45119 w 47959"/>
                <a:gd name="connsiteY1" fmla="*/ -1298 h 68908"/>
                <a:gd name="connsiteX2" fmla="*/ 45119 w 47959"/>
                <a:gd name="connsiteY2" fmla="*/ 67610 h 68908"/>
                <a:gd name="connsiteX3" fmla="*/ -2841 w 47959"/>
                <a:gd name="connsiteY3" fmla="*/ 67610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841" y="-1298"/>
                  </a:moveTo>
                  <a:lnTo>
                    <a:pt x="45119" y="-1298"/>
                  </a:lnTo>
                  <a:lnTo>
                    <a:pt x="45119" y="67610"/>
                  </a:lnTo>
                  <a:lnTo>
                    <a:pt x="-2841" y="67610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9953266E-9D76-79F4-7084-C2A430A5D738}"/>
                </a:ext>
              </a:extLst>
            </p:cNvPr>
            <p:cNvSpPr/>
            <p:nvPr/>
          </p:nvSpPr>
          <p:spPr>
            <a:xfrm flipV="1">
              <a:off x="5847912" y="4669816"/>
              <a:ext cx="47958" cy="68910"/>
            </a:xfrm>
            <a:custGeom>
              <a:avLst/>
              <a:gdLst>
                <a:gd name="connsiteX0" fmla="*/ 45118 w 47958"/>
                <a:gd name="connsiteY0" fmla="*/ -1298 h 68910"/>
                <a:gd name="connsiteX1" fmla="*/ 37025 w 47958"/>
                <a:gd name="connsiteY1" fmla="*/ -1298 h 68910"/>
                <a:gd name="connsiteX2" fmla="*/ 37025 w 47958"/>
                <a:gd name="connsiteY2" fmla="*/ 59068 h 68910"/>
                <a:gd name="connsiteX3" fmla="*/ -2841 w 47958"/>
                <a:gd name="connsiteY3" fmla="*/ 59068 h 68910"/>
                <a:gd name="connsiteX4" fmla="*/ -2841 w 47958"/>
                <a:gd name="connsiteY4" fmla="*/ 67612 h 68910"/>
                <a:gd name="connsiteX5" fmla="*/ 45118 w 47958"/>
                <a:gd name="connsiteY5" fmla="*/ 67612 h 68910"/>
                <a:gd name="connsiteX6" fmla="*/ 45118 w 47958"/>
                <a:gd name="connsiteY6" fmla="*/ -1298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5118" y="-1298"/>
                  </a:moveTo>
                  <a:lnTo>
                    <a:pt x="37025" y="-1298"/>
                  </a:lnTo>
                  <a:lnTo>
                    <a:pt x="37025" y="59068"/>
                  </a:lnTo>
                  <a:lnTo>
                    <a:pt x="-2841" y="59068"/>
                  </a:lnTo>
                  <a:lnTo>
                    <a:pt x="-2841" y="67612"/>
                  </a:lnTo>
                  <a:lnTo>
                    <a:pt x="45118" y="67612"/>
                  </a:lnTo>
                  <a:lnTo>
                    <a:pt x="45118" y="-1298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83C986FE-ADA8-92F8-3C02-943C7281BB53}"/>
                </a:ext>
              </a:extLst>
            </p:cNvPr>
            <p:cNvSpPr/>
            <p:nvPr/>
          </p:nvSpPr>
          <p:spPr>
            <a:xfrm flipV="1">
              <a:off x="5921477" y="4669819"/>
              <a:ext cx="47959" cy="68908"/>
            </a:xfrm>
            <a:custGeom>
              <a:avLst/>
              <a:gdLst>
                <a:gd name="connsiteX0" fmla="*/ -2910 w 47959"/>
                <a:gd name="connsiteY0" fmla="*/ -1298 h 68908"/>
                <a:gd name="connsiteX1" fmla="*/ 45050 w 47959"/>
                <a:gd name="connsiteY1" fmla="*/ -1298 h 68908"/>
                <a:gd name="connsiteX2" fmla="*/ 45050 w 47959"/>
                <a:gd name="connsiteY2" fmla="*/ 67610 h 68908"/>
                <a:gd name="connsiteX3" fmla="*/ -2910 w 47959"/>
                <a:gd name="connsiteY3" fmla="*/ 67610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910" y="-1298"/>
                  </a:moveTo>
                  <a:lnTo>
                    <a:pt x="45050" y="-1298"/>
                  </a:lnTo>
                  <a:lnTo>
                    <a:pt x="45050" y="67610"/>
                  </a:lnTo>
                  <a:lnTo>
                    <a:pt x="-2910" y="67610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961B30DB-E501-2D73-A746-771E246AF01F}"/>
                </a:ext>
              </a:extLst>
            </p:cNvPr>
            <p:cNvSpPr/>
            <p:nvPr/>
          </p:nvSpPr>
          <p:spPr>
            <a:xfrm flipV="1">
              <a:off x="5921477" y="4669816"/>
              <a:ext cx="47958" cy="68910"/>
            </a:xfrm>
            <a:custGeom>
              <a:avLst/>
              <a:gdLst>
                <a:gd name="connsiteX0" fmla="*/ 45049 w 47958"/>
                <a:gd name="connsiteY0" fmla="*/ -1298 h 68910"/>
                <a:gd name="connsiteX1" fmla="*/ 36956 w 47958"/>
                <a:gd name="connsiteY1" fmla="*/ -1298 h 68910"/>
                <a:gd name="connsiteX2" fmla="*/ 36956 w 47958"/>
                <a:gd name="connsiteY2" fmla="*/ 59068 h 68910"/>
                <a:gd name="connsiteX3" fmla="*/ -2910 w 47958"/>
                <a:gd name="connsiteY3" fmla="*/ 59068 h 68910"/>
                <a:gd name="connsiteX4" fmla="*/ -2910 w 47958"/>
                <a:gd name="connsiteY4" fmla="*/ 67612 h 68910"/>
                <a:gd name="connsiteX5" fmla="*/ 45049 w 47958"/>
                <a:gd name="connsiteY5" fmla="*/ 67612 h 68910"/>
                <a:gd name="connsiteX6" fmla="*/ 45049 w 47958"/>
                <a:gd name="connsiteY6" fmla="*/ -1298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5049" y="-1298"/>
                  </a:moveTo>
                  <a:lnTo>
                    <a:pt x="36956" y="-1298"/>
                  </a:lnTo>
                  <a:lnTo>
                    <a:pt x="36956" y="59068"/>
                  </a:lnTo>
                  <a:lnTo>
                    <a:pt x="-2910" y="59068"/>
                  </a:lnTo>
                  <a:lnTo>
                    <a:pt x="-2910" y="67612"/>
                  </a:lnTo>
                  <a:lnTo>
                    <a:pt x="45049" y="67612"/>
                  </a:lnTo>
                  <a:lnTo>
                    <a:pt x="45049" y="-1298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AC37E9E3-A6A6-1D8B-BC9A-9E22D3113947}"/>
                </a:ext>
              </a:extLst>
            </p:cNvPr>
            <p:cNvSpPr/>
            <p:nvPr/>
          </p:nvSpPr>
          <p:spPr>
            <a:xfrm flipV="1">
              <a:off x="5995042" y="4669819"/>
              <a:ext cx="47959" cy="68908"/>
            </a:xfrm>
            <a:custGeom>
              <a:avLst/>
              <a:gdLst>
                <a:gd name="connsiteX0" fmla="*/ -2979 w 47959"/>
                <a:gd name="connsiteY0" fmla="*/ -1298 h 68908"/>
                <a:gd name="connsiteX1" fmla="*/ 44981 w 47959"/>
                <a:gd name="connsiteY1" fmla="*/ -1298 h 68908"/>
                <a:gd name="connsiteX2" fmla="*/ 44981 w 47959"/>
                <a:gd name="connsiteY2" fmla="*/ 67610 h 68908"/>
                <a:gd name="connsiteX3" fmla="*/ -2979 w 47959"/>
                <a:gd name="connsiteY3" fmla="*/ 67610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979" y="-1298"/>
                  </a:moveTo>
                  <a:lnTo>
                    <a:pt x="44981" y="-1298"/>
                  </a:lnTo>
                  <a:lnTo>
                    <a:pt x="44981" y="67610"/>
                  </a:lnTo>
                  <a:lnTo>
                    <a:pt x="-2979" y="67610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E9B1E6F4-6DD1-BFB9-C9C6-D6BE756707A4}"/>
                </a:ext>
              </a:extLst>
            </p:cNvPr>
            <p:cNvSpPr/>
            <p:nvPr/>
          </p:nvSpPr>
          <p:spPr>
            <a:xfrm flipV="1">
              <a:off x="5995042" y="4669816"/>
              <a:ext cx="47958" cy="68910"/>
            </a:xfrm>
            <a:custGeom>
              <a:avLst/>
              <a:gdLst>
                <a:gd name="connsiteX0" fmla="*/ 44980 w 47958"/>
                <a:gd name="connsiteY0" fmla="*/ -1298 h 68910"/>
                <a:gd name="connsiteX1" fmla="*/ 36887 w 47958"/>
                <a:gd name="connsiteY1" fmla="*/ -1298 h 68910"/>
                <a:gd name="connsiteX2" fmla="*/ 36887 w 47958"/>
                <a:gd name="connsiteY2" fmla="*/ 59068 h 68910"/>
                <a:gd name="connsiteX3" fmla="*/ -2979 w 47958"/>
                <a:gd name="connsiteY3" fmla="*/ 59068 h 68910"/>
                <a:gd name="connsiteX4" fmla="*/ -2979 w 47958"/>
                <a:gd name="connsiteY4" fmla="*/ 67612 h 68910"/>
                <a:gd name="connsiteX5" fmla="*/ 44980 w 47958"/>
                <a:gd name="connsiteY5" fmla="*/ 67612 h 68910"/>
                <a:gd name="connsiteX6" fmla="*/ 44980 w 47958"/>
                <a:gd name="connsiteY6" fmla="*/ -1298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4980" y="-1298"/>
                  </a:moveTo>
                  <a:lnTo>
                    <a:pt x="36887" y="-1298"/>
                  </a:lnTo>
                  <a:lnTo>
                    <a:pt x="36887" y="59068"/>
                  </a:lnTo>
                  <a:lnTo>
                    <a:pt x="-2979" y="59068"/>
                  </a:lnTo>
                  <a:lnTo>
                    <a:pt x="-2979" y="67612"/>
                  </a:lnTo>
                  <a:lnTo>
                    <a:pt x="44980" y="67612"/>
                  </a:lnTo>
                  <a:lnTo>
                    <a:pt x="44980" y="-1298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A9D2CC2B-2E17-B678-37D0-4961F47AD78B}"/>
                </a:ext>
              </a:extLst>
            </p:cNvPr>
            <p:cNvSpPr/>
            <p:nvPr/>
          </p:nvSpPr>
          <p:spPr>
            <a:xfrm flipV="1">
              <a:off x="6068607" y="4669819"/>
              <a:ext cx="47959" cy="68908"/>
            </a:xfrm>
            <a:custGeom>
              <a:avLst/>
              <a:gdLst>
                <a:gd name="connsiteX0" fmla="*/ -3048 w 47959"/>
                <a:gd name="connsiteY0" fmla="*/ -1298 h 68908"/>
                <a:gd name="connsiteX1" fmla="*/ 44912 w 47959"/>
                <a:gd name="connsiteY1" fmla="*/ -1298 h 68908"/>
                <a:gd name="connsiteX2" fmla="*/ 44912 w 47959"/>
                <a:gd name="connsiteY2" fmla="*/ 67610 h 68908"/>
                <a:gd name="connsiteX3" fmla="*/ -3048 w 47959"/>
                <a:gd name="connsiteY3" fmla="*/ 67610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3048" y="-1298"/>
                  </a:moveTo>
                  <a:lnTo>
                    <a:pt x="44912" y="-1298"/>
                  </a:lnTo>
                  <a:lnTo>
                    <a:pt x="44912" y="67610"/>
                  </a:lnTo>
                  <a:lnTo>
                    <a:pt x="-3048" y="67610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15F86AD1-FE47-DD08-4F6D-3F3289297238}"/>
                </a:ext>
              </a:extLst>
            </p:cNvPr>
            <p:cNvSpPr/>
            <p:nvPr/>
          </p:nvSpPr>
          <p:spPr>
            <a:xfrm flipV="1">
              <a:off x="6142172" y="4669819"/>
              <a:ext cx="47956" cy="68908"/>
            </a:xfrm>
            <a:custGeom>
              <a:avLst/>
              <a:gdLst>
                <a:gd name="connsiteX0" fmla="*/ -3117 w 47956"/>
                <a:gd name="connsiteY0" fmla="*/ -1298 h 68908"/>
                <a:gd name="connsiteX1" fmla="*/ 44839 w 47956"/>
                <a:gd name="connsiteY1" fmla="*/ -1298 h 68908"/>
                <a:gd name="connsiteX2" fmla="*/ 44839 w 47956"/>
                <a:gd name="connsiteY2" fmla="*/ 67610 h 68908"/>
                <a:gd name="connsiteX3" fmla="*/ -3117 w 47956"/>
                <a:gd name="connsiteY3" fmla="*/ 67610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08">
                  <a:moveTo>
                    <a:pt x="-3117" y="-1298"/>
                  </a:moveTo>
                  <a:lnTo>
                    <a:pt x="44839" y="-1298"/>
                  </a:lnTo>
                  <a:lnTo>
                    <a:pt x="44839" y="67610"/>
                  </a:lnTo>
                  <a:lnTo>
                    <a:pt x="-3117" y="67610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7E359DB6-FC78-AFDE-9072-555B9A9CE391}"/>
                </a:ext>
              </a:extLst>
            </p:cNvPr>
            <p:cNvSpPr/>
            <p:nvPr/>
          </p:nvSpPr>
          <p:spPr>
            <a:xfrm flipV="1">
              <a:off x="6142172" y="4669816"/>
              <a:ext cx="47958" cy="68910"/>
            </a:xfrm>
            <a:custGeom>
              <a:avLst/>
              <a:gdLst>
                <a:gd name="connsiteX0" fmla="*/ 44841 w 47958"/>
                <a:gd name="connsiteY0" fmla="*/ -1298 h 68910"/>
                <a:gd name="connsiteX1" fmla="*/ 36748 w 47958"/>
                <a:gd name="connsiteY1" fmla="*/ -1298 h 68910"/>
                <a:gd name="connsiteX2" fmla="*/ 36748 w 47958"/>
                <a:gd name="connsiteY2" fmla="*/ 59068 h 68910"/>
                <a:gd name="connsiteX3" fmla="*/ -3117 w 47958"/>
                <a:gd name="connsiteY3" fmla="*/ 59068 h 68910"/>
                <a:gd name="connsiteX4" fmla="*/ -3117 w 47958"/>
                <a:gd name="connsiteY4" fmla="*/ 67612 h 68910"/>
                <a:gd name="connsiteX5" fmla="*/ 44841 w 47958"/>
                <a:gd name="connsiteY5" fmla="*/ 67612 h 68910"/>
                <a:gd name="connsiteX6" fmla="*/ 44841 w 47958"/>
                <a:gd name="connsiteY6" fmla="*/ -1298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4841" y="-1298"/>
                  </a:moveTo>
                  <a:lnTo>
                    <a:pt x="36748" y="-1298"/>
                  </a:lnTo>
                  <a:lnTo>
                    <a:pt x="36748" y="59068"/>
                  </a:lnTo>
                  <a:lnTo>
                    <a:pt x="-3117" y="59068"/>
                  </a:lnTo>
                  <a:lnTo>
                    <a:pt x="-3117" y="67612"/>
                  </a:lnTo>
                  <a:lnTo>
                    <a:pt x="44841" y="67612"/>
                  </a:lnTo>
                  <a:lnTo>
                    <a:pt x="44841" y="-1298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43" name="Freeform: Shape 542">
              <a:extLst>
                <a:ext uri="{FF2B5EF4-FFF2-40B4-BE49-F238E27FC236}">
                  <a16:creationId xmlns:a16="http://schemas.microsoft.com/office/drawing/2014/main" id="{F5187963-2C4F-8325-2902-58072952ECC7}"/>
                </a:ext>
              </a:extLst>
            </p:cNvPr>
            <p:cNvSpPr/>
            <p:nvPr/>
          </p:nvSpPr>
          <p:spPr>
            <a:xfrm flipV="1">
              <a:off x="5521271" y="4669819"/>
              <a:ext cx="47959" cy="68908"/>
            </a:xfrm>
            <a:custGeom>
              <a:avLst/>
              <a:gdLst>
                <a:gd name="connsiteX0" fmla="*/ -2534 w 47959"/>
                <a:gd name="connsiteY0" fmla="*/ -1298 h 68908"/>
                <a:gd name="connsiteX1" fmla="*/ 45426 w 47959"/>
                <a:gd name="connsiteY1" fmla="*/ -1298 h 68908"/>
                <a:gd name="connsiteX2" fmla="*/ 45426 w 47959"/>
                <a:gd name="connsiteY2" fmla="*/ 67610 h 68908"/>
                <a:gd name="connsiteX3" fmla="*/ -2534 w 47959"/>
                <a:gd name="connsiteY3" fmla="*/ 67610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534" y="-1298"/>
                  </a:moveTo>
                  <a:lnTo>
                    <a:pt x="45426" y="-1298"/>
                  </a:lnTo>
                  <a:lnTo>
                    <a:pt x="45426" y="67610"/>
                  </a:lnTo>
                  <a:lnTo>
                    <a:pt x="-2534" y="67610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44" name="Freeform: Shape 543">
              <a:extLst>
                <a:ext uri="{FF2B5EF4-FFF2-40B4-BE49-F238E27FC236}">
                  <a16:creationId xmlns:a16="http://schemas.microsoft.com/office/drawing/2014/main" id="{F560A243-D90A-9D01-C0EA-3383790EF66E}"/>
                </a:ext>
              </a:extLst>
            </p:cNvPr>
            <p:cNvSpPr/>
            <p:nvPr/>
          </p:nvSpPr>
          <p:spPr>
            <a:xfrm flipV="1">
              <a:off x="5594836" y="4669819"/>
              <a:ext cx="47956" cy="68908"/>
            </a:xfrm>
            <a:custGeom>
              <a:avLst/>
              <a:gdLst>
                <a:gd name="connsiteX0" fmla="*/ -2603 w 47956"/>
                <a:gd name="connsiteY0" fmla="*/ -1298 h 68908"/>
                <a:gd name="connsiteX1" fmla="*/ 45353 w 47956"/>
                <a:gd name="connsiteY1" fmla="*/ -1298 h 68908"/>
                <a:gd name="connsiteX2" fmla="*/ 45353 w 47956"/>
                <a:gd name="connsiteY2" fmla="*/ 67610 h 68908"/>
                <a:gd name="connsiteX3" fmla="*/ -2603 w 47956"/>
                <a:gd name="connsiteY3" fmla="*/ 67610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08">
                  <a:moveTo>
                    <a:pt x="-2603" y="-1298"/>
                  </a:moveTo>
                  <a:lnTo>
                    <a:pt x="45353" y="-1298"/>
                  </a:lnTo>
                  <a:lnTo>
                    <a:pt x="45353" y="67610"/>
                  </a:lnTo>
                  <a:lnTo>
                    <a:pt x="-2603" y="67610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45" name="Freeform: Shape 544">
              <a:extLst>
                <a:ext uri="{FF2B5EF4-FFF2-40B4-BE49-F238E27FC236}">
                  <a16:creationId xmlns:a16="http://schemas.microsoft.com/office/drawing/2014/main" id="{0FB8321C-16A4-C9E2-02F7-604100052444}"/>
                </a:ext>
              </a:extLst>
            </p:cNvPr>
            <p:cNvSpPr/>
            <p:nvPr/>
          </p:nvSpPr>
          <p:spPr>
            <a:xfrm flipV="1">
              <a:off x="5668401" y="4669819"/>
              <a:ext cx="47959" cy="68908"/>
            </a:xfrm>
            <a:custGeom>
              <a:avLst/>
              <a:gdLst>
                <a:gd name="connsiteX0" fmla="*/ -2672 w 47959"/>
                <a:gd name="connsiteY0" fmla="*/ -1298 h 68908"/>
                <a:gd name="connsiteX1" fmla="*/ 45288 w 47959"/>
                <a:gd name="connsiteY1" fmla="*/ -1298 h 68908"/>
                <a:gd name="connsiteX2" fmla="*/ 45288 w 47959"/>
                <a:gd name="connsiteY2" fmla="*/ 67610 h 68908"/>
                <a:gd name="connsiteX3" fmla="*/ -2672 w 47959"/>
                <a:gd name="connsiteY3" fmla="*/ 67610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672" y="-1298"/>
                  </a:moveTo>
                  <a:lnTo>
                    <a:pt x="45288" y="-1298"/>
                  </a:lnTo>
                  <a:lnTo>
                    <a:pt x="45288" y="67610"/>
                  </a:lnTo>
                  <a:lnTo>
                    <a:pt x="-2672" y="67610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46" name="Freeform: Shape 545">
              <a:extLst>
                <a:ext uri="{FF2B5EF4-FFF2-40B4-BE49-F238E27FC236}">
                  <a16:creationId xmlns:a16="http://schemas.microsoft.com/office/drawing/2014/main" id="{AB2F1D0D-083E-3821-68A4-B22EB6E97E82}"/>
                </a:ext>
              </a:extLst>
            </p:cNvPr>
            <p:cNvSpPr/>
            <p:nvPr/>
          </p:nvSpPr>
          <p:spPr>
            <a:xfrm flipV="1">
              <a:off x="5774347" y="4772133"/>
              <a:ext cx="47956" cy="68908"/>
            </a:xfrm>
            <a:custGeom>
              <a:avLst/>
              <a:gdLst>
                <a:gd name="connsiteX0" fmla="*/ -2771 w 47956"/>
                <a:gd name="connsiteY0" fmla="*/ -1172 h 68908"/>
                <a:gd name="connsiteX1" fmla="*/ 45185 w 47956"/>
                <a:gd name="connsiteY1" fmla="*/ -1172 h 68908"/>
                <a:gd name="connsiteX2" fmla="*/ 45185 w 47956"/>
                <a:gd name="connsiteY2" fmla="*/ 67736 h 68908"/>
                <a:gd name="connsiteX3" fmla="*/ -2771 w 47956"/>
                <a:gd name="connsiteY3" fmla="*/ 67736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08">
                  <a:moveTo>
                    <a:pt x="-2771" y="-1172"/>
                  </a:moveTo>
                  <a:lnTo>
                    <a:pt x="45185" y="-1172"/>
                  </a:lnTo>
                  <a:lnTo>
                    <a:pt x="45185" y="67736"/>
                  </a:lnTo>
                  <a:lnTo>
                    <a:pt x="-2771" y="67736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47" name="Freeform: Shape 546">
              <a:extLst>
                <a:ext uri="{FF2B5EF4-FFF2-40B4-BE49-F238E27FC236}">
                  <a16:creationId xmlns:a16="http://schemas.microsoft.com/office/drawing/2014/main" id="{5D1F7E87-2528-73FE-33D9-5B19E5BA6386}"/>
                </a:ext>
              </a:extLst>
            </p:cNvPr>
            <p:cNvSpPr/>
            <p:nvPr/>
          </p:nvSpPr>
          <p:spPr>
            <a:xfrm flipV="1">
              <a:off x="5774347" y="4772131"/>
              <a:ext cx="47958" cy="68910"/>
            </a:xfrm>
            <a:custGeom>
              <a:avLst/>
              <a:gdLst>
                <a:gd name="connsiteX0" fmla="*/ 45187 w 47958"/>
                <a:gd name="connsiteY0" fmla="*/ -1172 h 68910"/>
                <a:gd name="connsiteX1" fmla="*/ 37094 w 47958"/>
                <a:gd name="connsiteY1" fmla="*/ -1172 h 68910"/>
                <a:gd name="connsiteX2" fmla="*/ 37094 w 47958"/>
                <a:gd name="connsiteY2" fmla="*/ 59194 h 68910"/>
                <a:gd name="connsiteX3" fmla="*/ -2772 w 47958"/>
                <a:gd name="connsiteY3" fmla="*/ 59194 h 68910"/>
                <a:gd name="connsiteX4" fmla="*/ -2772 w 47958"/>
                <a:gd name="connsiteY4" fmla="*/ 67738 h 68910"/>
                <a:gd name="connsiteX5" fmla="*/ 45187 w 47958"/>
                <a:gd name="connsiteY5" fmla="*/ 67738 h 68910"/>
                <a:gd name="connsiteX6" fmla="*/ 45187 w 47958"/>
                <a:gd name="connsiteY6" fmla="*/ -1172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5187" y="-1172"/>
                  </a:moveTo>
                  <a:lnTo>
                    <a:pt x="37094" y="-1172"/>
                  </a:lnTo>
                  <a:lnTo>
                    <a:pt x="37094" y="59194"/>
                  </a:lnTo>
                  <a:lnTo>
                    <a:pt x="-2772" y="59194"/>
                  </a:lnTo>
                  <a:lnTo>
                    <a:pt x="-2772" y="67738"/>
                  </a:lnTo>
                  <a:lnTo>
                    <a:pt x="45187" y="67738"/>
                  </a:lnTo>
                  <a:lnTo>
                    <a:pt x="45187" y="-1172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48" name="Freeform: Shape 547">
              <a:extLst>
                <a:ext uri="{FF2B5EF4-FFF2-40B4-BE49-F238E27FC236}">
                  <a16:creationId xmlns:a16="http://schemas.microsoft.com/office/drawing/2014/main" id="{934C2C52-FEB6-1D5C-7B4E-55FC823E81BD}"/>
                </a:ext>
              </a:extLst>
            </p:cNvPr>
            <p:cNvSpPr/>
            <p:nvPr/>
          </p:nvSpPr>
          <p:spPr>
            <a:xfrm flipV="1">
              <a:off x="5847912" y="4772133"/>
              <a:ext cx="47959" cy="68908"/>
            </a:xfrm>
            <a:custGeom>
              <a:avLst/>
              <a:gdLst>
                <a:gd name="connsiteX0" fmla="*/ -2841 w 47959"/>
                <a:gd name="connsiteY0" fmla="*/ -1172 h 68908"/>
                <a:gd name="connsiteX1" fmla="*/ 45119 w 47959"/>
                <a:gd name="connsiteY1" fmla="*/ -1172 h 68908"/>
                <a:gd name="connsiteX2" fmla="*/ 45119 w 47959"/>
                <a:gd name="connsiteY2" fmla="*/ 67736 h 68908"/>
                <a:gd name="connsiteX3" fmla="*/ -2841 w 47959"/>
                <a:gd name="connsiteY3" fmla="*/ 67736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841" y="-1172"/>
                  </a:moveTo>
                  <a:lnTo>
                    <a:pt x="45119" y="-1172"/>
                  </a:lnTo>
                  <a:lnTo>
                    <a:pt x="45119" y="67736"/>
                  </a:lnTo>
                  <a:lnTo>
                    <a:pt x="-2841" y="67736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49" name="Freeform: Shape 548">
              <a:extLst>
                <a:ext uri="{FF2B5EF4-FFF2-40B4-BE49-F238E27FC236}">
                  <a16:creationId xmlns:a16="http://schemas.microsoft.com/office/drawing/2014/main" id="{7B84E64E-9770-6B27-A7C3-0A6880AA2B8B}"/>
                </a:ext>
              </a:extLst>
            </p:cNvPr>
            <p:cNvSpPr/>
            <p:nvPr/>
          </p:nvSpPr>
          <p:spPr>
            <a:xfrm flipV="1">
              <a:off x="5847912" y="4772131"/>
              <a:ext cx="47958" cy="68910"/>
            </a:xfrm>
            <a:custGeom>
              <a:avLst/>
              <a:gdLst>
                <a:gd name="connsiteX0" fmla="*/ 45118 w 47958"/>
                <a:gd name="connsiteY0" fmla="*/ -1172 h 68910"/>
                <a:gd name="connsiteX1" fmla="*/ 37025 w 47958"/>
                <a:gd name="connsiteY1" fmla="*/ -1172 h 68910"/>
                <a:gd name="connsiteX2" fmla="*/ 37025 w 47958"/>
                <a:gd name="connsiteY2" fmla="*/ 59194 h 68910"/>
                <a:gd name="connsiteX3" fmla="*/ -2841 w 47958"/>
                <a:gd name="connsiteY3" fmla="*/ 59194 h 68910"/>
                <a:gd name="connsiteX4" fmla="*/ -2841 w 47958"/>
                <a:gd name="connsiteY4" fmla="*/ 67738 h 68910"/>
                <a:gd name="connsiteX5" fmla="*/ 45118 w 47958"/>
                <a:gd name="connsiteY5" fmla="*/ 67738 h 68910"/>
                <a:gd name="connsiteX6" fmla="*/ 45118 w 47958"/>
                <a:gd name="connsiteY6" fmla="*/ -1172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5118" y="-1172"/>
                  </a:moveTo>
                  <a:lnTo>
                    <a:pt x="37025" y="-1172"/>
                  </a:lnTo>
                  <a:lnTo>
                    <a:pt x="37025" y="59194"/>
                  </a:lnTo>
                  <a:lnTo>
                    <a:pt x="-2841" y="59194"/>
                  </a:lnTo>
                  <a:lnTo>
                    <a:pt x="-2841" y="67738"/>
                  </a:lnTo>
                  <a:lnTo>
                    <a:pt x="45118" y="67738"/>
                  </a:lnTo>
                  <a:lnTo>
                    <a:pt x="45118" y="-1172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50" name="Freeform: Shape 549">
              <a:extLst>
                <a:ext uri="{FF2B5EF4-FFF2-40B4-BE49-F238E27FC236}">
                  <a16:creationId xmlns:a16="http://schemas.microsoft.com/office/drawing/2014/main" id="{DEEE1605-DD6F-F068-2759-C093AF96D8DC}"/>
                </a:ext>
              </a:extLst>
            </p:cNvPr>
            <p:cNvSpPr/>
            <p:nvPr/>
          </p:nvSpPr>
          <p:spPr>
            <a:xfrm flipV="1">
              <a:off x="5921477" y="4772133"/>
              <a:ext cx="47959" cy="68908"/>
            </a:xfrm>
            <a:custGeom>
              <a:avLst/>
              <a:gdLst>
                <a:gd name="connsiteX0" fmla="*/ -2910 w 47959"/>
                <a:gd name="connsiteY0" fmla="*/ -1172 h 68908"/>
                <a:gd name="connsiteX1" fmla="*/ 45050 w 47959"/>
                <a:gd name="connsiteY1" fmla="*/ -1172 h 68908"/>
                <a:gd name="connsiteX2" fmla="*/ 45050 w 47959"/>
                <a:gd name="connsiteY2" fmla="*/ 67736 h 68908"/>
                <a:gd name="connsiteX3" fmla="*/ -2910 w 47959"/>
                <a:gd name="connsiteY3" fmla="*/ 67736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910" y="-1172"/>
                  </a:moveTo>
                  <a:lnTo>
                    <a:pt x="45050" y="-1172"/>
                  </a:lnTo>
                  <a:lnTo>
                    <a:pt x="45050" y="67736"/>
                  </a:lnTo>
                  <a:lnTo>
                    <a:pt x="-2910" y="67736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51" name="Freeform: Shape 550">
              <a:extLst>
                <a:ext uri="{FF2B5EF4-FFF2-40B4-BE49-F238E27FC236}">
                  <a16:creationId xmlns:a16="http://schemas.microsoft.com/office/drawing/2014/main" id="{CB3469A6-B9D4-CFA9-932E-CCB27B754CC7}"/>
                </a:ext>
              </a:extLst>
            </p:cNvPr>
            <p:cNvSpPr/>
            <p:nvPr/>
          </p:nvSpPr>
          <p:spPr>
            <a:xfrm flipV="1">
              <a:off x="5921477" y="4772131"/>
              <a:ext cx="47958" cy="68910"/>
            </a:xfrm>
            <a:custGeom>
              <a:avLst/>
              <a:gdLst>
                <a:gd name="connsiteX0" fmla="*/ 45049 w 47958"/>
                <a:gd name="connsiteY0" fmla="*/ -1172 h 68910"/>
                <a:gd name="connsiteX1" fmla="*/ 36956 w 47958"/>
                <a:gd name="connsiteY1" fmla="*/ -1172 h 68910"/>
                <a:gd name="connsiteX2" fmla="*/ 36956 w 47958"/>
                <a:gd name="connsiteY2" fmla="*/ 59194 h 68910"/>
                <a:gd name="connsiteX3" fmla="*/ -2910 w 47958"/>
                <a:gd name="connsiteY3" fmla="*/ 59194 h 68910"/>
                <a:gd name="connsiteX4" fmla="*/ -2910 w 47958"/>
                <a:gd name="connsiteY4" fmla="*/ 67738 h 68910"/>
                <a:gd name="connsiteX5" fmla="*/ 45049 w 47958"/>
                <a:gd name="connsiteY5" fmla="*/ 67738 h 68910"/>
                <a:gd name="connsiteX6" fmla="*/ 45049 w 47958"/>
                <a:gd name="connsiteY6" fmla="*/ -1172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5049" y="-1172"/>
                  </a:moveTo>
                  <a:lnTo>
                    <a:pt x="36956" y="-1172"/>
                  </a:lnTo>
                  <a:lnTo>
                    <a:pt x="36956" y="59194"/>
                  </a:lnTo>
                  <a:lnTo>
                    <a:pt x="-2910" y="59194"/>
                  </a:lnTo>
                  <a:lnTo>
                    <a:pt x="-2910" y="67738"/>
                  </a:lnTo>
                  <a:lnTo>
                    <a:pt x="45049" y="67738"/>
                  </a:lnTo>
                  <a:lnTo>
                    <a:pt x="45049" y="-1172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52" name="Freeform: Shape 551">
              <a:extLst>
                <a:ext uri="{FF2B5EF4-FFF2-40B4-BE49-F238E27FC236}">
                  <a16:creationId xmlns:a16="http://schemas.microsoft.com/office/drawing/2014/main" id="{29E81986-6D9D-F0FC-D444-1AFAF3019757}"/>
                </a:ext>
              </a:extLst>
            </p:cNvPr>
            <p:cNvSpPr/>
            <p:nvPr/>
          </p:nvSpPr>
          <p:spPr>
            <a:xfrm flipV="1">
              <a:off x="5995042" y="4772133"/>
              <a:ext cx="47959" cy="68908"/>
            </a:xfrm>
            <a:custGeom>
              <a:avLst/>
              <a:gdLst>
                <a:gd name="connsiteX0" fmla="*/ -2979 w 47959"/>
                <a:gd name="connsiteY0" fmla="*/ -1172 h 68908"/>
                <a:gd name="connsiteX1" fmla="*/ 44981 w 47959"/>
                <a:gd name="connsiteY1" fmla="*/ -1172 h 68908"/>
                <a:gd name="connsiteX2" fmla="*/ 44981 w 47959"/>
                <a:gd name="connsiteY2" fmla="*/ 67736 h 68908"/>
                <a:gd name="connsiteX3" fmla="*/ -2979 w 47959"/>
                <a:gd name="connsiteY3" fmla="*/ 67736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979" y="-1172"/>
                  </a:moveTo>
                  <a:lnTo>
                    <a:pt x="44981" y="-1172"/>
                  </a:lnTo>
                  <a:lnTo>
                    <a:pt x="44981" y="67736"/>
                  </a:lnTo>
                  <a:lnTo>
                    <a:pt x="-2979" y="67736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53" name="Freeform: Shape 552">
              <a:extLst>
                <a:ext uri="{FF2B5EF4-FFF2-40B4-BE49-F238E27FC236}">
                  <a16:creationId xmlns:a16="http://schemas.microsoft.com/office/drawing/2014/main" id="{CDA49F42-6F60-B4FC-D4D3-6693852B678C}"/>
                </a:ext>
              </a:extLst>
            </p:cNvPr>
            <p:cNvSpPr/>
            <p:nvPr/>
          </p:nvSpPr>
          <p:spPr>
            <a:xfrm flipV="1">
              <a:off x="5995042" y="4772131"/>
              <a:ext cx="47958" cy="68910"/>
            </a:xfrm>
            <a:custGeom>
              <a:avLst/>
              <a:gdLst>
                <a:gd name="connsiteX0" fmla="*/ 44980 w 47958"/>
                <a:gd name="connsiteY0" fmla="*/ -1172 h 68910"/>
                <a:gd name="connsiteX1" fmla="*/ 36887 w 47958"/>
                <a:gd name="connsiteY1" fmla="*/ -1172 h 68910"/>
                <a:gd name="connsiteX2" fmla="*/ 36887 w 47958"/>
                <a:gd name="connsiteY2" fmla="*/ 59194 h 68910"/>
                <a:gd name="connsiteX3" fmla="*/ -2979 w 47958"/>
                <a:gd name="connsiteY3" fmla="*/ 59194 h 68910"/>
                <a:gd name="connsiteX4" fmla="*/ -2979 w 47958"/>
                <a:gd name="connsiteY4" fmla="*/ 67738 h 68910"/>
                <a:gd name="connsiteX5" fmla="*/ 44980 w 47958"/>
                <a:gd name="connsiteY5" fmla="*/ 67738 h 68910"/>
                <a:gd name="connsiteX6" fmla="*/ 44980 w 47958"/>
                <a:gd name="connsiteY6" fmla="*/ -1172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4980" y="-1172"/>
                  </a:moveTo>
                  <a:lnTo>
                    <a:pt x="36887" y="-1172"/>
                  </a:lnTo>
                  <a:lnTo>
                    <a:pt x="36887" y="59194"/>
                  </a:lnTo>
                  <a:lnTo>
                    <a:pt x="-2979" y="59194"/>
                  </a:lnTo>
                  <a:lnTo>
                    <a:pt x="-2979" y="67738"/>
                  </a:lnTo>
                  <a:lnTo>
                    <a:pt x="44980" y="67738"/>
                  </a:lnTo>
                  <a:lnTo>
                    <a:pt x="44980" y="-1172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54" name="Freeform: Shape 553">
              <a:extLst>
                <a:ext uri="{FF2B5EF4-FFF2-40B4-BE49-F238E27FC236}">
                  <a16:creationId xmlns:a16="http://schemas.microsoft.com/office/drawing/2014/main" id="{537C05F3-E145-9C6E-BD4F-0558A63017AD}"/>
                </a:ext>
              </a:extLst>
            </p:cNvPr>
            <p:cNvSpPr/>
            <p:nvPr/>
          </p:nvSpPr>
          <p:spPr>
            <a:xfrm flipV="1">
              <a:off x="6068607" y="4772133"/>
              <a:ext cx="47959" cy="68908"/>
            </a:xfrm>
            <a:custGeom>
              <a:avLst/>
              <a:gdLst>
                <a:gd name="connsiteX0" fmla="*/ -3048 w 47959"/>
                <a:gd name="connsiteY0" fmla="*/ -1172 h 68908"/>
                <a:gd name="connsiteX1" fmla="*/ 44912 w 47959"/>
                <a:gd name="connsiteY1" fmla="*/ -1172 h 68908"/>
                <a:gd name="connsiteX2" fmla="*/ 44912 w 47959"/>
                <a:gd name="connsiteY2" fmla="*/ 67736 h 68908"/>
                <a:gd name="connsiteX3" fmla="*/ -3048 w 47959"/>
                <a:gd name="connsiteY3" fmla="*/ 67736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3048" y="-1172"/>
                  </a:moveTo>
                  <a:lnTo>
                    <a:pt x="44912" y="-1172"/>
                  </a:lnTo>
                  <a:lnTo>
                    <a:pt x="44912" y="67736"/>
                  </a:lnTo>
                  <a:lnTo>
                    <a:pt x="-3048" y="67736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55" name="Freeform: Shape 554">
              <a:extLst>
                <a:ext uri="{FF2B5EF4-FFF2-40B4-BE49-F238E27FC236}">
                  <a16:creationId xmlns:a16="http://schemas.microsoft.com/office/drawing/2014/main" id="{B0E81DD4-7C8A-113A-202A-73DA8AF25ADB}"/>
                </a:ext>
              </a:extLst>
            </p:cNvPr>
            <p:cNvSpPr/>
            <p:nvPr/>
          </p:nvSpPr>
          <p:spPr>
            <a:xfrm flipV="1">
              <a:off x="6068607" y="4772131"/>
              <a:ext cx="47958" cy="68910"/>
            </a:xfrm>
            <a:custGeom>
              <a:avLst/>
              <a:gdLst>
                <a:gd name="connsiteX0" fmla="*/ 44910 w 47958"/>
                <a:gd name="connsiteY0" fmla="*/ -1172 h 68910"/>
                <a:gd name="connsiteX1" fmla="*/ 36818 w 47958"/>
                <a:gd name="connsiteY1" fmla="*/ -1172 h 68910"/>
                <a:gd name="connsiteX2" fmla="*/ 36818 w 47958"/>
                <a:gd name="connsiteY2" fmla="*/ 59194 h 68910"/>
                <a:gd name="connsiteX3" fmla="*/ -3048 w 47958"/>
                <a:gd name="connsiteY3" fmla="*/ 59194 h 68910"/>
                <a:gd name="connsiteX4" fmla="*/ -3048 w 47958"/>
                <a:gd name="connsiteY4" fmla="*/ 67738 h 68910"/>
                <a:gd name="connsiteX5" fmla="*/ 44910 w 47958"/>
                <a:gd name="connsiteY5" fmla="*/ 67738 h 68910"/>
                <a:gd name="connsiteX6" fmla="*/ 44910 w 47958"/>
                <a:gd name="connsiteY6" fmla="*/ -1172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4910" y="-1172"/>
                  </a:moveTo>
                  <a:lnTo>
                    <a:pt x="36818" y="-1172"/>
                  </a:lnTo>
                  <a:lnTo>
                    <a:pt x="36818" y="59194"/>
                  </a:lnTo>
                  <a:lnTo>
                    <a:pt x="-3048" y="59194"/>
                  </a:lnTo>
                  <a:lnTo>
                    <a:pt x="-3048" y="67738"/>
                  </a:lnTo>
                  <a:lnTo>
                    <a:pt x="44910" y="67738"/>
                  </a:lnTo>
                  <a:lnTo>
                    <a:pt x="44910" y="-1172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56" name="Freeform: Shape 555">
              <a:extLst>
                <a:ext uri="{FF2B5EF4-FFF2-40B4-BE49-F238E27FC236}">
                  <a16:creationId xmlns:a16="http://schemas.microsoft.com/office/drawing/2014/main" id="{54D47E49-ADF1-AE27-1F1B-86C0BE4163F1}"/>
                </a:ext>
              </a:extLst>
            </p:cNvPr>
            <p:cNvSpPr/>
            <p:nvPr/>
          </p:nvSpPr>
          <p:spPr>
            <a:xfrm flipV="1">
              <a:off x="6142172" y="4772133"/>
              <a:ext cx="47956" cy="68908"/>
            </a:xfrm>
            <a:custGeom>
              <a:avLst/>
              <a:gdLst>
                <a:gd name="connsiteX0" fmla="*/ -3117 w 47956"/>
                <a:gd name="connsiteY0" fmla="*/ -1172 h 68908"/>
                <a:gd name="connsiteX1" fmla="*/ 44839 w 47956"/>
                <a:gd name="connsiteY1" fmla="*/ -1172 h 68908"/>
                <a:gd name="connsiteX2" fmla="*/ 44839 w 47956"/>
                <a:gd name="connsiteY2" fmla="*/ 67736 h 68908"/>
                <a:gd name="connsiteX3" fmla="*/ -3117 w 47956"/>
                <a:gd name="connsiteY3" fmla="*/ 67736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08">
                  <a:moveTo>
                    <a:pt x="-3117" y="-1172"/>
                  </a:moveTo>
                  <a:lnTo>
                    <a:pt x="44839" y="-1172"/>
                  </a:lnTo>
                  <a:lnTo>
                    <a:pt x="44839" y="67736"/>
                  </a:lnTo>
                  <a:lnTo>
                    <a:pt x="-3117" y="67736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23285F11-A54D-1ECF-8926-13D433BE5FFA}"/>
                </a:ext>
              </a:extLst>
            </p:cNvPr>
            <p:cNvSpPr/>
            <p:nvPr/>
          </p:nvSpPr>
          <p:spPr>
            <a:xfrm flipV="1">
              <a:off x="6142172" y="4772131"/>
              <a:ext cx="47958" cy="68910"/>
            </a:xfrm>
            <a:custGeom>
              <a:avLst/>
              <a:gdLst>
                <a:gd name="connsiteX0" fmla="*/ 44841 w 47958"/>
                <a:gd name="connsiteY0" fmla="*/ -1172 h 68910"/>
                <a:gd name="connsiteX1" fmla="*/ 36748 w 47958"/>
                <a:gd name="connsiteY1" fmla="*/ -1172 h 68910"/>
                <a:gd name="connsiteX2" fmla="*/ 36748 w 47958"/>
                <a:gd name="connsiteY2" fmla="*/ 59194 h 68910"/>
                <a:gd name="connsiteX3" fmla="*/ -3117 w 47958"/>
                <a:gd name="connsiteY3" fmla="*/ 59194 h 68910"/>
                <a:gd name="connsiteX4" fmla="*/ -3117 w 47958"/>
                <a:gd name="connsiteY4" fmla="*/ 67738 h 68910"/>
                <a:gd name="connsiteX5" fmla="*/ 44841 w 47958"/>
                <a:gd name="connsiteY5" fmla="*/ 67738 h 68910"/>
                <a:gd name="connsiteX6" fmla="*/ 44841 w 47958"/>
                <a:gd name="connsiteY6" fmla="*/ -1172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4841" y="-1172"/>
                  </a:moveTo>
                  <a:lnTo>
                    <a:pt x="36748" y="-1172"/>
                  </a:lnTo>
                  <a:lnTo>
                    <a:pt x="36748" y="59194"/>
                  </a:lnTo>
                  <a:lnTo>
                    <a:pt x="-3117" y="59194"/>
                  </a:lnTo>
                  <a:lnTo>
                    <a:pt x="-3117" y="67738"/>
                  </a:lnTo>
                  <a:lnTo>
                    <a:pt x="44841" y="67738"/>
                  </a:lnTo>
                  <a:lnTo>
                    <a:pt x="44841" y="-1172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D5B523CE-F264-2CFA-A4C1-81EF4C95D0DB}"/>
                </a:ext>
              </a:extLst>
            </p:cNvPr>
            <p:cNvSpPr/>
            <p:nvPr/>
          </p:nvSpPr>
          <p:spPr>
            <a:xfrm flipV="1">
              <a:off x="5521271" y="4772133"/>
              <a:ext cx="47959" cy="68908"/>
            </a:xfrm>
            <a:custGeom>
              <a:avLst/>
              <a:gdLst>
                <a:gd name="connsiteX0" fmla="*/ -2534 w 47959"/>
                <a:gd name="connsiteY0" fmla="*/ -1172 h 68908"/>
                <a:gd name="connsiteX1" fmla="*/ 45426 w 47959"/>
                <a:gd name="connsiteY1" fmla="*/ -1172 h 68908"/>
                <a:gd name="connsiteX2" fmla="*/ 45426 w 47959"/>
                <a:gd name="connsiteY2" fmla="*/ 67736 h 68908"/>
                <a:gd name="connsiteX3" fmla="*/ -2534 w 47959"/>
                <a:gd name="connsiteY3" fmla="*/ 67736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534" y="-1172"/>
                  </a:moveTo>
                  <a:lnTo>
                    <a:pt x="45426" y="-1172"/>
                  </a:lnTo>
                  <a:lnTo>
                    <a:pt x="45426" y="67736"/>
                  </a:lnTo>
                  <a:lnTo>
                    <a:pt x="-2534" y="67736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3100F5A4-4BBB-E45E-93B2-EA5E430000CE}"/>
                </a:ext>
              </a:extLst>
            </p:cNvPr>
            <p:cNvSpPr/>
            <p:nvPr/>
          </p:nvSpPr>
          <p:spPr>
            <a:xfrm flipV="1">
              <a:off x="5594836" y="4772133"/>
              <a:ext cx="47956" cy="68908"/>
            </a:xfrm>
            <a:custGeom>
              <a:avLst/>
              <a:gdLst>
                <a:gd name="connsiteX0" fmla="*/ -2603 w 47956"/>
                <a:gd name="connsiteY0" fmla="*/ -1172 h 68908"/>
                <a:gd name="connsiteX1" fmla="*/ 45353 w 47956"/>
                <a:gd name="connsiteY1" fmla="*/ -1172 h 68908"/>
                <a:gd name="connsiteX2" fmla="*/ 45353 w 47956"/>
                <a:gd name="connsiteY2" fmla="*/ 67736 h 68908"/>
                <a:gd name="connsiteX3" fmla="*/ -2603 w 47956"/>
                <a:gd name="connsiteY3" fmla="*/ 67736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08">
                  <a:moveTo>
                    <a:pt x="-2603" y="-1172"/>
                  </a:moveTo>
                  <a:lnTo>
                    <a:pt x="45353" y="-1172"/>
                  </a:lnTo>
                  <a:lnTo>
                    <a:pt x="45353" y="67736"/>
                  </a:lnTo>
                  <a:lnTo>
                    <a:pt x="-2603" y="67736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69F67309-F862-C31F-A255-14BAE11E80BF}"/>
                </a:ext>
              </a:extLst>
            </p:cNvPr>
            <p:cNvSpPr/>
            <p:nvPr/>
          </p:nvSpPr>
          <p:spPr>
            <a:xfrm flipV="1">
              <a:off x="5668401" y="4772133"/>
              <a:ext cx="47959" cy="68908"/>
            </a:xfrm>
            <a:custGeom>
              <a:avLst/>
              <a:gdLst>
                <a:gd name="connsiteX0" fmla="*/ -2672 w 47959"/>
                <a:gd name="connsiteY0" fmla="*/ -1172 h 68908"/>
                <a:gd name="connsiteX1" fmla="*/ 45288 w 47959"/>
                <a:gd name="connsiteY1" fmla="*/ -1172 h 68908"/>
                <a:gd name="connsiteX2" fmla="*/ 45288 w 47959"/>
                <a:gd name="connsiteY2" fmla="*/ 67736 h 68908"/>
                <a:gd name="connsiteX3" fmla="*/ -2672 w 47959"/>
                <a:gd name="connsiteY3" fmla="*/ 67736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672" y="-1172"/>
                  </a:moveTo>
                  <a:lnTo>
                    <a:pt x="45288" y="-1172"/>
                  </a:lnTo>
                  <a:lnTo>
                    <a:pt x="45288" y="67736"/>
                  </a:lnTo>
                  <a:lnTo>
                    <a:pt x="-2672" y="67736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6D2DECEF-C4B9-7B80-0354-6C59F21768EA}"/>
                </a:ext>
              </a:extLst>
            </p:cNvPr>
            <p:cNvSpPr/>
            <p:nvPr/>
          </p:nvSpPr>
          <p:spPr>
            <a:xfrm flipV="1">
              <a:off x="5774347" y="4874447"/>
              <a:ext cx="47956" cy="68908"/>
            </a:xfrm>
            <a:custGeom>
              <a:avLst/>
              <a:gdLst>
                <a:gd name="connsiteX0" fmla="*/ -2771 w 47956"/>
                <a:gd name="connsiteY0" fmla="*/ -1046 h 68908"/>
                <a:gd name="connsiteX1" fmla="*/ 45185 w 47956"/>
                <a:gd name="connsiteY1" fmla="*/ -1046 h 68908"/>
                <a:gd name="connsiteX2" fmla="*/ 45185 w 47956"/>
                <a:gd name="connsiteY2" fmla="*/ 67862 h 68908"/>
                <a:gd name="connsiteX3" fmla="*/ -2771 w 47956"/>
                <a:gd name="connsiteY3" fmla="*/ 67862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08">
                  <a:moveTo>
                    <a:pt x="-2771" y="-1046"/>
                  </a:moveTo>
                  <a:lnTo>
                    <a:pt x="45185" y="-1046"/>
                  </a:lnTo>
                  <a:lnTo>
                    <a:pt x="45185" y="67862"/>
                  </a:lnTo>
                  <a:lnTo>
                    <a:pt x="-2771" y="67862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1C802F90-6B26-EF2A-94A8-130DB08B186B}"/>
                </a:ext>
              </a:extLst>
            </p:cNvPr>
            <p:cNvSpPr/>
            <p:nvPr/>
          </p:nvSpPr>
          <p:spPr>
            <a:xfrm flipV="1">
              <a:off x="5774347" y="4874445"/>
              <a:ext cx="47958" cy="68910"/>
            </a:xfrm>
            <a:custGeom>
              <a:avLst/>
              <a:gdLst>
                <a:gd name="connsiteX0" fmla="*/ 45187 w 47958"/>
                <a:gd name="connsiteY0" fmla="*/ -1046 h 68910"/>
                <a:gd name="connsiteX1" fmla="*/ 37094 w 47958"/>
                <a:gd name="connsiteY1" fmla="*/ -1046 h 68910"/>
                <a:gd name="connsiteX2" fmla="*/ 37094 w 47958"/>
                <a:gd name="connsiteY2" fmla="*/ 59319 h 68910"/>
                <a:gd name="connsiteX3" fmla="*/ -2772 w 47958"/>
                <a:gd name="connsiteY3" fmla="*/ 59319 h 68910"/>
                <a:gd name="connsiteX4" fmla="*/ -2772 w 47958"/>
                <a:gd name="connsiteY4" fmla="*/ 67864 h 68910"/>
                <a:gd name="connsiteX5" fmla="*/ 45187 w 47958"/>
                <a:gd name="connsiteY5" fmla="*/ 67864 h 68910"/>
                <a:gd name="connsiteX6" fmla="*/ 45187 w 47958"/>
                <a:gd name="connsiteY6" fmla="*/ -1046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5187" y="-1046"/>
                  </a:moveTo>
                  <a:lnTo>
                    <a:pt x="37094" y="-1046"/>
                  </a:lnTo>
                  <a:lnTo>
                    <a:pt x="37094" y="59319"/>
                  </a:lnTo>
                  <a:lnTo>
                    <a:pt x="-2772" y="59319"/>
                  </a:lnTo>
                  <a:lnTo>
                    <a:pt x="-2772" y="67864"/>
                  </a:lnTo>
                  <a:lnTo>
                    <a:pt x="45187" y="67864"/>
                  </a:lnTo>
                  <a:lnTo>
                    <a:pt x="45187" y="-1046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C6DB970A-CEC1-F676-8073-27113B75E250}"/>
                </a:ext>
              </a:extLst>
            </p:cNvPr>
            <p:cNvSpPr/>
            <p:nvPr/>
          </p:nvSpPr>
          <p:spPr>
            <a:xfrm flipV="1">
              <a:off x="5847912" y="4874447"/>
              <a:ext cx="47959" cy="68908"/>
            </a:xfrm>
            <a:custGeom>
              <a:avLst/>
              <a:gdLst>
                <a:gd name="connsiteX0" fmla="*/ -2841 w 47959"/>
                <a:gd name="connsiteY0" fmla="*/ -1046 h 68908"/>
                <a:gd name="connsiteX1" fmla="*/ 45119 w 47959"/>
                <a:gd name="connsiteY1" fmla="*/ -1046 h 68908"/>
                <a:gd name="connsiteX2" fmla="*/ 45119 w 47959"/>
                <a:gd name="connsiteY2" fmla="*/ 67862 h 68908"/>
                <a:gd name="connsiteX3" fmla="*/ -2841 w 47959"/>
                <a:gd name="connsiteY3" fmla="*/ 67862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841" y="-1046"/>
                  </a:moveTo>
                  <a:lnTo>
                    <a:pt x="45119" y="-1046"/>
                  </a:lnTo>
                  <a:lnTo>
                    <a:pt x="45119" y="67862"/>
                  </a:lnTo>
                  <a:lnTo>
                    <a:pt x="-2841" y="67862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4656409F-68F8-1482-3F91-07B14CA1677E}"/>
                </a:ext>
              </a:extLst>
            </p:cNvPr>
            <p:cNvSpPr/>
            <p:nvPr/>
          </p:nvSpPr>
          <p:spPr>
            <a:xfrm flipV="1">
              <a:off x="5847912" y="4874445"/>
              <a:ext cx="47958" cy="68910"/>
            </a:xfrm>
            <a:custGeom>
              <a:avLst/>
              <a:gdLst>
                <a:gd name="connsiteX0" fmla="*/ 45118 w 47958"/>
                <a:gd name="connsiteY0" fmla="*/ -1046 h 68910"/>
                <a:gd name="connsiteX1" fmla="*/ 37025 w 47958"/>
                <a:gd name="connsiteY1" fmla="*/ -1046 h 68910"/>
                <a:gd name="connsiteX2" fmla="*/ 37025 w 47958"/>
                <a:gd name="connsiteY2" fmla="*/ 59319 h 68910"/>
                <a:gd name="connsiteX3" fmla="*/ -2841 w 47958"/>
                <a:gd name="connsiteY3" fmla="*/ 59319 h 68910"/>
                <a:gd name="connsiteX4" fmla="*/ -2841 w 47958"/>
                <a:gd name="connsiteY4" fmla="*/ 67864 h 68910"/>
                <a:gd name="connsiteX5" fmla="*/ 45118 w 47958"/>
                <a:gd name="connsiteY5" fmla="*/ 67864 h 68910"/>
                <a:gd name="connsiteX6" fmla="*/ 45118 w 47958"/>
                <a:gd name="connsiteY6" fmla="*/ -1046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5118" y="-1046"/>
                  </a:moveTo>
                  <a:lnTo>
                    <a:pt x="37025" y="-1046"/>
                  </a:lnTo>
                  <a:lnTo>
                    <a:pt x="37025" y="59319"/>
                  </a:lnTo>
                  <a:lnTo>
                    <a:pt x="-2841" y="59319"/>
                  </a:lnTo>
                  <a:lnTo>
                    <a:pt x="-2841" y="67864"/>
                  </a:lnTo>
                  <a:lnTo>
                    <a:pt x="45118" y="67864"/>
                  </a:lnTo>
                  <a:lnTo>
                    <a:pt x="45118" y="-1046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CD17F03D-0E9C-D41B-048A-F6451939107B}"/>
                </a:ext>
              </a:extLst>
            </p:cNvPr>
            <p:cNvSpPr/>
            <p:nvPr/>
          </p:nvSpPr>
          <p:spPr>
            <a:xfrm flipV="1">
              <a:off x="5921477" y="4874447"/>
              <a:ext cx="47959" cy="68908"/>
            </a:xfrm>
            <a:custGeom>
              <a:avLst/>
              <a:gdLst>
                <a:gd name="connsiteX0" fmla="*/ -2910 w 47959"/>
                <a:gd name="connsiteY0" fmla="*/ -1046 h 68908"/>
                <a:gd name="connsiteX1" fmla="*/ 45050 w 47959"/>
                <a:gd name="connsiteY1" fmla="*/ -1046 h 68908"/>
                <a:gd name="connsiteX2" fmla="*/ 45050 w 47959"/>
                <a:gd name="connsiteY2" fmla="*/ 67862 h 68908"/>
                <a:gd name="connsiteX3" fmla="*/ -2910 w 47959"/>
                <a:gd name="connsiteY3" fmla="*/ 67862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910" y="-1046"/>
                  </a:moveTo>
                  <a:lnTo>
                    <a:pt x="45050" y="-1046"/>
                  </a:lnTo>
                  <a:lnTo>
                    <a:pt x="45050" y="67862"/>
                  </a:lnTo>
                  <a:lnTo>
                    <a:pt x="-2910" y="67862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36F97D43-F185-57D3-22EE-CE9D588CA20A}"/>
                </a:ext>
              </a:extLst>
            </p:cNvPr>
            <p:cNvSpPr/>
            <p:nvPr/>
          </p:nvSpPr>
          <p:spPr>
            <a:xfrm flipV="1">
              <a:off x="5921477" y="4874445"/>
              <a:ext cx="47958" cy="68910"/>
            </a:xfrm>
            <a:custGeom>
              <a:avLst/>
              <a:gdLst>
                <a:gd name="connsiteX0" fmla="*/ 45049 w 47958"/>
                <a:gd name="connsiteY0" fmla="*/ -1046 h 68910"/>
                <a:gd name="connsiteX1" fmla="*/ 36956 w 47958"/>
                <a:gd name="connsiteY1" fmla="*/ -1046 h 68910"/>
                <a:gd name="connsiteX2" fmla="*/ 36956 w 47958"/>
                <a:gd name="connsiteY2" fmla="*/ 59319 h 68910"/>
                <a:gd name="connsiteX3" fmla="*/ -2910 w 47958"/>
                <a:gd name="connsiteY3" fmla="*/ 59319 h 68910"/>
                <a:gd name="connsiteX4" fmla="*/ -2910 w 47958"/>
                <a:gd name="connsiteY4" fmla="*/ 67864 h 68910"/>
                <a:gd name="connsiteX5" fmla="*/ 45049 w 47958"/>
                <a:gd name="connsiteY5" fmla="*/ 67864 h 68910"/>
                <a:gd name="connsiteX6" fmla="*/ 45049 w 47958"/>
                <a:gd name="connsiteY6" fmla="*/ -1046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5049" y="-1046"/>
                  </a:moveTo>
                  <a:lnTo>
                    <a:pt x="36956" y="-1046"/>
                  </a:lnTo>
                  <a:lnTo>
                    <a:pt x="36956" y="59319"/>
                  </a:lnTo>
                  <a:lnTo>
                    <a:pt x="-2910" y="59319"/>
                  </a:lnTo>
                  <a:lnTo>
                    <a:pt x="-2910" y="67864"/>
                  </a:lnTo>
                  <a:lnTo>
                    <a:pt x="45049" y="67864"/>
                  </a:lnTo>
                  <a:lnTo>
                    <a:pt x="45049" y="-1046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CF4DC6F1-0672-66A3-2792-555E6086FFF9}"/>
                </a:ext>
              </a:extLst>
            </p:cNvPr>
            <p:cNvSpPr/>
            <p:nvPr/>
          </p:nvSpPr>
          <p:spPr>
            <a:xfrm flipV="1">
              <a:off x="5995042" y="4874447"/>
              <a:ext cx="47959" cy="68908"/>
            </a:xfrm>
            <a:custGeom>
              <a:avLst/>
              <a:gdLst>
                <a:gd name="connsiteX0" fmla="*/ -2979 w 47959"/>
                <a:gd name="connsiteY0" fmla="*/ -1046 h 68908"/>
                <a:gd name="connsiteX1" fmla="*/ 44981 w 47959"/>
                <a:gd name="connsiteY1" fmla="*/ -1046 h 68908"/>
                <a:gd name="connsiteX2" fmla="*/ 44981 w 47959"/>
                <a:gd name="connsiteY2" fmla="*/ 67862 h 68908"/>
                <a:gd name="connsiteX3" fmla="*/ -2979 w 47959"/>
                <a:gd name="connsiteY3" fmla="*/ 67862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979" y="-1046"/>
                  </a:moveTo>
                  <a:lnTo>
                    <a:pt x="44981" y="-1046"/>
                  </a:lnTo>
                  <a:lnTo>
                    <a:pt x="44981" y="67862"/>
                  </a:lnTo>
                  <a:lnTo>
                    <a:pt x="-2979" y="67862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C6DDB2B3-A13E-6B88-468E-43CDE6577681}"/>
                </a:ext>
              </a:extLst>
            </p:cNvPr>
            <p:cNvSpPr/>
            <p:nvPr/>
          </p:nvSpPr>
          <p:spPr>
            <a:xfrm flipV="1">
              <a:off x="5995042" y="4874445"/>
              <a:ext cx="47958" cy="68910"/>
            </a:xfrm>
            <a:custGeom>
              <a:avLst/>
              <a:gdLst>
                <a:gd name="connsiteX0" fmla="*/ 44980 w 47958"/>
                <a:gd name="connsiteY0" fmla="*/ -1046 h 68910"/>
                <a:gd name="connsiteX1" fmla="*/ 36887 w 47958"/>
                <a:gd name="connsiteY1" fmla="*/ -1046 h 68910"/>
                <a:gd name="connsiteX2" fmla="*/ 36887 w 47958"/>
                <a:gd name="connsiteY2" fmla="*/ 59319 h 68910"/>
                <a:gd name="connsiteX3" fmla="*/ -2979 w 47958"/>
                <a:gd name="connsiteY3" fmla="*/ 59319 h 68910"/>
                <a:gd name="connsiteX4" fmla="*/ -2979 w 47958"/>
                <a:gd name="connsiteY4" fmla="*/ 67864 h 68910"/>
                <a:gd name="connsiteX5" fmla="*/ 44980 w 47958"/>
                <a:gd name="connsiteY5" fmla="*/ 67864 h 68910"/>
                <a:gd name="connsiteX6" fmla="*/ 44980 w 47958"/>
                <a:gd name="connsiteY6" fmla="*/ -1046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4980" y="-1046"/>
                  </a:moveTo>
                  <a:lnTo>
                    <a:pt x="36887" y="-1046"/>
                  </a:lnTo>
                  <a:lnTo>
                    <a:pt x="36887" y="59319"/>
                  </a:lnTo>
                  <a:lnTo>
                    <a:pt x="-2979" y="59319"/>
                  </a:lnTo>
                  <a:lnTo>
                    <a:pt x="-2979" y="67864"/>
                  </a:lnTo>
                  <a:lnTo>
                    <a:pt x="44980" y="67864"/>
                  </a:lnTo>
                  <a:lnTo>
                    <a:pt x="44980" y="-1046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8D00DE31-FC72-5160-3C90-ABE819135B47}"/>
                </a:ext>
              </a:extLst>
            </p:cNvPr>
            <p:cNvSpPr/>
            <p:nvPr/>
          </p:nvSpPr>
          <p:spPr>
            <a:xfrm flipV="1">
              <a:off x="6068607" y="4874447"/>
              <a:ext cx="47959" cy="68908"/>
            </a:xfrm>
            <a:custGeom>
              <a:avLst/>
              <a:gdLst>
                <a:gd name="connsiteX0" fmla="*/ -3048 w 47959"/>
                <a:gd name="connsiteY0" fmla="*/ -1046 h 68908"/>
                <a:gd name="connsiteX1" fmla="*/ 44912 w 47959"/>
                <a:gd name="connsiteY1" fmla="*/ -1046 h 68908"/>
                <a:gd name="connsiteX2" fmla="*/ 44912 w 47959"/>
                <a:gd name="connsiteY2" fmla="*/ 67862 h 68908"/>
                <a:gd name="connsiteX3" fmla="*/ -3048 w 47959"/>
                <a:gd name="connsiteY3" fmla="*/ 67862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3048" y="-1046"/>
                  </a:moveTo>
                  <a:lnTo>
                    <a:pt x="44912" y="-1046"/>
                  </a:lnTo>
                  <a:lnTo>
                    <a:pt x="44912" y="67862"/>
                  </a:lnTo>
                  <a:lnTo>
                    <a:pt x="-3048" y="67862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0ACCD813-6D74-07D3-6C4F-1F66E43C9F7D}"/>
                </a:ext>
              </a:extLst>
            </p:cNvPr>
            <p:cNvSpPr/>
            <p:nvPr/>
          </p:nvSpPr>
          <p:spPr>
            <a:xfrm flipV="1">
              <a:off x="6068607" y="4874445"/>
              <a:ext cx="47958" cy="68910"/>
            </a:xfrm>
            <a:custGeom>
              <a:avLst/>
              <a:gdLst>
                <a:gd name="connsiteX0" fmla="*/ 44910 w 47958"/>
                <a:gd name="connsiteY0" fmla="*/ -1046 h 68910"/>
                <a:gd name="connsiteX1" fmla="*/ 36818 w 47958"/>
                <a:gd name="connsiteY1" fmla="*/ -1046 h 68910"/>
                <a:gd name="connsiteX2" fmla="*/ 36818 w 47958"/>
                <a:gd name="connsiteY2" fmla="*/ 59319 h 68910"/>
                <a:gd name="connsiteX3" fmla="*/ -3048 w 47958"/>
                <a:gd name="connsiteY3" fmla="*/ 59319 h 68910"/>
                <a:gd name="connsiteX4" fmla="*/ -3048 w 47958"/>
                <a:gd name="connsiteY4" fmla="*/ 67864 h 68910"/>
                <a:gd name="connsiteX5" fmla="*/ 44910 w 47958"/>
                <a:gd name="connsiteY5" fmla="*/ 67864 h 68910"/>
                <a:gd name="connsiteX6" fmla="*/ 44910 w 47958"/>
                <a:gd name="connsiteY6" fmla="*/ -1046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4910" y="-1046"/>
                  </a:moveTo>
                  <a:lnTo>
                    <a:pt x="36818" y="-1046"/>
                  </a:lnTo>
                  <a:lnTo>
                    <a:pt x="36818" y="59319"/>
                  </a:lnTo>
                  <a:lnTo>
                    <a:pt x="-3048" y="59319"/>
                  </a:lnTo>
                  <a:lnTo>
                    <a:pt x="-3048" y="67864"/>
                  </a:lnTo>
                  <a:lnTo>
                    <a:pt x="44910" y="67864"/>
                  </a:lnTo>
                  <a:lnTo>
                    <a:pt x="44910" y="-1046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0F5D632C-07EA-5C40-D421-E96CAA3A90E3}"/>
                </a:ext>
              </a:extLst>
            </p:cNvPr>
            <p:cNvSpPr/>
            <p:nvPr/>
          </p:nvSpPr>
          <p:spPr>
            <a:xfrm flipV="1">
              <a:off x="6142172" y="4874447"/>
              <a:ext cx="47956" cy="68908"/>
            </a:xfrm>
            <a:custGeom>
              <a:avLst/>
              <a:gdLst>
                <a:gd name="connsiteX0" fmla="*/ -3117 w 47956"/>
                <a:gd name="connsiteY0" fmla="*/ -1046 h 68908"/>
                <a:gd name="connsiteX1" fmla="*/ 44839 w 47956"/>
                <a:gd name="connsiteY1" fmla="*/ -1046 h 68908"/>
                <a:gd name="connsiteX2" fmla="*/ 44839 w 47956"/>
                <a:gd name="connsiteY2" fmla="*/ 67862 h 68908"/>
                <a:gd name="connsiteX3" fmla="*/ -3117 w 47956"/>
                <a:gd name="connsiteY3" fmla="*/ 67862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08">
                  <a:moveTo>
                    <a:pt x="-3117" y="-1046"/>
                  </a:moveTo>
                  <a:lnTo>
                    <a:pt x="44839" y="-1046"/>
                  </a:lnTo>
                  <a:lnTo>
                    <a:pt x="44839" y="67862"/>
                  </a:lnTo>
                  <a:lnTo>
                    <a:pt x="-3117" y="67862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728E360F-377E-B7FC-445A-048135FE11AE}"/>
                </a:ext>
              </a:extLst>
            </p:cNvPr>
            <p:cNvSpPr/>
            <p:nvPr/>
          </p:nvSpPr>
          <p:spPr>
            <a:xfrm flipV="1">
              <a:off x="6142172" y="4874445"/>
              <a:ext cx="47958" cy="68910"/>
            </a:xfrm>
            <a:custGeom>
              <a:avLst/>
              <a:gdLst>
                <a:gd name="connsiteX0" fmla="*/ 44841 w 47958"/>
                <a:gd name="connsiteY0" fmla="*/ -1046 h 68910"/>
                <a:gd name="connsiteX1" fmla="*/ 36748 w 47958"/>
                <a:gd name="connsiteY1" fmla="*/ -1046 h 68910"/>
                <a:gd name="connsiteX2" fmla="*/ 36748 w 47958"/>
                <a:gd name="connsiteY2" fmla="*/ 59319 h 68910"/>
                <a:gd name="connsiteX3" fmla="*/ -3117 w 47958"/>
                <a:gd name="connsiteY3" fmla="*/ 59319 h 68910"/>
                <a:gd name="connsiteX4" fmla="*/ -3117 w 47958"/>
                <a:gd name="connsiteY4" fmla="*/ 67864 h 68910"/>
                <a:gd name="connsiteX5" fmla="*/ 44841 w 47958"/>
                <a:gd name="connsiteY5" fmla="*/ 67864 h 68910"/>
                <a:gd name="connsiteX6" fmla="*/ 44841 w 47958"/>
                <a:gd name="connsiteY6" fmla="*/ -1046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4841" y="-1046"/>
                  </a:moveTo>
                  <a:lnTo>
                    <a:pt x="36748" y="-1046"/>
                  </a:lnTo>
                  <a:lnTo>
                    <a:pt x="36748" y="59319"/>
                  </a:lnTo>
                  <a:lnTo>
                    <a:pt x="-3117" y="59319"/>
                  </a:lnTo>
                  <a:lnTo>
                    <a:pt x="-3117" y="67864"/>
                  </a:lnTo>
                  <a:lnTo>
                    <a:pt x="44841" y="67864"/>
                  </a:lnTo>
                  <a:lnTo>
                    <a:pt x="44841" y="-1046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AAF7FE8D-FAA3-717E-2A1F-0D680EED821A}"/>
                </a:ext>
              </a:extLst>
            </p:cNvPr>
            <p:cNvSpPr/>
            <p:nvPr/>
          </p:nvSpPr>
          <p:spPr>
            <a:xfrm flipV="1">
              <a:off x="5521271" y="4874447"/>
              <a:ext cx="47959" cy="68908"/>
            </a:xfrm>
            <a:custGeom>
              <a:avLst/>
              <a:gdLst>
                <a:gd name="connsiteX0" fmla="*/ -2534 w 47959"/>
                <a:gd name="connsiteY0" fmla="*/ -1046 h 68908"/>
                <a:gd name="connsiteX1" fmla="*/ 45426 w 47959"/>
                <a:gd name="connsiteY1" fmla="*/ -1046 h 68908"/>
                <a:gd name="connsiteX2" fmla="*/ 45426 w 47959"/>
                <a:gd name="connsiteY2" fmla="*/ 67862 h 68908"/>
                <a:gd name="connsiteX3" fmla="*/ -2534 w 47959"/>
                <a:gd name="connsiteY3" fmla="*/ 67862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534" y="-1046"/>
                  </a:moveTo>
                  <a:lnTo>
                    <a:pt x="45426" y="-1046"/>
                  </a:lnTo>
                  <a:lnTo>
                    <a:pt x="45426" y="67862"/>
                  </a:lnTo>
                  <a:lnTo>
                    <a:pt x="-2534" y="67862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8D061C5A-B222-14AB-0DA3-9D0D99E282DC}"/>
                </a:ext>
              </a:extLst>
            </p:cNvPr>
            <p:cNvSpPr/>
            <p:nvPr/>
          </p:nvSpPr>
          <p:spPr>
            <a:xfrm flipV="1">
              <a:off x="5594836" y="4874447"/>
              <a:ext cx="47956" cy="68908"/>
            </a:xfrm>
            <a:custGeom>
              <a:avLst/>
              <a:gdLst>
                <a:gd name="connsiteX0" fmla="*/ -2603 w 47956"/>
                <a:gd name="connsiteY0" fmla="*/ -1046 h 68908"/>
                <a:gd name="connsiteX1" fmla="*/ 45353 w 47956"/>
                <a:gd name="connsiteY1" fmla="*/ -1046 h 68908"/>
                <a:gd name="connsiteX2" fmla="*/ 45353 w 47956"/>
                <a:gd name="connsiteY2" fmla="*/ 67862 h 68908"/>
                <a:gd name="connsiteX3" fmla="*/ -2603 w 47956"/>
                <a:gd name="connsiteY3" fmla="*/ 67862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08">
                  <a:moveTo>
                    <a:pt x="-2603" y="-1046"/>
                  </a:moveTo>
                  <a:lnTo>
                    <a:pt x="45353" y="-1046"/>
                  </a:lnTo>
                  <a:lnTo>
                    <a:pt x="45353" y="67862"/>
                  </a:lnTo>
                  <a:lnTo>
                    <a:pt x="-2603" y="67862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881AE152-02F3-4951-94FF-B19245B51310}"/>
                </a:ext>
              </a:extLst>
            </p:cNvPr>
            <p:cNvSpPr/>
            <p:nvPr/>
          </p:nvSpPr>
          <p:spPr>
            <a:xfrm flipV="1">
              <a:off x="5668401" y="4874447"/>
              <a:ext cx="47959" cy="68908"/>
            </a:xfrm>
            <a:custGeom>
              <a:avLst/>
              <a:gdLst>
                <a:gd name="connsiteX0" fmla="*/ -2672 w 47959"/>
                <a:gd name="connsiteY0" fmla="*/ -1046 h 68908"/>
                <a:gd name="connsiteX1" fmla="*/ 45288 w 47959"/>
                <a:gd name="connsiteY1" fmla="*/ -1046 h 68908"/>
                <a:gd name="connsiteX2" fmla="*/ 45288 w 47959"/>
                <a:gd name="connsiteY2" fmla="*/ 67862 h 68908"/>
                <a:gd name="connsiteX3" fmla="*/ -2672 w 47959"/>
                <a:gd name="connsiteY3" fmla="*/ 67862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672" y="-1046"/>
                  </a:moveTo>
                  <a:lnTo>
                    <a:pt x="45288" y="-1046"/>
                  </a:lnTo>
                  <a:lnTo>
                    <a:pt x="45288" y="67862"/>
                  </a:lnTo>
                  <a:lnTo>
                    <a:pt x="-2672" y="67862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0B4E54C3-EED6-844B-1544-1A7F607729AC}"/>
                </a:ext>
              </a:extLst>
            </p:cNvPr>
            <p:cNvSpPr/>
            <p:nvPr/>
          </p:nvSpPr>
          <p:spPr>
            <a:xfrm flipV="1">
              <a:off x="5774347" y="5025696"/>
              <a:ext cx="47956" cy="68900"/>
            </a:xfrm>
            <a:custGeom>
              <a:avLst/>
              <a:gdLst>
                <a:gd name="connsiteX0" fmla="*/ -2771 w 47956"/>
                <a:gd name="connsiteY0" fmla="*/ -860 h 68900"/>
                <a:gd name="connsiteX1" fmla="*/ 45185 w 47956"/>
                <a:gd name="connsiteY1" fmla="*/ -860 h 68900"/>
                <a:gd name="connsiteX2" fmla="*/ 45185 w 47956"/>
                <a:gd name="connsiteY2" fmla="*/ 68041 h 68900"/>
                <a:gd name="connsiteX3" fmla="*/ -2771 w 47956"/>
                <a:gd name="connsiteY3" fmla="*/ 68041 h 68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00">
                  <a:moveTo>
                    <a:pt x="-2771" y="-860"/>
                  </a:moveTo>
                  <a:lnTo>
                    <a:pt x="45185" y="-860"/>
                  </a:lnTo>
                  <a:lnTo>
                    <a:pt x="45185" y="68041"/>
                  </a:lnTo>
                  <a:lnTo>
                    <a:pt x="-2771" y="68041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5F9AF82D-C93C-8272-3012-4138680BAB81}"/>
                </a:ext>
              </a:extLst>
            </p:cNvPr>
            <p:cNvSpPr/>
            <p:nvPr/>
          </p:nvSpPr>
          <p:spPr>
            <a:xfrm flipV="1">
              <a:off x="5774347" y="5025696"/>
              <a:ext cx="47958" cy="68900"/>
            </a:xfrm>
            <a:custGeom>
              <a:avLst/>
              <a:gdLst>
                <a:gd name="connsiteX0" fmla="*/ 45187 w 47958"/>
                <a:gd name="connsiteY0" fmla="*/ -860 h 68900"/>
                <a:gd name="connsiteX1" fmla="*/ 37094 w 47958"/>
                <a:gd name="connsiteY1" fmla="*/ -860 h 68900"/>
                <a:gd name="connsiteX2" fmla="*/ 37094 w 47958"/>
                <a:gd name="connsiteY2" fmla="*/ 59496 h 68900"/>
                <a:gd name="connsiteX3" fmla="*/ -2772 w 47958"/>
                <a:gd name="connsiteY3" fmla="*/ 59496 h 68900"/>
                <a:gd name="connsiteX4" fmla="*/ -2772 w 47958"/>
                <a:gd name="connsiteY4" fmla="*/ 68041 h 68900"/>
                <a:gd name="connsiteX5" fmla="*/ 45187 w 47958"/>
                <a:gd name="connsiteY5" fmla="*/ 68041 h 68900"/>
                <a:gd name="connsiteX6" fmla="*/ 45187 w 47958"/>
                <a:gd name="connsiteY6" fmla="*/ -860 h 68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00">
                  <a:moveTo>
                    <a:pt x="45187" y="-860"/>
                  </a:moveTo>
                  <a:lnTo>
                    <a:pt x="37094" y="-860"/>
                  </a:lnTo>
                  <a:lnTo>
                    <a:pt x="37094" y="59496"/>
                  </a:lnTo>
                  <a:lnTo>
                    <a:pt x="-2772" y="59496"/>
                  </a:lnTo>
                  <a:lnTo>
                    <a:pt x="-2772" y="68041"/>
                  </a:lnTo>
                  <a:lnTo>
                    <a:pt x="45187" y="68041"/>
                  </a:lnTo>
                  <a:lnTo>
                    <a:pt x="45187" y="-860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C5085753-992E-4CB7-92D6-3402F4B2C63D}"/>
                </a:ext>
              </a:extLst>
            </p:cNvPr>
            <p:cNvSpPr/>
            <p:nvPr/>
          </p:nvSpPr>
          <p:spPr>
            <a:xfrm flipV="1">
              <a:off x="5847912" y="5025696"/>
              <a:ext cx="47959" cy="68900"/>
            </a:xfrm>
            <a:custGeom>
              <a:avLst/>
              <a:gdLst>
                <a:gd name="connsiteX0" fmla="*/ -2841 w 47959"/>
                <a:gd name="connsiteY0" fmla="*/ -860 h 68900"/>
                <a:gd name="connsiteX1" fmla="*/ 45119 w 47959"/>
                <a:gd name="connsiteY1" fmla="*/ -860 h 68900"/>
                <a:gd name="connsiteX2" fmla="*/ 45119 w 47959"/>
                <a:gd name="connsiteY2" fmla="*/ 68041 h 68900"/>
                <a:gd name="connsiteX3" fmla="*/ -2841 w 47959"/>
                <a:gd name="connsiteY3" fmla="*/ 68041 h 68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0">
                  <a:moveTo>
                    <a:pt x="-2841" y="-860"/>
                  </a:moveTo>
                  <a:lnTo>
                    <a:pt x="45119" y="-860"/>
                  </a:lnTo>
                  <a:lnTo>
                    <a:pt x="45119" y="68041"/>
                  </a:lnTo>
                  <a:lnTo>
                    <a:pt x="-2841" y="68041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9111D3C8-C482-1FA6-CD7E-6F09B47FA534}"/>
                </a:ext>
              </a:extLst>
            </p:cNvPr>
            <p:cNvSpPr/>
            <p:nvPr/>
          </p:nvSpPr>
          <p:spPr>
            <a:xfrm flipV="1">
              <a:off x="5847912" y="5025696"/>
              <a:ext cx="47958" cy="68900"/>
            </a:xfrm>
            <a:custGeom>
              <a:avLst/>
              <a:gdLst>
                <a:gd name="connsiteX0" fmla="*/ 45118 w 47958"/>
                <a:gd name="connsiteY0" fmla="*/ -860 h 68900"/>
                <a:gd name="connsiteX1" fmla="*/ 37025 w 47958"/>
                <a:gd name="connsiteY1" fmla="*/ -860 h 68900"/>
                <a:gd name="connsiteX2" fmla="*/ 37025 w 47958"/>
                <a:gd name="connsiteY2" fmla="*/ 59496 h 68900"/>
                <a:gd name="connsiteX3" fmla="*/ -2841 w 47958"/>
                <a:gd name="connsiteY3" fmla="*/ 59496 h 68900"/>
                <a:gd name="connsiteX4" fmla="*/ -2841 w 47958"/>
                <a:gd name="connsiteY4" fmla="*/ 68041 h 68900"/>
                <a:gd name="connsiteX5" fmla="*/ 45118 w 47958"/>
                <a:gd name="connsiteY5" fmla="*/ 68041 h 68900"/>
                <a:gd name="connsiteX6" fmla="*/ 45118 w 47958"/>
                <a:gd name="connsiteY6" fmla="*/ -860 h 68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00">
                  <a:moveTo>
                    <a:pt x="45118" y="-860"/>
                  </a:moveTo>
                  <a:lnTo>
                    <a:pt x="37025" y="-860"/>
                  </a:lnTo>
                  <a:lnTo>
                    <a:pt x="37025" y="59496"/>
                  </a:lnTo>
                  <a:lnTo>
                    <a:pt x="-2841" y="59496"/>
                  </a:lnTo>
                  <a:lnTo>
                    <a:pt x="-2841" y="68041"/>
                  </a:lnTo>
                  <a:lnTo>
                    <a:pt x="45118" y="68041"/>
                  </a:lnTo>
                  <a:lnTo>
                    <a:pt x="45118" y="-860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39E67162-07EF-D00D-97C1-D64B086565DD}"/>
                </a:ext>
              </a:extLst>
            </p:cNvPr>
            <p:cNvSpPr/>
            <p:nvPr/>
          </p:nvSpPr>
          <p:spPr>
            <a:xfrm flipV="1">
              <a:off x="5921477" y="5025696"/>
              <a:ext cx="47959" cy="68900"/>
            </a:xfrm>
            <a:custGeom>
              <a:avLst/>
              <a:gdLst>
                <a:gd name="connsiteX0" fmla="*/ -2910 w 47959"/>
                <a:gd name="connsiteY0" fmla="*/ -860 h 68900"/>
                <a:gd name="connsiteX1" fmla="*/ 45050 w 47959"/>
                <a:gd name="connsiteY1" fmla="*/ -860 h 68900"/>
                <a:gd name="connsiteX2" fmla="*/ 45050 w 47959"/>
                <a:gd name="connsiteY2" fmla="*/ 68041 h 68900"/>
                <a:gd name="connsiteX3" fmla="*/ -2910 w 47959"/>
                <a:gd name="connsiteY3" fmla="*/ 68041 h 68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0">
                  <a:moveTo>
                    <a:pt x="-2910" y="-860"/>
                  </a:moveTo>
                  <a:lnTo>
                    <a:pt x="45050" y="-860"/>
                  </a:lnTo>
                  <a:lnTo>
                    <a:pt x="45050" y="68041"/>
                  </a:lnTo>
                  <a:lnTo>
                    <a:pt x="-2910" y="68041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DC8337EC-6ECE-D169-C437-BDC9D725CDA3}"/>
                </a:ext>
              </a:extLst>
            </p:cNvPr>
            <p:cNvSpPr/>
            <p:nvPr/>
          </p:nvSpPr>
          <p:spPr>
            <a:xfrm flipV="1">
              <a:off x="5921477" y="5025696"/>
              <a:ext cx="47958" cy="68900"/>
            </a:xfrm>
            <a:custGeom>
              <a:avLst/>
              <a:gdLst>
                <a:gd name="connsiteX0" fmla="*/ 45049 w 47958"/>
                <a:gd name="connsiteY0" fmla="*/ -860 h 68900"/>
                <a:gd name="connsiteX1" fmla="*/ 36956 w 47958"/>
                <a:gd name="connsiteY1" fmla="*/ -860 h 68900"/>
                <a:gd name="connsiteX2" fmla="*/ 36956 w 47958"/>
                <a:gd name="connsiteY2" fmla="*/ 59496 h 68900"/>
                <a:gd name="connsiteX3" fmla="*/ -2910 w 47958"/>
                <a:gd name="connsiteY3" fmla="*/ 59496 h 68900"/>
                <a:gd name="connsiteX4" fmla="*/ -2910 w 47958"/>
                <a:gd name="connsiteY4" fmla="*/ 68041 h 68900"/>
                <a:gd name="connsiteX5" fmla="*/ 45049 w 47958"/>
                <a:gd name="connsiteY5" fmla="*/ 68041 h 68900"/>
                <a:gd name="connsiteX6" fmla="*/ 45049 w 47958"/>
                <a:gd name="connsiteY6" fmla="*/ -860 h 68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00">
                  <a:moveTo>
                    <a:pt x="45049" y="-860"/>
                  </a:moveTo>
                  <a:lnTo>
                    <a:pt x="36956" y="-860"/>
                  </a:lnTo>
                  <a:lnTo>
                    <a:pt x="36956" y="59496"/>
                  </a:lnTo>
                  <a:lnTo>
                    <a:pt x="-2910" y="59496"/>
                  </a:lnTo>
                  <a:lnTo>
                    <a:pt x="-2910" y="68041"/>
                  </a:lnTo>
                  <a:lnTo>
                    <a:pt x="45049" y="68041"/>
                  </a:lnTo>
                  <a:lnTo>
                    <a:pt x="45049" y="-860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EEF7C457-FAD1-F302-1A1A-155740A5DD2D}"/>
                </a:ext>
              </a:extLst>
            </p:cNvPr>
            <p:cNvSpPr/>
            <p:nvPr/>
          </p:nvSpPr>
          <p:spPr>
            <a:xfrm flipV="1">
              <a:off x="5995042" y="5025696"/>
              <a:ext cx="47959" cy="68900"/>
            </a:xfrm>
            <a:custGeom>
              <a:avLst/>
              <a:gdLst>
                <a:gd name="connsiteX0" fmla="*/ -2979 w 47959"/>
                <a:gd name="connsiteY0" fmla="*/ -860 h 68900"/>
                <a:gd name="connsiteX1" fmla="*/ 44981 w 47959"/>
                <a:gd name="connsiteY1" fmla="*/ -860 h 68900"/>
                <a:gd name="connsiteX2" fmla="*/ 44981 w 47959"/>
                <a:gd name="connsiteY2" fmla="*/ 68041 h 68900"/>
                <a:gd name="connsiteX3" fmla="*/ -2979 w 47959"/>
                <a:gd name="connsiteY3" fmla="*/ 68041 h 68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0">
                  <a:moveTo>
                    <a:pt x="-2979" y="-860"/>
                  </a:moveTo>
                  <a:lnTo>
                    <a:pt x="44981" y="-860"/>
                  </a:lnTo>
                  <a:lnTo>
                    <a:pt x="44981" y="68041"/>
                  </a:lnTo>
                  <a:lnTo>
                    <a:pt x="-2979" y="68041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8C7D0F61-FAAD-B54A-8E48-92CB438AAFFF}"/>
                </a:ext>
              </a:extLst>
            </p:cNvPr>
            <p:cNvSpPr/>
            <p:nvPr/>
          </p:nvSpPr>
          <p:spPr>
            <a:xfrm flipV="1">
              <a:off x="5995042" y="5025696"/>
              <a:ext cx="47958" cy="68900"/>
            </a:xfrm>
            <a:custGeom>
              <a:avLst/>
              <a:gdLst>
                <a:gd name="connsiteX0" fmla="*/ 44980 w 47958"/>
                <a:gd name="connsiteY0" fmla="*/ -860 h 68900"/>
                <a:gd name="connsiteX1" fmla="*/ 36887 w 47958"/>
                <a:gd name="connsiteY1" fmla="*/ -860 h 68900"/>
                <a:gd name="connsiteX2" fmla="*/ 36887 w 47958"/>
                <a:gd name="connsiteY2" fmla="*/ 59496 h 68900"/>
                <a:gd name="connsiteX3" fmla="*/ -2979 w 47958"/>
                <a:gd name="connsiteY3" fmla="*/ 59496 h 68900"/>
                <a:gd name="connsiteX4" fmla="*/ -2979 w 47958"/>
                <a:gd name="connsiteY4" fmla="*/ 68041 h 68900"/>
                <a:gd name="connsiteX5" fmla="*/ 44980 w 47958"/>
                <a:gd name="connsiteY5" fmla="*/ 68041 h 68900"/>
                <a:gd name="connsiteX6" fmla="*/ 44980 w 47958"/>
                <a:gd name="connsiteY6" fmla="*/ -860 h 68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00">
                  <a:moveTo>
                    <a:pt x="44980" y="-860"/>
                  </a:moveTo>
                  <a:lnTo>
                    <a:pt x="36887" y="-860"/>
                  </a:lnTo>
                  <a:lnTo>
                    <a:pt x="36887" y="59496"/>
                  </a:lnTo>
                  <a:lnTo>
                    <a:pt x="-2979" y="59496"/>
                  </a:lnTo>
                  <a:lnTo>
                    <a:pt x="-2979" y="68041"/>
                  </a:lnTo>
                  <a:lnTo>
                    <a:pt x="44980" y="68041"/>
                  </a:lnTo>
                  <a:lnTo>
                    <a:pt x="44980" y="-860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25CCCF3D-9578-726B-7689-2DB95AABF0CC}"/>
                </a:ext>
              </a:extLst>
            </p:cNvPr>
            <p:cNvSpPr/>
            <p:nvPr/>
          </p:nvSpPr>
          <p:spPr>
            <a:xfrm flipV="1">
              <a:off x="6068607" y="5025696"/>
              <a:ext cx="47959" cy="68900"/>
            </a:xfrm>
            <a:custGeom>
              <a:avLst/>
              <a:gdLst>
                <a:gd name="connsiteX0" fmla="*/ -3048 w 47959"/>
                <a:gd name="connsiteY0" fmla="*/ -860 h 68900"/>
                <a:gd name="connsiteX1" fmla="*/ 44912 w 47959"/>
                <a:gd name="connsiteY1" fmla="*/ -860 h 68900"/>
                <a:gd name="connsiteX2" fmla="*/ 44912 w 47959"/>
                <a:gd name="connsiteY2" fmla="*/ 68041 h 68900"/>
                <a:gd name="connsiteX3" fmla="*/ -3048 w 47959"/>
                <a:gd name="connsiteY3" fmla="*/ 68041 h 68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0">
                  <a:moveTo>
                    <a:pt x="-3048" y="-860"/>
                  </a:moveTo>
                  <a:lnTo>
                    <a:pt x="44912" y="-860"/>
                  </a:lnTo>
                  <a:lnTo>
                    <a:pt x="44912" y="68041"/>
                  </a:lnTo>
                  <a:lnTo>
                    <a:pt x="-3048" y="68041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ED1513F5-BC34-6B7F-DAAE-1F9BE5FF4D15}"/>
                </a:ext>
              </a:extLst>
            </p:cNvPr>
            <p:cNvSpPr/>
            <p:nvPr/>
          </p:nvSpPr>
          <p:spPr>
            <a:xfrm flipV="1">
              <a:off x="6068607" y="5025696"/>
              <a:ext cx="47958" cy="68900"/>
            </a:xfrm>
            <a:custGeom>
              <a:avLst/>
              <a:gdLst>
                <a:gd name="connsiteX0" fmla="*/ 44910 w 47958"/>
                <a:gd name="connsiteY0" fmla="*/ -860 h 68900"/>
                <a:gd name="connsiteX1" fmla="*/ 36818 w 47958"/>
                <a:gd name="connsiteY1" fmla="*/ -860 h 68900"/>
                <a:gd name="connsiteX2" fmla="*/ 36818 w 47958"/>
                <a:gd name="connsiteY2" fmla="*/ 59496 h 68900"/>
                <a:gd name="connsiteX3" fmla="*/ -3048 w 47958"/>
                <a:gd name="connsiteY3" fmla="*/ 59496 h 68900"/>
                <a:gd name="connsiteX4" fmla="*/ -3048 w 47958"/>
                <a:gd name="connsiteY4" fmla="*/ 68041 h 68900"/>
                <a:gd name="connsiteX5" fmla="*/ 44910 w 47958"/>
                <a:gd name="connsiteY5" fmla="*/ 68041 h 68900"/>
                <a:gd name="connsiteX6" fmla="*/ 44910 w 47958"/>
                <a:gd name="connsiteY6" fmla="*/ -860 h 68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00">
                  <a:moveTo>
                    <a:pt x="44910" y="-860"/>
                  </a:moveTo>
                  <a:lnTo>
                    <a:pt x="36818" y="-860"/>
                  </a:lnTo>
                  <a:lnTo>
                    <a:pt x="36818" y="59496"/>
                  </a:lnTo>
                  <a:lnTo>
                    <a:pt x="-3048" y="59496"/>
                  </a:lnTo>
                  <a:lnTo>
                    <a:pt x="-3048" y="68041"/>
                  </a:lnTo>
                  <a:lnTo>
                    <a:pt x="44910" y="68041"/>
                  </a:lnTo>
                  <a:lnTo>
                    <a:pt x="44910" y="-860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A23FF443-21EE-6FD3-6E54-6C52872005B3}"/>
                </a:ext>
              </a:extLst>
            </p:cNvPr>
            <p:cNvSpPr/>
            <p:nvPr/>
          </p:nvSpPr>
          <p:spPr>
            <a:xfrm flipV="1">
              <a:off x="6142172" y="5025696"/>
              <a:ext cx="47956" cy="68900"/>
            </a:xfrm>
            <a:custGeom>
              <a:avLst/>
              <a:gdLst>
                <a:gd name="connsiteX0" fmla="*/ -3117 w 47956"/>
                <a:gd name="connsiteY0" fmla="*/ -860 h 68900"/>
                <a:gd name="connsiteX1" fmla="*/ 44839 w 47956"/>
                <a:gd name="connsiteY1" fmla="*/ -860 h 68900"/>
                <a:gd name="connsiteX2" fmla="*/ 44839 w 47956"/>
                <a:gd name="connsiteY2" fmla="*/ 68041 h 68900"/>
                <a:gd name="connsiteX3" fmla="*/ -3117 w 47956"/>
                <a:gd name="connsiteY3" fmla="*/ 68041 h 68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00">
                  <a:moveTo>
                    <a:pt x="-3117" y="-860"/>
                  </a:moveTo>
                  <a:lnTo>
                    <a:pt x="44839" y="-860"/>
                  </a:lnTo>
                  <a:lnTo>
                    <a:pt x="44839" y="68041"/>
                  </a:lnTo>
                  <a:lnTo>
                    <a:pt x="-3117" y="68041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5D82890C-3E6F-2422-F617-84DD64D03290}"/>
                </a:ext>
              </a:extLst>
            </p:cNvPr>
            <p:cNvSpPr/>
            <p:nvPr/>
          </p:nvSpPr>
          <p:spPr>
            <a:xfrm flipV="1">
              <a:off x="6142172" y="5025696"/>
              <a:ext cx="47958" cy="68900"/>
            </a:xfrm>
            <a:custGeom>
              <a:avLst/>
              <a:gdLst>
                <a:gd name="connsiteX0" fmla="*/ 44841 w 47958"/>
                <a:gd name="connsiteY0" fmla="*/ -860 h 68900"/>
                <a:gd name="connsiteX1" fmla="*/ 36748 w 47958"/>
                <a:gd name="connsiteY1" fmla="*/ -860 h 68900"/>
                <a:gd name="connsiteX2" fmla="*/ 36748 w 47958"/>
                <a:gd name="connsiteY2" fmla="*/ 59496 h 68900"/>
                <a:gd name="connsiteX3" fmla="*/ -3117 w 47958"/>
                <a:gd name="connsiteY3" fmla="*/ 59496 h 68900"/>
                <a:gd name="connsiteX4" fmla="*/ -3117 w 47958"/>
                <a:gd name="connsiteY4" fmla="*/ 68041 h 68900"/>
                <a:gd name="connsiteX5" fmla="*/ 44841 w 47958"/>
                <a:gd name="connsiteY5" fmla="*/ 68041 h 68900"/>
                <a:gd name="connsiteX6" fmla="*/ 44841 w 47958"/>
                <a:gd name="connsiteY6" fmla="*/ -860 h 68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00">
                  <a:moveTo>
                    <a:pt x="44841" y="-860"/>
                  </a:moveTo>
                  <a:lnTo>
                    <a:pt x="36748" y="-860"/>
                  </a:lnTo>
                  <a:lnTo>
                    <a:pt x="36748" y="59496"/>
                  </a:lnTo>
                  <a:lnTo>
                    <a:pt x="-3117" y="59496"/>
                  </a:lnTo>
                  <a:lnTo>
                    <a:pt x="-3117" y="68041"/>
                  </a:lnTo>
                  <a:lnTo>
                    <a:pt x="44841" y="68041"/>
                  </a:lnTo>
                  <a:lnTo>
                    <a:pt x="44841" y="-860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8B30142F-C484-A440-5145-288BB42677AA}"/>
                </a:ext>
              </a:extLst>
            </p:cNvPr>
            <p:cNvSpPr/>
            <p:nvPr/>
          </p:nvSpPr>
          <p:spPr>
            <a:xfrm flipV="1">
              <a:off x="5521271" y="5025696"/>
              <a:ext cx="47959" cy="68900"/>
            </a:xfrm>
            <a:custGeom>
              <a:avLst/>
              <a:gdLst>
                <a:gd name="connsiteX0" fmla="*/ -2534 w 47959"/>
                <a:gd name="connsiteY0" fmla="*/ -860 h 68900"/>
                <a:gd name="connsiteX1" fmla="*/ 45426 w 47959"/>
                <a:gd name="connsiteY1" fmla="*/ -860 h 68900"/>
                <a:gd name="connsiteX2" fmla="*/ 45426 w 47959"/>
                <a:gd name="connsiteY2" fmla="*/ 68041 h 68900"/>
                <a:gd name="connsiteX3" fmla="*/ -2534 w 47959"/>
                <a:gd name="connsiteY3" fmla="*/ 68041 h 68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0">
                  <a:moveTo>
                    <a:pt x="-2534" y="-860"/>
                  </a:moveTo>
                  <a:lnTo>
                    <a:pt x="45426" y="-860"/>
                  </a:lnTo>
                  <a:lnTo>
                    <a:pt x="45426" y="68041"/>
                  </a:lnTo>
                  <a:lnTo>
                    <a:pt x="-2534" y="68041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8659589B-FB82-A573-5DE4-59788E6C0F66}"/>
                </a:ext>
              </a:extLst>
            </p:cNvPr>
            <p:cNvSpPr/>
            <p:nvPr/>
          </p:nvSpPr>
          <p:spPr>
            <a:xfrm flipV="1">
              <a:off x="5594836" y="5025696"/>
              <a:ext cx="47956" cy="68900"/>
            </a:xfrm>
            <a:custGeom>
              <a:avLst/>
              <a:gdLst>
                <a:gd name="connsiteX0" fmla="*/ -2603 w 47956"/>
                <a:gd name="connsiteY0" fmla="*/ -860 h 68900"/>
                <a:gd name="connsiteX1" fmla="*/ 45353 w 47956"/>
                <a:gd name="connsiteY1" fmla="*/ -860 h 68900"/>
                <a:gd name="connsiteX2" fmla="*/ 45353 w 47956"/>
                <a:gd name="connsiteY2" fmla="*/ 68041 h 68900"/>
                <a:gd name="connsiteX3" fmla="*/ -2603 w 47956"/>
                <a:gd name="connsiteY3" fmla="*/ 68041 h 68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00">
                  <a:moveTo>
                    <a:pt x="-2603" y="-860"/>
                  </a:moveTo>
                  <a:lnTo>
                    <a:pt x="45353" y="-860"/>
                  </a:lnTo>
                  <a:lnTo>
                    <a:pt x="45353" y="68041"/>
                  </a:lnTo>
                  <a:lnTo>
                    <a:pt x="-2603" y="68041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F40BBE1E-AFE8-E21E-F847-14F296FA6181}"/>
                </a:ext>
              </a:extLst>
            </p:cNvPr>
            <p:cNvSpPr/>
            <p:nvPr/>
          </p:nvSpPr>
          <p:spPr>
            <a:xfrm flipV="1">
              <a:off x="5668401" y="5025696"/>
              <a:ext cx="47959" cy="68900"/>
            </a:xfrm>
            <a:custGeom>
              <a:avLst/>
              <a:gdLst>
                <a:gd name="connsiteX0" fmla="*/ -2672 w 47959"/>
                <a:gd name="connsiteY0" fmla="*/ -860 h 68900"/>
                <a:gd name="connsiteX1" fmla="*/ 45288 w 47959"/>
                <a:gd name="connsiteY1" fmla="*/ -860 h 68900"/>
                <a:gd name="connsiteX2" fmla="*/ 45288 w 47959"/>
                <a:gd name="connsiteY2" fmla="*/ 68041 h 68900"/>
                <a:gd name="connsiteX3" fmla="*/ -2672 w 47959"/>
                <a:gd name="connsiteY3" fmla="*/ 68041 h 68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0">
                  <a:moveTo>
                    <a:pt x="-2672" y="-860"/>
                  </a:moveTo>
                  <a:lnTo>
                    <a:pt x="45288" y="-860"/>
                  </a:lnTo>
                  <a:lnTo>
                    <a:pt x="45288" y="68041"/>
                  </a:lnTo>
                  <a:lnTo>
                    <a:pt x="-2672" y="68041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CCA6668F-D057-0146-A841-BC22F65EB9C6}"/>
                </a:ext>
              </a:extLst>
            </p:cNvPr>
            <p:cNvSpPr/>
            <p:nvPr/>
          </p:nvSpPr>
          <p:spPr>
            <a:xfrm flipV="1">
              <a:off x="5774347" y="5124497"/>
              <a:ext cx="47956" cy="68911"/>
            </a:xfrm>
            <a:custGeom>
              <a:avLst/>
              <a:gdLst>
                <a:gd name="connsiteX0" fmla="*/ -2771 w 47956"/>
                <a:gd name="connsiteY0" fmla="*/ -739 h 68911"/>
                <a:gd name="connsiteX1" fmla="*/ 45185 w 47956"/>
                <a:gd name="connsiteY1" fmla="*/ -739 h 68911"/>
                <a:gd name="connsiteX2" fmla="*/ 45185 w 47956"/>
                <a:gd name="connsiteY2" fmla="*/ 68173 h 68911"/>
                <a:gd name="connsiteX3" fmla="*/ -2771 w 47956"/>
                <a:gd name="connsiteY3" fmla="*/ 68173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11">
                  <a:moveTo>
                    <a:pt x="-2771" y="-739"/>
                  </a:moveTo>
                  <a:lnTo>
                    <a:pt x="45185" y="-739"/>
                  </a:lnTo>
                  <a:lnTo>
                    <a:pt x="45185" y="68173"/>
                  </a:lnTo>
                  <a:lnTo>
                    <a:pt x="-2771" y="68173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9894C329-3109-AC9D-3185-FDB0AF62BE32}"/>
                </a:ext>
              </a:extLst>
            </p:cNvPr>
            <p:cNvSpPr/>
            <p:nvPr/>
          </p:nvSpPr>
          <p:spPr>
            <a:xfrm flipV="1">
              <a:off x="5776449" y="5124498"/>
              <a:ext cx="45857" cy="68910"/>
            </a:xfrm>
            <a:custGeom>
              <a:avLst/>
              <a:gdLst>
                <a:gd name="connsiteX0" fmla="*/ 43085 w 45857"/>
                <a:gd name="connsiteY0" fmla="*/ -739 h 68910"/>
                <a:gd name="connsiteX1" fmla="*/ 34992 w 45857"/>
                <a:gd name="connsiteY1" fmla="*/ -739 h 68910"/>
                <a:gd name="connsiteX2" fmla="*/ 34992 w 45857"/>
                <a:gd name="connsiteY2" fmla="*/ 59627 h 68910"/>
                <a:gd name="connsiteX3" fmla="*/ -2772 w 45857"/>
                <a:gd name="connsiteY3" fmla="*/ 59627 h 68910"/>
                <a:gd name="connsiteX4" fmla="*/ -2772 w 45857"/>
                <a:gd name="connsiteY4" fmla="*/ 68171 h 68910"/>
                <a:gd name="connsiteX5" fmla="*/ 43085 w 45857"/>
                <a:gd name="connsiteY5" fmla="*/ 68171 h 68910"/>
                <a:gd name="connsiteX6" fmla="*/ 43085 w 45857"/>
                <a:gd name="connsiteY6" fmla="*/ -739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857" h="68910">
                  <a:moveTo>
                    <a:pt x="43085" y="-739"/>
                  </a:moveTo>
                  <a:lnTo>
                    <a:pt x="34992" y="-739"/>
                  </a:lnTo>
                  <a:lnTo>
                    <a:pt x="34992" y="59627"/>
                  </a:lnTo>
                  <a:lnTo>
                    <a:pt x="-2772" y="59627"/>
                  </a:lnTo>
                  <a:lnTo>
                    <a:pt x="-2772" y="68171"/>
                  </a:lnTo>
                  <a:lnTo>
                    <a:pt x="43085" y="68171"/>
                  </a:lnTo>
                  <a:lnTo>
                    <a:pt x="43085" y="-739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6FDA611C-BBCA-CA3B-8FD3-393C07974F79}"/>
                </a:ext>
              </a:extLst>
            </p:cNvPr>
            <p:cNvSpPr/>
            <p:nvPr/>
          </p:nvSpPr>
          <p:spPr>
            <a:xfrm flipV="1">
              <a:off x="5847912" y="5124497"/>
              <a:ext cx="47959" cy="68911"/>
            </a:xfrm>
            <a:custGeom>
              <a:avLst/>
              <a:gdLst>
                <a:gd name="connsiteX0" fmla="*/ -2841 w 47959"/>
                <a:gd name="connsiteY0" fmla="*/ -739 h 68911"/>
                <a:gd name="connsiteX1" fmla="*/ 45119 w 47959"/>
                <a:gd name="connsiteY1" fmla="*/ -739 h 68911"/>
                <a:gd name="connsiteX2" fmla="*/ 45119 w 47959"/>
                <a:gd name="connsiteY2" fmla="*/ 68173 h 68911"/>
                <a:gd name="connsiteX3" fmla="*/ -2841 w 47959"/>
                <a:gd name="connsiteY3" fmla="*/ 68173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11">
                  <a:moveTo>
                    <a:pt x="-2841" y="-739"/>
                  </a:moveTo>
                  <a:lnTo>
                    <a:pt x="45119" y="-739"/>
                  </a:lnTo>
                  <a:lnTo>
                    <a:pt x="45119" y="68173"/>
                  </a:lnTo>
                  <a:lnTo>
                    <a:pt x="-2841" y="68173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CD74AE30-61EF-156F-E7BF-973BA3D52DA0}"/>
                </a:ext>
              </a:extLst>
            </p:cNvPr>
            <p:cNvSpPr/>
            <p:nvPr/>
          </p:nvSpPr>
          <p:spPr>
            <a:xfrm flipV="1">
              <a:off x="5847912" y="5124498"/>
              <a:ext cx="47958" cy="68910"/>
            </a:xfrm>
            <a:custGeom>
              <a:avLst/>
              <a:gdLst>
                <a:gd name="connsiteX0" fmla="*/ 45118 w 47958"/>
                <a:gd name="connsiteY0" fmla="*/ -739 h 68910"/>
                <a:gd name="connsiteX1" fmla="*/ 37025 w 47958"/>
                <a:gd name="connsiteY1" fmla="*/ -739 h 68910"/>
                <a:gd name="connsiteX2" fmla="*/ 37025 w 47958"/>
                <a:gd name="connsiteY2" fmla="*/ 59627 h 68910"/>
                <a:gd name="connsiteX3" fmla="*/ -2841 w 47958"/>
                <a:gd name="connsiteY3" fmla="*/ 59627 h 68910"/>
                <a:gd name="connsiteX4" fmla="*/ -2841 w 47958"/>
                <a:gd name="connsiteY4" fmla="*/ 68171 h 68910"/>
                <a:gd name="connsiteX5" fmla="*/ 45118 w 47958"/>
                <a:gd name="connsiteY5" fmla="*/ 68171 h 68910"/>
                <a:gd name="connsiteX6" fmla="*/ 45118 w 47958"/>
                <a:gd name="connsiteY6" fmla="*/ -739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5118" y="-739"/>
                  </a:moveTo>
                  <a:lnTo>
                    <a:pt x="37025" y="-739"/>
                  </a:lnTo>
                  <a:lnTo>
                    <a:pt x="37025" y="59627"/>
                  </a:lnTo>
                  <a:lnTo>
                    <a:pt x="-2841" y="59627"/>
                  </a:lnTo>
                  <a:lnTo>
                    <a:pt x="-2841" y="68171"/>
                  </a:lnTo>
                  <a:lnTo>
                    <a:pt x="45118" y="68171"/>
                  </a:lnTo>
                  <a:lnTo>
                    <a:pt x="45118" y="-739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386A9FA5-27F9-3EB0-C09C-2148BDBF4C81}"/>
                </a:ext>
              </a:extLst>
            </p:cNvPr>
            <p:cNvSpPr/>
            <p:nvPr/>
          </p:nvSpPr>
          <p:spPr>
            <a:xfrm flipV="1">
              <a:off x="5921477" y="5124497"/>
              <a:ext cx="47959" cy="68911"/>
            </a:xfrm>
            <a:custGeom>
              <a:avLst/>
              <a:gdLst>
                <a:gd name="connsiteX0" fmla="*/ -2910 w 47959"/>
                <a:gd name="connsiteY0" fmla="*/ -739 h 68911"/>
                <a:gd name="connsiteX1" fmla="*/ 45050 w 47959"/>
                <a:gd name="connsiteY1" fmla="*/ -739 h 68911"/>
                <a:gd name="connsiteX2" fmla="*/ 45050 w 47959"/>
                <a:gd name="connsiteY2" fmla="*/ 68173 h 68911"/>
                <a:gd name="connsiteX3" fmla="*/ -2910 w 47959"/>
                <a:gd name="connsiteY3" fmla="*/ 68173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11">
                  <a:moveTo>
                    <a:pt x="-2910" y="-739"/>
                  </a:moveTo>
                  <a:lnTo>
                    <a:pt x="45050" y="-739"/>
                  </a:lnTo>
                  <a:lnTo>
                    <a:pt x="45050" y="68173"/>
                  </a:lnTo>
                  <a:lnTo>
                    <a:pt x="-2910" y="68173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8324AC91-872B-FD44-812E-6EBC8A909629}"/>
                </a:ext>
              </a:extLst>
            </p:cNvPr>
            <p:cNvSpPr/>
            <p:nvPr/>
          </p:nvSpPr>
          <p:spPr>
            <a:xfrm flipV="1">
              <a:off x="5921477" y="5124498"/>
              <a:ext cx="47958" cy="68910"/>
            </a:xfrm>
            <a:custGeom>
              <a:avLst/>
              <a:gdLst>
                <a:gd name="connsiteX0" fmla="*/ 45049 w 47958"/>
                <a:gd name="connsiteY0" fmla="*/ -739 h 68910"/>
                <a:gd name="connsiteX1" fmla="*/ 36956 w 47958"/>
                <a:gd name="connsiteY1" fmla="*/ -739 h 68910"/>
                <a:gd name="connsiteX2" fmla="*/ 36956 w 47958"/>
                <a:gd name="connsiteY2" fmla="*/ 59627 h 68910"/>
                <a:gd name="connsiteX3" fmla="*/ -2910 w 47958"/>
                <a:gd name="connsiteY3" fmla="*/ 59627 h 68910"/>
                <a:gd name="connsiteX4" fmla="*/ -2910 w 47958"/>
                <a:gd name="connsiteY4" fmla="*/ 68171 h 68910"/>
                <a:gd name="connsiteX5" fmla="*/ 45049 w 47958"/>
                <a:gd name="connsiteY5" fmla="*/ 68171 h 68910"/>
                <a:gd name="connsiteX6" fmla="*/ 45049 w 47958"/>
                <a:gd name="connsiteY6" fmla="*/ -739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5049" y="-739"/>
                  </a:moveTo>
                  <a:lnTo>
                    <a:pt x="36956" y="-739"/>
                  </a:lnTo>
                  <a:lnTo>
                    <a:pt x="36956" y="59627"/>
                  </a:lnTo>
                  <a:lnTo>
                    <a:pt x="-2910" y="59627"/>
                  </a:lnTo>
                  <a:lnTo>
                    <a:pt x="-2910" y="68171"/>
                  </a:lnTo>
                  <a:lnTo>
                    <a:pt x="45049" y="68171"/>
                  </a:lnTo>
                  <a:lnTo>
                    <a:pt x="45049" y="-739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26870A5B-CFA4-9DC6-C6C9-F9D07732E5D7}"/>
                </a:ext>
              </a:extLst>
            </p:cNvPr>
            <p:cNvSpPr/>
            <p:nvPr/>
          </p:nvSpPr>
          <p:spPr>
            <a:xfrm flipV="1">
              <a:off x="5995042" y="5124497"/>
              <a:ext cx="47959" cy="68911"/>
            </a:xfrm>
            <a:custGeom>
              <a:avLst/>
              <a:gdLst>
                <a:gd name="connsiteX0" fmla="*/ -2979 w 47959"/>
                <a:gd name="connsiteY0" fmla="*/ -739 h 68911"/>
                <a:gd name="connsiteX1" fmla="*/ 44981 w 47959"/>
                <a:gd name="connsiteY1" fmla="*/ -739 h 68911"/>
                <a:gd name="connsiteX2" fmla="*/ 44981 w 47959"/>
                <a:gd name="connsiteY2" fmla="*/ 68173 h 68911"/>
                <a:gd name="connsiteX3" fmla="*/ -2979 w 47959"/>
                <a:gd name="connsiteY3" fmla="*/ 68173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11">
                  <a:moveTo>
                    <a:pt x="-2979" y="-739"/>
                  </a:moveTo>
                  <a:lnTo>
                    <a:pt x="44981" y="-739"/>
                  </a:lnTo>
                  <a:lnTo>
                    <a:pt x="44981" y="68173"/>
                  </a:lnTo>
                  <a:lnTo>
                    <a:pt x="-2979" y="68173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59E8EE51-D1E6-19DA-2CF1-FD42DE97F2E9}"/>
                </a:ext>
              </a:extLst>
            </p:cNvPr>
            <p:cNvSpPr/>
            <p:nvPr/>
          </p:nvSpPr>
          <p:spPr>
            <a:xfrm flipV="1">
              <a:off x="5995042" y="5124498"/>
              <a:ext cx="47958" cy="68910"/>
            </a:xfrm>
            <a:custGeom>
              <a:avLst/>
              <a:gdLst>
                <a:gd name="connsiteX0" fmla="*/ 44980 w 47958"/>
                <a:gd name="connsiteY0" fmla="*/ -739 h 68910"/>
                <a:gd name="connsiteX1" fmla="*/ 36887 w 47958"/>
                <a:gd name="connsiteY1" fmla="*/ -739 h 68910"/>
                <a:gd name="connsiteX2" fmla="*/ 36887 w 47958"/>
                <a:gd name="connsiteY2" fmla="*/ 59627 h 68910"/>
                <a:gd name="connsiteX3" fmla="*/ -2979 w 47958"/>
                <a:gd name="connsiteY3" fmla="*/ 59627 h 68910"/>
                <a:gd name="connsiteX4" fmla="*/ -2979 w 47958"/>
                <a:gd name="connsiteY4" fmla="*/ 68171 h 68910"/>
                <a:gd name="connsiteX5" fmla="*/ 44980 w 47958"/>
                <a:gd name="connsiteY5" fmla="*/ 68171 h 68910"/>
                <a:gd name="connsiteX6" fmla="*/ 44980 w 47958"/>
                <a:gd name="connsiteY6" fmla="*/ -739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4980" y="-739"/>
                  </a:moveTo>
                  <a:lnTo>
                    <a:pt x="36887" y="-739"/>
                  </a:lnTo>
                  <a:lnTo>
                    <a:pt x="36887" y="59627"/>
                  </a:lnTo>
                  <a:lnTo>
                    <a:pt x="-2979" y="59627"/>
                  </a:lnTo>
                  <a:lnTo>
                    <a:pt x="-2979" y="68171"/>
                  </a:lnTo>
                  <a:lnTo>
                    <a:pt x="44980" y="68171"/>
                  </a:lnTo>
                  <a:lnTo>
                    <a:pt x="44980" y="-739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ACF2301E-7DC7-7D78-738A-09520ABBEF8F}"/>
                </a:ext>
              </a:extLst>
            </p:cNvPr>
            <p:cNvSpPr/>
            <p:nvPr/>
          </p:nvSpPr>
          <p:spPr>
            <a:xfrm flipV="1">
              <a:off x="6068607" y="5124497"/>
              <a:ext cx="47959" cy="68911"/>
            </a:xfrm>
            <a:custGeom>
              <a:avLst/>
              <a:gdLst>
                <a:gd name="connsiteX0" fmla="*/ -3048 w 47959"/>
                <a:gd name="connsiteY0" fmla="*/ -739 h 68911"/>
                <a:gd name="connsiteX1" fmla="*/ 44912 w 47959"/>
                <a:gd name="connsiteY1" fmla="*/ -739 h 68911"/>
                <a:gd name="connsiteX2" fmla="*/ 44912 w 47959"/>
                <a:gd name="connsiteY2" fmla="*/ 68173 h 68911"/>
                <a:gd name="connsiteX3" fmla="*/ -3048 w 47959"/>
                <a:gd name="connsiteY3" fmla="*/ 68173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11">
                  <a:moveTo>
                    <a:pt x="-3048" y="-739"/>
                  </a:moveTo>
                  <a:lnTo>
                    <a:pt x="44912" y="-739"/>
                  </a:lnTo>
                  <a:lnTo>
                    <a:pt x="44912" y="68173"/>
                  </a:lnTo>
                  <a:lnTo>
                    <a:pt x="-3048" y="68173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0E2F6C77-FCBC-2CD3-BF32-47F894B48E26}"/>
                </a:ext>
              </a:extLst>
            </p:cNvPr>
            <p:cNvSpPr/>
            <p:nvPr/>
          </p:nvSpPr>
          <p:spPr>
            <a:xfrm flipV="1">
              <a:off x="6068607" y="5124498"/>
              <a:ext cx="47958" cy="68910"/>
            </a:xfrm>
            <a:custGeom>
              <a:avLst/>
              <a:gdLst>
                <a:gd name="connsiteX0" fmla="*/ 44910 w 47958"/>
                <a:gd name="connsiteY0" fmla="*/ -739 h 68910"/>
                <a:gd name="connsiteX1" fmla="*/ 36818 w 47958"/>
                <a:gd name="connsiteY1" fmla="*/ -739 h 68910"/>
                <a:gd name="connsiteX2" fmla="*/ 36818 w 47958"/>
                <a:gd name="connsiteY2" fmla="*/ 59627 h 68910"/>
                <a:gd name="connsiteX3" fmla="*/ -3048 w 47958"/>
                <a:gd name="connsiteY3" fmla="*/ 59627 h 68910"/>
                <a:gd name="connsiteX4" fmla="*/ -3048 w 47958"/>
                <a:gd name="connsiteY4" fmla="*/ 68171 h 68910"/>
                <a:gd name="connsiteX5" fmla="*/ 44910 w 47958"/>
                <a:gd name="connsiteY5" fmla="*/ 68171 h 68910"/>
                <a:gd name="connsiteX6" fmla="*/ 44910 w 47958"/>
                <a:gd name="connsiteY6" fmla="*/ -739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4910" y="-739"/>
                  </a:moveTo>
                  <a:lnTo>
                    <a:pt x="36818" y="-739"/>
                  </a:lnTo>
                  <a:lnTo>
                    <a:pt x="36818" y="59627"/>
                  </a:lnTo>
                  <a:lnTo>
                    <a:pt x="-3048" y="59627"/>
                  </a:lnTo>
                  <a:lnTo>
                    <a:pt x="-3048" y="68171"/>
                  </a:lnTo>
                  <a:lnTo>
                    <a:pt x="44910" y="68171"/>
                  </a:lnTo>
                  <a:lnTo>
                    <a:pt x="44910" y="-739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EAE4DFE6-B255-CDF1-E7E9-FC3D51B6D414}"/>
                </a:ext>
              </a:extLst>
            </p:cNvPr>
            <p:cNvSpPr/>
            <p:nvPr/>
          </p:nvSpPr>
          <p:spPr>
            <a:xfrm flipV="1">
              <a:off x="6142172" y="5124497"/>
              <a:ext cx="47956" cy="68911"/>
            </a:xfrm>
            <a:custGeom>
              <a:avLst/>
              <a:gdLst>
                <a:gd name="connsiteX0" fmla="*/ -3117 w 47956"/>
                <a:gd name="connsiteY0" fmla="*/ -739 h 68911"/>
                <a:gd name="connsiteX1" fmla="*/ 44839 w 47956"/>
                <a:gd name="connsiteY1" fmla="*/ -739 h 68911"/>
                <a:gd name="connsiteX2" fmla="*/ 44839 w 47956"/>
                <a:gd name="connsiteY2" fmla="*/ 68173 h 68911"/>
                <a:gd name="connsiteX3" fmla="*/ -3117 w 47956"/>
                <a:gd name="connsiteY3" fmla="*/ 68173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11">
                  <a:moveTo>
                    <a:pt x="-3117" y="-739"/>
                  </a:moveTo>
                  <a:lnTo>
                    <a:pt x="44839" y="-739"/>
                  </a:lnTo>
                  <a:lnTo>
                    <a:pt x="44839" y="68173"/>
                  </a:lnTo>
                  <a:lnTo>
                    <a:pt x="-3117" y="68173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DD5302BE-205D-AFA6-D68B-424FCAD50905}"/>
                </a:ext>
              </a:extLst>
            </p:cNvPr>
            <p:cNvSpPr/>
            <p:nvPr/>
          </p:nvSpPr>
          <p:spPr>
            <a:xfrm flipV="1">
              <a:off x="6142172" y="5124498"/>
              <a:ext cx="47958" cy="68910"/>
            </a:xfrm>
            <a:custGeom>
              <a:avLst/>
              <a:gdLst>
                <a:gd name="connsiteX0" fmla="*/ 44841 w 47958"/>
                <a:gd name="connsiteY0" fmla="*/ -739 h 68910"/>
                <a:gd name="connsiteX1" fmla="*/ 36748 w 47958"/>
                <a:gd name="connsiteY1" fmla="*/ -739 h 68910"/>
                <a:gd name="connsiteX2" fmla="*/ 36748 w 47958"/>
                <a:gd name="connsiteY2" fmla="*/ 59627 h 68910"/>
                <a:gd name="connsiteX3" fmla="*/ -3117 w 47958"/>
                <a:gd name="connsiteY3" fmla="*/ 59627 h 68910"/>
                <a:gd name="connsiteX4" fmla="*/ -3117 w 47958"/>
                <a:gd name="connsiteY4" fmla="*/ 68171 h 68910"/>
                <a:gd name="connsiteX5" fmla="*/ 44841 w 47958"/>
                <a:gd name="connsiteY5" fmla="*/ 68171 h 68910"/>
                <a:gd name="connsiteX6" fmla="*/ 44841 w 47958"/>
                <a:gd name="connsiteY6" fmla="*/ -739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4841" y="-739"/>
                  </a:moveTo>
                  <a:lnTo>
                    <a:pt x="36748" y="-739"/>
                  </a:lnTo>
                  <a:lnTo>
                    <a:pt x="36748" y="59627"/>
                  </a:lnTo>
                  <a:lnTo>
                    <a:pt x="-3117" y="59627"/>
                  </a:lnTo>
                  <a:lnTo>
                    <a:pt x="-3117" y="68171"/>
                  </a:lnTo>
                  <a:lnTo>
                    <a:pt x="44841" y="68171"/>
                  </a:lnTo>
                  <a:lnTo>
                    <a:pt x="44841" y="-739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2FE558F6-23D7-0A24-6A59-4C503D50D214}"/>
                </a:ext>
              </a:extLst>
            </p:cNvPr>
            <p:cNvSpPr/>
            <p:nvPr/>
          </p:nvSpPr>
          <p:spPr>
            <a:xfrm flipV="1">
              <a:off x="5521271" y="5124497"/>
              <a:ext cx="47959" cy="68911"/>
            </a:xfrm>
            <a:custGeom>
              <a:avLst/>
              <a:gdLst>
                <a:gd name="connsiteX0" fmla="*/ -2534 w 47959"/>
                <a:gd name="connsiteY0" fmla="*/ -739 h 68911"/>
                <a:gd name="connsiteX1" fmla="*/ 45426 w 47959"/>
                <a:gd name="connsiteY1" fmla="*/ -739 h 68911"/>
                <a:gd name="connsiteX2" fmla="*/ 45426 w 47959"/>
                <a:gd name="connsiteY2" fmla="*/ 68173 h 68911"/>
                <a:gd name="connsiteX3" fmla="*/ -2534 w 47959"/>
                <a:gd name="connsiteY3" fmla="*/ 68173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11">
                  <a:moveTo>
                    <a:pt x="-2534" y="-739"/>
                  </a:moveTo>
                  <a:lnTo>
                    <a:pt x="45426" y="-739"/>
                  </a:lnTo>
                  <a:lnTo>
                    <a:pt x="45426" y="68173"/>
                  </a:lnTo>
                  <a:lnTo>
                    <a:pt x="-2534" y="68173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622B1806-A9F3-DE41-ACC8-D3586C42B4B0}"/>
                </a:ext>
              </a:extLst>
            </p:cNvPr>
            <p:cNvSpPr/>
            <p:nvPr/>
          </p:nvSpPr>
          <p:spPr>
            <a:xfrm flipV="1">
              <a:off x="5594836" y="5124497"/>
              <a:ext cx="47956" cy="68911"/>
            </a:xfrm>
            <a:custGeom>
              <a:avLst/>
              <a:gdLst>
                <a:gd name="connsiteX0" fmla="*/ -2603 w 47956"/>
                <a:gd name="connsiteY0" fmla="*/ -739 h 68911"/>
                <a:gd name="connsiteX1" fmla="*/ 45353 w 47956"/>
                <a:gd name="connsiteY1" fmla="*/ -739 h 68911"/>
                <a:gd name="connsiteX2" fmla="*/ 45353 w 47956"/>
                <a:gd name="connsiteY2" fmla="*/ 68173 h 68911"/>
                <a:gd name="connsiteX3" fmla="*/ -2603 w 47956"/>
                <a:gd name="connsiteY3" fmla="*/ 68173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11">
                  <a:moveTo>
                    <a:pt x="-2603" y="-739"/>
                  </a:moveTo>
                  <a:lnTo>
                    <a:pt x="45353" y="-739"/>
                  </a:lnTo>
                  <a:lnTo>
                    <a:pt x="45353" y="68173"/>
                  </a:lnTo>
                  <a:lnTo>
                    <a:pt x="-2603" y="68173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84FCC30D-EFB8-0993-55BA-6639131A1CDE}"/>
                </a:ext>
              </a:extLst>
            </p:cNvPr>
            <p:cNvSpPr/>
            <p:nvPr/>
          </p:nvSpPr>
          <p:spPr>
            <a:xfrm flipV="1">
              <a:off x="5668401" y="5124497"/>
              <a:ext cx="47959" cy="68911"/>
            </a:xfrm>
            <a:custGeom>
              <a:avLst/>
              <a:gdLst>
                <a:gd name="connsiteX0" fmla="*/ -2672 w 47959"/>
                <a:gd name="connsiteY0" fmla="*/ -739 h 68911"/>
                <a:gd name="connsiteX1" fmla="*/ 45288 w 47959"/>
                <a:gd name="connsiteY1" fmla="*/ -739 h 68911"/>
                <a:gd name="connsiteX2" fmla="*/ 45288 w 47959"/>
                <a:gd name="connsiteY2" fmla="*/ 68173 h 68911"/>
                <a:gd name="connsiteX3" fmla="*/ -2672 w 47959"/>
                <a:gd name="connsiteY3" fmla="*/ 68173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11">
                  <a:moveTo>
                    <a:pt x="-2672" y="-739"/>
                  </a:moveTo>
                  <a:lnTo>
                    <a:pt x="45288" y="-739"/>
                  </a:lnTo>
                  <a:lnTo>
                    <a:pt x="45288" y="68173"/>
                  </a:lnTo>
                  <a:lnTo>
                    <a:pt x="-2672" y="68173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AB55B5A5-9CD9-EEC9-4708-FB8E34CE8463}"/>
                </a:ext>
              </a:extLst>
            </p:cNvPr>
            <p:cNvSpPr/>
            <p:nvPr/>
          </p:nvSpPr>
          <p:spPr>
            <a:xfrm flipV="1">
              <a:off x="5774347" y="5223301"/>
              <a:ext cx="47956" cy="68900"/>
            </a:xfrm>
            <a:custGeom>
              <a:avLst/>
              <a:gdLst>
                <a:gd name="connsiteX0" fmla="*/ -2771 w 47956"/>
                <a:gd name="connsiteY0" fmla="*/ -617 h 68900"/>
                <a:gd name="connsiteX1" fmla="*/ 45185 w 47956"/>
                <a:gd name="connsiteY1" fmla="*/ -617 h 68900"/>
                <a:gd name="connsiteX2" fmla="*/ 45185 w 47956"/>
                <a:gd name="connsiteY2" fmla="*/ 68284 h 68900"/>
                <a:gd name="connsiteX3" fmla="*/ -2771 w 47956"/>
                <a:gd name="connsiteY3" fmla="*/ 68284 h 68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00">
                  <a:moveTo>
                    <a:pt x="-2771" y="-617"/>
                  </a:moveTo>
                  <a:lnTo>
                    <a:pt x="45185" y="-617"/>
                  </a:lnTo>
                  <a:lnTo>
                    <a:pt x="45185" y="68284"/>
                  </a:lnTo>
                  <a:lnTo>
                    <a:pt x="-2771" y="68284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A50AB27A-FA35-B593-0302-B0A7ECCFCE04}"/>
                </a:ext>
              </a:extLst>
            </p:cNvPr>
            <p:cNvSpPr/>
            <p:nvPr/>
          </p:nvSpPr>
          <p:spPr>
            <a:xfrm flipV="1">
              <a:off x="5776449" y="5223301"/>
              <a:ext cx="45857" cy="68900"/>
            </a:xfrm>
            <a:custGeom>
              <a:avLst/>
              <a:gdLst>
                <a:gd name="connsiteX0" fmla="*/ 43085 w 45857"/>
                <a:gd name="connsiteY0" fmla="*/ -617 h 68900"/>
                <a:gd name="connsiteX1" fmla="*/ 34992 w 45857"/>
                <a:gd name="connsiteY1" fmla="*/ -617 h 68900"/>
                <a:gd name="connsiteX2" fmla="*/ 34992 w 45857"/>
                <a:gd name="connsiteY2" fmla="*/ 59739 h 68900"/>
                <a:gd name="connsiteX3" fmla="*/ -2772 w 45857"/>
                <a:gd name="connsiteY3" fmla="*/ 59739 h 68900"/>
                <a:gd name="connsiteX4" fmla="*/ -2772 w 45857"/>
                <a:gd name="connsiteY4" fmla="*/ 68284 h 68900"/>
                <a:gd name="connsiteX5" fmla="*/ 43085 w 45857"/>
                <a:gd name="connsiteY5" fmla="*/ 68284 h 68900"/>
                <a:gd name="connsiteX6" fmla="*/ 43085 w 45857"/>
                <a:gd name="connsiteY6" fmla="*/ -617 h 68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857" h="68900">
                  <a:moveTo>
                    <a:pt x="43085" y="-617"/>
                  </a:moveTo>
                  <a:lnTo>
                    <a:pt x="34992" y="-617"/>
                  </a:lnTo>
                  <a:lnTo>
                    <a:pt x="34992" y="59739"/>
                  </a:lnTo>
                  <a:lnTo>
                    <a:pt x="-2772" y="59739"/>
                  </a:lnTo>
                  <a:lnTo>
                    <a:pt x="-2772" y="68284"/>
                  </a:lnTo>
                  <a:lnTo>
                    <a:pt x="43085" y="68284"/>
                  </a:lnTo>
                  <a:lnTo>
                    <a:pt x="43085" y="-617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E69410EF-ACED-7A7D-F71D-A77386A00543}"/>
                </a:ext>
              </a:extLst>
            </p:cNvPr>
            <p:cNvSpPr/>
            <p:nvPr/>
          </p:nvSpPr>
          <p:spPr>
            <a:xfrm flipV="1">
              <a:off x="5847912" y="5223301"/>
              <a:ext cx="47959" cy="68900"/>
            </a:xfrm>
            <a:custGeom>
              <a:avLst/>
              <a:gdLst>
                <a:gd name="connsiteX0" fmla="*/ -2841 w 47959"/>
                <a:gd name="connsiteY0" fmla="*/ -617 h 68900"/>
                <a:gd name="connsiteX1" fmla="*/ 45119 w 47959"/>
                <a:gd name="connsiteY1" fmla="*/ -617 h 68900"/>
                <a:gd name="connsiteX2" fmla="*/ 45119 w 47959"/>
                <a:gd name="connsiteY2" fmla="*/ 68284 h 68900"/>
                <a:gd name="connsiteX3" fmla="*/ -2841 w 47959"/>
                <a:gd name="connsiteY3" fmla="*/ 68284 h 68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0">
                  <a:moveTo>
                    <a:pt x="-2841" y="-617"/>
                  </a:moveTo>
                  <a:lnTo>
                    <a:pt x="45119" y="-617"/>
                  </a:lnTo>
                  <a:lnTo>
                    <a:pt x="45119" y="68284"/>
                  </a:lnTo>
                  <a:lnTo>
                    <a:pt x="-2841" y="68284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8CA9FBA8-547F-B6CB-3A46-55C628F6E211}"/>
                </a:ext>
              </a:extLst>
            </p:cNvPr>
            <p:cNvSpPr/>
            <p:nvPr/>
          </p:nvSpPr>
          <p:spPr>
            <a:xfrm flipV="1">
              <a:off x="5847912" y="5223301"/>
              <a:ext cx="47958" cy="13549"/>
            </a:xfrm>
            <a:custGeom>
              <a:avLst/>
              <a:gdLst>
                <a:gd name="connsiteX0" fmla="*/ 45118 w 47958"/>
                <a:gd name="connsiteY0" fmla="*/ -651 h 13549"/>
                <a:gd name="connsiteX1" fmla="*/ 37025 w 47958"/>
                <a:gd name="connsiteY1" fmla="*/ -651 h 13549"/>
                <a:gd name="connsiteX2" fmla="*/ 37025 w 47958"/>
                <a:gd name="connsiteY2" fmla="*/ 4354 h 13549"/>
                <a:gd name="connsiteX3" fmla="*/ -2841 w 47958"/>
                <a:gd name="connsiteY3" fmla="*/ 4354 h 13549"/>
                <a:gd name="connsiteX4" fmla="*/ -2841 w 47958"/>
                <a:gd name="connsiteY4" fmla="*/ 12899 h 13549"/>
                <a:gd name="connsiteX5" fmla="*/ 45118 w 47958"/>
                <a:gd name="connsiteY5" fmla="*/ 12899 h 13549"/>
                <a:gd name="connsiteX6" fmla="*/ 45118 w 47958"/>
                <a:gd name="connsiteY6" fmla="*/ -651 h 13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13549">
                  <a:moveTo>
                    <a:pt x="45118" y="-651"/>
                  </a:moveTo>
                  <a:lnTo>
                    <a:pt x="37025" y="-651"/>
                  </a:lnTo>
                  <a:lnTo>
                    <a:pt x="37025" y="4354"/>
                  </a:lnTo>
                  <a:lnTo>
                    <a:pt x="-2841" y="4354"/>
                  </a:lnTo>
                  <a:lnTo>
                    <a:pt x="-2841" y="12899"/>
                  </a:lnTo>
                  <a:lnTo>
                    <a:pt x="45118" y="12899"/>
                  </a:lnTo>
                  <a:lnTo>
                    <a:pt x="45118" y="-651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63121F63-B4F6-10F2-25F5-EB9B64E0D498}"/>
                </a:ext>
              </a:extLst>
            </p:cNvPr>
            <p:cNvSpPr/>
            <p:nvPr/>
          </p:nvSpPr>
          <p:spPr>
            <a:xfrm flipV="1">
              <a:off x="5921477" y="5223301"/>
              <a:ext cx="47959" cy="68900"/>
            </a:xfrm>
            <a:custGeom>
              <a:avLst/>
              <a:gdLst>
                <a:gd name="connsiteX0" fmla="*/ -2910 w 47959"/>
                <a:gd name="connsiteY0" fmla="*/ -617 h 68900"/>
                <a:gd name="connsiteX1" fmla="*/ 45050 w 47959"/>
                <a:gd name="connsiteY1" fmla="*/ -617 h 68900"/>
                <a:gd name="connsiteX2" fmla="*/ 45050 w 47959"/>
                <a:gd name="connsiteY2" fmla="*/ 68284 h 68900"/>
                <a:gd name="connsiteX3" fmla="*/ -2910 w 47959"/>
                <a:gd name="connsiteY3" fmla="*/ 68284 h 68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0">
                  <a:moveTo>
                    <a:pt x="-2910" y="-617"/>
                  </a:moveTo>
                  <a:lnTo>
                    <a:pt x="45050" y="-617"/>
                  </a:lnTo>
                  <a:lnTo>
                    <a:pt x="45050" y="68284"/>
                  </a:lnTo>
                  <a:lnTo>
                    <a:pt x="-2910" y="68284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306A905F-9503-4383-348F-EEFB28F65EFD}"/>
                </a:ext>
              </a:extLst>
            </p:cNvPr>
            <p:cNvSpPr/>
            <p:nvPr/>
          </p:nvSpPr>
          <p:spPr>
            <a:xfrm flipV="1">
              <a:off x="5921477" y="5223301"/>
              <a:ext cx="47958" cy="13549"/>
            </a:xfrm>
            <a:custGeom>
              <a:avLst/>
              <a:gdLst>
                <a:gd name="connsiteX0" fmla="*/ 45049 w 47958"/>
                <a:gd name="connsiteY0" fmla="*/ -651 h 13549"/>
                <a:gd name="connsiteX1" fmla="*/ 36956 w 47958"/>
                <a:gd name="connsiteY1" fmla="*/ -651 h 13549"/>
                <a:gd name="connsiteX2" fmla="*/ 36956 w 47958"/>
                <a:gd name="connsiteY2" fmla="*/ 4354 h 13549"/>
                <a:gd name="connsiteX3" fmla="*/ -2910 w 47958"/>
                <a:gd name="connsiteY3" fmla="*/ 4354 h 13549"/>
                <a:gd name="connsiteX4" fmla="*/ -2910 w 47958"/>
                <a:gd name="connsiteY4" fmla="*/ 12899 h 13549"/>
                <a:gd name="connsiteX5" fmla="*/ 45049 w 47958"/>
                <a:gd name="connsiteY5" fmla="*/ 12899 h 13549"/>
                <a:gd name="connsiteX6" fmla="*/ 45049 w 47958"/>
                <a:gd name="connsiteY6" fmla="*/ -651 h 13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13549">
                  <a:moveTo>
                    <a:pt x="45049" y="-651"/>
                  </a:moveTo>
                  <a:lnTo>
                    <a:pt x="36956" y="-651"/>
                  </a:lnTo>
                  <a:lnTo>
                    <a:pt x="36956" y="4354"/>
                  </a:lnTo>
                  <a:lnTo>
                    <a:pt x="-2910" y="4354"/>
                  </a:lnTo>
                  <a:lnTo>
                    <a:pt x="-2910" y="12899"/>
                  </a:lnTo>
                  <a:lnTo>
                    <a:pt x="45049" y="12899"/>
                  </a:lnTo>
                  <a:lnTo>
                    <a:pt x="45049" y="-651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16754599-2419-5EBE-C3D9-4FE85D48F9F3}"/>
                </a:ext>
              </a:extLst>
            </p:cNvPr>
            <p:cNvSpPr/>
            <p:nvPr/>
          </p:nvSpPr>
          <p:spPr>
            <a:xfrm flipV="1">
              <a:off x="5995042" y="5223301"/>
              <a:ext cx="47959" cy="68900"/>
            </a:xfrm>
            <a:custGeom>
              <a:avLst/>
              <a:gdLst>
                <a:gd name="connsiteX0" fmla="*/ -2979 w 47959"/>
                <a:gd name="connsiteY0" fmla="*/ -617 h 68900"/>
                <a:gd name="connsiteX1" fmla="*/ 44981 w 47959"/>
                <a:gd name="connsiteY1" fmla="*/ -617 h 68900"/>
                <a:gd name="connsiteX2" fmla="*/ 44981 w 47959"/>
                <a:gd name="connsiteY2" fmla="*/ 68284 h 68900"/>
                <a:gd name="connsiteX3" fmla="*/ -2979 w 47959"/>
                <a:gd name="connsiteY3" fmla="*/ 68284 h 68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0">
                  <a:moveTo>
                    <a:pt x="-2979" y="-617"/>
                  </a:moveTo>
                  <a:lnTo>
                    <a:pt x="44981" y="-617"/>
                  </a:lnTo>
                  <a:lnTo>
                    <a:pt x="44981" y="68284"/>
                  </a:lnTo>
                  <a:lnTo>
                    <a:pt x="-2979" y="68284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393F5E84-F42C-CA04-8044-4FC7A1127F70}"/>
                </a:ext>
              </a:extLst>
            </p:cNvPr>
            <p:cNvSpPr/>
            <p:nvPr/>
          </p:nvSpPr>
          <p:spPr>
            <a:xfrm flipV="1">
              <a:off x="5995042" y="5223301"/>
              <a:ext cx="47958" cy="13549"/>
            </a:xfrm>
            <a:custGeom>
              <a:avLst/>
              <a:gdLst>
                <a:gd name="connsiteX0" fmla="*/ 44980 w 47958"/>
                <a:gd name="connsiteY0" fmla="*/ -651 h 13549"/>
                <a:gd name="connsiteX1" fmla="*/ 36887 w 47958"/>
                <a:gd name="connsiteY1" fmla="*/ -651 h 13549"/>
                <a:gd name="connsiteX2" fmla="*/ 36887 w 47958"/>
                <a:gd name="connsiteY2" fmla="*/ 4354 h 13549"/>
                <a:gd name="connsiteX3" fmla="*/ -2979 w 47958"/>
                <a:gd name="connsiteY3" fmla="*/ 4354 h 13549"/>
                <a:gd name="connsiteX4" fmla="*/ -2979 w 47958"/>
                <a:gd name="connsiteY4" fmla="*/ 12899 h 13549"/>
                <a:gd name="connsiteX5" fmla="*/ 44980 w 47958"/>
                <a:gd name="connsiteY5" fmla="*/ 12899 h 13549"/>
                <a:gd name="connsiteX6" fmla="*/ 44980 w 47958"/>
                <a:gd name="connsiteY6" fmla="*/ -651 h 13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13549">
                  <a:moveTo>
                    <a:pt x="44980" y="-651"/>
                  </a:moveTo>
                  <a:lnTo>
                    <a:pt x="36887" y="-651"/>
                  </a:lnTo>
                  <a:lnTo>
                    <a:pt x="36887" y="4354"/>
                  </a:lnTo>
                  <a:lnTo>
                    <a:pt x="-2979" y="4354"/>
                  </a:lnTo>
                  <a:lnTo>
                    <a:pt x="-2979" y="12899"/>
                  </a:lnTo>
                  <a:lnTo>
                    <a:pt x="44980" y="12899"/>
                  </a:lnTo>
                  <a:lnTo>
                    <a:pt x="44980" y="-651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3127DB26-5A2B-433A-94DF-060A284AE617}"/>
                </a:ext>
              </a:extLst>
            </p:cNvPr>
            <p:cNvSpPr/>
            <p:nvPr/>
          </p:nvSpPr>
          <p:spPr>
            <a:xfrm flipV="1">
              <a:off x="6068607" y="5223301"/>
              <a:ext cx="47959" cy="68900"/>
            </a:xfrm>
            <a:custGeom>
              <a:avLst/>
              <a:gdLst>
                <a:gd name="connsiteX0" fmla="*/ -3048 w 47959"/>
                <a:gd name="connsiteY0" fmla="*/ -617 h 68900"/>
                <a:gd name="connsiteX1" fmla="*/ 44912 w 47959"/>
                <a:gd name="connsiteY1" fmla="*/ -617 h 68900"/>
                <a:gd name="connsiteX2" fmla="*/ 44912 w 47959"/>
                <a:gd name="connsiteY2" fmla="*/ 68284 h 68900"/>
                <a:gd name="connsiteX3" fmla="*/ -3048 w 47959"/>
                <a:gd name="connsiteY3" fmla="*/ 68284 h 68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0">
                  <a:moveTo>
                    <a:pt x="-3048" y="-617"/>
                  </a:moveTo>
                  <a:lnTo>
                    <a:pt x="44912" y="-617"/>
                  </a:lnTo>
                  <a:lnTo>
                    <a:pt x="44912" y="68284"/>
                  </a:lnTo>
                  <a:lnTo>
                    <a:pt x="-3048" y="68284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E6CD81D3-9C5F-C3B3-1AE5-9B7E6075F36F}"/>
                </a:ext>
              </a:extLst>
            </p:cNvPr>
            <p:cNvSpPr/>
            <p:nvPr/>
          </p:nvSpPr>
          <p:spPr>
            <a:xfrm flipV="1">
              <a:off x="6068607" y="5223301"/>
              <a:ext cx="47958" cy="13549"/>
            </a:xfrm>
            <a:custGeom>
              <a:avLst/>
              <a:gdLst>
                <a:gd name="connsiteX0" fmla="*/ 44910 w 47958"/>
                <a:gd name="connsiteY0" fmla="*/ -651 h 13549"/>
                <a:gd name="connsiteX1" fmla="*/ 36818 w 47958"/>
                <a:gd name="connsiteY1" fmla="*/ -651 h 13549"/>
                <a:gd name="connsiteX2" fmla="*/ 36818 w 47958"/>
                <a:gd name="connsiteY2" fmla="*/ 4354 h 13549"/>
                <a:gd name="connsiteX3" fmla="*/ -3048 w 47958"/>
                <a:gd name="connsiteY3" fmla="*/ 4354 h 13549"/>
                <a:gd name="connsiteX4" fmla="*/ -3048 w 47958"/>
                <a:gd name="connsiteY4" fmla="*/ 12899 h 13549"/>
                <a:gd name="connsiteX5" fmla="*/ 44910 w 47958"/>
                <a:gd name="connsiteY5" fmla="*/ 12899 h 13549"/>
                <a:gd name="connsiteX6" fmla="*/ 44910 w 47958"/>
                <a:gd name="connsiteY6" fmla="*/ -651 h 13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13549">
                  <a:moveTo>
                    <a:pt x="44910" y="-651"/>
                  </a:moveTo>
                  <a:lnTo>
                    <a:pt x="36818" y="-651"/>
                  </a:lnTo>
                  <a:lnTo>
                    <a:pt x="36818" y="4354"/>
                  </a:lnTo>
                  <a:lnTo>
                    <a:pt x="-3048" y="4354"/>
                  </a:lnTo>
                  <a:lnTo>
                    <a:pt x="-3048" y="12899"/>
                  </a:lnTo>
                  <a:lnTo>
                    <a:pt x="44910" y="12899"/>
                  </a:lnTo>
                  <a:lnTo>
                    <a:pt x="44910" y="-651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6E288FE8-7DF0-8675-2AC6-70046A69385F}"/>
                </a:ext>
              </a:extLst>
            </p:cNvPr>
            <p:cNvSpPr/>
            <p:nvPr/>
          </p:nvSpPr>
          <p:spPr>
            <a:xfrm flipV="1">
              <a:off x="6142172" y="5223301"/>
              <a:ext cx="47956" cy="68900"/>
            </a:xfrm>
            <a:custGeom>
              <a:avLst/>
              <a:gdLst>
                <a:gd name="connsiteX0" fmla="*/ -3117 w 47956"/>
                <a:gd name="connsiteY0" fmla="*/ -617 h 68900"/>
                <a:gd name="connsiteX1" fmla="*/ 44839 w 47956"/>
                <a:gd name="connsiteY1" fmla="*/ -617 h 68900"/>
                <a:gd name="connsiteX2" fmla="*/ 44839 w 47956"/>
                <a:gd name="connsiteY2" fmla="*/ 68284 h 68900"/>
                <a:gd name="connsiteX3" fmla="*/ -3117 w 47956"/>
                <a:gd name="connsiteY3" fmla="*/ 68284 h 68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00">
                  <a:moveTo>
                    <a:pt x="-3117" y="-617"/>
                  </a:moveTo>
                  <a:lnTo>
                    <a:pt x="44839" y="-617"/>
                  </a:lnTo>
                  <a:lnTo>
                    <a:pt x="44839" y="68284"/>
                  </a:lnTo>
                  <a:lnTo>
                    <a:pt x="-3117" y="68284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A4C77D29-3498-F533-FAE7-465D1029974D}"/>
                </a:ext>
              </a:extLst>
            </p:cNvPr>
            <p:cNvSpPr/>
            <p:nvPr/>
          </p:nvSpPr>
          <p:spPr>
            <a:xfrm flipV="1">
              <a:off x="6142172" y="5223301"/>
              <a:ext cx="47958" cy="13549"/>
            </a:xfrm>
            <a:custGeom>
              <a:avLst/>
              <a:gdLst>
                <a:gd name="connsiteX0" fmla="*/ 44841 w 47958"/>
                <a:gd name="connsiteY0" fmla="*/ -651 h 13549"/>
                <a:gd name="connsiteX1" fmla="*/ 36748 w 47958"/>
                <a:gd name="connsiteY1" fmla="*/ -651 h 13549"/>
                <a:gd name="connsiteX2" fmla="*/ 36748 w 47958"/>
                <a:gd name="connsiteY2" fmla="*/ 4354 h 13549"/>
                <a:gd name="connsiteX3" fmla="*/ -3117 w 47958"/>
                <a:gd name="connsiteY3" fmla="*/ 4354 h 13549"/>
                <a:gd name="connsiteX4" fmla="*/ -3117 w 47958"/>
                <a:gd name="connsiteY4" fmla="*/ 12899 h 13549"/>
                <a:gd name="connsiteX5" fmla="*/ 44841 w 47958"/>
                <a:gd name="connsiteY5" fmla="*/ 12899 h 13549"/>
                <a:gd name="connsiteX6" fmla="*/ 44841 w 47958"/>
                <a:gd name="connsiteY6" fmla="*/ -651 h 13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13549">
                  <a:moveTo>
                    <a:pt x="44841" y="-651"/>
                  </a:moveTo>
                  <a:lnTo>
                    <a:pt x="36748" y="-651"/>
                  </a:lnTo>
                  <a:lnTo>
                    <a:pt x="36748" y="4354"/>
                  </a:lnTo>
                  <a:lnTo>
                    <a:pt x="-3117" y="4354"/>
                  </a:lnTo>
                  <a:lnTo>
                    <a:pt x="-3117" y="12899"/>
                  </a:lnTo>
                  <a:lnTo>
                    <a:pt x="44841" y="12899"/>
                  </a:lnTo>
                  <a:lnTo>
                    <a:pt x="44841" y="-651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E6C864DC-112A-D3A0-70E6-3B14B52C265A}"/>
                </a:ext>
              </a:extLst>
            </p:cNvPr>
            <p:cNvSpPr/>
            <p:nvPr/>
          </p:nvSpPr>
          <p:spPr>
            <a:xfrm flipV="1">
              <a:off x="5521271" y="5223301"/>
              <a:ext cx="47959" cy="68900"/>
            </a:xfrm>
            <a:custGeom>
              <a:avLst/>
              <a:gdLst>
                <a:gd name="connsiteX0" fmla="*/ -2534 w 47959"/>
                <a:gd name="connsiteY0" fmla="*/ -617 h 68900"/>
                <a:gd name="connsiteX1" fmla="*/ 45426 w 47959"/>
                <a:gd name="connsiteY1" fmla="*/ -617 h 68900"/>
                <a:gd name="connsiteX2" fmla="*/ 45426 w 47959"/>
                <a:gd name="connsiteY2" fmla="*/ 68284 h 68900"/>
                <a:gd name="connsiteX3" fmla="*/ -2534 w 47959"/>
                <a:gd name="connsiteY3" fmla="*/ 68284 h 68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0">
                  <a:moveTo>
                    <a:pt x="-2534" y="-617"/>
                  </a:moveTo>
                  <a:lnTo>
                    <a:pt x="45426" y="-617"/>
                  </a:lnTo>
                  <a:lnTo>
                    <a:pt x="45426" y="68284"/>
                  </a:lnTo>
                  <a:lnTo>
                    <a:pt x="-2534" y="68284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0393EB84-85C8-920A-8D8A-13A90ED373C1}"/>
                </a:ext>
              </a:extLst>
            </p:cNvPr>
            <p:cNvSpPr/>
            <p:nvPr/>
          </p:nvSpPr>
          <p:spPr>
            <a:xfrm flipV="1">
              <a:off x="5594836" y="5223301"/>
              <a:ext cx="47956" cy="68900"/>
            </a:xfrm>
            <a:custGeom>
              <a:avLst/>
              <a:gdLst>
                <a:gd name="connsiteX0" fmla="*/ -2603 w 47956"/>
                <a:gd name="connsiteY0" fmla="*/ -617 h 68900"/>
                <a:gd name="connsiteX1" fmla="*/ 45353 w 47956"/>
                <a:gd name="connsiteY1" fmla="*/ -617 h 68900"/>
                <a:gd name="connsiteX2" fmla="*/ 45353 w 47956"/>
                <a:gd name="connsiteY2" fmla="*/ 68284 h 68900"/>
                <a:gd name="connsiteX3" fmla="*/ -2603 w 47956"/>
                <a:gd name="connsiteY3" fmla="*/ 68284 h 68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00">
                  <a:moveTo>
                    <a:pt x="-2603" y="-617"/>
                  </a:moveTo>
                  <a:lnTo>
                    <a:pt x="45353" y="-617"/>
                  </a:lnTo>
                  <a:lnTo>
                    <a:pt x="45353" y="68284"/>
                  </a:lnTo>
                  <a:lnTo>
                    <a:pt x="-2603" y="68284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712E94D2-DC79-1E05-9652-6CE6DDB7C9A4}"/>
                </a:ext>
              </a:extLst>
            </p:cNvPr>
            <p:cNvSpPr/>
            <p:nvPr/>
          </p:nvSpPr>
          <p:spPr>
            <a:xfrm flipV="1">
              <a:off x="5668401" y="5223301"/>
              <a:ext cx="47959" cy="68900"/>
            </a:xfrm>
            <a:custGeom>
              <a:avLst/>
              <a:gdLst>
                <a:gd name="connsiteX0" fmla="*/ -2672 w 47959"/>
                <a:gd name="connsiteY0" fmla="*/ -617 h 68900"/>
                <a:gd name="connsiteX1" fmla="*/ 45288 w 47959"/>
                <a:gd name="connsiteY1" fmla="*/ -617 h 68900"/>
                <a:gd name="connsiteX2" fmla="*/ 45288 w 47959"/>
                <a:gd name="connsiteY2" fmla="*/ 68284 h 68900"/>
                <a:gd name="connsiteX3" fmla="*/ -2672 w 47959"/>
                <a:gd name="connsiteY3" fmla="*/ 68284 h 68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0">
                  <a:moveTo>
                    <a:pt x="-2672" y="-617"/>
                  </a:moveTo>
                  <a:lnTo>
                    <a:pt x="45288" y="-617"/>
                  </a:lnTo>
                  <a:lnTo>
                    <a:pt x="45288" y="68284"/>
                  </a:lnTo>
                  <a:lnTo>
                    <a:pt x="-2672" y="68284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B5DEFE3F-CF67-0B43-E933-CD0DB9583B9B}"/>
                </a:ext>
              </a:extLst>
            </p:cNvPr>
            <p:cNvSpPr/>
            <p:nvPr/>
          </p:nvSpPr>
          <p:spPr>
            <a:xfrm flipV="1">
              <a:off x="5774347" y="5322104"/>
              <a:ext cx="47956" cy="68908"/>
            </a:xfrm>
            <a:custGeom>
              <a:avLst/>
              <a:gdLst>
                <a:gd name="connsiteX0" fmla="*/ -2771 w 47956"/>
                <a:gd name="connsiteY0" fmla="*/ -496 h 68908"/>
                <a:gd name="connsiteX1" fmla="*/ 45185 w 47956"/>
                <a:gd name="connsiteY1" fmla="*/ -496 h 68908"/>
                <a:gd name="connsiteX2" fmla="*/ 45185 w 47956"/>
                <a:gd name="connsiteY2" fmla="*/ 68412 h 68908"/>
                <a:gd name="connsiteX3" fmla="*/ -2771 w 47956"/>
                <a:gd name="connsiteY3" fmla="*/ 68412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08">
                  <a:moveTo>
                    <a:pt x="-2771" y="-496"/>
                  </a:moveTo>
                  <a:lnTo>
                    <a:pt x="45185" y="-496"/>
                  </a:lnTo>
                  <a:lnTo>
                    <a:pt x="45185" y="68412"/>
                  </a:lnTo>
                  <a:lnTo>
                    <a:pt x="-2771" y="68412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27239F2A-CF21-89F1-0CD5-7EBED0CB5565}"/>
                </a:ext>
              </a:extLst>
            </p:cNvPr>
            <p:cNvSpPr/>
            <p:nvPr/>
          </p:nvSpPr>
          <p:spPr>
            <a:xfrm flipV="1">
              <a:off x="5776449" y="5322103"/>
              <a:ext cx="45857" cy="68909"/>
            </a:xfrm>
            <a:custGeom>
              <a:avLst/>
              <a:gdLst>
                <a:gd name="connsiteX0" fmla="*/ 43085 w 45857"/>
                <a:gd name="connsiteY0" fmla="*/ -496 h 68909"/>
                <a:gd name="connsiteX1" fmla="*/ 34992 w 45857"/>
                <a:gd name="connsiteY1" fmla="*/ -496 h 68909"/>
                <a:gd name="connsiteX2" fmla="*/ 34992 w 45857"/>
                <a:gd name="connsiteY2" fmla="*/ 59869 h 68909"/>
                <a:gd name="connsiteX3" fmla="*/ -2772 w 45857"/>
                <a:gd name="connsiteY3" fmla="*/ 59869 h 68909"/>
                <a:gd name="connsiteX4" fmla="*/ -2772 w 45857"/>
                <a:gd name="connsiteY4" fmla="*/ 68414 h 68909"/>
                <a:gd name="connsiteX5" fmla="*/ 43085 w 45857"/>
                <a:gd name="connsiteY5" fmla="*/ 68414 h 68909"/>
                <a:gd name="connsiteX6" fmla="*/ 43085 w 45857"/>
                <a:gd name="connsiteY6" fmla="*/ -496 h 68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857" h="68909">
                  <a:moveTo>
                    <a:pt x="43085" y="-496"/>
                  </a:moveTo>
                  <a:lnTo>
                    <a:pt x="34992" y="-496"/>
                  </a:lnTo>
                  <a:lnTo>
                    <a:pt x="34992" y="59869"/>
                  </a:lnTo>
                  <a:lnTo>
                    <a:pt x="-2772" y="59869"/>
                  </a:lnTo>
                  <a:lnTo>
                    <a:pt x="-2772" y="68414"/>
                  </a:lnTo>
                  <a:lnTo>
                    <a:pt x="43085" y="68414"/>
                  </a:lnTo>
                  <a:lnTo>
                    <a:pt x="43085" y="-496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C43B0F34-A6DB-1D5D-AD1B-F6C3E4801089}"/>
                </a:ext>
              </a:extLst>
            </p:cNvPr>
            <p:cNvSpPr/>
            <p:nvPr/>
          </p:nvSpPr>
          <p:spPr>
            <a:xfrm flipV="1">
              <a:off x="5847912" y="5322104"/>
              <a:ext cx="47959" cy="68908"/>
            </a:xfrm>
            <a:custGeom>
              <a:avLst/>
              <a:gdLst>
                <a:gd name="connsiteX0" fmla="*/ -2841 w 47959"/>
                <a:gd name="connsiteY0" fmla="*/ -496 h 68908"/>
                <a:gd name="connsiteX1" fmla="*/ 45119 w 47959"/>
                <a:gd name="connsiteY1" fmla="*/ -496 h 68908"/>
                <a:gd name="connsiteX2" fmla="*/ 45119 w 47959"/>
                <a:gd name="connsiteY2" fmla="*/ 68412 h 68908"/>
                <a:gd name="connsiteX3" fmla="*/ -2841 w 47959"/>
                <a:gd name="connsiteY3" fmla="*/ 68412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841" y="-496"/>
                  </a:moveTo>
                  <a:lnTo>
                    <a:pt x="45119" y="-496"/>
                  </a:lnTo>
                  <a:lnTo>
                    <a:pt x="45119" y="68412"/>
                  </a:lnTo>
                  <a:lnTo>
                    <a:pt x="-2841" y="68412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80E80FF3-84BE-9C31-3940-DFC85C6EB931}"/>
                </a:ext>
              </a:extLst>
            </p:cNvPr>
            <p:cNvSpPr/>
            <p:nvPr/>
          </p:nvSpPr>
          <p:spPr>
            <a:xfrm flipV="1">
              <a:off x="5921477" y="5322104"/>
              <a:ext cx="47959" cy="68908"/>
            </a:xfrm>
            <a:custGeom>
              <a:avLst/>
              <a:gdLst>
                <a:gd name="connsiteX0" fmla="*/ -2910 w 47959"/>
                <a:gd name="connsiteY0" fmla="*/ -496 h 68908"/>
                <a:gd name="connsiteX1" fmla="*/ 45050 w 47959"/>
                <a:gd name="connsiteY1" fmla="*/ -496 h 68908"/>
                <a:gd name="connsiteX2" fmla="*/ 45050 w 47959"/>
                <a:gd name="connsiteY2" fmla="*/ 68412 h 68908"/>
                <a:gd name="connsiteX3" fmla="*/ -2910 w 47959"/>
                <a:gd name="connsiteY3" fmla="*/ 68412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910" y="-496"/>
                  </a:moveTo>
                  <a:lnTo>
                    <a:pt x="45050" y="-496"/>
                  </a:lnTo>
                  <a:lnTo>
                    <a:pt x="45050" y="68412"/>
                  </a:lnTo>
                  <a:lnTo>
                    <a:pt x="-2910" y="68412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FC117E65-29B2-1E35-EC32-69D9E76D11DC}"/>
                </a:ext>
              </a:extLst>
            </p:cNvPr>
            <p:cNvSpPr/>
            <p:nvPr/>
          </p:nvSpPr>
          <p:spPr>
            <a:xfrm flipV="1">
              <a:off x="5995042" y="5322104"/>
              <a:ext cx="47959" cy="68908"/>
            </a:xfrm>
            <a:custGeom>
              <a:avLst/>
              <a:gdLst>
                <a:gd name="connsiteX0" fmla="*/ -2979 w 47959"/>
                <a:gd name="connsiteY0" fmla="*/ -496 h 68908"/>
                <a:gd name="connsiteX1" fmla="*/ 44981 w 47959"/>
                <a:gd name="connsiteY1" fmla="*/ -496 h 68908"/>
                <a:gd name="connsiteX2" fmla="*/ 44981 w 47959"/>
                <a:gd name="connsiteY2" fmla="*/ 68412 h 68908"/>
                <a:gd name="connsiteX3" fmla="*/ -2979 w 47959"/>
                <a:gd name="connsiteY3" fmla="*/ 68412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979" y="-496"/>
                  </a:moveTo>
                  <a:lnTo>
                    <a:pt x="44981" y="-496"/>
                  </a:lnTo>
                  <a:lnTo>
                    <a:pt x="44981" y="68412"/>
                  </a:lnTo>
                  <a:lnTo>
                    <a:pt x="-2979" y="68412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0B36B9C6-093A-805C-087A-4407210C24B5}"/>
                </a:ext>
              </a:extLst>
            </p:cNvPr>
            <p:cNvSpPr/>
            <p:nvPr/>
          </p:nvSpPr>
          <p:spPr>
            <a:xfrm flipV="1">
              <a:off x="6068607" y="5322104"/>
              <a:ext cx="47959" cy="68908"/>
            </a:xfrm>
            <a:custGeom>
              <a:avLst/>
              <a:gdLst>
                <a:gd name="connsiteX0" fmla="*/ -3048 w 47959"/>
                <a:gd name="connsiteY0" fmla="*/ -496 h 68908"/>
                <a:gd name="connsiteX1" fmla="*/ 44912 w 47959"/>
                <a:gd name="connsiteY1" fmla="*/ -496 h 68908"/>
                <a:gd name="connsiteX2" fmla="*/ 44912 w 47959"/>
                <a:gd name="connsiteY2" fmla="*/ 68412 h 68908"/>
                <a:gd name="connsiteX3" fmla="*/ -3048 w 47959"/>
                <a:gd name="connsiteY3" fmla="*/ 68412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3048" y="-496"/>
                  </a:moveTo>
                  <a:lnTo>
                    <a:pt x="44912" y="-496"/>
                  </a:lnTo>
                  <a:lnTo>
                    <a:pt x="44912" y="68412"/>
                  </a:lnTo>
                  <a:lnTo>
                    <a:pt x="-3048" y="68412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53244AEA-903D-961E-A88E-38ADCDBBDB86}"/>
                </a:ext>
              </a:extLst>
            </p:cNvPr>
            <p:cNvSpPr/>
            <p:nvPr/>
          </p:nvSpPr>
          <p:spPr>
            <a:xfrm flipV="1">
              <a:off x="6142172" y="5322104"/>
              <a:ext cx="47956" cy="68908"/>
            </a:xfrm>
            <a:custGeom>
              <a:avLst/>
              <a:gdLst>
                <a:gd name="connsiteX0" fmla="*/ -3117 w 47956"/>
                <a:gd name="connsiteY0" fmla="*/ -496 h 68908"/>
                <a:gd name="connsiteX1" fmla="*/ 44839 w 47956"/>
                <a:gd name="connsiteY1" fmla="*/ -496 h 68908"/>
                <a:gd name="connsiteX2" fmla="*/ 44839 w 47956"/>
                <a:gd name="connsiteY2" fmla="*/ 68412 h 68908"/>
                <a:gd name="connsiteX3" fmla="*/ -3117 w 47956"/>
                <a:gd name="connsiteY3" fmla="*/ 68412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08">
                  <a:moveTo>
                    <a:pt x="-3117" y="-496"/>
                  </a:moveTo>
                  <a:lnTo>
                    <a:pt x="44839" y="-496"/>
                  </a:lnTo>
                  <a:lnTo>
                    <a:pt x="44839" y="68412"/>
                  </a:lnTo>
                  <a:lnTo>
                    <a:pt x="-3117" y="68412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B08D6709-8F26-70C4-2432-F6FA3F13CF3D}"/>
                </a:ext>
              </a:extLst>
            </p:cNvPr>
            <p:cNvSpPr/>
            <p:nvPr/>
          </p:nvSpPr>
          <p:spPr>
            <a:xfrm flipV="1">
              <a:off x="5521271" y="5322104"/>
              <a:ext cx="47959" cy="68908"/>
            </a:xfrm>
            <a:custGeom>
              <a:avLst/>
              <a:gdLst>
                <a:gd name="connsiteX0" fmla="*/ -2534 w 47959"/>
                <a:gd name="connsiteY0" fmla="*/ -496 h 68908"/>
                <a:gd name="connsiteX1" fmla="*/ 45426 w 47959"/>
                <a:gd name="connsiteY1" fmla="*/ -496 h 68908"/>
                <a:gd name="connsiteX2" fmla="*/ 45426 w 47959"/>
                <a:gd name="connsiteY2" fmla="*/ 68412 h 68908"/>
                <a:gd name="connsiteX3" fmla="*/ -2534 w 47959"/>
                <a:gd name="connsiteY3" fmla="*/ 68412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534" y="-496"/>
                  </a:moveTo>
                  <a:lnTo>
                    <a:pt x="45426" y="-496"/>
                  </a:lnTo>
                  <a:lnTo>
                    <a:pt x="45426" y="68412"/>
                  </a:lnTo>
                  <a:lnTo>
                    <a:pt x="-2534" y="68412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C97A75A0-B6C5-691E-1041-73E877F4AF6C}"/>
                </a:ext>
              </a:extLst>
            </p:cNvPr>
            <p:cNvSpPr/>
            <p:nvPr/>
          </p:nvSpPr>
          <p:spPr>
            <a:xfrm flipV="1">
              <a:off x="5594836" y="5322104"/>
              <a:ext cx="47956" cy="68908"/>
            </a:xfrm>
            <a:custGeom>
              <a:avLst/>
              <a:gdLst>
                <a:gd name="connsiteX0" fmla="*/ -2603 w 47956"/>
                <a:gd name="connsiteY0" fmla="*/ -496 h 68908"/>
                <a:gd name="connsiteX1" fmla="*/ 45353 w 47956"/>
                <a:gd name="connsiteY1" fmla="*/ -496 h 68908"/>
                <a:gd name="connsiteX2" fmla="*/ 45353 w 47956"/>
                <a:gd name="connsiteY2" fmla="*/ 68412 h 68908"/>
                <a:gd name="connsiteX3" fmla="*/ -2603 w 47956"/>
                <a:gd name="connsiteY3" fmla="*/ 68412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08">
                  <a:moveTo>
                    <a:pt x="-2603" y="-496"/>
                  </a:moveTo>
                  <a:lnTo>
                    <a:pt x="45353" y="-496"/>
                  </a:lnTo>
                  <a:lnTo>
                    <a:pt x="45353" y="68412"/>
                  </a:lnTo>
                  <a:lnTo>
                    <a:pt x="-2603" y="68412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9611EFF5-9861-6857-5E40-D499235E6EE6}"/>
                </a:ext>
              </a:extLst>
            </p:cNvPr>
            <p:cNvSpPr/>
            <p:nvPr/>
          </p:nvSpPr>
          <p:spPr>
            <a:xfrm flipV="1">
              <a:off x="5668401" y="5322104"/>
              <a:ext cx="47959" cy="68908"/>
            </a:xfrm>
            <a:custGeom>
              <a:avLst/>
              <a:gdLst>
                <a:gd name="connsiteX0" fmla="*/ -2672 w 47959"/>
                <a:gd name="connsiteY0" fmla="*/ -496 h 68908"/>
                <a:gd name="connsiteX1" fmla="*/ 45288 w 47959"/>
                <a:gd name="connsiteY1" fmla="*/ -496 h 68908"/>
                <a:gd name="connsiteX2" fmla="*/ 45288 w 47959"/>
                <a:gd name="connsiteY2" fmla="*/ 68412 h 68908"/>
                <a:gd name="connsiteX3" fmla="*/ -2672 w 47959"/>
                <a:gd name="connsiteY3" fmla="*/ 68412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672" y="-496"/>
                  </a:moveTo>
                  <a:lnTo>
                    <a:pt x="45288" y="-496"/>
                  </a:lnTo>
                  <a:lnTo>
                    <a:pt x="45288" y="68412"/>
                  </a:lnTo>
                  <a:lnTo>
                    <a:pt x="-2672" y="68412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060F7BAC-D802-3609-09B4-C11553FB0873}"/>
                </a:ext>
              </a:extLst>
            </p:cNvPr>
            <p:cNvSpPr/>
            <p:nvPr/>
          </p:nvSpPr>
          <p:spPr>
            <a:xfrm flipV="1">
              <a:off x="5774347" y="5420905"/>
              <a:ext cx="47956" cy="68911"/>
            </a:xfrm>
            <a:custGeom>
              <a:avLst/>
              <a:gdLst>
                <a:gd name="connsiteX0" fmla="*/ -2771 w 47956"/>
                <a:gd name="connsiteY0" fmla="*/ -374 h 68911"/>
                <a:gd name="connsiteX1" fmla="*/ 45185 w 47956"/>
                <a:gd name="connsiteY1" fmla="*/ -374 h 68911"/>
                <a:gd name="connsiteX2" fmla="*/ 45185 w 47956"/>
                <a:gd name="connsiteY2" fmla="*/ 68538 h 68911"/>
                <a:gd name="connsiteX3" fmla="*/ -2771 w 47956"/>
                <a:gd name="connsiteY3" fmla="*/ 68538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11">
                  <a:moveTo>
                    <a:pt x="-2771" y="-374"/>
                  </a:moveTo>
                  <a:lnTo>
                    <a:pt x="45185" y="-374"/>
                  </a:lnTo>
                  <a:lnTo>
                    <a:pt x="45185" y="68538"/>
                  </a:lnTo>
                  <a:lnTo>
                    <a:pt x="-2771" y="68538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E97F3B3B-85FB-7578-A658-D05294244DA7}"/>
                </a:ext>
              </a:extLst>
            </p:cNvPr>
            <p:cNvSpPr/>
            <p:nvPr/>
          </p:nvSpPr>
          <p:spPr>
            <a:xfrm flipV="1">
              <a:off x="5776449" y="5420905"/>
              <a:ext cx="45857" cy="68911"/>
            </a:xfrm>
            <a:custGeom>
              <a:avLst/>
              <a:gdLst>
                <a:gd name="connsiteX0" fmla="*/ 43085 w 45857"/>
                <a:gd name="connsiteY0" fmla="*/ -374 h 68911"/>
                <a:gd name="connsiteX1" fmla="*/ 34992 w 45857"/>
                <a:gd name="connsiteY1" fmla="*/ -374 h 68911"/>
                <a:gd name="connsiteX2" fmla="*/ 34992 w 45857"/>
                <a:gd name="connsiteY2" fmla="*/ 59994 h 68911"/>
                <a:gd name="connsiteX3" fmla="*/ -2772 w 45857"/>
                <a:gd name="connsiteY3" fmla="*/ 59994 h 68911"/>
                <a:gd name="connsiteX4" fmla="*/ -2772 w 45857"/>
                <a:gd name="connsiteY4" fmla="*/ 68538 h 68911"/>
                <a:gd name="connsiteX5" fmla="*/ 43085 w 45857"/>
                <a:gd name="connsiteY5" fmla="*/ 68538 h 68911"/>
                <a:gd name="connsiteX6" fmla="*/ 43085 w 45857"/>
                <a:gd name="connsiteY6" fmla="*/ -374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857" h="68911">
                  <a:moveTo>
                    <a:pt x="43085" y="-374"/>
                  </a:moveTo>
                  <a:lnTo>
                    <a:pt x="34992" y="-374"/>
                  </a:lnTo>
                  <a:lnTo>
                    <a:pt x="34992" y="59994"/>
                  </a:lnTo>
                  <a:lnTo>
                    <a:pt x="-2772" y="59994"/>
                  </a:lnTo>
                  <a:lnTo>
                    <a:pt x="-2772" y="68538"/>
                  </a:lnTo>
                  <a:lnTo>
                    <a:pt x="43085" y="68538"/>
                  </a:lnTo>
                  <a:lnTo>
                    <a:pt x="43085" y="-374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64EB7537-C85F-0B3A-D02B-A9D0921797C8}"/>
                </a:ext>
              </a:extLst>
            </p:cNvPr>
            <p:cNvSpPr/>
            <p:nvPr/>
          </p:nvSpPr>
          <p:spPr>
            <a:xfrm flipV="1">
              <a:off x="5847912" y="5420905"/>
              <a:ext cx="47959" cy="68911"/>
            </a:xfrm>
            <a:custGeom>
              <a:avLst/>
              <a:gdLst>
                <a:gd name="connsiteX0" fmla="*/ -2841 w 47959"/>
                <a:gd name="connsiteY0" fmla="*/ -374 h 68911"/>
                <a:gd name="connsiteX1" fmla="*/ 45119 w 47959"/>
                <a:gd name="connsiteY1" fmla="*/ -374 h 68911"/>
                <a:gd name="connsiteX2" fmla="*/ 45119 w 47959"/>
                <a:gd name="connsiteY2" fmla="*/ 68538 h 68911"/>
                <a:gd name="connsiteX3" fmla="*/ -2841 w 47959"/>
                <a:gd name="connsiteY3" fmla="*/ 68538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11">
                  <a:moveTo>
                    <a:pt x="-2841" y="-374"/>
                  </a:moveTo>
                  <a:lnTo>
                    <a:pt x="45119" y="-374"/>
                  </a:lnTo>
                  <a:lnTo>
                    <a:pt x="45119" y="68538"/>
                  </a:lnTo>
                  <a:lnTo>
                    <a:pt x="-2841" y="68538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90B2B78D-ACE5-E5F6-6C0A-2C44D7B22E90}"/>
                </a:ext>
              </a:extLst>
            </p:cNvPr>
            <p:cNvSpPr/>
            <p:nvPr/>
          </p:nvSpPr>
          <p:spPr>
            <a:xfrm flipV="1">
              <a:off x="5921477" y="5420905"/>
              <a:ext cx="47959" cy="68911"/>
            </a:xfrm>
            <a:custGeom>
              <a:avLst/>
              <a:gdLst>
                <a:gd name="connsiteX0" fmla="*/ -2910 w 47959"/>
                <a:gd name="connsiteY0" fmla="*/ -374 h 68911"/>
                <a:gd name="connsiteX1" fmla="*/ 45050 w 47959"/>
                <a:gd name="connsiteY1" fmla="*/ -374 h 68911"/>
                <a:gd name="connsiteX2" fmla="*/ 45050 w 47959"/>
                <a:gd name="connsiteY2" fmla="*/ 68538 h 68911"/>
                <a:gd name="connsiteX3" fmla="*/ -2910 w 47959"/>
                <a:gd name="connsiteY3" fmla="*/ 68538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11">
                  <a:moveTo>
                    <a:pt x="-2910" y="-374"/>
                  </a:moveTo>
                  <a:lnTo>
                    <a:pt x="45050" y="-374"/>
                  </a:lnTo>
                  <a:lnTo>
                    <a:pt x="45050" y="68538"/>
                  </a:lnTo>
                  <a:lnTo>
                    <a:pt x="-2910" y="68538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4123626A-8A89-CB8A-20C8-AEDDBE42F230}"/>
                </a:ext>
              </a:extLst>
            </p:cNvPr>
            <p:cNvSpPr/>
            <p:nvPr/>
          </p:nvSpPr>
          <p:spPr>
            <a:xfrm flipV="1">
              <a:off x="5995042" y="5420905"/>
              <a:ext cx="47959" cy="68911"/>
            </a:xfrm>
            <a:custGeom>
              <a:avLst/>
              <a:gdLst>
                <a:gd name="connsiteX0" fmla="*/ -2979 w 47959"/>
                <a:gd name="connsiteY0" fmla="*/ -374 h 68911"/>
                <a:gd name="connsiteX1" fmla="*/ 44981 w 47959"/>
                <a:gd name="connsiteY1" fmla="*/ -374 h 68911"/>
                <a:gd name="connsiteX2" fmla="*/ 44981 w 47959"/>
                <a:gd name="connsiteY2" fmla="*/ 68538 h 68911"/>
                <a:gd name="connsiteX3" fmla="*/ -2979 w 47959"/>
                <a:gd name="connsiteY3" fmla="*/ 68538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11">
                  <a:moveTo>
                    <a:pt x="-2979" y="-374"/>
                  </a:moveTo>
                  <a:lnTo>
                    <a:pt x="44981" y="-374"/>
                  </a:lnTo>
                  <a:lnTo>
                    <a:pt x="44981" y="68538"/>
                  </a:lnTo>
                  <a:lnTo>
                    <a:pt x="-2979" y="68538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6BD50700-67BA-85B5-9429-BC38E511B588}"/>
                </a:ext>
              </a:extLst>
            </p:cNvPr>
            <p:cNvSpPr/>
            <p:nvPr/>
          </p:nvSpPr>
          <p:spPr>
            <a:xfrm flipV="1">
              <a:off x="6068607" y="5420905"/>
              <a:ext cx="47959" cy="68911"/>
            </a:xfrm>
            <a:custGeom>
              <a:avLst/>
              <a:gdLst>
                <a:gd name="connsiteX0" fmla="*/ -3048 w 47959"/>
                <a:gd name="connsiteY0" fmla="*/ -374 h 68911"/>
                <a:gd name="connsiteX1" fmla="*/ 44912 w 47959"/>
                <a:gd name="connsiteY1" fmla="*/ -374 h 68911"/>
                <a:gd name="connsiteX2" fmla="*/ 44912 w 47959"/>
                <a:gd name="connsiteY2" fmla="*/ 68538 h 68911"/>
                <a:gd name="connsiteX3" fmla="*/ -3048 w 47959"/>
                <a:gd name="connsiteY3" fmla="*/ 68538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11">
                  <a:moveTo>
                    <a:pt x="-3048" y="-374"/>
                  </a:moveTo>
                  <a:lnTo>
                    <a:pt x="44912" y="-374"/>
                  </a:lnTo>
                  <a:lnTo>
                    <a:pt x="44912" y="68538"/>
                  </a:lnTo>
                  <a:lnTo>
                    <a:pt x="-3048" y="68538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7CA84309-970C-79A0-ED34-F95246796FC3}"/>
                </a:ext>
              </a:extLst>
            </p:cNvPr>
            <p:cNvSpPr/>
            <p:nvPr/>
          </p:nvSpPr>
          <p:spPr>
            <a:xfrm flipV="1">
              <a:off x="6142172" y="5420905"/>
              <a:ext cx="47956" cy="68911"/>
            </a:xfrm>
            <a:custGeom>
              <a:avLst/>
              <a:gdLst>
                <a:gd name="connsiteX0" fmla="*/ -3117 w 47956"/>
                <a:gd name="connsiteY0" fmla="*/ -374 h 68911"/>
                <a:gd name="connsiteX1" fmla="*/ 44839 w 47956"/>
                <a:gd name="connsiteY1" fmla="*/ -374 h 68911"/>
                <a:gd name="connsiteX2" fmla="*/ 44839 w 47956"/>
                <a:gd name="connsiteY2" fmla="*/ 68538 h 68911"/>
                <a:gd name="connsiteX3" fmla="*/ -3117 w 47956"/>
                <a:gd name="connsiteY3" fmla="*/ 68538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11">
                  <a:moveTo>
                    <a:pt x="-3117" y="-374"/>
                  </a:moveTo>
                  <a:lnTo>
                    <a:pt x="44839" y="-374"/>
                  </a:lnTo>
                  <a:lnTo>
                    <a:pt x="44839" y="68538"/>
                  </a:lnTo>
                  <a:lnTo>
                    <a:pt x="-3117" y="68538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805C14F5-8878-29F6-4D71-7393689EA4ED}"/>
                </a:ext>
              </a:extLst>
            </p:cNvPr>
            <p:cNvSpPr/>
            <p:nvPr/>
          </p:nvSpPr>
          <p:spPr>
            <a:xfrm flipV="1">
              <a:off x="5521271" y="5420905"/>
              <a:ext cx="47959" cy="68911"/>
            </a:xfrm>
            <a:custGeom>
              <a:avLst/>
              <a:gdLst>
                <a:gd name="connsiteX0" fmla="*/ -2534 w 47959"/>
                <a:gd name="connsiteY0" fmla="*/ -374 h 68911"/>
                <a:gd name="connsiteX1" fmla="*/ 45426 w 47959"/>
                <a:gd name="connsiteY1" fmla="*/ -374 h 68911"/>
                <a:gd name="connsiteX2" fmla="*/ 45426 w 47959"/>
                <a:gd name="connsiteY2" fmla="*/ 68538 h 68911"/>
                <a:gd name="connsiteX3" fmla="*/ -2534 w 47959"/>
                <a:gd name="connsiteY3" fmla="*/ 68538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11">
                  <a:moveTo>
                    <a:pt x="-2534" y="-374"/>
                  </a:moveTo>
                  <a:lnTo>
                    <a:pt x="45426" y="-374"/>
                  </a:lnTo>
                  <a:lnTo>
                    <a:pt x="45426" y="68538"/>
                  </a:lnTo>
                  <a:lnTo>
                    <a:pt x="-2534" y="68538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C76F2A9F-AFF7-29C9-A109-6FEBAEB4DD66}"/>
                </a:ext>
              </a:extLst>
            </p:cNvPr>
            <p:cNvSpPr/>
            <p:nvPr/>
          </p:nvSpPr>
          <p:spPr>
            <a:xfrm flipV="1">
              <a:off x="5594836" y="5420905"/>
              <a:ext cx="47956" cy="68911"/>
            </a:xfrm>
            <a:custGeom>
              <a:avLst/>
              <a:gdLst>
                <a:gd name="connsiteX0" fmla="*/ -2603 w 47956"/>
                <a:gd name="connsiteY0" fmla="*/ -374 h 68911"/>
                <a:gd name="connsiteX1" fmla="*/ 45353 w 47956"/>
                <a:gd name="connsiteY1" fmla="*/ -374 h 68911"/>
                <a:gd name="connsiteX2" fmla="*/ 45353 w 47956"/>
                <a:gd name="connsiteY2" fmla="*/ 68538 h 68911"/>
                <a:gd name="connsiteX3" fmla="*/ -2603 w 47956"/>
                <a:gd name="connsiteY3" fmla="*/ 68538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11">
                  <a:moveTo>
                    <a:pt x="-2603" y="-374"/>
                  </a:moveTo>
                  <a:lnTo>
                    <a:pt x="45353" y="-374"/>
                  </a:lnTo>
                  <a:lnTo>
                    <a:pt x="45353" y="68538"/>
                  </a:lnTo>
                  <a:lnTo>
                    <a:pt x="-2603" y="68538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4EABE7B1-C466-E952-269D-25C38268BB66}"/>
                </a:ext>
              </a:extLst>
            </p:cNvPr>
            <p:cNvSpPr/>
            <p:nvPr/>
          </p:nvSpPr>
          <p:spPr>
            <a:xfrm flipV="1">
              <a:off x="5668401" y="5420905"/>
              <a:ext cx="47959" cy="68911"/>
            </a:xfrm>
            <a:custGeom>
              <a:avLst/>
              <a:gdLst>
                <a:gd name="connsiteX0" fmla="*/ -2672 w 47959"/>
                <a:gd name="connsiteY0" fmla="*/ -374 h 68911"/>
                <a:gd name="connsiteX1" fmla="*/ 45288 w 47959"/>
                <a:gd name="connsiteY1" fmla="*/ -374 h 68911"/>
                <a:gd name="connsiteX2" fmla="*/ 45288 w 47959"/>
                <a:gd name="connsiteY2" fmla="*/ 68538 h 68911"/>
                <a:gd name="connsiteX3" fmla="*/ -2672 w 47959"/>
                <a:gd name="connsiteY3" fmla="*/ 68538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11">
                  <a:moveTo>
                    <a:pt x="-2672" y="-374"/>
                  </a:moveTo>
                  <a:lnTo>
                    <a:pt x="45288" y="-374"/>
                  </a:lnTo>
                  <a:lnTo>
                    <a:pt x="45288" y="68538"/>
                  </a:lnTo>
                  <a:lnTo>
                    <a:pt x="-2672" y="68538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8278935D-8AF6-73A5-875C-DD3A26500DFB}"/>
                </a:ext>
              </a:extLst>
            </p:cNvPr>
            <p:cNvSpPr/>
            <p:nvPr/>
          </p:nvSpPr>
          <p:spPr>
            <a:xfrm flipV="1">
              <a:off x="5774347" y="5519709"/>
              <a:ext cx="47956" cy="68908"/>
            </a:xfrm>
            <a:custGeom>
              <a:avLst/>
              <a:gdLst>
                <a:gd name="connsiteX0" fmla="*/ -2771 w 47956"/>
                <a:gd name="connsiteY0" fmla="*/ -253 h 68908"/>
                <a:gd name="connsiteX1" fmla="*/ 45185 w 47956"/>
                <a:gd name="connsiteY1" fmla="*/ -253 h 68908"/>
                <a:gd name="connsiteX2" fmla="*/ 45185 w 47956"/>
                <a:gd name="connsiteY2" fmla="*/ 68655 h 68908"/>
                <a:gd name="connsiteX3" fmla="*/ -2771 w 47956"/>
                <a:gd name="connsiteY3" fmla="*/ 68655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08">
                  <a:moveTo>
                    <a:pt x="-2771" y="-253"/>
                  </a:moveTo>
                  <a:lnTo>
                    <a:pt x="45185" y="-253"/>
                  </a:lnTo>
                  <a:lnTo>
                    <a:pt x="45185" y="68655"/>
                  </a:lnTo>
                  <a:lnTo>
                    <a:pt x="-2771" y="68655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CE1D5369-EFA7-C4C4-C808-9549B70A089D}"/>
                </a:ext>
              </a:extLst>
            </p:cNvPr>
            <p:cNvSpPr/>
            <p:nvPr/>
          </p:nvSpPr>
          <p:spPr>
            <a:xfrm flipV="1">
              <a:off x="5776449" y="5519708"/>
              <a:ext cx="45857" cy="68908"/>
            </a:xfrm>
            <a:custGeom>
              <a:avLst/>
              <a:gdLst>
                <a:gd name="connsiteX0" fmla="*/ 43085 w 45857"/>
                <a:gd name="connsiteY0" fmla="*/ -253 h 68908"/>
                <a:gd name="connsiteX1" fmla="*/ 34992 w 45857"/>
                <a:gd name="connsiteY1" fmla="*/ -253 h 68908"/>
                <a:gd name="connsiteX2" fmla="*/ 34992 w 45857"/>
                <a:gd name="connsiteY2" fmla="*/ 60111 h 68908"/>
                <a:gd name="connsiteX3" fmla="*/ -2772 w 45857"/>
                <a:gd name="connsiteY3" fmla="*/ 60111 h 68908"/>
                <a:gd name="connsiteX4" fmla="*/ -2772 w 45857"/>
                <a:gd name="connsiteY4" fmla="*/ 68656 h 68908"/>
                <a:gd name="connsiteX5" fmla="*/ 43085 w 45857"/>
                <a:gd name="connsiteY5" fmla="*/ 68656 h 68908"/>
                <a:gd name="connsiteX6" fmla="*/ 43085 w 45857"/>
                <a:gd name="connsiteY6" fmla="*/ -253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857" h="68908">
                  <a:moveTo>
                    <a:pt x="43085" y="-253"/>
                  </a:moveTo>
                  <a:lnTo>
                    <a:pt x="34992" y="-253"/>
                  </a:lnTo>
                  <a:lnTo>
                    <a:pt x="34992" y="60111"/>
                  </a:lnTo>
                  <a:lnTo>
                    <a:pt x="-2772" y="60111"/>
                  </a:lnTo>
                  <a:lnTo>
                    <a:pt x="-2772" y="68656"/>
                  </a:lnTo>
                  <a:lnTo>
                    <a:pt x="43085" y="68656"/>
                  </a:lnTo>
                  <a:lnTo>
                    <a:pt x="43085" y="-253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2A5258DF-6A2A-AC68-F942-F39F768B537F}"/>
                </a:ext>
              </a:extLst>
            </p:cNvPr>
            <p:cNvSpPr/>
            <p:nvPr/>
          </p:nvSpPr>
          <p:spPr>
            <a:xfrm flipV="1">
              <a:off x="5847912" y="5519709"/>
              <a:ext cx="47959" cy="68908"/>
            </a:xfrm>
            <a:custGeom>
              <a:avLst/>
              <a:gdLst>
                <a:gd name="connsiteX0" fmla="*/ -2841 w 47959"/>
                <a:gd name="connsiteY0" fmla="*/ -253 h 68908"/>
                <a:gd name="connsiteX1" fmla="*/ 45119 w 47959"/>
                <a:gd name="connsiteY1" fmla="*/ -253 h 68908"/>
                <a:gd name="connsiteX2" fmla="*/ 45119 w 47959"/>
                <a:gd name="connsiteY2" fmla="*/ 68655 h 68908"/>
                <a:gd name="connsiteX3" fmla="*/ -2841 w 47959"/>
                <a:gd name="connsiteY3" fmla="*/ 68655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841" y="-253"/>
                  </a:moveTo>
                  <a:lnTo>
                    <a:pt x="45119" y="-253"/>
                  </a:lnTo>
                  <a:lnTo>
                    <a:pt x="45119" y="68655"/>
                  </a:lnTo>
                  <a:lnTo>
                    <a:pt x="-2841" y="68655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6AA6DA4E-4518-2B42-689D-B72C854CE374}"/>
                </a:ext>
              </a:extLst>
            </p:cNvPr>
            <p:cNvSpPr/>
            <p:nvPr/>
          </p:nvSpPr>
          <p:spPr>
            <a:xfrm flipV="1">
              <a:off x="5921477" y="5519709"/>
              <a:ext cx="47959" cy="68908"/>
            </a:xfrm>
            <a:custGeom>
              <a:avLst/>
              <a:gdLst>
                <a:gd name="connsiteX0" fmla="*/ -2910 w 47959"/>
                <a:gd name="connsiteY0" fmla="*/ -253 h 68908"/>
                <a:gd name="connsiteX1" fmla="*/ 45050 w 47959"/>
                <a:gd name="connsiteY1" fmla="*/ -253 h 68908"/>
                <a:gd name="connsiteX2" fmla="*/ 45050 w 47959"/>
                <a:gd name="connsiteY2" fmla="*/ 68655 h 68908"/>
                <a:gd name="connsiteX3" fmla="*/ -2910 w 47959"/>
                <a:gd name="connsiteY3" fmla="*/ 68655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910" y="-253"/>
                  </a:moveTo>
                  <a:lnTo>
                    <a:pt x="45050" y="-253"/>
                  </a:lnTo>
                  <a:lnTo>
                    <a:pt x="45050" y="68655"/>
                  </a:lnTo>
                  <a:lnTo>
                    <a:pt x="-2910" y="68655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8264C812-1E94-F500-1982-41C0B3113A86}"/>
                </a:ext>
              </a:extLst>
            </p:cNvPr>
            <p:cNvSpPr/>
            <p:nvPr/>
          </p:nvSpPr>
          <p:spPr>
            <a:xfrm flipV="1">
              <a:off x="5995042" y="5519709"/>
              <a:ext cx="47959" cy="68908"/>
            </a:xfrm>
            <a:custGeom>
              <a:avLst/>
              <a:gdLst>
                <a:gd name="connsiteX0" fmla="*/ -2979 w 47959"/>
                <a:gd name="connsiteY0" fmla="*/ -253 h 68908"/>
                <a:gd name="connsiteX1" fmla="*/ 44981 w 47959"/>
                <a:gd name="connsiteY1" fmla="*/ -253 h 68908"/>
                <a:gd name="connsiteX2" fmla="*/ 44981 w 47959"/>
                <a:gd name="connsiteY2" fmla="*/ 68655 h 68908"/>
                <a:gd name="connsiteX3" fmla="*/ -2979 w 47959"/>
                <a:gd name="connsiteY3" fmla="*/ 68655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979" y="-253"/>
                  </a:moveTo>
                  <a:lnTo>
                    <a:pt x="44981" y="-253"/>
                  </a:lnTo>
                  <a:lnTo>
                    <a:pt x="44981" y="68655"/>
                  </a:lnTo>
                  <a:lnTo>
                    <a:pt x="-2979" y="68655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DAD2F991-5650-CC34-A051-A43647E95865}"/>
                </a:ext>
              </a:extLst>
            </p:cNvPr>
            <p:cNvSpPr/>
            <p:nvPr/>
          </p:nvSpPr>
          <p:spPr>
            <a:xfrm flipV="1">
              <a:off x="6068607" y="5519709"/>
              <a:ext cx="47959" cy="68908"/>
            </a:xfrm>
            <a:custGeom>
              <a:avLst/>
              <a:gdLst>
                <a:gd name="connsiteX0" fmla="*/ -3048 w 47959"/>
                <a:gd name="connsiteY0" fmla="*/ -253 h 68908"/>
                <a:gd name="connsiteX1" fmla="*/ 44912 w 47959"/>
                <a:gd name="connsiteY1" fmla="*/ -253 h 68908"/>
                <a:gd name="connsiteX2" fmla="*/ 44912 w 47959"/>
                <a:gd name="connsiteY2" fmla="*/ 68655 h 68908"/>
                <a:gd name="connsiteX3" fmla="*/ -3048 w 47959"/>
                <a:gd name="connsiteY3" fmla="*/ 68655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3048" y="-253"/>
                  </a:moveTo>
                  <a:lnTo>
                    <a:pt x="44912" y="-253"/>
                  </a:lnTo>
                  <a:lnTo>
                    <a:pt x="44912" y="68655"/>
                  </a:lnTo>
                  <a:lnTo>
                    <a:pt x="-3048" y="68655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B183F253-59E7-BD77-B047-CEFCE2336A32}"/>
                </a:ext>
              </a:extLst>
            </p:cNvPr>
            <p:cNvSpPr/>
            <p:nvPr/>
          </p:nvSpPr>
          <p:spPr>
            <a:xfrm flipV="1">
              <a:off x="6142172" y="5519709"/>
              <a:ext cx="47956" cy="68908"/>
            </a:xfrm>
            <a:custGeom>
              <a:avLst/>
              <a:gdLst>
                <a:gd name="connsiteX0" fmla="*/ -3117 w 47956"/>
                <a:gd name="connsiteY0" fmla="*/ -253 h 68908"/>
                <a:gd name="connsiteX1" fmla="*/ 44839 w 47956"/>
                <a:gd name="connsiteY1" fmla="*/ -253 h 68908"/>
                <a:gd name="connsiteX2" fmla="*/ 44839 w 47956"/>
                <a:gd name="connsiteY2" fmla="*/ 68655 h 68908"/>
                <a:gd name="connsiteX3" fmla="*/ -3117 w 47956"/>
                <a:gd name="connsiteY3" fmla="*/ 68655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08">
                  <a:moveTo>
                    <a:pt x="-3117" y="-253"/>
                  </a:moveTo>
                  <a:lnTo>
                    <a:pt x="44839" y="-253"/>
                  </a:lnTo>
                  <a:lnTo>
                    <a:pt x="44839" y="68655"/>
                  </a:lnTo>
                  <a:lnTo>
                    <a:pt x="-3117" y="68655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48" name="Freeform: Shape 647">
              <a:extLst>
                <a:ext uri="{FF2B5EF4-FFF2-40B4-BE49-F238E27FC236}">
                  <a16:creationId xmlns:a16="http://schemas.microsoft.com/office/drawing/2014/main" id="{408B768F-61E9-FA23-2342-F10421A02848}"/>
                </a:ext>
              </a:extLst>
            </p:cNvPr>
            <p:cNvSpPr/>
            <p:nvPr/>
          </p:nvSpPr>
          <p:spPr>
            <a:xfrm flipV="1">
              <a:off x="5521271" y="5519709"/>
              <a:ext cx="47959" cy="68908"/>
            </a:xfrm>
            <a:custGeom>
              <a:avLst/>
              <a:gdLst>
                <a:gd name="connsiteX0" fmla="*/ -2534 w 47959"/>
                <a:gd name="connsiteY0" fmla="*/ -253 h 68908"/>
                <a:gd name="connsiteX1" fmla="*/ 45426 w 47959"/>
                <a:gd name="connsiteY1" fmla="*/ -253 h 68908"/>
                <a:gd name="connsiteX2" fmla="*/ 45426 w 47959"/>
                <a:gd name="connsiteY2" fmla="*/ 68655 h 68908"/>
                <a:gd name="connsiteX3" fmla="*/ -2534 w 47959"/>
                <a:gd name="connsiteY3" fmla="*/ 68655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534" y="-253"/>
                  </a:moveTo>
                  <a:lnTo>
                    <a:pt x="45426" y="-253"/>
                  </a:lnTo>
                  <a:lnTo>
                    <a:pt x="45426" y="68655"/>
                  </a:lnTo>
                  <a:lnTo>
                    <a:pt x="-2534" y="68655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49" name="Freeform: Shape 648">
              <a:extLst>
                <a:ext uri="{FF2B5EF4-FFF2-40B4-BE49-F238E27FC236}">
                  <a16:creationId xmlns:a16="http://schemas.microsoft.com/office/drawing/2014/main" id="{6FB16FE2-7A80-B93A-32AC-7BD330322621}"/>
                </a:ext>
              </a:extLst>
            </p:cNvPr>
            <p:cNvSpPr/>
            <p:nvPr/>
          </p:nvSpPr>
          <p:spPr>
            <a:xfrm flipV="1">
              <a:off x="5594836" y="5519709"/>
              <a:ext cx="47956" cy="68908"/>
            </a:xfrm>
            <a:custGeom>
              <a:avLst/>
              <a:gdLst>
                <a:gd name="connsiteX0" fmla="*/ -2603 w 47956"/>
                <a:gd name="connsiteY0" fmla="*/ -253 h 68908"/>
                <a:gd name="connsiteX1" fmla="*/ 45353 w 47956"/>
                <a:gd name="connsiteY1" fmla="*/ -253 h 68908"/>
                <a:gd name="connsiteX2" fmla="*/ 45353 w 47956"/>
                <a:gd name="connsiteY2" fmla="*/ 68655 h 68908"/>
                <a:gd name="connsiteX3" fmla="*/ -2603 w 47956"/>
                <a:gd name="connsiteY3" fmla="*/ 68655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08">
                  <a:moveTo>
                    <a:pt x="-2603" y="-253"/>
                  </a:moveTo>
                  <a:lnTo>
                    <a:pt x="45353" y="-253"/>
                  </a:lnTo>
                  <a:lnTo>
                    <a:pt x="45353" y="68655"/>
                  </a:lnTo>
                  <a:lnTo>
                    <a:pt x="-2603" y="68655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50" name="Freeform: Shape 649">
              <a:extLst>
                <a:ext uri="{FF2B5EF4-FFF2-40B4-BE49-F238E27FC236}">
                  <a16:creationId xmlns:a16="http://schemas.microsoft.com/office/drawing/2014/main" id="{A95DD796-87AA-3AE4-3DD4-DC725ED4A7B4}"/>
                </a:ext>
              </a:extLst>
            </p:cNvPr>
            <p:cNvSpPr/>
            <p:nvPr/>
          </p:nvSpPr>
          <p:spPr>
            <a:xfrm flipV="1">
              <a:off x="5668401" y="5519709"/>
              <a:ext cx="47959" cy="68908"/>
            </a:xfrm>
            <a:custGeom>
              <a:avLst/>
              <a:gdLst>
                <a:gd name="connsiteX0" fmla="*/ -2672 w 47959"/>
                <a:gd name="connsiteY0" fmla="*/ -253 h 68908"/>
                <a:gd name="connsiteX1" fmla="*/ 45288 w 47959"/>
                <a:gd name="connsiteY1" fmla="*/ -253 h 68908"/>
                <a:gd name="connsiteX2" fmla="*/ 45288 w 47959"/>
                <a:gd name="connsiteY2" fmla="*/ 68655 h 68908"/>
                <a:gd name="connsiteX3" fmla="*/ -2672 w 47959"/>
                <a:gd name="connsiteY3" fmla="*/ 68655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672" y="-253"/>
                  </a:moveTo>
                  <a:lnTo>
                    <a:pt x="45288" y="-253"/>
                  </a:lnTo>
                  <a:lnTo>
                    <a:pt x="45288" y="68655"/>
                  </a:lnTo>
                  <a:lnTo>
                    <a:pt x="-2672" y="68655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51" name="Freeform: Shape 650">
              <a:extLst>
                <a:ext uri="{FF2B5EF4-FFF2-40B4-BE49-F238E27FC236}">
                  <a16:creationId xmlns:a16="http://schemas.microsoft.com/office/drawing/2014/main" id="{0FF41780-C6F5-1778-4D29-87B890CEC9F3}"/>
                </a:ext>
              </a:extLst>
            </p:cNvPr>
            <p:cNvSpPr/>
            <p:nvPr/>
          </p:nvSpPr>
          <p:spPr>
            <a:xfrm flipV="1">
              <a:off x="5774347" y="5649222"/>
              <a:ext cx="47956" cy="68911"/>
            </a:xfrm>
            <a:custGeom>
              <a:avLst/>
              <a:gdLst>
                <a:gd name="connsiteX0" fmla="*/ -2771 w 47956"/>
                <a:gd name="connsiteY0" fmla="*/ -93 h 68911"/>
                <a:gd name="connsiteX1" fmla="*/ 45185 w 47956"/>
                <a:gd name="connsiteY1" fmla="*/ -93 h 68911"/>
                <a:gd name="connsiteX2" fmla="*/ 45185 w 47956"/>
                <a:gd name="connsiteY2" fmla="*/ 68818 h 68911"/>
                <a:gd name="connsiteX3" fmla="*/ -2771 w 47956"/>
                <a:gd name="connsiteY3" fmla="*/ 68818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11">
                  <a:moveTo>
                    <a:pt x="-2771" y="-93"/>
                  </a:moveTo>
                  <a:lnTo>
                    <a:pt x="45185" y="-93"/>
                  </a:lnTo>
                  <a:lnTo>
                    <a:pt x="45185" y="68818"/>
                  </a:lnTo>
                  <a:lnTo>
                    <a:pt x="-2771" y="68818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52" name="Freeform: Shape 651">
              <a:extLst>
                <a:ext uri="{FF2B5EF4-FFF2-40B4-BE49-F238E27FC236}">
                  <a16:creationId xmlns:a16="http://schemas.microsoft.com/office/drawing/2014/main" id="{5078167B-ACBD-CDA6-E6BE-77D64A513B12}"/>
                </a:ext>
              </a:extLst>
            </p:cNvPr>
            <p:cNvSpPr/>
            <p:nvPr/>
          </p:nvSpPr>
          <p:spPr>
            <a:xfrm flipV="1">
              <a:off x="5776449" y="5649222"/>
              <a:ext cx="45857" cy="68912"/>
            </a:xfrm>
            <a:custGeom>
              <a:avLst/>
              <a:gdLst>
                <a:gd name="connsiteX0" fmla="*/ 43085 w 45857"/>
                <a:gd name="connsiteY0" fmla="*/ -93 h 68912"/>
                <a:gd name="connsiteX1" fmla="*/ 34992 w 45857"/>
                <a:gd name="connsiteY1" fmla="*/ -93 h 68912"/>
                <a:gd name="connsiteX2" fmla="*/ 34992 w 45857"/>
                <a:gd name="connsiteY2" fmla="*/ 60270 h 68912"/>
                <a:gd name="connsiteX3" fmla="*/ -2772 w 45857"/>
                <a:gd name="connsiteY3" fmla="*/ 60270 h 68912"/>
                <a:gd name="connsiteX4" fmla="*/ -2772 w 45857"/>
                <a:gd name="connsiteY4" fmla="*/ 68819 h 68912"/>
                <a:gd name="connsiteX5" fmla="*/ 43085 w 45857"/>
                <a:gd name="connsiteY5" fmla="*/ 68819 h 68912"/>
                <a:gd name="connsiteX6" fmla="*/ 43085 w 45857"/>
                <a:gd name="connsiteY6" fmla="*/ -93 h 68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857" h="68912">
                  <a:moveTo>
                    <a:pt x="43085" y="-93"/>
                  </a:moveTo>
                  <a:lnTo>
                    <a:pt x="34992" y="-93"/>
                  </a:lnTo>
                  <a:lnTo>
                    <a:pt x="34992" y="60270"/>
                  </a:lnTo>
                  <a:lnTo>
                    <a:pt x="-2772" y="60270"/>
                  </a:lnTo>
                  <a:lnTo>
                    <a:pt x="-2772" y="68819"/>
                  </a:lnTo>
                  <a:lnTo>
                    <a:pt x="43085" y="68819"/>
                  </a:lnTo>
                  <a:lnTo>
                    <a:pt x="43085" y="-93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53" name="Freeform: Shape 652">
              <a:extLst>
                <a:ext uri="{FF2B5EF4-FFF2-40B4-BE49-F238E27FC236}">
                  <a16:creationId xmlns:a16="http://schemas.microsoft.com/office/drawing/2014/main" id="{0FD118CD-E9FF-9CC2-2BA5-DF575A7C6CB9}"/>
                </a:ext>
              </a:extLst>
            </p:cNvPr>
            <p:cNvSpPr/>
            <p:nvPr/>
          </p:nvSpPr>
          <p:spPr>
            <a:xfrm flipV="1">
              <a:off x="5847912" y="5649222"/>
              <a:ext cx="47959" cy="68911"/>
            </a:xfrm>
            <a:custGeom>
              <a:avLst/>
              <a:gdLst>
                <a:gd name="connsiteX0" fmla="*/ -2841 w 47959"/>
                <a:gd name="connsiteY0" fmla="*/ -93 h 68911"/>
                <a:gd name="connsiteX1" fmla="*/ 45119 w 47959"/>
                <a:gd name="connsiteY1" fmla="*/ -93 h 68911"/>
                <a:gd name="connsiteX2" fmla="*/ 45119 w 47959"/>
                <a:gd name="connsiteY2" fmla="*/ 68818 h 68911"/>
                <a:gd name="connsiteX3" fmla="*/ -2841 w 47959"/>
                <a:gd name="connsiteY3" fmla="*/ 68818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11">
                  <a:moveTo>
                    <a:pt x="-2841" y="-93"/>
                  </a:moveTo>
                  <a:lnTo>
                    <a:pt x="45119" y="-93"/>
                  </a:lnTo>
                  <a:lnTo>
                    <a:pt x="45119" y="68818"/>
                  </a:lnTo>
                  <a:lnTo>
                    <a:pt x="-2841" y="68818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54" name="Freeform: Shape 653">
              <a:extLst>
                <a:ext uri="{FF2B5EF4-FFF2-40B4-BE49-F238E27FC236}">
                  <a16:creationId xmlns:a16="http://schemas.microsoft.com/office/drawing/2014/main" id="{0257941A-2992-B0B2-8286-03B9B7FF1728}"/>
                </a:ext>
              </a:extLst>
            </p:cNvPr>
            <p:cNvSpPr/>
            <p:nvPr/>
          </p:nvSpPr>
          <p:spPr>
            <a:xfrm flipV="1">
              <a:off x="5921477" y="5649222"/>
              <a:ext cx="47959" cy="68911"/>
            </a:xfrm>
            <a:custGeom>
              <a:avLst/>
              <a:gdLst>
                <a:gd name="connsiteX0" fmla="*/ -2910 w 47959"/>
                <a:gd name="connsiteY0" fmla="*/ -93 h 68911"/>
                <a:gd name="connsiteX1" fmla="*/ 45050 w 47959"/>
                <a:gd name="connsiteY1" fmla="*/ -93 h 68911"/>
                <a:gd name="connsiteX2" fmla="*/ 45050 w 47959"/>
                <a:gd name="connsiteY2" fmla="*/ 68818 h 68911"/>
                <a:gd name="connsiteX3" fmla="*/ -2910 w 47959"/>
                <a:gd name="connsiteY3" fmla="*/ 68818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11">
                  <a:moveTo>
                    <a:pt x="-2910" y="-93"/>
                  </a:moveTo>
                  <a:lnTo>
                    <a:pt x="45050" y="-93"/>
                  </a:lnTo>
                  <a:lnTo>
                    <a:pt x="45050" y="68818"/>
                  </a:lnTo>
                  <a:lnTo>
                    <a:pt x="-2910" y="68818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55" name="Freeform: Shape 654">
              <a:extLst>
                <a:ext uri="{FF2B5EF4-FFF2-40B4-BE49-F238E27FC236}">
                  <a16:creationId xmlns:a16="http://schemas.microsoft.com/office/drawing/2014/main" id="{49CC8653-C54C-17BD-754C-E6598F004404}"/>
                </a:ext>
              </a:extLst>
            </p:cNvPr>
            <p:cNvSpPr/>
            <p:nvPr/>
          </p:nvSpPr>
          <p:spPr>
            <a:xfrm flipV="1">
              <a:off x="5995042" y="5649222"/>
              <a:ext cx="47959" cy="68911"/>
            </a:xfrm>
            <a:custGeom>
              <a:avLst/>
              <a:gdLst>
                <a:gd name="connsiteX0" fmla="*/ -2979 w 47959"/>
                <a:gd name="connsiteY0" fmla="*/ -93 h 68911"/>
                <a:gd name="connsiteX1" fmla="*/ 44981 w 47959"/>
                <a:gd name="connsiteY1" fmla="*/ -93 h 68911"/>
                <a:gd name="connsiteX2" fmla="*/ 44981 w 47959"/>
                <a:gd name="connsiteY2" fmla="*/ 68818 h 68911"/>
                <a:gd name="connsiteX3" fmla="*/ -2979 w 47959"/>
                <a:gd name="connsiteY3" fmla="*/ 68818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11">
                  <a:moveTo>
                    <a:pt x="-2979" y="-93"/>
                  </a:moveTo>
                  <a:lnTo>
                    <a:pt x="44981" y="-93"/>
                  </a:lnTo>
                  <a:lnTo>
                    <a:pt x="44981" y="68818"/>
                  </a:lnTo>
                  <a:lnTo>
                    <a:pt x="-2979" y="68818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56" name="Freeform: Shape 655">
              <a:extLst>
                <a:ext uri="{FF2B5EF4-FFF2-40B4-BE49-F238E27FC236}">
                  <a16:creationId xmlns:a16="http://schemas.microsoft.com/office/drawing/2014/main" id="{D1E84253-35B1-3700-2224-B8C1CBC3A302}"/>
                </a:ext>
              </a:extLst>
            </p:cNvPr>
            <p:cNvSpPr/>
            <p:nvPr/>
          </p:nvSpPr>
          <p:spPr>
            <a:xfrm flipV="1">
              <a:off x="6068607" y="5649222"/>
              <a:ext cx="47959" cy="68911"/>
            </a:xfrm>
            <a:custGeom>
              <a:avLst/>
              <a:gdLst>
                <a:gd name="connsiteX0" fmla="*/ -3048 w 47959"/>
                <a:gd name="connsiteY0" fmla="*/ -93 h 68911"/>
                <a:gd name="connsiteX1" fmla="*/ 44912 w 47959"/>
                <a:gd name="connsiteY1" fmla="*/ -93 h 68911"/>
                <a:gd name="connsiteX2" fmla="*/ 44912 w 47959"/>
                <a:gd name="connsiteY2" fmla="*/ 68818 h 68911"/>
                <a:gd name="connsiteX3" fmla="*/ -3048 w 47959"/>
                <a:gd name="connsiteY3" fmla="*/ 68818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11">
                  <a:moveTo>
                    <a:pt x="-3048" y="-93"/>
                  </a:moveTo>
                  <a:lnTo>
                    <a:pt x="44912" y="-93"/>
                  </a:lnTo>
                  <a:lnTo>
                    <a:pt x="44912" y="68818"/>
                  </a:lnTo>
                  <a:lnTo>
                    <a:pt x="-3048" y="68818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57" name="Freeform: Shape 656">
              <a:extLst>
                <a:ext uri="{FF2B5EF4-FFF2-40B4-BE49-F238E27FC236}">
                  <a16:creationId xmlns:a16="http://schemas.microsoft.com/office/drawing/2014/main" id="{46B604DA-E040-FE48-0776-4047AF1684FC}"/>
                </a:ext>
              </a:extLst>
            </p:cNvPr>
            <p:cNvSpPr/>
            <p:nvPr/>
          </p:nvSpPr>
          <p:spPr>
            <a:xfrm flipV="1">
              <a:off x="6142172" y="5649222"/>
              <a:ext cx="47956" cy="68911"/>
            </a:xfrm>
            <a:custGeom>
              <a:avLst/>
              <a:gdLst>
                <a:gd name="connsiteX0" fmla="*/ -3117 w 47956"/>
                <a:gd name="connsiteY0" fmla="*/ -93 h 68911"/>
                <a:gd name="connsiteX1" fmla="*/ 44839 w 47956"/>
                <a:gd name="connsiteY1" fmla="*/ -93 h 68911"/>
                <a:gd name="connsiteX2" fmla="*/ 44839 w 47956"/>
                <a:gd name="connsiteY2" fmla="*/ 68818 h 68911"/>
                <a:gd name="connsiteX3" fmla="*/ -3117 w 47956"/>
                <a:gd name="connsiteY3" fmla="*/ 68818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11">
                  <a:moveTo>
                    <a:pt x="-3117" y="-93"/>
                  </a:moveTo>
                  <a:lnTo>
                    <a:pt x="44839" y="-93"/>
                  </a:lnTo>
                  <a:lnTo>
                    <a:pt x="44839" y="68818"/>
                  </a:lnTo>
                  <a:lnTo>
                    <a:pt x="-3117" y="68818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58" name="Freeform: Shape 657">
              <a:extLst>
                <a:ext uri="{FF2B5EF4-FFF2-40B4-BE49-F238E27FC236}">
                  <a16:creationId xmlns:a16="http://schemas.microsoft.com/office/drawing/2014/main" id="{CCAEF6F2-DA57-83DF-4D19-50DBFC8132DF}"/>
                </a:ext>
              </a:extLst>
            </p:cNvPr>
            <p:cNvSpPr/>
            <p:nvPr/>
          </p:nvSpPr>
          <p:spPr>
            <a:xfrm flipV="1">
              <a:off x="5521271" y="5649222"/>
              <a:ext cx="47959" cy="68911"/>
            </a:xfrm>
            <a:custGeom>
              <a:avLst/>
              <a:gdLst>
                <a:gd name="connsiteX0" fmla="*/ -2534 w 47959"/>
                <a:gd name="connsiteY0" fmla="*/ -93 h 68911"/>
                <a:gd name="connsiteX1" fmla="*/ 45426 w 47959"/>
                <a:gd name="connsiteY1" fmla="*/ -93 h 68911"/>
                <a:gd name="connsiteX2" fmla="*/ 45426 w 47959"/>
                <a:gd name="connsiteY2" fmla="*/ 68818 h 68911"/>
                <a:gd name="connsiteX3" fmla="*/ -2534 w 47959"/>
                <a:gd name="connsiteY3" fmla="*/ 68818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11">
                  <a:moveTo>
                    <a:pt x="-2534" y="-93"/>
                  </a:moveTo>
                  <a:lnTo>
                    <a:pt x="45426" y="-93"/>
                  </a:lnTo>
                  <a:lnTo>
                    <a:pt x="45426" y="68818"/>
                  </a:lnTo>
                  <a:lnTo>
                    <a:pt x="-2534" y="68818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59" name="Freeform: Shape 658">
              <a:extLst>
                <a:ext uri="{FF2B5EF4-FFF2-40B4-BE49-F238E27FC236}">
                  <a16:creationId xmlns:a16="http://schemas.microsoft.com/office/drawing/2014/main" id="{C64CC3BD-C5BB-16F1-6E33-2226993AEF91}"/>
                </a:ext>
              </a:extLst>
            </p:cNvPr>
            <p:cNvSpPr/>
            <p:nvPr/>
          </p:nvSpPr>
          <p:spPr>
            <a:xfrm flipV="1">
              <a:off x="5594836" y="5649222"/>
              <a:ext cx="47956" cy="68911"/>
            </a:xfrm>
            <a:custGeom>
              <a:avLst/>
              <a:gdLst>
                <a:gd name="connsiteX0" fmla="*/ -2603 w 47956"/>
                <a:gd name="connsiteY0" fmla="*/ -93 h 68911"/>
                <a:gd name="connsiteX1" fmla="*/ 45353 w 47956"/>
                <a:gd name="connsiteY1" fmla="*/ -93 h 68911"/>
                <a:gd name="connsiteX2" fmla="*/ 45353 w 47956"/>
                <a:gd name="connsiteY2" fmla="*/ 68818 h 68911"/>
                <a:gd name="connsiteX3" fmla="*/ -2603 w 47956"/>
                <a:gd name="connsiteY3" fmla="*/ 68818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11">
                  <a:moveTo>
                    <a:pt x="-2603" y="-93"/>
                  </a:moveTo>
                  <a:lnTo>
                    <a:pt x="45353" y="-93"/>
                  </a:lnTo>
                  <a:lnTo>
                    <a:pt x="45353" y="68818"/>
                  </a:lnTo>
                  <a:lnTo>
                    <a:pt x="-2603" y="68818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60" name="Freeform: Shape 659">
              <a:extLst>
                <a:ext uri="{FF2B5EF4-FFF2-40B4-BE49-F238E27FC236}">
                  <a16:creationId xmlns:a16="http://schemas.microsoft.com/office/drawing/2014/main" id="{9BE7738B-CD68-AD40-AF3C-5663CE871399}"/>
                </a:ext>
              </a:extLst>
            </p:cNvPr>
            <p:cNvSpPr/>
            <p:nvPr/>
          </p:nvSpPr>
          <p:spPr>
            <a:xfrm flipV="1">
              <a:off x="5668401" y="5649222"/>
              <a:ext cx="47959" cy="68911"/>
            </a:xfrm>
            <a:custGeom>
              <a:avLst/>
              <a:gdLst>
                <a:gd name="connsiteX0" fmla="*/ -2672 w 47959"/>
                <a:gd name="connsiteY0" fmla="*/ -93 h 68911"/>
                <a:gd name="connsiteX1" fmla="*/ 45288 w 47959"/>
                <a:gd name="connsiteY1" fmla="*/ -93 h 68911"/>
                <a:gd name="connsiteX2" fmla="*/ 45288 w 47959"/>
                <a:gd name="connsiteY2" fmla="*/ 68818 h 68911"/>
                <a:gd name="connsiteX3" fmla="*/ -2672 w 47959"/>
                <a:gd name="connsiteY3" fmla="*/ 68818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11">
                  <a:moveTo>
                    <a:pt x="-2672" y="-93"/>
                  </a:moveTo>
                  <a:lnTo>
                    <a:pt x="45288" y="-93"/>
                  </a:lnTo>
                  <a:lnTo>
                    <a:pt x="45288" y="68818"/>
                  </a:lnTo>
                  <a:lnTo>
                    <a:pt x="-2672" y="68818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05D3718D-7BB4-E4E8-0BC4-61BD92E5290D}"/>
                </a:ext>
              </a:extLst>
            </p:cNvPr>
            <p:cNvSpPr/>
            <p:nvPr/>
          </p:nvSpPr>
          <p:spPr>
            <a:xfrm flipV="1">
              <a:off x="5774347" y="5748026"/>
              <a:ext cx="47956" cy="68911"/>
            </a:xfrm>
            <a:custGeom>
              <a:avLst/>
              <a:gdLst>
                <a:gd name="connsiteX0" fmla="*/ -2771 w 47956"/>
                <a:gd name="connsiteY0" fmla="*/ 28 h 68911"/>
                <a:gd name="connsiteX1" fmla="*/ 45185 w 47956"/>
                <a:gd name="connsiteY1" fmla="*/ 28 h 68911"/>
                <a:gd name="connsiteX2" fmla="*/ 45185 w 47956"/>
                <a:gd name="connsiteY2" fmla="*/ 68940 h 68911"/>
                <a:gd name="connsiteX3" fmla="*/ -2771 w 47956"/>
                <a:gd name="connsiteY3" fmla="*/ 68940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11">
                  <a:moveTo>
                    <a:pt x="-2771" y="28"/>
                  </a:moveTo>
                  <a:lnTo>
                    <a:pt x="45185" y="28"/>
                  </a:lnTo>
                  <a:lnTo>
                    <a:pt x="45185" y="68940"/>
                  </a:lnTo>
                  <a:lnTo>
                    <a:pt x="-2771" y="68940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B4A44DBD-8F35-9A80-BACC-6CFC80E701BF}"/>
                </a:ext>
              </a:extLst>
            </p:cNvPr>
            <p:cNvSpPr/>
            <p:nvPr/>
          </p:nvSpPr>
          <p:spPr>
            <a:xfrm flipV="1">
              <a:off x="5776449" y="5748026"/>
              <a:ext cx="45857" cy="68911"/>
            </a:xfrm>
            <a:custGeom>
              <a:avLst/>
              <a:gdLst>
                <a:gd name="connsiteX0" fmla="*/ 43085 w 45857"/>
                <a:gd name="connsiteY0" fmla="*/ 28 h 68911"/>
                <a:gd name="connsiteX1" fmla="*/ 34992 w 45857"/>
                <a:gd name="connsiteY1" fmla="*/ 28 h 68911"/>
                <a:gd name="connsiteX2" fmla="*/ 34992 w 45857"/>
                <a:gd name="connsiteY2" fmla="*/ 60395 h 68911"/>
                <a:gd name="connsiteX3" fmla="*/ -2772 w 45857"/>
                <a:gd name="connsiteY3" fmla="*/ 60395 h 68911"/>
                <a:gd name="connsiteX4" fmla="*/ -2772 w 45857"/>
                <a:gd name="connsiteY4" fmla="*/ 68939 h 68911"/>
                <a:gd name="connsiteX5" fmla="*/ 43085 w 45857"/>
                <a:gd name="connsiteY5" fmla="*/ 68939 h 68911"/>
                <a:gd name="connsiteX6" fmla="*/ 43085 w 45857"/>
                <a:gd name="connsiteY6" fmla="*/ 28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857" h="68911">
                  <a:moveTo>
                    <a:pt x="43085" y="28"/>
                  </a:moveTo>
                  <a:lnTo>
                    <a:pt x="34992" y="28"/>
                  </a:lnTo>
                  <a:lnTo>
                    <a:pt x="34992" y="60395"/>
                  </a:lnTo>
                  <a:lnTo>
                    <a:pt x="-2772" y="60395"/>
                  </a:lnTo>
                  <a:lnTo>
                    <a:pt x="-2772" y="68939"/>
                  </a:lnTo>
                  <a:lnTo>
                    <a:pt x="43085" y="68939"/>
                  </a:lnTo>
                  <a:lnTo>
                    <a:pt x="43085" y="28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63" name="Freeform: Shape 662">
              <a:extLst>
                <a:ext uri="{FF2B5EF4-FFF2-40B4-BE49-F238E27FC236}">
                  <a16:creationId xmlns:a16="http://schemas.microsoft.com/office/drawing/2014/main" id="{F47B09DE-39A2-1589-467F-44BF4B2A2278}"/>
                </a:ext>
              </a:extLst>
            </p:cNvPr>
            <p:cNvSpPr/>
            <p:nvPr/>
          </p:nvSpPr>
          <p:spPr>
            <a:xfrm flipV="1">
              <a:off x="5847912" y="5748026"/>
              <a:ext cx="47959" cy="68911"/>
            </a:xfrm>
            <a:custGeom>
              <a:avLst/>
              <a:gdLst>
                <a:gd name="connsiteX0" fmla="*/ -2841 w 47959"/>
                <a:gd name="connsiteY0" fmla="*/ 28 h 68911"/>
                <a:gd name="connsiteX1" fmla="*/ 45119 w 47959"/>
                <a:gd name="connsiteY1" fmla="*/ 28 h 68911"/>
                <a:gd name="connsiteX2" fmla="*/ 45119 w 47959"/>
                <a:gd name="connsiteY2" fmla="*/ 68940 h 68911"/>
                <a:gd name="connsiteX3" fmla="*/ -2841 w 47959"/>
                <a:gd name="connsiteY3" fmla="*/ 68940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11">
                  <a:moveTo>
                    <a:pt x="-2841" y="28"/>
                  </a:moveTo>
                  <a:lnTo>
                    <a:pt x="45119" y="28"/>
                  </a:lnTo>
                  <a:lnTo>
                    <a:pt x="45119" y="68940"/>
                  </a:lnTo>
                  <a:lnTo>
                    <a:pt x="-2841" y="68940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64" name="Freeform: Shape 663">
              <a:extLst>
                <a:ext uri="{FF2B5EF4-FFF2-40B4-BE49-F238E27FC236}">
                  <a16:creationId xmlns:a16="http://schemas.microsoft.com/office/drawing/2014/main" id="{511CA008-5027-2875-B7A8-E23966AE5DF6}"/>
                </a:ext>
              </a:extLst>
            </p:cNvPr>
            <p:cNvSpPr/>
            <p:nvPr/>
          </p:nvSpPr>
          <p:spPr>
            <a:xfrm flipV="1">
              <a:off x="5921477" y="5748026"/>
              <a:ext cx="47959" cy="68911"/>
            </a:xfrm>
            <a:custGeom>
              <a:avLst/>
              <a:gdLst>
                <a:gd name="connsiteX0" fmla="*/ -2910 w 47959"/>
                <a:gd name="connsiteY0" fmla="*/ 28 h 68911"/>
                <a:gd name="connsiteX1" fmla="*/ 45050 w 47959"/>
                <a:gd name="connsiteY1" fmla="*/ 28 h 68911"/>
                <a:gd name="connsiteX2" fmla="*/ 45050 w 47959"/>
                <a:gd name="connsiteY2" fmla="*/ 68940 h 68911"/>
                <a:gd name="connsiteX3" fmla="*/ -2910 w 47959"/>
                <a:gd name="connsiteY3" fmla="*/ 68940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11">
                  <a:moveTo>
                    <a:pt x="-2910" y="28"/>
                  </a:moveTo>
                  <a:lnTo>
                    <a:pt x="45050" y="28"/>
                  </a:lnTo>
                  <a:lnTo>
                    <a:pt x="45050" y="68940"/>
                  </a:lnTo>
                  <a:lnTo>
                    <a:pt x="-2910" y="68940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65" name="Freeform: Shape 664">
              <a:extLst>
                <a:ext uri="{FF2B5EF4-FFF2-40B4-BE49-F238E27FC236}">
                  <a16:creationId xmlns:a16="http://schemas.microsoft.com/office/drawing/2014/main" id="{14666DB8-2834-BDF2-4971-8FE578AB4C89}"/>
                </a:ext>
              </a:extLst>
            </p:cNvPr>
            <p:cNvSpPr/>
            <p:nvPr/>
          </p:nvSpPr>
          <p:spPr>
            <a:xfrm flipV="1">
              <a:off x="5995042" y="5748026"/>
              <a:ext cx="47959" cy="68911"/>
            </a:xfrm>
            <a:custGeom>
              <a:avLst/>
              <a:gdLst>
                <a:gd name="connsiteX0" fmla="*/ -2979 w 47959"/>
                <a:gd name="connsiteY0" fmla="*/ 28 h 68911"/>
                <a:gd name="connsiteX1" fmla="*/ 44981 w 47959"/>
                <a:gd name="connsiteY1" fmla="*/ 28 h 68911"/>
                <a:gd name="connsiteX2" fmla="*/ 44981 w 47959"/>
                <a:gd name="connsiteY2" fmla="*/ 68940 h 68911"/>
                <a:gd name="connsiteX3" fmla="*/ -2979 w 47959"/>
                <a:gd name="connsiteY3" fmla="*/ 68940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11">
                  <a:moveTo>
                    <a:pt x="-2979" y="28"/>
                  </a:moveTo>
                  <a:lnTo>
                    <a:pt x="44981" y="28"/>
                  </a:lnTo>
                  <a:lnTo>
                    <a:pt x="44981" y="68940"/>
                  </a:lnTo>
                  <a:lnTo>
                    <a:pt x="-2979" y="68940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F4EE9E96-B578-D52F-679F-8EF5D2C4E9F8}"/>
                </a:ext>
              </a:extLst>
            </p:cNvPr>
            <p:cNvSpPr/>
            <p:nvPr/>
          </p:nvSpPr>
          <p:spPr>
            <a:xfrm flipV="1">
              <a:off x="6068607" y="5748026"/>
              <a:ext cx="47959" cy="68911"/>
            </a:xfrm>
            <a:custGeom>
              <a:avLst/>
              <a:gdLst>
                <a:gd name="connsiteX0" fmla="*/ -3048 w 47959"/>
                <a:gd name="connsiteY0" fmla="*/ 28 h 68911"/>
                <a:gd name="connsiteX1" fmla="*/ 44912 w 47959"/>
                <a:gd name="connsiteY1" fmla="*/ 28 h 68911"/>
                <a:gd name="connsiteX2" fmla="*/ 44912 w 47959"/>
                <a:gd name="connsiteY2" fmla="*/ 68940 h 68911"/>
                <a:gd name="connsiteX3" fmla="*/ -3048 w 47959"/>
                <a:gd name="connsiteY3" fmla="*/ 68940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11">
                  <a:moveTo>
                    <a:pt x="-3048" y="28"/>
                  </a:moveTo>
                  <a:lnTo>
                    <a:pt x="44912" y="28"/>
                  </a:lnTo>
                  <a:lnTo>
                    <a:pt x="44912" y="68940"/>
                  </a:lnTo>
                  <a:lnTo>
                    <a:pt x="-3048" y="68940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143C5406-698E-F370-4CB9-53BB51430FA2}"/>
                </a:ext>
              </a:extLst>
            </p:cNvPr>
            <p:cNvSpPr/>
            <p:nvPr/>
          </p:nvSpPr>
          <p:spPr>
            <a:xfrm flipV="1">
              <a:off x="6142172" y="5748026"/>
              <a:ext cx="47956" cy="68911"/>
            </a:xfrm>
            <a:custGeom>
              <a:avLst/>
              <a:gdLst>
                <a:gd name="connsiteX0" fmla="*/ -3117 w 47956"/>
                <a:gd name="connsiteY0" fmla="*/ 28 h 68911"/>
                <a:gd name="connsiteX1" fmla="*/ 44839 w 47956"/>
                <a:gd name="connsiteY1" fmla="*/ 28 h 68911"/>
                <a:gd name="connsiteX2" fmla="*/ 44839 w 47956"/>
                <a:gd name="connsiteY2" fmla="*/ 68940 h 68911"/>
                <a:gd name="connsiteX3" fmla="*/ -3117 w 47956"/>
                <a:gd name="connsiteY3" fmla="*/ 68940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11">
                  <a:moveTo>
                    <a:pt x="-3117" y="28"/>
                  </a:moveTo>
                  <a:lnTo>
                    <a:pt x="44839" y="28"/>
                  </a:lnTo>
                  <a:lnTo>
                    <a:pt x="44839" y="68940"/>
                  </a:lnTo>
                  <a:lnTo>
                    <a:pt x="-3117" y="68940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85E503C8-0889-E4EE-C824-43EEA22A972B}"/>
                </a:ext>
              </a:extLst>
            </p:cNvPr>
            <p:cNvSpPr/>
            <p:nvPr/>
          </p:nvSpPr>
          <p:spPr>
            <a:xfrm flipV="1">
              <a:off x="5521271" y="5748026"/>
              <a:ext cx="47959" cy="68911"/>
            </a:xfrm>
            <a:custGeom>
              <a:avLst/>
              <a:gdLst>
                <a:gd name="connsiteX0" fmla="*/ -2534 w 47959"/>
                <a:gd name="connsiteY0" fmla="*/ 28 h 68911"/>
                <a:gd name="connsiteX1" fmla="*/ 45426 w 47959"/>
                <a:gd name="connsiteY1" fmla="*/ 28 h 68911"/>
                <a:gd name="connsiteX2" fmla="*/ 45426 w 47959"/>
                <a:gd name="connsiteY2" fmla="*/ 68940 h 68911"/>
                <a:gd name="connsiteX3" fmla="*/ -2534 w 47959"/>
                <a:gd name="connsiteY3" fmla="*/ 68940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11">
                  <a:moveTo>
                    <a:pt x="-2534" y="28"/>
                  </a:moveTo>
                  <a:lnTo>
                    <a:pt x="45426" y="28"/>
                  </a:lnTo>
                  <a:lnTo>
                    <a:pt x="45426" y="68940"/>
                  </a:lnTo>
                  <a:lnTo>
                    <a:pt x="-2534" y="68940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69" name="Freeform: Shape 668">
              <a:extLst>
                <a:ext uri="{FF2B5EF4-FFF2-40B4-BE49-F238E27FC236}">
                  <a16:creationId xmlns:a16="http://schemas.microsoft.com/office/drawing/2014/main" id="{0A9BA677-068D-5BEF-F21B-D39104E1BC9E}"/>
                </a:ext>
              </a:extLst>
            </p:cNvPr>
            <p:cNvSpPr/>
            <p:nvPr/>
          </p:nvSpPr>
          <p:spPr>
            <a:xfrm flipV="1">
              <a:off x="5594836" y="5748026"/>
              <a:ext cx="47956" cy="68911"/>
            </a:xfrm>
            <a:custGeom>
              <a:avLst/>
              <a:gdLst>
                <a:gd name="connsiteX0" fmla="*/ -2603 w 47956"/>
                <a:gd name="connsiteY0" fmla="*/ 28 h 68911"/>
                <a:gd name="connsiteX1" fmla="*/ 45353 w 47956"/>
                <a:gd name="connsiteY1" fmla="*/ 28 h 68911"/>
                <a:gd name="connsiteX2" fmla="*/ 45353 w 47956"/>
                <a:gd name="connsiteY2" fmla="*/ 68940 h 68911"/>
                <a:gd name="connsiteX3" fmla="*/ -2603 w 47956"/>
                <a:gd name="connsiteY3" fmla="*/ 68940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11">
                  <a:moveTo>
                    <a:pt x="-2603" y="28"/>
                  </a:moveTo>
                  <a:lnTo>
                    <a:pt x="45353" y="28"/>
                  </a:lnTo>
                  <a:lnTo>
                    <a:pt x="45353" y="68940"/>
                  </a:lnTo>
                  <a:lnTo>
                    <a:pt x="-2603" y="68940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70" name="Freeform: Shape 669">
              <a:extLst>
                <a:ext uri="{FF2B5EF4-FFF2-40B4-BE49-F238E27FC236}">
                  <a16:creationId xmlns:a16="http://schemas.microsoft.com/office/drawing/2014/main" id="{D3C568E6-CFBC-150D-F9A6-17D30BB8C591}"/>
                </a:ext>
              </a:extLst>
            </p:cNvPr>
            <p:cNvSpPr/>
            <p:nvPr/>
          </p:nvSpPr>
          <p:spPr>
            <a:xfrm flipV="1">
              <a:off x="5668401" y="5748026"/>
              <a:ext cx="47959" cy="68911"/>
            </a:xfrm>
            <a:custGeom>
              <a:avLst/>
              <a:gdLst>
                <a:gd name="connsiteX0" fmla="*/ -2672 w 47959"/>
                <a:gd name="connsiteY0" fmla="*/ 28 h 68911"/>
                <a:gd name="connsiteX1" fmla="*/ 45288 w 47959"/>
                <a:gd name="connsiteY1" fmla="*/ 28 h 68911"/>
                <a:gd name="connsiteX2" fmla="*/ 45288 w 47959"/>
                <a:gd name="connsiteY2" fmla="*/ 68940 h 68911"/>
                <a:gd name="connsiteX3" fmla="*/ -2672 w 47959"/>
                <a:gd name="connsiteY3" fmla="*/ 68940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11">
                  <a:moveTo>
                    <a:pt x="-2672" y="28"/>
                  </a:moveTo>
                  <a:lnTo>
                    <a:pt x="45288" y="28"/>
                  </a:lnTo>
                  <a:lnTo>
                    <a:pt x="45288" y="68940"/>
                  </a:lnTo>
                  <a:lnTo>
                    <a:pt x="-2672" y="68940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71" name="Freeform: Shape 670">
              <a:extLst>
                <a:ext uri="{FF2B5EF4-FFF2-40B4-BE49-F238E27FC236}">
                  <a16:creationId xmlns:a16="http://schemas.microsoft.com/office/drawing/2014/main" id="{2295B4CC-51F4-3294-1417-5C18B9F1A41F}"/>
                </a:ext>
              </a:extLst>
            </p:cNvPr>
            <p:cNvSpPr/>
            <p:nvPr/>
          </p:nvSpPr>
          <p:spPr>
            <a:xfrm flipV="1">
              <a:off x="5774347" y="5846830"/>
              <a:ext cx="47956" cy="68908"/>
            </a:xfrm>
            <a:custGeom>
              <a:avLst/>
              <a:gdLst>
                <a:gd name="connsiteX0" fmla="*/ -2771 w 47956"/>
                <a:gd name="connsiteY0" fmla="*/ 150 h 68908"/>
                <a:gd name="connsiteX1" fmla="*/ 45185 w 47956"/>
                <a:gd name="connsiteY1" fmla="*/ 150 h 68908"/>
                <a:gd name="connsiteX2" fmla="*/ 45185 w 47956"/>
                <a:gd name="connsiteY2" fmla="*/ 69058 h 68908"/>
                <a:gd name="connsiteX3" fmla="*/ -2771 w 47956"/>
                <a:gd name="connsiteY3" fmla="*/ 69058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08">
                  <a:moveTo>
                    <a:pt x="-2771" y="150"/>
                  </a:moveTo>
                  <a:lnTo>
                    <a:pt x="45185" y="150"/>
                  </a:lnTo>
                  <a:lnTo>
                    <a:pt x="45185" y="69058"/>
                  </a:lnTo>
                  <a:lnTo>
                    <a:pt x="-2771" y="69058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72" name="Freeform: Shape 671">
              <a:extLst>
                <a:ext uri="{FF2B5EF4-FFF2-40B4-BE49-F238E27FC236}">
                  <a16:creationId xmlns:a16="http://schemas.microsoft.com/office/drawing/2014/main" id="{8D29A248-CF77-519E-10E3-D5D9750F6F17}"/>
                </a:ext>
              </a:extLst>
            </p:cNvPr>
            <p:cNvSpPr/>
            <p:nvPr/>
          </p:nvSpPr>
          <p:spPr>
            <a:xfrm flipV="1">
              <a:off x="5776449" y="5846830"/>
              <a:ext cx="45857" cy="68908"/>
            </a:xfrm>
            <a:custGeom>
              <a:avLst/>
              <a:gdLst>
                <a:gd name="connsiteX0" fmla="*/ 43085 w 45857"/>
                <a:gd name="connsiteY0" fmla="*/ 150 h 68908"/>
                <a:gd name="connsiteX1" fmla="*/ 34992 w 45857"/>
                <a:gd name="connsiteY1" fmla="*/ 150 h 68908"/>
                <a:gd name="connsiteX2" fmla="*/ 34992 w 45857"/>
                <a:gd name="connsiteY2" fmla="*/ 60514 h 68908"/>
                <a:gd name="connsiteX3" fmla="*/ -2772 w 45857"/>
                <a:gd name="connsiteY3" fmla="*/ 60514 h 68908"/>
                <a:gd name="connsiteX4" fmla="*/ -2772 w 45857"/>
                <a:gd name="connsiteY4" fmla="*/ 69058 h 68908"/>
                <a:gd name="connsiteX5" fmla="*/ 43085 w 45857"/>
                <a:gd name="connsiteY5" fmla="*/ 69058 h 68908"/>
                <a:gd name="connsiteX6" fmla="*/ 43085 w 45857"/>
                <a:gd name="connsiteY6" fmla="*/ 150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857" h="68908">
                  <a:moveTo>
                    <a:pt x="43085" y="150"/>
                  </a:moveTo>
                  <a:lnTo>
                    <a:pt x="34992" y="150"/>
                  </a:lnTo>
                  <a:lnTo>
                    <a:pt x="34992" y="60514"/>
                  </a:lnTo>
                  <a:lnTo>
                    <a:pt x="-2772" y="60514"/>
                  </a:lnTo>
                  <a:lnTo>
                    <a:pt x="-2772" y="69058"/>
                  </a:lnTo>
                  <a:lnTo>
                    <a:pt x="43085" y="69058"/>
                  </a:lnTo>
                  <a:lnTo>
                    <a:pt x="43085" y="150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73" name="Freeform: Shape 672">
              <a:extLst>
                <a:ext uri="{FF2B5EF4-FFF2-40B4-BE49-F238E27FC236}">
                  <a16:creationId xmlns:a16="http://schemas.microsoft.com/office/drawing/2014/main" id="{AE0CF4D3-8613-8313-F068-03D66B08EA88}"/>
                </a:ext>
              </a:extLst>
            </p:cNvPr>
            <p:cNvSpPr/>
            <p:nvPr/>
          </p:nvSpPr>
          <p:spPr>
            <a:xfrm flipV="1">
              <a:off x="5847912" y="5846830"/>
              <a:ext cx="47959" cy="68908"/>
            </a:xfrm>
            <a:custGeom>
              <a:avLst/>
              <a:gdLst>
                <a:gd name="connsiteX0" fmla="*/ -2841 w 47959"/>
                <a:gd name="connsiteY0" fmla="*/ 150 h 68908"/>
                <a:gd name="connsiteX1" fmla="*/ 45119 w 47959"/>
                <a:gd name="connsiteY1" fmla="*/ 150 h 68908"/>
                <a:gd name="connsiteX2" fmla="*/ 45119 w 47959"/>
                <a:gd name="connsiteY2" fmla="*/ 69058 h 68908"/>
                <a:gd name="connsiteX3" fmla="*/ -2841 w 47959"/>
                <a:gd name="connsiteY3" fmla="*/ 69058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841" y="150"/>
                  </a:moveTo>
                  <a:lnTo>
                    <a:pt x="45119" y="150"/>
                  </a:lnTo>
                  <a:lnTo>
                    <a:pt x="45119" y="69058"/>
                  </a:lnTo>
                  <a:lnTo>
                    <a:pt x="-2841" y="69058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74" name="Freeform: Shape 673">
              <a:extLst>
                <a:ext uri="{FF2B5EF4-FFF2-40B4-BE49-F238E27FC236}">
                  <a16:creationId xmlns:a16="http://schemas.microsoft.com/office/drawing/2014/main" id="{34E9A657-1C34-2846-485C-519CAB36A0FA}"/>
                </a:ext>
              </a:extLst>
            </p:cNvPr>
            <p:cNvSpPr/>
            <p:nvPr/>
          </p:nvSpPr>
          <p:spPr>
            <a:xfrm flipV="1">
              <a:off x="5921477" y="5846830"/>
              <a:ext cx="47959" cy="68908"/>
            </a:xfrm>
            <a:custGeom>
              <a:avLst/>
              <a:gdLst>
                <a:gd name="connsiteX0" fmla="*/ -2910 w 47959"/>
                <a:gd name="connsiteY0" fmla="*/ 150 h 68908"/>
                <a:gd name="connsiteX1" fmla="*/ 45050 w 47959"/>
                <a:gd name="connsiteY1" fmla="*/ 150 h 68908"/>
                <a:gd name="connsiteX2" fmla="*/ 45050 w 47959"/>
                <a:gd name="connsiteY2" fmla="*/ 69058 h 68908"/>
                <a:gd name="connsiteX3" fmla="*/ -2910 w 47959"/>
                <a:gd name="connsiteY3" fmla="*/ 69058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910" y="150"/>
                  </a:moveTo>
                  <a:lnTo>
                    <a:pt x="45050" y="150"/>
                  </a:lnTo>
                  <a:lnTo>
                    <a:pt x="45050" y="69058"/>
                  </a:lnTo>
                  <a:lnTo>
                    <a:pt x="-2910" y="69058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75" name="Freeform: Shape 674">
              <a:extLst>
                <a:ext uri="{FF2B5EF4-FFF2-40B4-BE49-F238E27FC236}">
                  <a16:creationId xmlns:a16="http://schemas.microsoft.com/office/drawing/2014/main" id="{8D584EA8-C08C-AED7-81E3-F91495D224E5}"/>
                </a:ext>
              </a:extLst>
            </p:cNvPr>
            <p:cNvSpPr/>
            <p:nvPr/>
          </p:nvSpPr>
          <p:spPr>
            <a:xfrm flipV="1">
              <a:off x="5995042" y="5846830"/>
              <a:ext cx="47959" cy="68908"/>
            </a:xfrm>
            <a:custGeom>
              <a:avLst/>
              <a:gdLst>
                <a:gd name="connsiteX0" fmla="*/ -2979 w 47959"/>
                <a:gd name="connsiteY0" fmla="*/ 150 h 68908"/>
                <a:gd name="connsiteX1" fmla="*/ 44981 w 47959"/>
                <a:gd name="connsiteY1" fmla="*/ 150 h 68908"/>
                <a:gd name="connsiteX2" fmla="*/ 44981 w 47959"/>
                <a:gd name="connsiteY2" fmla="*/ 69058 h 68908"/>
                <a:gd name="connsiteX3" fmla="*/ -2979 w 47959"/>
                <a:gd name="connsiteY3" fmla="*/ 69058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979" y="150"/>
                  </a:moveTo>
                  <a:lnTo>
                    <a:pt x="44981" y="150"/>
                  </a:lnTo>
                  <a:lnTo>
                    <a:pt x="44981" y="69058"/>
                  </a:lnTo>
                  <a:lnTo>
                    <a:pt x="-2979" y="69058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76" name="Freeform: Shape 675">
              <a:extLst>
                <a:ext uri="{FF2B5EF4-FFF2-40B4-BE49-F238E27FC236}">
                  <a16:creationId xmlns:a16="http://schemas.microsoft.com/office/drawing/2014/main" id="{7A2CC0B6-98C0-23CB-1AC2-3933D7CBA854}"/>
                </a:ext>
              </a:extLst>
            </p:cNvPr>
            <p:cNvSpPr/>
            <p:nvPr/>
          </p:nvSpPr>
          <p:spPr>
            <a:xfrm flipV="1">
              <a:off x="6068607" y="5846830"/>
              <a:ext cx="47959" cy="68908"/>
            </a:xfrm>
            <a:custGeom>
              <a:avLst/>
              <a:gdLst>
                <a:gd name="connsiteX0" fmla="*/ -3048 w 47959"/>
                <a:gd name="connsiteY0" fmla="*/ 150 h 68908"/>
                <a:gd name="connsiteX1" fmla="*/ 44912 w 47959"/>
                <a:gd name="connsiteY1" fmla="*/ 150 h 68908"/>
                <a:gd name="connsiteX2" fmla="*/ 44912 w 47959"/>
                <a:gd name="connsiteY2" fmla="*/ 69058 h 68908"/>
                <a:gd name="connsiteX3" fmla="*/ -3048 w 47959"/>
                <a:gd name="connsiteY3" fmla="*/ 69058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3048" y="150"/>
                  </a:moveTo>
                  <a:lnTo>
                    <a:pt x="44912" y="150"/>
                  </a:lnTo>
                  <a:lnTo>
                    <a:pt x="44912" y="69058"/>
                  </a:lnTo>
                  <a:lnTo>
                    <a:pt x="-3048" y="69058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77" name="Freeform: Shape 676">
              <a:extLst>
                <a:ext uri="{FF2B5EF4-FFF2-40B4-BE49-F238E27FC236}">
                  <a16:creationId xmlns:a16="http://schemas.microsoft.com/office/drawing/2014/main" id="{C709146B-1A82-342A-FBB5-5BFC3B8009A7}"/>
                </a:ext>
              </a:extLst>
            </p:cNvPr>
            <p:cNvSpPr/>
            <p:nvPr/>
          </p:nvSpPr>
          <p:spPr>
            <a:xfrm flipV="1">
              <a:off x="6142172" y="5846830"/>
              <a:ext cx="47956" cy="68908"/>
            </a:xfrm>
            <a:custGeom>
              <a:avLst/>
              <a:gdLst>
                <a:gd name="connsiteX0" fmla="*/ -3117 w 47956"/>
                <a:gd name="connsiteY0" fmla="*/ 150 h 68908"/>
                <a:gd name="connsiteX1" fmla="*/ 44839 w 47956"/>
                <a:gd name="connsiteY1" fmla="*/ 150 h 68908"/>
                <a:gd name="connsiteX2" fmla="*/ 44839 w 47956"/>
                <a:gd name="connsiteY2" fmla="*/ 69058 h 68908"/>
                <a:gd name="connsiteX3" fmla="*/ -3117 w 47956"/>
                <a:gd name="connsiteY3" fmla="*/ 69058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08">
                  <a:moveTo>
                    <a:pt x="-3117" y="150"/>
                  </a:moveTo>
                  <a:lnTo>
                    <a:pt x="44839" y="150"/>
                  </a:lnTo>
                  <a:lnTo>
                    <a:pt x="44839" y="69058"/>
                  </a:lnTo>
                  <a:lnTo>
                    <a:pt x="-3117" y="69058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78" name="Freeform: Shape 677">
              <a:extLst>
                <a:ext uri="{FF2B5EF4-FFF2-40B4-BE49-F238E27FC236}">
                  <a16:creationId xmlns:a16="http://schemas.microsoft.com/office/drawing/2014/main" id="{A1B6540B-8D88-A5BB-980C-B092DFC04F93}"/>
                </a:ext>
              </a:extLst>
            </p:cNvPr>
            <p:cNvSpPr/>
            <p:nvPr/>
          </p:nvSpPr>
          <p:spPr>
            <a:xfrm flipV="1">
              <a:off x="5521271" y="5846830"/>
              <a:ext cx="47959" cy="68908"/>
            </a:xfrm>
            <a:custGeom>
              <a:avLst/>
              <a:gdLst>
                <a:gd name="connsiteX0" fmla="*/ -2534 w 47959"/>
                <a:gd name="connsiteY0" fmla="*/ 150 h 68908"/>
                <a:gd name="connsiteX1" fmla="*/ 45426 w 47959"/>
                <a:gd name="connsiteY1" fmla="*/ 150 h 68908"/>
                <a:gd name="connsiteX2" fmla="*/ 45426 w 47959"/>
                <a:gd name="connsiteY2" fmla="*/ 69058 h 68908"/>
                <a:gd name="connsiteX3" fmla="*/ -2534 w 47959"/>
                <a:gd name="connsiteY3" fmla="*/ 69058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534" y="150"/>
                  </a:moveTo>
                  <a:lnTo>
                    <a:pt x="45426" y="150"/>
                  </a:lnTo>
                  <a:lnTo>
                    <a:pt x="45426" y="69058"/>
                  </a:lnTo>
                  <a:lnTo>
                    <a:pt x="-2534" y="69058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79" name="Freeform: Shape 678">
              <a:extLst>
                <a:ext uri="{FF2B5EF4-FFF2-40B4-BE49-F238E27FC236}">
                  <a16:creationId xmlns:a16="http://schemas.microsoft.com/office/drawing/2014/main" id="{03952E4E-9C0E-E880-676D-EAF12523C889}"/>
                </a:ext>
              </a:extLst>
            </p:cNvPr>
            <p:cNvSpPr/>
            <p:nvPr/>
          </p:nvSpPr>
          <p:spPr>
            <a:xfrm flipV="1">
              <a:off x="5594836" y="5846830"/>
              <a:ext cx="47956" cy="68908"/>
            </a:xfrm>
            <a:custGeom>
              <a:avLst/>
              <a:gdLst>
                <a:gd name="connsiteX0" fmla="*/ -2603 w 47956"/>
                <a:gd name="connsiteY0" fmla="*/ 150 h 68908"/>
                <a:gd name="connsiteX1" fmla="*/ 45353 w 47956"/>
                <a:gd name="connsiteY1" fmla="*/ 150 h 68908"/>
                <a:gd name="connsiteX2" fmla="*/ 45353 w 47956"/>
                <a:gd name="connsiteY2" fmla="*/ 69058 h 68908"/>
                <a:gd name="connsiteX3" fmla="*/ -2603 w 47956"/>
                <a:gd name="connsiteY3" fmla="*/ 69058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08">
                  <a:moveTo>
                    <a:pt x="-2603" y="150"/>
                  </a:moveTo>
                  <a:lnTo>
                    <a:pt x="45353" y="150"/>
                  </a:lnTo>
                  <a:lnTo>
                    <a:pt x="45353" y="69058"/>
                  </a:lnTo>
                  <a:lnTo>
                    <a:pt x="-2603" y="69058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80" name="Freeform: Shape 679">
              <a:extLst>
                <a:ext uri="{FF2B5EF4-FFF2-40B4-BE49-F238E27FC236}">
                  <a16:creationId xmlns:a16="http://schemas.microsoft.com/office/drawing/2014/main" id="{2B0B519A-8CA9-4FFB-76F8-04EC2C0E190D}"/>
                </a:ext>
              </a:extLst>
            </p:cNvPr>
            <p:cNvSpPr/>
            <p:nvPr/>
          </p:nvSpPr>
          <p:spPr>
            <a:xfrm flipV="1">
              <a:off x="5668401" y="5846830"/>
              <a:ext cx="47959" cy="68908"/>
            </a:xfrm>
            <a:custGeom>
              <a:avLst/>
              <a:gdLst>
                <a:gd name="connsiteX0" fmla="*/ -2672 w 47959"/>
                <a:gd name="connsiteY0" fmla="*/ 150 h 68908"/>
                <a:gd name="connsiteX1" fmla="*/ 45288 w 47959"/>
                <a:gd name="connsiteY1" fmla="*/ 150 h 68908"/>
                <a:gd name="connsiteX2" fmla="*/ 45288 w 47959"/>
                <a:gd name="connsiteY2" fmla="*/ 69058 h 68908"/>
                <a:gd name="connsiteX3" fmla="*/ -2672 w 47959"/>
                <a:gd name="connsiteY3" fmla="*/ 69058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672" y="150"/>
                  </a:moveTo>
                  <a:lnTo>
                    <a:pt x="45288" y="150"/>
                  </a:lnTo>
                  <a:lnTo>
                    <a:pt x="45288" y="69058"/>
                  </a:lnTo>
                  <a:lnTo>
                    <a:pt x="-2672" y="69058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81" name="Freeform: Shape 680">
              <a:extLst>
                <a:ext uri="{FF2B5EF4-FFF2-40B4-BE49-F238E27FC236}">
                  <a16:creationId xmlns:a16="http://schemas.microsoft.com/office/drawing/2014/main" id="{118779CC-22E4-3C33-4B0A-8A42C7138A8B}"/>
                </a:ext>
              </a:extLst>
            </p:cNvPr>
            <p:cNvSpPr/>
            <p:nvPr/>
          </p:nvSpPr>
          <p:spPr>
            <a:xfrm flipV="1">
              <a:off x="5774347" y="5945630"/>
              <a:ext cx="47956" cy="68911"/>
            </a:xfrm>
            <a:custGeom>
              <a:avLst/>
              <a:gdLst>
                <a:gd name="connsiteX0" fmla="*/ -2771 w 47956"/>
                <a:gd name="connsiteY0" fmla="*/ 271 h 68911"/>
                <a:gd name="connsiteX1" fmla="*/ 45185 w 47956"/>
                <a:gd name="connsiteY1" fmla="*/ 271 h 68911"/>
                <a:gd name="connsiteX2" fmla="*/ 45185 w 47956"/>
                <a:gd name="connsiteY2" fmla="*/ 69183 h 68911"/>
                <a:gd name="connsiteX3" fmla="*/ -2771 w 47956"/>
                <a:gd name="connsiteY3" fmla="*/ 69183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11">
                  <a:moveTo>
                    <a:pt x="-2771" y="271"/>
                  </a:moveTo>
                  <a:lnTo>
                    <a:pt x="45185" y="271"/>
                  </a:lnTo>
                  <a:lnTo>
                    <a:pt x="45185" y="69183"/>
                  </a:lnTo>
                  <a:lnTo>
                    <a:pt x="-2771" y="69183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82" name="Freeform: Shape 681">
              <a:extLst>
                <a:ext uri="{FF2B5EF4-FFF2-40B4-BE49-F238E27FC236}">
                  <a16:creationId xmlns:a16="http://schemas.microsoft.com/office/drawing/2014/main" id="{C2D8F39C-9505-3C3A-0DAD-AB7917DF4BEE}"/>
                </a:ext>
              </a:extLst>
            </p:cNvPr>
            <p:cNvSpPr/>
            <p:nvPr/>
          </p:nvSpPr>
          <p:spPr>
            <a:xfrm flipV="1">
              <a:off x="5776449" y="5945629"/>
              <a:ext cx="45857" cy="68911"/>
            </a:xfrm>
            <a:custGeom>
              <a:avLst/>
              <a:gdLst>
                <a:gd name="connsiteX0" fmla="*/ 43085 w 45857"/>
                <a:gd name="connsiteY0" fmla="*/ 271 h 68911"/>
                <a:gd name="connsiteX1" fmla="*/ 34992 w 45857"/>
                <a:gd name="connsiteY1" fmla="*/ 271 h 68911"/>
                <a:gd name="connsiteX2" fmla="*/ 34992 w 45857"/>
                <a:gd name="connsiteY2" fmla="*/ 60638 h 68911"/>
                <a:gd name="connsiteX3" fmla="*/ -2772 w 45857"/>
                <a:gd name="connsiteY3" fmla="*/ 60638 h 68911"/>
                <a:gd name="connsiteX4" fmla="*/ -2772 w 45857"/>
                <a:gd name="connsiteY4" fmla="*/ 69183 h 68911"/>
                <a:gd name="connsiteX5" fmla="*/ 43085 w 45857"/>
                <a:gd name="connsiteY5" fmla="*/ 69183 h 68911"/>
                <a:gd name="connsiteX6" fmla="*/ 43085 w 45857"/>
                <a:gd name="connsiteY6" fmla="*/ 271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857" h="68911">
                  <a:moveTo>
                    <a:pt x="43085" y="271"/>
                  </a:moveTo>
                  <a:lnTo>
                    <a:pt x="34992" y="271"/>
                  </a:lnTo>
                  <a:lnTo>
                    <a:pt x="34992" y="60638"/>
                  </a:lnTo>
                  <a:lnTo>
                    <a:pt x="-2772" y="60638"/>
                  </a:lnTo>
                  <a:lnTo>
                    <a:pt x="-2772" y="69183"/>
                  </a:lnTo>
                  <a:lnTo>
                    <a:pt x="43085" y="69183"/>
                  </a:lnTo>
                  <a:lnTo>
                    <a:pt x="43085" y="271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83" name="Freeform: Shape 682">
              <a:extLst>
                <a:ext uri="{FF2B5EF4-FFF2-40B4-BE49-F238E27FC236}">
                  <a16:creationId xmlns:a16="http://schemas.microsoft.com/office/drawing/2014/main" id="{C8D84591-1381-6DEC-26F7-232A3EE31B11}"/>
                </a:ext>
              </a:extLst>
            </p:cNvPr>
            <p:cNvSpPr/>
            <p:nvPr/>
          </p:nvSpPr>
          <p:spPr>
            <a:xfrm flipV="1">
              <a:off x="5847912" y="5945630"/>
              <a:ext cx="47959" cy="68911"/>
            </a:xfrm>
            <a:custGeom>
              <a:avLst/>
              <a:gdLst>
                <a:gd name="connsiteX0" fmla="*/ -2841 w 47959"/>
                <a:gd name="connsiteY0" fmla="*/ 271 h 68911"/>
                <a:gd name="connsiteX1" fmla="*/ 45119 w 47959"/>
                <a:gd name="connsiteY1" fmla="*/ 271 h 68911"/>
                <a:gd name="connsiteX2" fmla="*/ 45119 w 47959"/>
                <a:gd name="connsiteY2" fmla="*/ 69183 h 68911"/>
                <a:gd name="connsiteX3" fmla="*/ -2841 w 47959"/>
                <a:gd name="connsiteY3" fmla="*/ 69183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11">
                  <a:moveTo>
                    <a:pt x="-2841" y="271"/>
                  </a:moveTo>
                  <a:lnTo>
                    <a:pt x="45119" y="271"/>
                  </a:lnTo>
                  <a:lnTo>
                    <a:pt x="45119" y="69183"/>
                  </a:lnTo>
                  <a:lnTo>
                    <a:pt x="-2841" y="69183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84" name="Freeform: Shape 683">
              <a:extLst>
                <a:ext uri="{FF2B5EF4-FFF2-40B4-BE49-F238E27FC236}">
                  <a16:creationId xmlns:a16="http://schemas.microsoft.com/office/drawing/2014/main" id="{B4101AE8-772A-1EE7-9853-E1CE73D4AE2B}"/>
                </a:ext>
              </a:extLst>
            </p:cNvPr>
            <p:cNvSpPr/>
            <p:nvPr/>
          </p:nvSpPr>
          <p:spPr>
            <a:xfrm flipV="1">
              <a:off x="5921477" y="5945630"/>
              <a:ext cx="47959" cy="68911"/>
            </a:xfrm>
            <a:custGeom>
              <a:avLst/>
              <a:gdLst>
                <a:gd name="connsiteX0" fmla="*/ -2910 w 47959"/>
                <a:gd name="connsiteY0" fmla="*/ 271 h 68911"/>
                <a:gd name="connsiteX1" fmla="*/ 45050 w 47959"/>
                <a:gd name="connsiteY1" fmla="*/ 271 h 68911"/>
                <a:gd name="connsiteX2" fmla="*/ 45050 w 47959"/>
                <a:gd name="connsiteY2" fmla="*/ 69183 h 68911"/>
                <a:gd name="connsiteX3" fmla="*/ -2910 w 47959"/>
                <a:gd name="connsiteY3" fmla="*/ 69183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11">
                  <a:moveTo>
                    <a:pt x="-2910" y="271"/>
                  </a:moveTo>
                  <a:lnTo>
                    <a:pt x="45050" y="271"/>
                  </a:lnTo>
                  <a:lnTo>
                    <a:pt x="45050" y="69183"/>
                  </a:lnTo>
                  <a:lnTo>
                    <a:pt x="-2910" y="69183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85" name="Freeform: Shape 684">
              <a:extLst>
                <a:ext uri="{FF2B5EF4-FFF2-40B4-BE49-F238E27FC236}">
                  <a16:creationId xmlns:a16="http://schemas.microsoft.com/office/drawing/2014/main" id="{8D096D19-2E2C-A50E-51FA-5034AB9B8EF4}"/>
                </a:ext>
              </a:extLst>
            </p:cNvPr>
            <p:cNvSpPr/>
            <p:nvPr/>
          </p:nvSpPr>
          <p:spPr>
            <a:xfrm flipV="1">
              <a:off x="5995042" y="5945630"/>
              <a:ext cx="47959" cy="68911"/>
            </a:xfrm>
            <a:custGeom>
              <a:avLst/>
              <a:gdLst>
                <a:gd name="connsiteX0" fmla="*/ -2979 w 47959"/>
                <a:gd name="connsiteY0" fmla="*/ 271 h 68911"/>
                <a:gd name="connsiteX1" fmla="*/ 44981 w 47959"/>
                <a:gd name="connsiteY1" fmla="*/ 271 h 68911"/>
                <a:gd name="connsiteX2" fmla="*/ 44981 w 47959"/>
                <a:gd name="connsiteY2" fmla="*/ 69183 h 68911"/>
                <a:gd name="connsiteX3" fmla="*/ -2979 w 47959"/>
                <a:gd name="connsiteY3" fmla="*/ 69183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11">
                  <a:moveTo>
                    <a:pt x="-2979" y="271"/>
                  </a:moveTo>
                  <a:lnTo>
                    <a:pt x="44981" y="271"/>
                  </a:lnTo>
                  <a:lnTo>
                    <a:pt x="44981" y="69183"/>
                  </a:lnTo>
                  <a:lnTo>
                    <a:pt x="-2979" y="69183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86" name="Freeform: Shape 685">
              <a:extLst>
                <a:ext uri="{FF2B5EF4-FFF2-40B4-BE49-F238E27FC236}">
                  <a16:creationId xmlns:a16="http://schemas.microsoft.com/office/drawing/2014/main" id="{D28BF61D-1AC6-236A-3016-B4D7D9DDAE33}"/>
                </a:ext>
              </a:extLst>
            </p:cNvPr>
            <p:cNvSpPr/>
            <p:nvPr/>
          </p:nvSpPr>
          <p:spPr>
            <a:xfrm flipV="1">
              <a:off x="6068607" y="5945630"/>
              <a:ext cx="47959" cy="68911"/>
            </a:xfrm>
            <a:custGeom>
              <a:avLst/>
              <a:gdLst>
                <a:gd name="connsiteX0" fmla="*/ -3048 w 47959"/>
                <a:gd name="connsiteY0" fmla="*/ 271 h 68911"/>
                <a:gd name="connsiteX1" fmla="*/ 44912 w 47959"/>
                <a:gd name="connsiteY1" fmla="*/ 271 h 68911"/>
                <a:gd name="connsiteX2" fmla="*/ 44912 w 47959"/>
                <a:gd name="connsiteY2" fmla="*/ 69183 h 68911"/>
                <a:gd name="connsiteX3" fmla="*/ -3048 w 47959"/>
                <a:gd name="connsiteY3" fmla="*/ 69183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11">
                  <a:moveTo>
                    <a:pt x="-3048" y="271"/>
                  </a:moveTo>
                  <a:lnTo>
                    <a:pt x="44912" y="271"/>
                  </a:lnTo>
                  <a:lnTo>
                    <a:pt x="44912" y="69183"/>
                  </a:lnTo>
                  <a:lnTo>
                    <a:pt x="-3048" y="69183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87" name="Freeform: Shape 686">
              <a:extLst>
                <a:ext uri="{FF2B5EF4-FFF2-40B4-BE49-F238E27FC236}">
                  <a16:creationId xmlns:a16="http://schemas.microsoft.com/office/drawing/2014/main" id="{485388A0-33C0-C195-A8A5-C202BD053E9A}"/>
                </a:ext>
              </a:extLst>
            </p:cNvPr>
            <p:cNvSpPr/>
            <p:nvPr/>
          </p:nvSpPr>
          <p:spPr>
            <a:xfrm flipV="1">
              <a:off x="6142172" y="5945630"/>
              <a:ext cx="47956" cy="68911"/>
            </a:xfrm>
            <a:custGeom>
              <a:avLst/>
              <a:gdLst>
                <a:gd name="connsiteX0" fmla="*/ -3117 w 47956"/>
                <a:gd name="connsiteY0" fmla="*/ 271 h 68911"/>
                <a:gd name="connsiteX1" fmla="*/ 44839 w 47956"/>
                <a:gd name="connsiteY1" fmla="*/ 271 h 68911"/>
                <a:gd name="connsiteX2" fmla="*/ 44839 w 47956"/>
                <a:gd name="connsiteY2" fmla="*/ 69183 h 68911"/>
                <a:gd name="connsiteX3" fmla="*/ -3117 w 47956"/>
                <a:gd name="connsiteY3" fmla="*/ 69183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11">
                  <a:moveTo>
                    <a:pt x="-3117" y="271"/>
                  </a:moveTo>
                  <a:lnTo>
                    <a:pt x="44839" y="271"/>
                  </a:lnTo>
                  <a:lnTo>
                    <a:pt x="44839" y="69183"/>
                  </a:lnTo>
                  <a:lnTo>
                    <a:pt x="-3117" y="69183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88" name="Freeform: Shape 687">
              <a:extLst>
                <a:ext uri="{FF2B5EF4-FFF2-40B4-BE49-F238E27FC236}">
                  <a16:creationId xmlns:a16="http://schemas.microsoft.com/office/drawing/2014/main" id="{A57B73FB-CF7D-73BE-15A6-92ED8431AAD3}"/>
                </a:ext>
              </a:extLst>
            </p:cNvPr>
            <p:cNvSpPr/>
            <p:nvPr/>
          </p:nvSpPr>
          <p:spPr>
            <a:xfrm flipV="1">
              <a:off x="5521271" y="5945630"/>
              <a:ext cx="47959" cy="68911"/>
            </a:xfrm>
            <a:custGeom>
              <a:avLst/>
              <a:gdLst>
                <a:gd name="connsiteX0" fmla="*/ -2534 w 47959"/>
                <a:gd name="connsiteY0" fmla="*/ 271 h 68911"/>
                <a:gd name="connsiteX1" fmla="*/ 45426 w 47959"/>
                <a:gd name="connsiteY1" fmla="*/ 271 h 68911"/>
                <a:gd name="connsiteX2" fmla="*/ 45426 w 47959"/>
                <a:gd name="connsiteY2" fmla="*/ 69183 h 68911"/>
                <a:gd name="connsiteX3" fmla="*/ -2534 w 47959"/>
                <a:gd name="connsiteY3" fmla="*/ 69183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11">
                  <a:moveTo>
                    <a:pt x="-2534" y="271"/>
                  </a:moveTo>
                  <a:lnTo>
                    <a:pt x="45426" y="271"/>
                  </a:lnTo>
                  <a:lnTo>
                    <a:pt x="45426" y="69183"/>
                  </a:lnTo>
                  <a:lnTo>
                    <a:pt x="-2534" y="69183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89" name="Freeform: Shape 688">
              <a:extLst>
                <a:ext uri="{FF2B5EF4-FFF2-40B4-BE49-F238E27FC236}">
                  <a16:creationId xmlns:a16="http://schemas.microsoft.com/office/drawing/2014/main" id="{B7F4E507-2FB9-DC55-D773-0884FDE07157}"/>
                </a:ext>
              </a:extLst>
            </p:cNvPr>
            <p:cNvSpPr/>
            <p:nvPr/>
          </p:nvSpPr>
          <p:spPr>
            <a:xfrm flipV="1">
              <a:off x="5594836" y="5945630"/>
              <a:ext cx="47956" cy="68911"/>
            </a:xfrm>
            <a:custGeom>
              <a:avLst/>
              <a:gdLst>
                <a:gd name="connsiteX0" fmla="*/ -2603 w 47956"/>
                <a:gd name="connsiteY0" fmla="*/ 271 h 68911"/>
                <a:gd name="connsiteX1" fmla="*/ 45353 w 47956"/>
                <a:gd name="connsiteY1" fmla="*/ 271 h 68911"/>
                <a:gd name="connsiteX2" fmla="*/ 45353 w 47956"/>
                <a:gd name="connsiteY2" fmla="*/ 69183 h 68911"/>
                <a:gd name="connsiteX3" fmla="*/ -2603 w 47956"/>
                <a:gd name="connsiteY3" fmla="*/ 69183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11">
                  <a:moveTo>
                    <a:pt x="-2603" y="271"/>
                  </a:moveTo>
                  <a:lnTo>
                    <a:pt x="45353" y="271"/>
                  </a:lnTo>
                  <a:lnTo>
                    <a:pt x="45353" y="69183"/>
                  </a:lnTo>
                  <a:lnTo>
                    <a:pt x="-2603" y="69183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90" name="Freeform: Shape 689">
              <a:extLst>
                <a:ext uri="{FF2B5EF4-FFF2-40B4-BE49-F238E27FC236}">
                  <a16:creationId xmlns:a16="http://schemas.microsoft.com/office/drawing/2014/main" id="{EE29D2E2-65D7-8C3C-FCE1-0C20AFAFC0E6}"/>
                </a:ext>
              </a:extLst>
            </p:cNvPr>
            <p:cNvSpPr/>
            <p:nvPr/>
          </p:nvSpPr>
          <p:spPr>
            <a:xfrm flipV="1">
              <a:off x="5668401" y="5945630"/>
              <a:ext cx="47959" cy="68911"/>
            </a:xfrm>
            <a:custGeom>
              <a:avLst/>
              <a:gdLst>
                <a:gd name="connsiteX0" fmla="*/ -2672 w 47959"/>
                <a:gd name="connsiteY0" fmla="*/ 271 h 68911"/>
                <a:gd name="connsiteX1" fmla="*/ 45288 w 47959"/>
                <a:gd name="connsiteY1" fmla="*/ 271 h 68911"/>
                <a:gd name="connsiteX2" fmla="*/ 45288 w 47959"/>
                <a:gd name="connsiteY2" fmla="*/ 69183 h 68911"/>
                <a:gd name="connsiteX3" fmla="*/ -2672 w 47959"/>
                <a:gd name="connsiteY3" fmla="*/ 69183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11">
                  <a:moveTo>
                    <a:pt x="-2672" y="271"/>
                  </a:moveTo>
                  <a:lnTo>
                    <a:pt x="45288" y="271"/>
                  </a:lnTo>
                  <a:lnTo>
                    <a:pt x="45288" y="69183"/>
                  </a:lnTo>
                  <a:lnTo>
                    <a:pt x="-2672" y="69183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91" name="Freeform: Shape 690">
              <a:extLst>
                <a:ext uri="{FF2B5EF4-FFF2-40B4-BE49-F238E27FC236}">
                  <a16:creationId xmlns:a16="http://schemas.microsoft.com/office/drawing/2014/main" id="{1F97A826-71C0-FB0C-5DD1-8B4AA5956E2E}"/>
                </a:ext>
              </a:extLst>
            </p:cNvPr>
            <p:cNvSpPr/>
            <p:nvPr/>
          </p:nvSpPr>
          <p:spPr>
            <a:xfrm flipV="1">
              <a:off x="5774347" y="6044434"/>
              <a:ext cx="47956" cy="68911"/>
            </a:xfrm>
            <a:custGeom>
              <a:avLst/>
              <a:gdLst>
                <a:gd name="connsiteX0" fmla="*/ -2771 w 47956"/>
                <a:gd name="connsiteY0" fmla="*/ 392 h 68911"/>
                <a:gd name="connsiteX1" fmla="*/ 45185 w 47956"/>
                <a:gd name="connsiteY1" fmla="*/ 392 h 68911"/>
                <a:gd name="connsiteX2" fmla="*/ 45185 w 47956"/>
                <a:gd name="connsiteY2" fmla="*/ 69304 h 68911"/>
                <a:gd name="connsiteX3" fmla="*/ -2771 w 47956"/>
                <a:gd name="connsiteY3" fmla="*/ 69304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11">
                  <a:moveTo>
                    <a:pt x="-2771" y="392"/>
                  </a:moveTo>
                  <a:lnTo>
                    <a:pt x="45185" y="392"/>
                  </a:lnTo>
                  <a:lnTo>
                    <a:pt x="45185" y="69304"/>
                  </a:lnTo>
                  <a:lnTo>
                    <a:pt x="-2771" y="69304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92" name="Freeform: Shape 691">
              <a:extLst>
                <a:ext uri="{FF2B5EF4-FFF2-40B4-BE49-F238E27FC236}">
                  <a16:creationId xmlns:a16="http://schemas.microsoft.com/office/drawing/2014/main" id="{C717AAC5-E2BE-B4B9-B75B-3A0CE07E558E}"/>
                </a:ext>
              </a:extLst>
            </p:cNvPr>
            <p:cNvSpPr/>
            <p:nvPr/>
          </p:nvSpPr>
          <p:spPr>
            <a:xfrm flipV="1">
              <a:off x="5776449" y="6044434"/>
              <a:ext cx="45857" cy="68912"/>
            </a:xfrm>
            <a:custGeom>
              <a:avLst/>
              <a:gdLst>
                <a:gd name="connsiteX0" fmla="*/ 43085 w 45857"/>
                <a:gd name="connsiteY0" fmla="*/ 392 h 68912"/>
                <a:gd name="connsiteX1" fmla="*/ 34992 w 45857"/>
                <a:gd name="connsiteY1" fmla="*/ 392 h 68912"/>
                <a:gd name="connsiteX2" fmla="*/ 34992 w 45857"/>
                <a:gd name="connsiteY2" fmla="*/ 60761 h 68912"/>
                <a:gd name="connsiteX3" fmla="*/ -2772 w 45857"/>
                <a:gd name="connsiteY3" fmla="*/ 60761 h 68912"/>
                <a:gd name="connsiteX4" fmla="*/ -2772 w 45857"/>
                <a:gd name="connsiteY4" fmla="*/ 69304 h 68912"/>
                <a:gd name="connsiteX5" fmla="*/ 43085 w 45857"/>
                <a:gd name="connsiteY5" fmla="*/ 69304 h 68912"/>
                <a:gd name="connsiteX6" fmla="*/ 43085 w 45857"/>
                <a:gd name="connsiteY6" fmla="*/ 392 h 68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857" h="68912">
                  <a:moveTo>
                    <a:pt x="43085" y="392"/>
                  </a:moveTo>
                  <a:lnTo>
                    <a:pt x="34992" y="392"/>
                  </a:lnTo>
                  <a:lnTo>
                    <a:pt x="34992" y="60761"/>
                  </a:lnTo>
                  <a:lnTo>
                    <a:pt x="-2772" y="60761"/>
                  </a:lnTo>
                  <a:lnTo>
                    <a:pt x="-2772" y="69304"/>
                  </a:lnTo>
                  <a:lnTo>
                    <a:pt x="43085" y="69304"/>
                  </a:lnTo>
                  <a:lnTo>
                    <a:pt x="43085" y="392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93" name="Freeform: Shape 692">
              <a:extLst>
                <a:ext uri="{FF2B5EF4-FFF2-40B4-BE49-F238E27FC236}">
                  <a16:creationId xmlns:a16="http://schemas.microsoft.com/office/drawing/2014/main" id="{63D17515-F5A9-E63A-3546-F3E6A79BE604}"/>
                </a:ext>
              </a:extLst>
            </p:cNvPr>
            <p:cNvSpPr/>
            <p:nvPr/>
          </p:nvSpPr>
          <p:spPr>
            <a:xfrm flipV="1">
              <a:off x="5847912" y="6044434"/>
              <a:ext cx="47959" cy="68911"/>
            </a:xfrm>
            <a:custGeom>
              <a:avLst/>
              <a:gdLst>
                <a:gd name="connsiteX0" fmla="*/ -2841 w 47959"/>
                <a:gd name="connsiteY0" fmla="*/ 392 h 68911"/>
                <a:gd name="connsiteX1" fmla="*/ 45119 w 47959"/>
                <a:gd name="connsiteY1" fmla="*/ 392 h 68911"/>
                <a:gd name="connsiteX2" fmla="*/ 45119 w 47959"/>
                <a:gd name="connsiteY2" fmla="*/ 69304 h 68911"/>
                <a:gd name="connsiteX3" fmla="*/ -2841 w 47959"/>
                <a:gd name="connsiteY3" fmla="*/ 69304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11">
                  <a:moveTo>
                    <a:pt x="-2841" y="392"/>
                  </a:moveTo>
                  <a:lnTo>
                    <a:pt x="45119" y="392"/>
                  </a:lnTo>
                  <a:lnTo>
                    <a:pt x="45119" y="69304"/>
                  </a:lnTo>
                  <a:lnTo>
                    <a:pt x="-2841" y="69304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94" name="Freeform: Shape 693">
              <a:extLst>
                <a:ext uri="{FF2B5EF4-FFF2-40B4-BE49-F238E27FC236}">
                  <a16:creationId xmlns:a16="http://schemas.microsoft.com/office/drawing/2014/main" id="{5945E39C-6225-633E-9769-B84E2D8F7813}"/>
                </a:ext>
              </a:extLst>
            </p:cNvPr>
            <p:cNvSpPr/>
            <p:nvPr/>
          </p:nvSpPr>
          <p:spPr>
            <a:xfrm flipV="1">
              <a:off x="5921477" y="6044434"/>
              <a:ext cx="47959" cy="68911"/>
            </a:xfrm>
            <a:custGeom>
              <a:avLst/>
              <a:gdLst>
                <a:gd name="connsiteX0" fmla="*/ -2910 w 47959"/>
                <a:gd name="connsiteY0" fmla="*/ 392 h 68911"/>
                <a:gd name="connsiteX1" fmla="*/ 45050 w 47959"/>
                <a:gd name="connsiteY1" fmla="*/ 392 h 68911"/>
                <a:gd name="connsiteX2" fmla="*/ 45050 w 47959"/>
                <a:gd name="connsiteY2" fmla="*/ 69304 h 68911"/>
                <a:gd name="connsiteX3" fmla="*/ -2910 w 47959"/>
                <a:gd name="connsiteY3" fmla="*/ 69304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11">
                  <a:moveTo>
                    <a:pt x="-2910" y="392"/>
                  </a:moveTo>
                  <a:lnTo>
                    <a:pt x="45050" y="392"/>
                  </a:lnTo>
                  <a:lnTo>
                    <a:pt x="45050" y="69304"/>
                  </a:lnTo>
                  <a:lnTo>
                    <a:pt x="-2910" y="69304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95" name="Freeform: Shape 694">
              <a:extLst>
                <a:ext uri="{FF2B5EF4-FFF2-40B4-BE49-F238E27FC236}">
                  <a16:creationId xmlns:a16="http://schemas.microsoft.com/office/drawing/2014/main" id="{6C8D5A4D-2623-252A-0EC1-3C8396128F1F}"/>
                </a:ext>
              </a:extLst>
            </p:cNvPr>
            <p:cNvSpPr/>
            <p:nvPr/>
          </p:nvSpPr>
          <p:spPr>
            <a:xfrm flipV="1">
              <a:off x="5995042" y="6044434"/>
              <a:ext cx="47959" cy="68911"/>
            </a:xfrm>
            <a:custGeom>
              <a:avLst/>
              <a:gdLst>
                <a:gd name="connsiteX0" fmla="*/ -2979 w 47959"/>
                <a:gd name="connsiteY0" fmla="*/ 392 h 68911"/>
                <a:gd name="connsiteX1" fmla="*/ 44981 w 47959"/>
                <a:gd name="connsiteY1" fmla="*/ 392 h 68911"/>
                <a:gd name="connsiteX2" fmla="*/ 44981 w 47959"/>
                <a:gd name="connsiteY2" fmla="*/ 69304 h 68911"/>
                <a:gd name="connsiteX3" fmla="*/ -2979 w 47959"/>
                <a:gd name="connsiteY3" fmla="*/ 69304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11">
                  <a:moveTo>
                    <a:pt x="-2979" y="392"/>
                  </a:moveTo>
                  <a:lnTo>
                    <a:pt x="44981" y="392"/>
                  </a:lnTo>
                  <a:lnTo>
                    <a:pt x="44981" y="69304"/>
                  </a:lnTo>
                  <a:lnTo>
                    <a:pt x="-2979" y="69304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96" name="Freeform: Shape 695">
              <a:extLst>
                <a:ext uri="{FF2B5EF4-FFF2-40B4-BE49-F238E27FC236}">
                  <a16:creationId xmlns:a16="http://schemas.microsoft.com/office/drawing/2014/main" id="{23BEAF22-ED0C-1DE3-1B58-BF06CC0FCCEB}"/>
                </a:ext>
              </a:extLst>
            </p:cNvPr>
            <p:cNvSpPr/>
            <p:nvPr/>
          </p:nvSpPr>
          <p:spPr>
            <a:xfrm flipV="1">
              <a:off x="6068607" y="6044434"/>
              <a:ext cx="47959" cy="68911"/>
            </a:xfrm>
            <a:custGeom>
              <a:avLst/>
              <a:gdLst>
                <a:gd name="connsiteX0" fmla="*/ -3048 w 47959"/>
                <a:gd name="connsiteY0" fmla="*/ 392 h 68911"/>
                <a:gd name="connsiteX1" fmla="*/ 44912 w 47959"/>
                <a:gd name="connsiteY1" fmla="*/ 392 h 68911"/>
                <a:gd name="connsiteX2" fmla="*/ 44912 w 47959"/>
                <a:gd name="connsiteY2" fmla="*/ 69304 h 68911"/>
                <a:gd name="connsiteX3" fmla="*/ -3048 w 47959"/>
                <a:gd name="connsiteY3" fmla="*/ 69304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11">
                  <a:moveTo>
                    <a:pt x="-3048" y="392"/>
                  </a:moveTo>
                  <a:lnTo>
                    <a:pt x="44912" y="392"/>
                  </a:lnTo>
                  <a:lnTo>
                    <a:pt x="44912" y="69304"/>
                  </a:lnTo>
                  <a:lnTo>
                    <a:pt x="-3048" y="69304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97" name="Freeform: Shape 696">
              <a:extLst>
                <a:ext uri="{FF2B5EF4-FFF2-40B4-BE49-F238E27FC236}">
                  <a16:creationId xmlns:a16="http://schemas.microsoft.com/office/drawing/2014/main" id="{607EC814-5529-FBEE-F738-3B23AAB79AF2}"/>
                </a:ext>
              </a:extLst>
            </p:cNvPr>
            <p:cNvSpPr/>
            <p:nvPr/>
          </p:nvSpPr>
          <p:spPr>
            <a:xfrm flipV="1">
              <a:off x="6142172" y="6044434"/>
              <a:ext cx="47956" cy="68911"/>
            </a:xfrm>
            <a:custGeom>
              <a:avLst/>
              <a:gdLst>
                <a:gd name="connsiteX0" fmla="*/ -3117 w 47956"/>
                <a:gd name="connsiteY0" fmla="*/ 392 h 68911"/>
                <a:gd name="connsiteX1" fmla="*/ 44839 w 47956"/>
                <a:gd name="connsiteY1" fmla="*/ 392 h 68911"/>
                <a:gd name="connsiteX2" fmla="*/ 44839 w 47956"/>
                <a:gd name="connsiteY2" fmla="*/ 69304 h 68911"/>
                <a:gd name="connsiteX3" fmla="*/ -3117 w 47956"/>
                <a:gd name="connsiteY3" fmla="*/ 69304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11">
                  <a:moveTo>
                    <a:pt x="-3117" y="392"/>
                  </a:moveTo>
                  <a:lnTo>
                    <a:pt x="44839" y="392"/>
                  </a:lnTo>
                  <a:lnTo>
                    <a:pt x="44839" y="69304"/>
                  </a:lnTo>
                  <a:lnTo>
                    <a:pt x="-3117" y="69304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98" name="Freeform: Shape 697">
              <a:extLst>
                <a:ext uri="{FF2B5EF4-FFF2-40B4-BE49-F238E27FC236}">
                  <a16:creationId xmlns:a16="http://schemas.microsoft.com/office/drawing/2014/main" id="{5A49E18B-3FC2-C38A-F655-09C9D3261CD4}"/>
                </a:ext>
              </a:extLst>
            </p:cNvPr>
            <p:cNvSpPr/>
            <p:nvPr/>
          </p:nvSpPr>
          <p:spPr>
            <a:xfrm flipV="1">
              <a:off x="5521271" y="6044434"/>
              <a:ext cx="47959" cy="68911"/>
            </a:xfrm>
            <a:custGeom>
              <a:avLst/>
              <a:gdLst>
                <a:gd name="connsiteX0" fmla="*/ -2534 w 47959"/>
                <a:gd name="connsiteY0" fmla="*/ 392 h 68911"/>
                <a:gd name="connsiteX1" fmla="*/ 45426 w 47959"/>
                <a:gd name="connsiteY1" fmla="*/ 392 h 68911"/>
                <a:gd name="connsiteX2" fmla="*/ 45426 w 47959"/>
                <a:gd name="connsiteY2" fmla="*/ 69304 h 68911"/>
                <a:gd name="connsiteX3" fmla="*/ -2534 w 47959"/>
                <a:gd name="connsiteY3" fmla="*/ 69304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11">
                  <a:moveTo>
                    <a:pt x="-2534" y="392"/>
                  </a:moveTo>
                  <a:lnTo>
                    <a:pt x="45426" y="392"/>
                  </a:lnTo>
                  <a:lnTo>
                    <a:pt x="45426" y="69304"/>
                  </a:lnTo>
                  <a:lnTo>
                    <a:pt x="-2534" y="69304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99" name="Freeform: Shape 698">
              <a:extLst>
                <a:ext uri="{FF2B5EF4-FFF2-40B4-BE49-F238E27FC236}">
                  <a16:creationId xmlns:a16="http://schemas.microsoft.com/office/drawing/2014/main" id="{E9954213-1B15-46D0-E31C-2E2025D643D4}"/>
                </a:ext>
              </a:extLst>
            </p:cNvPr>
            <p:cNvSpPr/>
            <p:nvPr/>
          </p:nvSpPr>
          <p:spPr>
            <a:xfrm flipV="1">
              <a:off x="5594836" y="6044434"/>
              <a:ext cx="47956" cy="68911"/>
            </a:xfrm>
            <a:custGeom>
              <a:avLst/>
              <a:gdLst>
                <a:gd name="connsiteX0" fmla="*/ -2603 w 47956"/>
                <a:gd name="connsiteY0" fmla="*/ 392 h 68911"/>
                <a:gd name="connsiteX1" fmla="*/ 45353 w 47956"/>
                <a:gd name="connsiteY1" fmla="*/ 392 h 68911"/>
                <a:gd name="connsiteX2" fmla="*/ 45353 w 47956"/>
                <a:gd name="connsiteY2" fmla="*/ 69304 h 68911"/>
                <a:gd name="connsiteX3" fmla="*/ -2603 w 47956"/>
                <a:gd name="connsiteY3" fmla="*/ 69304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11">
                  <a:moveTo>
                    <a:pt x="-2603" y="392"/>
                  </a:moveTo>
                  <a:lnTo>
                    <a:pt x="45353" y="392"/>
                  </a:lnTo>
                  <a:lnTo>
                    <a:pt x="45353" y="69304"/>
                  </a:lnTo>
                  <a:lnTo>
                    <a:pt x="-2603" y="69304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00" name="Freeform: Shape 699">
              <a:extLst>
                <a:ext uri="{FF2B5EF4-FFF2-40B4-BE49-F238E27FC236}">
                  <a16:creationId xmlns:a16="http://schemas.microsoft.com/office/drawing/2014/main" id="{2484FD48-CD68-97A9-6B4E-8DF9519E52CE}"/>
                </a:ext>
              </a:extLst>
            </p:cNvPr>
            <p:cNvSpPr/>
            <p:nvPr/>
          </p:nvSpPr>
          <p:spPr>
            <a:xfrm flipV="1">
              <a:off x="5668401" y="6044434"/>
              <a:ext cx="47959" cy="68911"/>
            </a:xfrm>
            <a:custGeom>
              <a:avLst/>
              <a:gdLst>
                <a:gd name="connsiteX0" fmla="*/ -2672 w 47959"/>
                <a:gd name="connsiteY0" fmla="*/ 392 h 68911"/>
                <a:gd name="connsiteX1" fmla="*/ 45288 w 47959"/>
                <a:gd name="connsiteY1" fmla="*/ 392 h 68911"/>
                <a:gd name="connsiteX2" fmla="*/ 45288 w 47959"/>
                <a:gd name="connsiteY2" fmla="*/ 69304 h 68911"/>
                <a:gd name="connsiteX3" fmla="*/ -2672 w 47959"/>
                <a:gd name="connsiteY3" fmla="*/ 69304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11">
                  <a:moveTo>
                    <a:pt x="-2672" y="392"/>
                  </a:moveTo>
                  <a:lnTo>
                    <a:pt x="45288" y="392"/>
                  </a:lnTo>
                  <a:lnTo>
                    <a:pt x="45288" y="69304"/>
                  </a:lnTo>
                  <a:lnTo>
                    <a:pt x="-2672" y="69304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01" name="Freeform: Shape 700">
              <a:extLst>
                <a:ext uri="{FF2B5EF4-FFF2-40B4-BE49-F238E27FC236}">
                  <a16:creationId xmlns:a16="http://schemas.microsoft.com/office/drawing/2014/main" id="{1B6CBB3A-38DE-78A0-89F3-A4245E601A29}"/>
                </a:ext>
              </a:extLst>
            </p:cNvPr>
            <p:cNvSpPr/>
            <p:nvPr/>
          </p:nvSpPr>
          <p:spPr>
            <a:xfrm flipV="1">
              <a:off x="5774347" y="6143238"/>
              <a:ext cx="47956" cy="68908"/>
            </a:xfrm>
            <a:custGeom>
              <a:avLst/>
              <a:gdLst>
                <a:gd name="connsiteX0" fmla="*/ -2771 w 47956"/>
                <a:gd name="connsiteY0" fmla="*/ 514 h 68908"/>
                <a:gd name="connsiteX1" fmla="*/ 45185 w 47956"/>
                <a:gd name="connsiteY1" fmla="*/ 514 h 68908"/>
                <a:gd name="connsiteX2" fmla="*/ 45185 w 47956"/>
                <a:gd name="connsiteY2" fmla="*/ 69422 h 68908"/>
                <a:gd name="connsiteX3" fmla="*/ -2771 w 47956"/>
                <a:gd name="connsiteY3" fmla="*/ 69422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08">
                  <a:moveTo>
                    <a:pt x="-2771" y="514"/>
                  </a:moveTo>
                  <a:lnTo>
                    <a:pt x="45185" y="514"/>
                  </a:lnTo>
                  <a:lnTo>
                    <a:pt x="45185" y="69422"/>
                  </a:lnTo>
                  <a:lnTo>
                    <a:pt x="-2771" y="69422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02" name="Freeform: Shape 701">
              <a:extLst>
                <a:ext uri="{FF2B5EF4-FFF2-40B4-BE49-F238E27FC236}">
                  <a16:creationId xmlns:a16="http://schemas.microsoft.com/office/drawing/2014/main" id="{908DEED9-1110-EAD7-876D-5ACA2692828B}"/>
                </a:ext>
              </a:extLst>
            </p:cNvPr>
            <p:cNvSpPr/>
            <p:nvPr/>
          </p:nvSpPr>
          <p:spPr>
            <a:xfrm flipV="1">
              <a:off x="5776449" y="6143237"/>
              <a:ext cx="45857" cy="68908"/>
            </a:xfrm>
            <a:custGeom>
              <a:avLst/>
              <a:gdLst>
                <a:gd name="connsiteX0" fmla="*/ 43085 w 45857"/>
                <a:gd name="connsiteY0" fmla="*/ 514 h 68908"/>
                <a:gd name="connsiteX1" fmla="*/ 34992 w 45857"/>
                <a:gd name="connsiteY1" fmla="*/ 514 h 68908"/>
                <a:gd name="connsiteX2" fmla="*/ 34992 w 45857"/>
                <a:gd name="connsiteY2" fmla="*/ 60878 h 68908"/>
                <a:gd name="connsiteX3" fmla="*/ -2772 w 45857"/>
                <a:gd name="connsiteY3" fmla="*/ 60878 h 68908"/>
                <a:gd name="connsiteX4" fmla="*/ -2772 w 45857"/>
                <a:gd name="connsiteY4" fmla="*/ 69422 h 68908"/>
                <a:gd name="connsiteX5" fmla="*/ 43085 w 45857"/>
                <a:gd name="connsiteY5" fmla="*/ 69422 h 68908"/>
                <a:gd name="connsiteX6" fmla="*/ 43085 w 45857"/>
                <a:gd name="connsiteY6" fmla="*/ 514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857" h="68908">
                  <a:moveTo>
                    <a:pt x="43085" y="514"/>
                  </a:moveTo>
                  <a:lnTo>
                    <a:pt x="34992" y="514"/>
                  </a:lnTo>
                  <a:lnTo>
                    <a:pt x="34992" y="60878"/>
                  </a:lnTo>
                  <a:lnTo>
                    <a:pt x="-2772" y="60878"/>
                  </a:lnTo>
                  <a:lnTo>
                    <a:pt x="-2772" y="69422"/>
                  </a:lnTo>
                  <a:lnTo>
                    <a:pt x="43085" y="69422"/>
                  </a:lnTo>
                  <a:lnTo>
                    <a:pt x="43085" y="514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03" name="Freeform: Shape 702">
              <a:extLst>
                <a:ext uri="{FF2B5EF4-FFF2-40B4-BE49-F238E27FC236}">
                  <a16:creationId xmlns:a16="http://schemas.microsoft.com/office/drawing/2014/main" id="{1E8AB9B4-E5AD-6EB4-620F-4717C6A25296}"/>
                </a:ext>
              </a:extLst>
            </p:cNvPr>
            <p:cNvSpPr/>
            <p:nvPr/>
          </p:nvSpPr>
          <p:spPr>
            <a:xfrm flipV="1">
              <a:off x="5847912" y="6143238"/>
              <a:ext cx="47959" cy="68908"/>
            </a:xfrm>
            <a:custGeom>
              <a:avLst/>
              <a:gdLst>
                <a:gd name="connsiteX0" fmla="*/ -2841 w 47959"/>
                <a:gd name="connsiteY0" fmla="*/ 514 h 68908"/>
                <a:gd name="connsiteX1" fmla="*/ 45119 w 47959"/>
                <a:gd name="connsiteY1" fmla="*/ 514 h 68908"/>
                <a:gd name="connsiteX2" fmla="*/ 45119 w 47959"/>
                <a:gd name="connsiteY2" fmla="*/ 69422 h 68908"/>
                <a:gd name="connsiteX3" fmla="*/ -2841 w 47959"/>
                <a:gd name="connsiteY3" fmla="*/ 69422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841" y="514"/>
                  </a:moveTo>
                  <a:lnTo>
                    <a:pt x="45119" y="514"/>
                  </a:lnTo>
                  <a:lnTo>
                    <a:pt x="45119" y="69422"/>
                  </a:lnTo>
                  <a:lnTo>
                    <a:pt x="-2841" y="69422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04" name="Freeform: Shape 703">
              <a:extLst>
                <a:ext uri="{FF2B5EF4-FFF2-40B4-BE49-F238E27FC236}">
                  <a16:creationId xmlns:a16="http://schemas.microsoft.com/office/drawing/2014/main" id="{49764546-91BF-FFE8-E4A8-7B17ADE30DAC}"/>
                </a:ext>
              </a:extLst>
            </p:cNvPr>
            <p:cNvSpPr/>
            <p:nvPr/>
          </p:nvSpPr>
          <p:spPr>
            <a:xfrm flipV="1">
              <a:off x="5921477" y="6143238"/>
              <a:ext cx="47959" cy="68908"/>
            </a:xfrm>
            <a:custGeom>
              <a:avLst/>
              <a:gdLst>
                <a:gd name="connsiteX0" fmla="*/ -2910 w 47959"/>
                <a:gd name="connsiteY0" fmla="*/ 514 h 68908"/>
                <a:gd name="connsiteX1" fmla="*/ 45050 w 47959"/>
                <a:gd name="connsiteY1" fmla="*/ 514 h 68908"/>
                <a:gd name="connsiteX2" fmla="*/ 45050 w 47959"/>
                <a:gd name="connsiteY2" fmla="*/ 69422 h 68908"/>
                <a:gd name="connsiteX3" fmla="*/ -2910 w 47959"/>
                <a:gd name="connsiteY3" fmla="*/ 69422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910" y="514"/>
                  </a:moveTo>
                  <a:lnTo>
                    <a:pt x="45050" y="514"/>
                  </a:lnTo>
                  <a:lnTo>
                    <a:pt x="45050" y="69422"/>
                  </a:lnTo>
                  <a:lnTo>
                    <a:pt x="-2910" y="69422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05" name="Freeform: Shape 704">
              <a:extLst>
                <a:ext uri="{FF2B5EF4-FFF2-40B4-BE49-F238E27FC236}">
                  <a16:creationId xmlns:a16="http://schemas.microsoft.com/office/drawing/2014/main" id="{1D76EB9D-2655-A506-363A-5647A7046B0B}"/>
                </a:ext>
              </a:extLst>
            </p:cNvPr>
            <p:cNvSpPr/>
            <p:nvPr/>
          </p:nvSpPr>
          <p:spPr>
            <a:xfrm flipV="1">
              <a:off x="5995042" y="6143238"/>
              <a:ext cx="47959" cy="68908"/>
            </a:xfrm>
            <a:custGeom>
              <a:avLst/>
              <a:gdLst>
                <a:gd name="connsiteX0" fmla="*/ -2979 w 47959"/>
                <a:gd name="connsiteY0" fmla="*/ 514 h 68908"/>
                <a:gd name="connsiteX1" fmla="*/ 44981 w 47959"/>
                <a:gd name="connsiteY1" fmla="*/ 514 h 68908"/>
                <a:gd name="connsiteX2" fmla="*/ 44981 w 47959"/>
                <a:gd name="connsiteY2" fmla="*/ 69422 h 68908"/>
                <a:gd name="connsiteX3" fmla="*/ -2979 w 47959"/>
                <a:gd name="connsiteY3" fmla="*/ 69422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979" y="514"/>
                  </a:moveTo>
                  <a:lnTo>
                    <a:pt x="44981" y="514"/>
                  </a:lnTo>
                  <a:lnTo>
                    <a:pt x="44981" y="69422"/>
                  </a:lnTo>
                  <a:lnTo>
                    <a:pt x="-2979" y="69422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06" name="Freeform: Shape 705">
              <a:extLst>
                <a:ext uri="{FF2B5EF4-FFF2-40B4-BE49-F238E27FC236}">
                  <a16:creationId xmlns:a16="http://schemas.microsoft.com/office/drawing/2014/main" id="{A01896C5-9EB3-1B36-5E75-ADF5E3E9186A}"/>
                </a:ext>
              </a:extLst>
            </p:cNvPr>
            <p:cNvSpPr/>
            <p:nvPr/>
          </p:nvSpPr>
          <p:spPr>
            <a:xfrm flipV="1">
              <a:off x="6068607" y="6143238"/>
              <a:ext cx="47959" cy="68908"/>
            </a:xfrm>
            <a:custGeom>
              <a:avLst/>
              <a:gdLst>
                <a:gd name="connsiteX0" fmla="*/ -3048 w 47959"/>
                <a:gd name="connsiteY0" fmla="*/ 514 h 68908"/>
                <a:gd name="connsiteX1" fmla="*/ 44912 w 47959"/>
                <a:gd name="connsiteY1" fmla="*/ 514 h 68908"/>
                <a:gd name="connsiteX2" fmla="*/ 44912 w 47959"/>
                <a:gd name="connsiteY2" fmla="*/ 69422 h 68908"/>
                <a:gd name="connsiteX3" fmla="*/ -3048 w 47959"/>
                <a:gd name="connsiteY3" fmla="*/ 69422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3048" y="514"/>
                  </a:moveTo>
                  <a:lnTo>
                    <a:pt x="44912" y="514"/>
                  </a:lnTo>
                  <a:lnTo>
                    <a:pt x="44912" y="69422"/>
                  </a:lnTo>
                  <a:lnTo>
                    <a:pt x="-3048" y="69422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07" name="Freeform: Shape 706">
              <a:extLst>
                <a:ext uri="{FF2B5EF4-FFF2-40B4-BE49-F238E27FC236}">
                  <a16:creationId xmlns:a16="http://schemas.microsoft.com/office/drawing/2014/main" id="{56A56233-4CC2-1F72-FB00-C24BD9F9685C}"/>
                </a:ext>
              </a:extLst>
            </p:cNvPr>
            <p:cNvSpPr/>
            <p:nvPr/>
          </p:nvSpPr>
          <p:spPr>
            <a:xfrm flipV="1">
              <a:off x="6142172" y="6143238"/>
              <a:ext cx="47956" cy="68908"/>
            </a:xfrm>
            <a:custGeom>
              <a:avLst/>
              <a:gdLst>
                <a:gd name="connsiteX0" fmla="*/ -3117 w 47956"/>
                <a:gd name="connsiteY0" fmla="*/ 514 h 68908"/>
                <a:gd name="connsiteX1" fmla="*/ 44839 w 47956"/>
                <a:gd name="connsiteY1" fmla="*/ 514 h 68908"/>
                <a:gd name="connsiteX2" fmla="*/ 44839 w 47956"/>
                <a:gd name="connsiteY2" fmla="*/ 69422 h 68908"/>
                <a:gd name="connsiteX3" fmla="*/ -3117 w 47956"/>
                <a:gd name="connsiteY3" fmla="*/ 69422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08">
                  <a:moveTo>
                    <a:pt x="-3117" y="514"/>
                  </a:moveTo>
                  <a:lnTo>
                    <a:pt x="44839" y="514"/>
                  </a:lnTo>
                  <a:lnTo>
                    <a:pt x="44839" y="69422"/>
                  </a:lnTo>
                  <a:lnTo>
                    <a:pt x="-3117" y="69422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08" name="Freeform: Shape 707">
              <a:extLst>
                <a:ext uri="{FF2B5EF4-FFF2-40B4-BE49-F238E27FC236}">
                  <a16:creationId xmlns:a16="http://schemas.microsoft.com/office/drawing/2014/main" id="{BBBFCFE7-DB37-470C-B3FA-E067FE90BFAA}"/>
                </a:ext>
              </a:extLst>
            </p:cNvPr>
            <p:cNvSpPr/>
            <p:nvPr/>
          </p:nvSpPr>
          <p:spPr>
            <a:xfrm flipV="1">
              <a:off x="5521271" y="6143238"/>
              <a:ext cx="47959" cy="68908"/>
            </a:xfrm>
            <a:custGeom>
              <a:avLst/>
              <a:gdLst>
                <a:gd name="connsiteX0" fmla="*/ -2534 w 47959"/>
                <a:gd name="connsiteY0" fmla="*/ 514 h 68908"/>
                <a:gd name="connsiteX1" fmla="*/ 45426 w 47959"/>
                <a:gd name="connsiteY1" fmla="*/ 514 h 68908"/>
                <a:gd name="connsiteX2" fmla="*/ 45426 w 47959"/>
                <a:gd name="connsiteY2" fmla="*/ 69422 h 68908"/>
                <a:gd name="connsiteX3" fmla="*/ -2534 w 47959"/>
                <a:gd name="connsiteY3" fmla="*/ 69422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534" y="514"/>
                  </a:moveTo>
                  <a:lnTo>
                    <a:pt x="45426" y="514"/>
                  </a:lnTo>
                  <a:lnTo>
                    <a:pt x="45426" y="69422"/>
                  </a:lnTo>
                  <a:lnTo>
                    <a:pt x="-2534" y="69422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09" name="Freeform: Shape 708">
              <a:extLst>
                <a:ext uri="{FF2B5EF4-FFF2-40B4-BE49-F238E27FC236}">
                  <a16:creationId xmlns:a16="http://schemas.microsoft.com/office/drawing/2014/main" id="{FDF5E2F0-194F-F436-5B60-DDBCCE6171DF}"/>
                </a:ext>
              </a:extLst>
            </p:cNvPr>
            <p:cNvSpPr/>
            <p:nvPr/>
          </p:nvSpPr>
          <p:spPr>
            <a:xfrm flipV="1">
              <a:off x="5594836" y="6143238"/>
              <a:ext cx="47956" cy="68908"/>
            </a:xfrm>
            <a:custGeom>
              <a:avLst/>
              <a:gdLst>
                <a:gd name="connsiteX0" fmla="*/ -2603 w 47956"/>
                <a:gd name="connsiteY0" fmla="*/ 514 h 68908"/>
                <a:gd name="connsiteX1" fmla="*/ 45353 w 47956"/>
                <a:gd name="connsiteY1" fmla="*/ 514 h 68908"/>
                <a:gd name="connsiteX2" fmla="*/ 45353 w 47956"/>
                <a:gd name="connsiteY2" fmla="*/ 69422 h 68908"/>
                <a:gd name="connsiteX3" fmla="*/ -2603 w 47956"/>
                <a:gd name="connsiteY3" fmla="*/ 69422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08">
                  <a:moveTo>
                    <a:pt x="-2603" y="514"/>
                  </a:moveTo>
                  <a:lnTo>
                    <a:pt x="45353" y="514"/>
                  </a:lnTo>
                  <a:lnTo>
                    <a:pt x="45353" y="69422"/>
                  </a:lnTo>
                  <a:lnTo>
                    <a:pt x="-2603" y="69422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10" name="Freeform: Shape 709">
              <a:extLst>
                <a:ext uri="{FF2B5EF4-FFF2-40B4-BE49-F238E27FC236}">
                  <a16:creationId xmlns:a16="http://schemas.microsoft.com/office/drawing/2014/main" id="{D2A894D0-E552-8E25-F011-B82CD27F1D40}"/>
                </a:ext>
              </a:extLst>
            </p:cNvPr>
            <p:cNvSpPr/>
            <p:nvPr/>
          </p:nvSpPr>
          <p:spPr>
            <a:xfrm flipV="1">
              <a:off x="5668401" y="6143238"/>
              <a:ext cx="47959" cy="68908"/>
            </a:xfrm>
            <a:custGeom>
              <a:avLst/>
              <a:gdLst>
                <a:gd name="connsiteX0" fmla="*/ -2672 w 47959"/>
                <a:gd name="connsiteY0" fmla="*/ 514 h 68908"/>
                <a:gd name="connsiteX1" fmla="*/ 45288 w 47959"/>
                <a:gd name="connsiteY1" fmla="*/ 514 h 68908"/>
                <a:gd name="connsiteX2" fmla="*/ 45288 w 47959"/>
                <a:gd name="connsiteY2" fmla="*/ 69422 h 68908"/>
                <a:gd name="connsiteX3" fmla="*/ -2672 w 47959"/>
                <a:gd name="connsiteY3" fmla="*/ 69422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672" y="514"/>
                  </a:moveTo>
                  <a:lnTo>
                    <a:pt x="45288" y="514"/>
                  </a:lnTo>
                  <a:lnTo>
                    <a:pt x="45288" y="69422"/>
                  </a:lnTo>
                  <a:lnTo>
                    <a:pt x="-2672" y="69422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11" name="Freeform: Shape 710">
              <a:extLst>
                <a:ext uri="{FF2B5EF4-FFF2-40B4-BE49-F238E27FC236}">
                  <a16:creationId xmlns:a16="http://schemas.microsoft.com/office/drawing/2014/main" id="{D9230BA6-0021-413B-8914-F4290720611D}"/>
                </a:ext>
              </a:extLst>
            </p:cNvPr>
            <p:cNvSpPr/>
            <p:nvPr/>
          </p:nvSpPr>
          <p:spPr>
            <a:xfrm flipV="1">
              <a:off x="5774347" y="4371419"/>
              <a:ext cx="39865" cy="60363"/>
            </a:xfrm>
            <a:custGeom>
              <a:avLst/>
              <a:gdLst>
                <a:gd name="connsiteX0" fmla="*/ -2768 w 39865"/>
                <a:gd name="connsiteY0" fmla="*/ -1670 h 60363"/>
                <a:gd name="connsiteX1" fmla="*/ 37098 w 39865"/>
                <a:gd name="connsiteY1" fmla="*/ -1670 h 60363"/>
                <a:gd name="connsiteX2" fmla="*/ 37098 w 39865"/>
                <a:gd name="connsiteY2" fmla="*/ 58694 h 60363"/>
                <a:gd name="connsiteX3" fmla="*/ -2768 w 39865"/>
                <a:gd name="connsiteY3" fmla="*/ 58694 h 6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5" h="60363">
                  <a:moveTo>
                    <a:pt x="-2768" y="-1670"/>
                  </a:moveTo>
                  <a:lnTo>
                    <a:pt x="37098" y="-1670"/>
                  </a:lnTo>
                  <a:lnTo>
                    <a:pt x="37098" y="58694"/>
                  </a:lnTo>
                  <a:lnTo>
                    <a:pt x="-2768" y="58694"/>
                  </a:lnTo>
                  <a:close/>
                </a:path>
              </a:pathLst>
            </a:custGeom>
            <a:solidFill>
              <a:srgbClr val="7D969B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12" name="Freeform: Shape 711">
              <a:extLst>
                <a:ext uri="{FF2B5EF4-FFF2-40B4-BE49-F238E27FC236}">
                  <a16:creationId xmlns:a16="http://schemas.microsoft.com/office/drawing/2014/main" id="{6CC05856-C8A7-B748-011A-77C469A7C1F5}"/>
                </a:ext>
              </a:extLst>
            </p:cNvPr>
            <p:cNvSpPr/>
            <p:nvPr/>
          </p:nvSpPr>
          <p:spPr>
            <a:xfrm flipV="1">
              <a:off x="5774347" y="4362873"/>
              <a:ext cx="47958" cy="68910"/>
            </a:xfrm>
            <a:custGeom>
              <a:avLst/>
              <a:gdLst>
                <a:gd name="connsiteX0" fmla="*/ 45187 w 47958"/>
                <a:gd name="connsiteY0" fmla="*/ -1675 h 68910"/>
                <a:gd name="connsiteX1" fmla="*/ 37094 w 47958"/>
                <a:gd name="connsiteY1" fmla="*/ -1675 h 68910"/>
                <a:gd name="connsiteX2" fmla="*/ 37094 w 47958"/>
                <a:gd name="connsiteY2" fmla="*/ 58690 h 68910"/>
                <a:gd name="connsiteX3" fmla="*/ -2772 w 47958"/>
                <a:gd name="connsiteY3" fmla="*/ 58690 h 68910"/>
                <a:gd name="connsiteX4" fmla="*/ -2772 w 47958"/>
                <a:gd name="connsiteY4" fmla="*/ 67235 h 68910"/>
                <a:gd name="connsiteX5" fmla="*/ 45187 w 47958"/>
                <a:gd name="connsiteY5" fmla="*/ 67235 h 68910"/>
                <a:gd name="connsiteX6" fmla="*/ 45187 w 47958"/>
                <a:gd name="connsiteY6" fmla="*/ -1675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5187" y="-1675"/>
                  </a:moveTo>
                  <a:lnTo>
                    <a:pt x="37094" y="-1675"/>
                  </a:lnTo>
                  <a:lnTo>
                    <a:pt x="37094" y="58690"/>
                  </a:lnTo>
                  <a:lnTo>
                    <a:pt x="-2772" y="58690"/>
                  </a:lnTo>
                  <a:lnTo>
                    <a:pt x="-2772" y="67235"/>
                  </a:lnTo>
                  <a:lnTo>
                    <a:pt x="45187" y="67235"/>
                  </a:lnTo>
                  <a:lnTo>
                    <a:pt x="45187" y="-1675"/>
                  </a:lnTo>
                </a:path>
              </a:pathLst>
            </a:custGeom>
            <a:solidFill>
              <a:srgbClr val="71838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13" name="Freeform: Shape 712">
              <a:extLst>
                <a:ext uri="{FF2B5EF4-FFF2-40B4-BE49-F238E27FC236}">
                  <a16:creationId xmlns:a16="http://schemas.microsoft.com/office/drawing/2014/main" id="{84C6FDD0-4316-1DF0-302D-73BDB151762F}"/>
                </a:ext>
              </a:extLst>
            </p:cNvPr>
            <p:cNvSpPr/>
            <p:nvPr/>
          </p:nvSpPr>
          <p:spPr>
            <a:xfrm flipV="1">
              <a:off x="5847912" y="4371419"/>
              <a:ext cx="39865" cy="60363"/>
            </a:xfrm>
            <a:custGeom>
              <a:avLst/>
              <a:gdLst>
                <a:gd name="connsiteX0" fmla="*/ -2837 w 39865"/>
                <a:gd name="connsiteY0" fmla="*/ -1670 h 60363"/>
                <a:gd name="connsiteX1" fmla="*/ 37029 w 39865"/>
                <a:gd name="connsiteY1" fmla="*/ -1670 h 60363"/>
                <a:gd name="connsiteX2" fmla="*/ 37029 w 39865"/>
                <a:gd name="connsiteY2" fmla="*/ 58694 h 60363"/>
                <a:gd name="connsiteX3" fmla="*/ -2837 w 39865"/>
                <a:gd name="connsiteY3" fmla="*/ 58694 h 6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5" h="60363">
                  <a:moveTo>
                    <a:pt x="-2837" y="-1670"/>
                  </a:moveTo>
                  <a:lnTo>
                    <a:pt x="37029" y="-1670"/>
                  </a:lnTo>
                  <a:lnTo>
                    <a:pt x="37029" y="58694"/>
                  </a:lnTo>
                  <a:lnTo>
                    <a:pt x="-2837" y="58694"/>
                  </a:lnTo>
                  <a:close/>
                </a:path>
              </a:pathLst>
            </a:custGeom>
            <a:solidFill>
              <a:srgbClr val="7D969B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14" name="Freeform: Shape 713">
              <a:extLst>
                <a:ext uri="{FF2B5EF4-FFF2-40B4-BE49-F238E27FC236}">
                  <a16:creationId xmlns:a16="http://schemas.microsoft.com/office/drawing/2014/main" id="{9D7649F2-207A-98AC-C636-6B3FEF17479B}"/>
                </a:ext>
              </a:extLst>
            </p:cNvPr>
            <p:cNvSpPr/>
            <p:nvPr/>
          </p:nvSpPr>
          <p:spPr>
            <a:xfrm flipV="1">
              <a:off x="5847912" y="4362873"/>
              <a:ext cx="47958" cy="68910"/>
            </a:xfrm>
            <a:custGeom>
              <a:avLst/>
              <a:gdLst>
                <a:gd name="connsiteX0" fmla="*/ 45118 w 47958"/>
                <a:gd name="connsiteY0" fmla="*/ -1675 h 68910"/>
                <a:gd name="connsiteX1" fmla="*/ 37025 w 47958"/>
                <a:gd name="connsiteY1" fmla="*/ -1675 h 68910"/>
                <a:gd name="connsiteX2" fmla="*/ 37025 w 47958"/>
                <a:gd name="connsiteY2" fmla="*/ 58690 h 68910"/>
                <a:gd name="connsiteX3" fmla="*/ -2841 w 47958"/>
                <a:gd name="connsiteY3" fmla="*/ 58690 h 68910"/>
                <a:gd name="connsiteX4" fmla="*/ -2841 w 47958"/>
                <a:gd name="connsiteY4" fmla="*/ 67235 h 68910"/>
                <a:gd name="connsiteX5" fmla="*/ 45118 w 47958"/>
                <a:gd name="connsiteY5" fmla="*/ 67235 h 68910"/>
                <a:gd name="connsiteX6" fmla="*/ 45118 w 47958"/>
                <a:gd name="connsiteY6" fmla="*/ -1675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5118" y="-1675"/>
                  </a:moveTo>
                  <a:lnTo>
                    <a:pt x="37025" y="-1675"/>
                  </a:lnTo>
                  <a:lnTo>
                    <a:pt x="37025" y="58690"/>
                  </a:lnTo>
                  <a:lnTo>
                    <a:pt x="-2841" y="58690"/>
                  </a:lnTo>
                  <a:lnTo>
                    <a:pt x="-2841" y="67235"/>
                  </a:lnTo>
                  <a:lnTo>
                    <a:pt x="45118" y="67235"/>
                  </a:lnTo>
                  <a:lnTo>
                    <a:pt x="45118" y="-1675"/>
                  </a:lnTo>
                </a:path>
              </a:pathLst>
            </a:custGeom>
            <a:solidFill>
              <a:srgbClr val="71838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15" name="Freeform: Shape 714">
              <a:extLst>
                <a:ext uri="{FF2B5EF4-FFF2-40B4-BE49-F238E27FC236}">
                  <a16:creationId xmlns:a16="http://schemas.microsoft.com/office/drawing/2014/main" id="{AFA6A195-504D-DFD7-7BFD-D9B85B8D2FD5}"/>
                </a:ext>
              </a:extLst>
            </p:cNvPr>
            <p:cNvSpPr/>
            <p:nvPr/>
          </p:nvSpPr>
          <p:spPr>
            <a:xfrm flipV="1">
              <a:off x="5921477" y="4371419"/>
              <a:ext cx="39865" cy="60363"/>
            </a:xfrm>
            <a:custGeom>
              <a:avLst/>
              <a:gdLst>
                <a:gd name="connsiteX0" fmla="*/ -2906 w 39865"/>
                <a:gd name="connsiteY0" fmla="*/ -1670 h 60363"/>
                <a:gd name="connsiteX1" fmla="*/ 36960 w 39865"/>
                <a:gd name="connsiteY1" fmla="*/ -1670 h 60363"/>
                <a:gd name="connsiteX2" fmla="*/ 36960 w 39865"/>
                <a:gd name="connsiteY2" fmla="*/ 58694 h 60363"/>
                <a:gd name="connsiteX3" fmla="*/ -2906 w 39865"/>
                <a:gd name="connsiteY3" fmla="*/ 58694 h 6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5" h="60363">
                  <a:moveTo>
                    <a:pt x="-2906" y="-1670"/>
                  </a:moveTo>
                  <a:lnTo>
                    <a:pt x="36960" y="-1670"/>
                  </a:lnTo>
                  <a:lnTo>
                    <a:pt x="36960" y="58694"/>
                  </a:lnTo>
                  <a:lnTo>
                    <a:pt x="-2906" y="58694"/>
                  </a:lnTo>
                  <a:close/>
                </a:path>
              </a:pathLst>
            </a:custGeom>
            <a:solidFill>
              <a:srgbClr val="7D969B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16" name="Freeform: Shape 715">
              <a:extLst>
                <a:ext uri="{FF2B5EF4-FFF2-40B4-BE49-F238E27FC236}">
                  <a16:creationId xmlns:a16="http://schemas.microsoft.com/office/drawing/2014/main" id="{9473F997-C04D-99B2-B039-E17C7991C493}"/>
                </a:ext>
              </a:extLst>
            </p:cNvPr>
            <p:cNvSpPr/>
            <p:nvPr/>
          </p:nvSpPr>
          <p:spPr>
            <a:xfrm flipV="1">
              <a:off x="5921477" y="4362873"/>
              <a:ext cx="47958" cy="68910"/>
            </a:xfrm>
            <a:custGeom>
              <a:avLst/>
              <a:gdLst>
                <a:gd name="connsiteX0" fmla="*/ 45049 w 47958"/>
                <a:gd name="connsiteY0" fmla="*/ -1675 h 68910"/>
                <a:gd name="connsiteX1" fmla="*/ 36956 w 47958"/>
                <a:gd name="connsiteY1" fmla="*/ -1675 h 68910"/>
                <a:gd name="connsiteX2" fmla="*/ 36956 w 47958"/>
                <a:gd name="connsiteY2" fmla="*/ 58690 h 68910"/>
                <a:gd name="connsiteX3" fmla="*/ -2910 w 47958"/>
                <a:gd name="connsiteY3" fmla="*/ 58690 h 68910"/>
                <a:gd name="connsiteX4" fmla="*/ -2910 w 47958"/>
                <a:gd name="connsiteY4" fmla="*/ 67235 h 68910"/>
                <a:gd name="connsiteX5" fmla="*/ 45049 w 47958"/>
                <a:gd name="connsiteY5" fmla="*/ 67235 h 68910"/>
                <a:gd name="connsiteX6" fmla="*/ 45049 w 47958"/>
                <a:gd name="connsiteY6" fmla="*/ -1675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5049" y="-1675"/>
                  </a:moveTo>
                  <a:lnTo>
                    <a:pt x="36956" y="-1675"/>
                  </a:lnTo>
                  <a:lnTo>
                    <a:pt x="36956" y="58690"/>
                  </a:lnTo>
                  <a:lnTo>
                    <a:pt x="-2910" y="58690"/>
                  </a:lnTo>
                  <a:lnTo>
                    <a:pt x="-2910" y="67235"/>
                  </a:lnTo>
                  <a:lnTo>
                    <a:pt x="45049" y="67235"/>
                  </a:lnTo>
                  <a:lnTo>
                    <a:pt x="45049" y="-1675"/>
                  </a:lnTo>
                </a:path>
              </a:pathLst>
            </a:custGeom>
            <a:solidFill>
              <a:srgbClr val="71838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17" name="Freeform: Shape 716">
              <a:extLst>
                <a:ext uri="{FF2B5EF4-FFF2-40B4-BE49-F238E27FC236}">
                  <a16:creationId xmlns:a16="http://schemas.microsoft.com/office/drawing/2014/main" id="{40B168AC-0D0B-2844-464F-F1E5B69EC3A9}"/>
                </a:ext>
              </a:extLst>
            </p:cNvPr>
            <p:cNvSpPr/>
            <p:nvPr/>
          </p:nvSpPr>
          <p:spPr>
            <a:xfrm flipV="1">
              <a:off x="5995042" y="4371419"/>
              <a:ext cx="39865" cy="60363"/>
            </a:xfrm>
            <a:custGeom>
              <a:avLst/>
              <a:gdLst>
                <a:gd name="connsiteX0" fmla="*/ -2975 w 39865"/>
                <a:gd name="connsiteY0" fmla="*/ -1670 h 60363"/>
                <a:gd name="connsiteX1" fmla="*/ 36891 w 39865"/>
                <a:gd name="connsiteY1" fmla="*/ -1670 h 60363"/>
                <a:gd name="connsiteX2" fmla="*/ 36891 w 39865"/>
                <a:gd name="connsiteY2" fmla="*/ 58694 h 60363"/>
                <a:gd name="connsiteX3" fmla="*/ -2975 w 39865"/>
                <a:gd name="connsiteY3" fmla="*/ 58694 h 6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5" h="60363">
                  <a:moveTo>
                    <a:pt x="-2975" y="-1670"/>
                  </a:moveTo>
                  <a:lnTo>
                    <a:pt x="36891" y="-1670"/>
                  </a:lnTo>
                  <a:lnTo>
                    <a:pt x="36891" y="58694"/>
                  </a:lnTo>
                  <a:lnTo>
                    <a:pt x="-2975" y="58694"/>
                  </a:lnTo>
                  <a:close/>
                </a:path>
              </a:pathLst>
            </a:custGeom>
            <a:solidFill>
              <a:srgbClr val="7D969B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18" name="Freeform: Shape 717">
              <a:extLst>
                <a:ext uri="{FF2B5EF4-FFF2-40B4-BE49-F238E27FC236}">
                  <a16:creationId xmlns:a16="http://schemas.microsoft.com/office/drawing/2014/main" id="{6D997C8B-1B67-A8D6-453C-C44BFCD9743D}"/>
                </a:ext>
              </a:extLst>
            </p:cNvPr>
            <p:cNvSpPr/>
            <p:nvPr/>
          </p:nvSpPr>
          <p:spPr>
            <a:xfrm flipV="1">
              <a:off x="5995042" y="4362873"/>
              <a:ext cx="47958" cy="68910"/>
            </a:xfrm>
            <a:custGeom>
              <a:avLst/>
              <a:gdLst>
                <a:gd name="connsiteX0" fmla="*/ 44980 w 47958"/>
                <a:gd name="connsiteY0" fmla="*/ -1675 h 68910"/>
                <a:gd name="connsiteX1" fmla="*/ 36887 w 47958"/>
                <a:gd name="connsiteY1" fmla="*/ -1675 h 68910"/>
                <a:gd name="connsiteX2" fmla="*/ 36887 w 47958"/>
                <a:gd name="connsiteY2" fmla="*/ 58690 h 68910"/>
                <a:gd name="connsiteX3" fmla="*/ -2979 w 47958"/>
                <a:gd name="connsiteY3" fmla="*/ 58690 h 68910"/>
                <a:gd name="connsiteX4" fmla="*/ -2979 w 47958"/>
                <a:gd name="connsiteY4" fmla="*/ 67235 h 68910"/>
                <a:gd name="connsiteX5" fmla="*/ 44980 w 47958"/>
                <a:gd name="connsiteY5" fmla="*/ 67235 h 68910"/>
                <a:gd name="connsiteX6" fmla="*/ 44980 w 47958"/>
                <a:gd name="connsiteY6" fmla="*/ -1675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4980" y="-1675"/>
                  </a:moveTo>
                  <a:lnTo>
                    <a:pt x="36887" y="-1675"/>
                  </a:lnTo>
                  <a:lnTo>
                    <a:pt x="36887" y="58690"/>
                  </a:lnTo>
                  <a:lnTo>
                    <a:pt x="-2979" y="58690"/>
                  </a:lnTo>
                  <a:lnTo>
                    <a:pt x="-2979" y="67235"/>
                  </a:lnTo>
                  <a:lnTo>
                    <a:pt x="44980" y="67235"/>
                  </a:lnTo>
                  <a:lnTo>
                    <a:pt x="44980" y="-1675"/>
                  </a:lnTo>
                </a:path>
              </a:pathLst>
            </a:custGeom>
            <a:solidFill>
              <a:srgbClr val="71838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19" name="Freeform: Shape 718">
              <a:extLst>
                <a:ext uri="{FF2B5EF4-FFF2-40B4-BE49-F238E27FC236}">
                  <a16:creationId xmlns:a16="http://schemas.microsoft.com/office/drawing/2014/main" id="{C52FC2D0-D7FB-3EB5-8393-9F3C8845B804}"/>
                </a:ext>
              </a:extLst>
            </p:cNvPr>
            <p:cNvSpPr/>
            <p:nvPr/>
          </p:nvSpPr>
          <p:spPr>
            <a:xfrm flipV="1">
              <a:off x="6068607" y="4371419"/>
              <a:ext cx="39865" cy="60363"/>
            </a:xfrm>
            <a:custGeom>
              <a:avLst/>
              <a:gdLst>
                <a:gd name="connsiteX0" fmla="*/ -3044 w 39865"/>
                <a:gd name="connsiteY0" fmla="*/ -1670 h 60363"/>
                <a:gd name="connsiteX1" fmla="*/ 36821 w 39865"/>
                <a:gd name="connsiteY1" fmla="*/ -1670 h 60363"/>
                <a:gd name="connsiteX2" fmla="*/ 36821 w 39865"/>
                <a:gd name="connsiteY2" fmla="*/ 58694 h 60363"/>
                <a:gd name="connsiteX3" fmla="*/ -3044 w 39865"/>
                <a:gd name="connsiteY3" fmla="*/ 58694 h 6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5" h="60363">
                  <a:moveTo>
                    <a:pt x="-3044" y="-1670"/>
                  </a:moveTo>
                  <a:lnTo>
                    <a:pt x="36821" y="-1670"/>
                  </a:lnTo>
                  <a:lnTo>
                    <a:pt x="36821" y="58694"/>
                  </a:lnTo>
                  <a:lnTo>
                    <a:pt x="-3044" y="58694"/>
                  </a:lnTo>
                  <a:close/>
                </a:path>
              </a:pathLst>
            </a:custGeom>
            <a:solidFill>
              <a:srgbClr val="7D969B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20" name="Freeform: Shape 719">
              <a:extLst>
                <a:ext uri="{FF2B5EF4-FFF2-40B4-BE49-F238E27FC236}">
                  <a16:creationId xmlns:a16="http://schemas.microsoft.com/office/drawing/2014/main" id="{C1FF8F9C-E09E-E62F-0B28-C9FBE8973E2C}"/>
                </a:ext>
              </a:extLst>
            </p:cNvPr>
            <p:cNvSpPr/>
            <p:nvPr/>
          </p:nvSpPr>
          <p:spPr>
            <a:xfrm flipV="1">
              <a:off x="6068607" y="4362873"/>
              <a:ext cx="47958" cy="68910"/>
            </a:xfrm>
            <a:custGeom>
              <a:avLst/>
              <a:gdLst>
                <a:gd name="connsiteX0" fmla="*/ 44910 w 47958"/>
                <a:gd name="connsiteY0" fmla="*/ -1675 h 68910"/>
                <a:gd name="connsiteX1" fmla="*/ 36818 w 47958"/>
                <a:gd name="connsiteY1" fmla="*/ -1675 h 68910"/>
                <a:gd name="connsiteX2" fmla="*/ 36818 w 47958"/>
                <a:gd name="connsiteY2" fmla="*/ 58690 h 68910"/>
                <a:gd name="connsiteX3" fmla="*/ -3048 w 47958"/>
                <a:gd name="connsiteY3" fmla="*/ 58690 h 68910"/>
                <a:gd name="connsiteX4" fmla="*/ -3048 w 47958"/>
                <a:gd name="connsiteY4" fmla="*/ 67235 h 68910"/>
                <a:gd name="connsiteX5" fmla="*/ 44910 w 47958"/>
                <a:gd name="connsiteY5" fmla="*/ 67235 h 68910"/>
                <a:gd name="connsiteX6" fmla="*/ 44910 w 47958"/>
                <a:gd name="connsiteY6" fmla="*/ -1675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4910" y="-1675"/>
                  </a:moveTo>
                  <a:lnTo>
                    <a:pt x="36818" y="-1675"/>
                  </a:lnTo>
                  <a:lnTo>
                    <a:pt x="36818" y="58690"/>
                  </a:lnTo>
                  <a:lnTo>
                    <a:pt x="-3048" y="58690"/>
                  </a:lnTo>
                  <a:lnTo>
                    <a:pt x="-3048" y="67235"/>
                  </a:lnTo>
                  <a:lnTo>
                    <a:pt x="44910" y="67235"/>
                  </a:lnTo>
                  <a:lnTo>
                    <a:pt x="44910" y="-1675"/>
                  </a:lnTo>
                </a:path>
              </a:pathLst>
            </a:custGeom>
            <a:solidFill>
              <a:srgbClr val="71838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21" name="Freeform: Shape 720">
              <a:extLst>
                <a:ext uri="{FF2B5EF4-FFF2-40B4-BE49-F238E27FC236}">
                  <a16:creationId xmlns:a16="http://schemas.microsoft.com/office/drawing/2014/main" id="{3971D4DC-3DC8-5FFC-E39C-3D6EB26F3098}"/>
                </a:ext>
              </a:extLst>
            </p:cNvPr>
            <p:cNvSpPr/>
            <p:nvPr/>
          </p:nvSpPr>
          <p:spPr>
            <a:xfrm flipV="1">
              <a:off x="6142172" y="4371419"/>
              <a:ext cx="39865" cy="60363"/>
            </a:xfrm>
            <a:custGeom>
              <a:avLst/>
              <a:gdLst>
                <a:gd name="connsiteX0" fmla="*/ -3114 w 39865"/>
                <a:gd name="connsiteY0" fmla="*/ -1670 h 60363"/>
                <a:gd name="connsiteX1" fmla="*/ 36752 w 39865"/>
                <a:gd name="connsiteY1" fmla="*/ -1670 h 60363"/>
                <a:gd name="connsiteX2" fmla="*/ 36752 w 39865"/>
                <a:gd name="connsiteY2" fmla="*/ 58694 h 60363"/>
                <a:gd name="connsiteX3" fmla="*/ -3114 w 39865"/>
                <a:gd name="connsiteY3" fmla="*/ 58694 h 6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5" h="60363">
                  <a:moveTo>
                    <a:pt x="-3114" y="-1670"/>
                  </a:moveTo>
                  <a:lnTo>
                    <a:pt x="36752" y="-1670"/>
                  </a:lnTo>
                  <a:lnTo>
                    <a:pt x="36752" y="58694"/>
                  </a:lnTo>
                  <a:lnTo>
                    <a:pt x="-3114" y="58694"/>
                  </a:lnTo>
                  <a:close/>
                </a:path>
              </a:pathLst>
            </a:custGeom>
            <a:solidFill>
              <a:srgbClr val="7D969B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22" name="Freeform: Shape 721">
              <a:extLst>
                <a:ext uri="{FF2B5EF4-FFF2-40B4-BE49-F238E27FC236}">
                  <a16:creationId xmlns:a16="http://schemas.microsoft.com/office/drawing/2014/main" id="{8C897668-93CC-9F4B-361D-1112D44F2DFC}"/>
                </a:ext>
              </a:extLst>
            </p:cNvPr>
            <p:cNvSpPr/>
            <p:nvPr/>
          </p:nvSpPr>
          <p:spPr>
            <a:xfrm flipV="1">
              <a:off x="6142172" y="4362873"/>
              <a:ext cx="47958" cy="68910"/>
            </a:xfrm>
            <a:custGeom>
              <a:avLst/>
              <a:gdLst>
                <a:gd name="connsiteX0" fmla="*/ 44841 w 47958"/>
                <a:gd name="connsiteY0" fmla="*/ -1675 h 68910"/>
                <a:gd name="connsiteX1" fmla="*/ 36748 w 47958"/>
                <a:gd name="connsiteY1" fmla="*/ -1675 h 68910"/>
                <a:gd name="connsiteX2" fmla="*/ 36748 w 47958"/>
                <a:gd name="connsiteY2" fmla="*/ 58690 h 68910"/>
                <a:gd name="connsiteX3" fmla="*/ -3117 w 47958"/>
                <a:gd name="connsiteY3" fmla="*/ 58690 h 68910"/>
                <a:gd name="connsiteX4" fmla="*/ -3117 w 47958"/>
                <a:gd name="connsiteY4" fmla="*/ 67235 h 68910"/>
                <a:gd name="connsiteX5" fmla="*/ 44841 w 47958"/>
                <a:gd name="connsiteY5" fmla="*/ 67235 h 68910"/>
                <a:gd name="connsiteX6" fmla="*/ 44841 w 47958"/>
                <a:gd name="connsiteY6" fmla="*/ -1675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4841" y="-1675"/>
                  </a:moveTo>
                  <a:lnTo>
                    <a:pt x="36748" y="-1675"/>
                  </a:lnTo>
                  <a:lnTo>
                    <a:pt x="36748" y="58690"/>
                  </a:lnTo>
                  <a:lnTo>
                    <a:pt x="-3117" y="58690"/>
                  </a:lnTo>
                  <a:lnTo>
                    <a:pt x="-3117" y="67235"/>
                  </a:lnTo>
                  <a:lnTo>
                    <a:pt x="44841" y="67235"/>
                  </a:lnTo>
                  <a:lnTo>
                    <a:pt x="44841" y="-1675"/>
                  </a:lnTo>
                </a:path>
              </a:pathLst>
            </a:custGeom>
            <a:solidFill>
              <a:srgbClr val="71838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23" name="Freeform: Shape 722">
              <a:extLst>
                <a:ext uri="{FF2B5EF4-FFF2-40B4-BE49-F238E27FC236}">
                  <a16:creationId xmlns:a16="http://schemas.microsoft.com/office/drawing/2014/main" id="{55FEF329-53AA-2878-7252-B4F019DD6B9B}"/>
                </a:ext>
              </a:extLst>
            </p:cNvPr>
            <p:cNvSpPr/>
            <p:nvPr/>
          </p:nvSpPr>
          <p:spPr>
            <a:xfrm flipV="1">
              <a:off x="5774347" y="4473734"/>
              <a:ext cx="39865" cy="60363"/>
            </a:xfrm>
            <a:custGeom>
              <a:avLst/>
              <a:gdLst>
                <a:gd name="connsiteX0" fmla="*/ -2768 w 39865"/>
                <a:gd name="connsiteY0" fmla="*/ -1544 h 60363"/>
                <a:gd name="connsiteX1" fmla="*/ 37098 w 39865"/>
                <a:gd name="connsiteY1" fmla="*/ -1544 h 60363"/>
                <a:gd name="connsiteX2" fmla="*/ 37098 w 39865"/>
                <a:gd name="connsiteY2" fmla="*/ 58820 h 60363"/>
                <a:gd name="connsiteX3" fmla="*/ -2768 w 39865"/>
                <a:gd name="connsiteY3" fmla="*/ 58820 h 6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5" h="60363">
                  <a:moveTo>
                    <a:pt x="-2768" y="-1544"/>
                  </a:moveTo>
                  <a:lnTo>
                    <a:pt x="37098" y="-1544"/>
                  </a:lnTo>
                  <a:lnTo>
                    <a:pt x="37098" y="58820"/>
                  </a:lnTo>
                  <a:lnTo>
                    <a:pt x="-2768" y="58820"/>
                  </a:lnTo>
                  <a:close/>
                </a:path>
              </a:pathLst>
            </a:custGeom>
            <a:solidFill>
              <a:srgbClr val="7D969B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24" name="Freeform: Shape 723">
              <a:extLst>
                <a:ext uri="{FF2B5EF4-FFF2-40B4-BE49-F238E27FC236}">
                  <a16:creationId xmlns:a16="http://schemas.microsoft.com/office/drawing/2014/main" id="{963E0F85-26A5-933D-B448-22E1B50D51F8}"/>
                </a:ext>
              </a:extLst>
            </p:cNvPr>
            <p:cNvSpPr/>
            <p:nvPr/>
          </p:nvSpPr>
          <p:spPr>
            <a:xfrm flipV="1">
              <a:off x="5774347" y="4465188"/>
              <a:ext cx="47958" cy="68910"/>
            </a:xfrm>
            <a:custGeom>
              <a:avLst/>
              <a:gdLst>
                <a:gd name="connsiteX0" fmla="*/ 45187 w 47958"/>
                <a:gd name="connsiteY0" fmla="*/ -1549 h 68910"/>
                <a:gd name="connsiteX1" fmla="*/ 37094 w 47958"/>
                <a:gd name="connsiteY1" fmla="*/ -1549 h 68910"/>
                <a:gd name="connsiteX2" fmla="*/ 37094 w 47958"/>
                <a:gd name="connsiteY2" fmla="*/ 58816 h 68910"/>
                <a:gd name="connsiteX3" fmla="*/ -2772 w 47958"/>
                <a:gd name="connsiteY3" fmla="*/ 58816 h 68910"/>
                <a:gd name="connsiteX4" fmla="*/ -2772 w 47958"/>
                <a:gd name="connsiteY4" fmla="*/ 67361 h 68910"/>
                <a:gd name="connsiteX5" fmla="*/ 45187 w 47958"/>
                <a:gd name="connsiteY5" fmla="*/ 67361 h 68910"/>
                <a:gd name="connsiteX6" fmla="*/ 45187 w 47958"/>
                <a:gd name="connsiteY6" fmla="*/ -1549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5187" y="-1549"/>
                  </a:moveTo>
                  <a:lnTo>
                    <a:pt x="37094" y="-1549"/>
                  </a:lnTo>
                  <a:lnTo>
                    <a:pt x="37094" y="58816"/>
                  </a:lnTo>
                  <a:lnTo>
                    <a:pt x="-2772" y="58816"/>
                  </a:lnTo>
                  <a:lnTo>
                    <a:pt x="-2772" y="67361"/>
                  </a:lnTo>
                  <a:lnTo>
                    <a:pt x="45187" y="67361"/>
                  </a:lnTo>
                  <a:lnTo>
                    <a:pt x="45187" y="-1549"/>
                  </a:lnTo>
                </a:path>
              </a:pathLst>
            </a:custGeom>
            <a:solidFill>
              <a:srgbClr val="71838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25" name="Freeform: Shape 724">
              <a:extLst>
                <a:ext uri="{FF2B5EF4-FFF2-40B4-BE49-F238E27FC236}">
                  <a16:creationId xmlns:a16="http://schemas.microsoft.com/office/drawing/2014/main" id="{9B913BA7-DCF5-57D5-4C2B-B056CA04BFCF}"/>
                </a:ext>
              </a:extLst>
            </p:cNvPr>
            <p:cNvSpPr/>
            <p:nvPr/>
          </p:nvSpPr>
          <p:spPr>
            <a:xfrm flipV="1">
              <a:off x="5847912" y="4473734"/>
              <a:ext cx="39865" cy="60363"/>
            </a:xfrm>
            <a:custGeom>
              <a:avLst/>
              <a:gdLst>
                <a:gd name="connsiteX0" fmla="*/ -2837 w 39865"/>
                <a:gd name="connsiteY0" fmla="*/ -1544 h 60363"/>
                <a:gd name="connsiteX1" fmla="*/ 37029 w 39865"/>
                <a:gd name="connsiteY1" fmla="*/ -1544 h 60363"/>
                <a:gd name="connsiteX2" fmla="*/ 37029 w 39865"/>
                <a:gd name="connsiteY2" fmla="*/ 58820 h 60363"/>
                <a:gd name="connsiteX3" fmla="*/ -2837 w 39865"/>
                <a:gd name="connsiteY3" fmla="*/ 58820 h 6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5" h="60363">
                  <a:moveTo>
                    <a:pt x="-2837" y="-1544"/>
                  </a:moveTo>
                  <a:lnTo>
                    <a:pt x="37029" y="-1544"/>
                  </a:lnTo>
                  <a:lnTo>
                    <a:pt x="37029" y="58820"/>
                  </a:lnTo>
                  <a:lnTo>
                    <a:pt x="-2837" y="58820"/>
                  </a:lnTo>
                  <a:close/>
                </a:path>
              </a:pathLst>
            </a:custGeom>
            <a:solidFill>
              <a:srgbClr val="7D969B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26" name="Freeform: Shape 725">
              <a:extLst>
                <a:ext uri="{FF2B5EF4-FFF2-40B4-BE49-F238E27FC236}">
                  <a16:creationId xmlns:a16="http://schemas.microsoft.com/office/drawing/2014/main" id="{C9357DE4-BDBF-3A15-01AE-2DDEA07906B9}"/>
                </a:ext>
              </a:extLst>
            </p:cNvPr>
            <p:cNvSpPr/>
            <p:nvPr/>
          </p:nvSpPr>
          <p:spPr>
            <a:xfrm flipV="1">
              <a:off x="5847912" y="4465188"/>
              <a:ext cx="47958" cy="68910"/>
            </a:xfrm>
            <a:custGeom>
              <a:avLst/>
              <a:gdLst>
                <a:gd name="connsiteX0" fmla="*/ 45118 w 47958"/>
                <a:gd name="connsiteY0" fmla="*/ -1549 h 68910"/>
                <a:gd name="connsiteX1" fmla="*/ 37025 w 47958"/>
                <a:gd name="connsiteY1" fmla="*/ -1549 h 68910"/>
                <a:gd name="connsiteX2" fmla="*/ 37025 w 47958"/>
                <a:gd name="connsiteY2" fmla="*/ 58816 h 68910"/>
                <a:gd name="connsiteX3" fmla="*/ -2841 w 47958"/>
                <a:gd name="connsiteY3" fmla="*/ 58816 h 68910"/>
                <a:gd name="connsiteX4" fmla="*/ -2841 w 47958"/>
                <a:gd name="connsiteY4" fmla="*/ 67361 h 68910"/>
                <a:gd name="connsiteX5" fmla="*/ 45118 w 47958"/>
                <a:gd name="connsiteY5" fmla="*/ 67361 h 68910"/>
                <a:gd name="connsiteX6" fmla="*/ 45118 w 47958"/>
                <a:gd name="connsiteY6" fmla="*/ -1549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5118" y="-1549"/>
                  </a:moveTo>
                  <a:lnTo>
                    <a:pt x="37025" y="-1549"/>
                  </a:lnTo>
                  <a:lnTo>
                    <a:pt x="37025" y="58816"/>
                  </a:lnTo>
                  <a:lnTo>
                    <a:pt x="-2841" y="58816"/>
                  </a:lnTo>
                  <a:lnTo>
                    <a:pt x="-2841" y="67361"/>
                  </a:lnTo>
                  <a:lnTo>
                    <a:pt x="45118" y="67361"/>
                  </a:lnTo>
                  <a:lnTo>
                    <a:pt x="45118" y="-1549"/>
                  </a:lnTo>
                </a:path>
              </a:pathLst>
            </a:custGeom>
            <a:solidFill>
              <a:srgbClr val="71838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27" name="Freeform: Shape 726">
              <a:extLst>
                <a:ext uri="{FF2B5EF4-FFF2-40B4-BE49-F238E27FC236}">
                  <a16:creationId xmlns:a16="http://schemas.microsoft.com/office/drawing/2014/main" id="{14A686BD-0406-40DE-7515-47B5AFB11678}"/>
                </a:ext>
              </a:extLst>
            </p:cNvPr>
            <p:cNvSpPr/>
            <p:nvPr/>
          </p:nvSpPr>
          <p:spPr>
            <a:xfrm flipV="1">
              <a:off x="5921477" y="4473734"/>
              <a:ext cx="39865" cy="60363"/>
            </a:xfrm>
            <a:custGeom>
              <a:avLst/>
              <a:gdLst>
                <a:gd name="connsiteX0" fmla="*/ -2906 w 39865"/>
                <a:gd name="connsiteY0" fmla="*/ -1544 h 60363"/>
                <a:gd name="connsiteX1" fmla="*/ 36960 w 39865"/>
                <a:gd name="connsiteY1" fmla="*/ -1544 h 60363"/>
                <a:gd name="connsiteX2" fmla="*/ 36960 w 39865"/>
                <a:gd name="connsiteY2" fmla="*/ 58820 h 60363"/>
                <a:gd name="connsiteX3" fmla="*/ -2906 w 39865"/>
                <a:gd name="connsiteY3" fmla="*/ 58820 h 6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5" h="60363">
                  <a:moveTo>
                    <a:pt x="-2906" y="-1544"/>
                  </a:moveTo>
                  <a:lnTo>
                    <a:pt x="36960" y="-1544"/>
                  </a:lnTo>
                  <a:lnTo>
                    <a:pt x="36960" y="58820"/>
                  </a:lnTo>
                  <a:lnTo>
                    <a:pt x="-2906" y="58820"/>
                  </a:lnTo>
                  <a:close/>
                </a:path>
              </a:pathLst>
            </a:custGeom>
            <a:solidFill>
              <a:srgbClr val="7D969B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28" name="Freeform: Shape 727">
              <a:extLst>
                <a:ext uri="{FF2B5EF4-FFF2-40B4-BE49-F238E27FC236}">
                  <a16:creationId xmlns:a16="http://schemas.microsoft.com/office/drawing/2014/main" id="{6A3E28AE-698A-C370-76A5-06E1BA355998}"/>
                </a:ext>
              </a:extLst>
            </p:cNvPr>
            <p:cNvSpPr/>
            <p:nvPr/>
          </p:nvSpPr>
          <p:spPr>
            <a:xfrm flipV="1">
              <a:off x="5921477" y="4465188"/>
              <a:ext cx="47958" cy="68910"/>
            </a:xfrm>
            <a:custGeom>
              <a:avLst/>
              <a:gdLst>
                <a:gd name="connsiteX0" fmla="*/ 45049 w 47958"/>
                <a:gd name="connsiteY0" fmla="*/ -1549 h 68910"/>
                <a:gd name="connsiteX1" fmla="*/ 36956 w 47958"/>
                <a:gd name="connsiteY1" fmla="*/ -1549 h 68910"/>
                <a:gd name="connsiteX2" fmla="*/ 36956 w 47958"/>
                <a:gd name="connsiteY2" fmla="*/ 58816 h 68910"/>
                <a:gd name="connsiteX3" fmla="*/ -2910 w 47958"/>
                <a:gd name="connsiteY3" fmla="*/ 58816 h 68910"/>
                <a:gd name="connsiteX4" fmla="*/ -2910 w 47958"/>
                <a:gd name="connsiteY4" fmla="*/ 67361 h 68910"/>
                <a:gd name="connsiteX5" fmla="*/ 45049 w 47958"/>
                <a:gd name="connsiteY5" fmla="*/ 67361 h 68910"/>
                <a:gd name="connsiteX6" fmla="*/ 45049 w 47958"/>
                <a:gd name="connsiteY6" fmla="*/ -1549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5049" y="-1549"/>
                  </a:moveTo>
                  <a:lnTo>
                    <a:pt x="36956" y="-1549"/>
                  </a:lnTo>
                  <a:lnTo>
                    <a:pt x="36956" y="58816"/>
                  </a:lnTo>
                  <a:lnTo>
                    <a:pt x="-2910" y="58816"/>
                  </a:lnTo>
                  <a:lnTo>
                    <a:pt x="-2910" y="67361"/>
                  </a:lnTo>
                  <a:lnTo>
                    <a:pt x="45049" y="67361"/>
                  </a:lnTo>
                  <a:lnTo>
                    <a:pt x="45049" y="-1549"/>
                  </a:lnTo>
                </a:path>
              </a:pathLst>
            </a:custGeom>
            <a:solidFill>
              <a:srgbClr val="71838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29" name="Freeform: Shape 728">
              <a:extLst>
                <a:ext uri="{FF2B5EF4-FFF2-40B4-BE49-F238E27FC236}">
                  <a16:creationId xmlns:a16="http://schemas.microsoft.com/office/drawing/2014/main" id="{E8CC6E94-92F3-E421-DB91-E7BE3B79F973}"/>
                </a:ext>
              </a:extLst>
            </p:cNvPr>
            <p:cNvSpPr/>
            <p:nvPr/>
          </p:nvSpPr>
          <p:spPr>
            <a:xfrm flipV="1">
              <a:off x="5995042" y="4473734"/>
              <a:ext cx="39865" cy="60363"/>
            </a:xfrm>
            <a:custGeom>
              <a:avLst/>
              <a:gdLst>
                <a:gd name="connsiteX0" fmla="*/ -2975 w 39865"/>
                <a:gd name="connsiteY0" fmla="*/ -1544 h 60363"/>
                <a:gd name="connsiteX1" fmla="*/ 36891 w 39865"/>
                <a:gd name="connsiteY1" fmla="*/ -1544 h 60363"/>
                <a:gd name="connsiteX2" fmla="*/ 36891 w 39865"/>
                <a:gd name="connsiteY2" fmla="*/ 58820 h 60363"/>
                <a:gd name="connsiteX3" fmla="*/ -2975 w 39865"/>
                <a:gd name="connsiteY3" fmla="*/ 58820 h 6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5" h="60363">
                  <a:moveTo>
                    <a:pt x="-2975" y="-1544"/>
                  </a:moveTo>
                  <a:lnTo>
                    <a:pt x="36891" y="-1544"/>
                  </a:lnTo>
                  <a:lnTo>
                    <a:pt x="36891" y="58820"/>
                  </a:lnTo>
                  <a:lnTo>
                    <a:pt x="-2975" y="58820"/>
                  </a:lnTo>
                  <a:close/>
                </a:path>
              </a:pathLst>
            </a:custGeom>
            <a:solidFill>
              <a:srgbClr val="7D969B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30" name="Freeform: Shape 729">
              <a:extLst>
                <a:ext uri="{FF2B5EF4-FFF2-40B4-BE49-F238E27FC236}">
                  <a16:creationId xmlns:a16="http://schemas.microsoft.com/office/drawing/2014/main" id="{49C93A1C-61CE-B781-5455-B87DABE09925}"/>
                </a:ext>
              </a:extLst>
            </p:cNvPr>
            <p:cNvSpPr/>
            <p:nvPr/>
          </p:nvSpPr>
          <p:spPr>
            <a:xfrm flipV="1">
              <a:off x="5995042" y="4465188"/>
              <a:ext cx="47958" cy="68910"/>
            </a:xfrm>
            <a:custGeom>
              <a:avLst/>
              <a:gdLst>
                <a:gd name="connsiteX0" fmla="*/ 44980 w 47958"/>
                <a:gd name="connsiteY0" fmla="*/ -1549 h 68910"/>
                <a:gd name="connsiteX1" fmla="*/ 36887 w 47958"/>
                <a:gd name="connsiteY1" fmla="*/ -1549 h 68910"/>
                <a:gd name="connsiteX2" fmla="*/ 36887 w 47958"/>
                <a:gd name="connsiteY2" fmla="*/ 58816 h 68910"/>
                <a:gd name="connsiteX3" fmla="*/ -2979 w 47958"/>
                <a:gd name="connsiteY3" fmla="*/ 58816 h 68910"/>
                <a:gd name="connsiteX4" fmla="*/ -2979 w 47958"/>
                <a:gd name="connsiteY4" fmla="*/ 67361 h 68910"/>
                <a:gd name="connsiteX5" fmla="*/ 44980 w 47958"/>
                <a:gd name="connsiteY5" fmla="*/ 67361 h 68910"/>
                <a:gd name="connsiteX6" fmla="*/ 44980 w 47958"/>
                <a:gd name="connsiteY6" fmla="*/ -1549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4980" y="-1549"/>
                  </a:moveTo>
                  <a:lnTo>
                    <a:pt x="36887" y="-1549"/>
                  </a:lnTo>
                  <a:lnTo>
                    <a:pt x="36887" y="58816"/>
                  </a:lnTo>
                  <a:lnTo>
                    <a:pt x="-2979" y="58816"/>
                  </a:lnTo>
                  <a:lnTo>
                    <a:pt x="-2979" y="67361"/>
                  </a:lnTo>
                  <a:lnTo>
                    <a:pt x="44980" y="67361"/>
                  </a:lnTo>
                  <a:lnTo>
                    <a:pt x="44980" y="-1549"/>
                  </a:lnTo>
                </a:path>
              </a:pathLst>
            </a:custGeom>
            <a:solidFill>
              <a:srgbClr val="71838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31" name="Freeform: Shape 730">
              <a:extLst>
                <a:ext uri="{FF2B5EF4-FFF2-40B4-BE49-F238E27FC236}">
                  <a16:creationId xmlns:a16="http://schemas.microsoft.com/office/drawing/2014/main" id="{0CF13071-BACA-FC41-B42C-31E133440A24}"/>
                </a:ext>
              </a:extLst>
            </p:cNvPr>
            <p:cNvSpPr/>
            <p:nvPr/>
          </p:nvSpPr>
          <p:spPr>
            <a:xfrm flipV="1">
              <a:off x="6068607" y="4473734"/>
              <a:ext cx="39865" cy="60363"/>
            </a:xfrm>
            <a:custGeom>
              <a:avLst/>
              <a:gdLst>
                <a:gd name="connsiteX0" fmla="*/ -3044 w 39865"/>
                <a:gd name="connsiteY0" fmla="*/ -1544 h 60363"/>
                <a:gd name="connsiteX1" fmla="*/ 36821 w 39865"/>
                <a:gd name="connsiteY1" fmla="*/ -1544 h 60363"/>
                <a:gd name="connsiteX2" fmla="*/ 36821 w 39865"/>
                <a:gd name="connsiteY2" fmla="*/ 58820 h 60363"/>
                <a:gd name="connsiteX3" fmla="*/ -3044 w 39865"/>
                <a:gd name="connsiteY3" fmla="*/ 58820 h 6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5" h="60363">
                  <a:moveTo>
                    <a:pt x="-3044" y="-1544"/>
                  </a:moveTo>
                  <a:lnTo>
                    <a:pt x="36821" y="-1544"/>
                  </a:lnTo>
                  <a:lnTo>
                    <a:pt x="36821" y="58820"/>
                  </a:lnTo>
                  <a:lnTo>
                    <a:pt x="-3044" y="58820"/>
                  </a:lnTo>
                  <a:close/>
                </a:path>
              </a:pathLst>
            </a:custGeom>
            <a:solidFill>
              <a:srgbClr val="7D969B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32" name="Freeform: Shape 731">
              <a:extLst>
                <a:ext uri="{FF2B5EF4-FFF2-40B4-BE49-F238E27FC236}">
                  <a16:creationId xmlns:a16="http://schemas.microsoft.com/office/drawing/2014/main" id="{8ADD2997-1073-7D70-0A17-2B3542B83468}"/>
                </a:ext>
              </a:extLst>
            </p:cNvPr>
            <p:cNvSpPr/>
            <p:nvPr/>
          </p:nvSpPr>
          <p:spPr>
            <a:xfrm flipV="1">
              <a:off x="6068607" y="4465188"/>
              <a:ext cx="47958" cy="68910"/>
            </a:xfrm>
            <a:custGeom>
              <a:avLst/>
              <a:gdLst>
                <a:gd name="connsiteX0" fmla="*/ 44910 w 47958"/>
                <a:gd name="connsiteY0" fmla="*/ -1549 h 68910"/>
                <a:gd name="connsiteX1" fmla="*/ 36818 w 47958"/>
                <a:gd name="connsiteY1" fmla="*/ -1549 h 68910"/>
                <a:gd name="connsiteX2" fmla="*/ 36818 w 47958"/>
                <a:gd name="connsiteY2" fmla="*/ 58816 h 68910"/>
                <a:gd name="connsiteX3" fmla="*/ -3048 w 47958"/>
                <a:gd name="connsiteY3" fmla="*/ 58816 h 68910"/>
                <a:gd name="connsiteX4" fmla="*/ -3048 w 47958"/>
                <a:gd name="connsiteY4" fmla="*/ 67361 h 68910"/>
                <a:gd name="connsiteX5" fmla="*/ 44910 w 47958"/>
                <a:gd name="connsiteY5" fmla="*/ 67361 h 68910"/>
                <a:gd name="connsiteX6" fmla="*/ 44910 w 47958"/>
                <a:gd name="connsiteY6" fmla="*/ -1549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4910" y="-1549"/>
                  </a:moveTo>
                  <a:lnTo>
                    <a:pt x="36818" y="-1549"/>
                  </a:lnTo>
                  <a:lnTo>
                    <a:pt x="36818" y="58816"/>
                  </a:lnTo>
                  <a:lnTo>
                    <a:pt x="-3048" y="58816"/>
                  </a:lnTo>
                  <a:lnTo>
                    <a:pt x="-3048" y="67361"/>
                  </a:lnTo>
                  <a:lnTo>
                    <a:pt x="44910" y="67361"/>
                  </a:lnTo>
                  <a:lnTo>
                    <a:pt x="44910" y="-1549"/>
                  </a:lnTo>
                </a:path>
              </a:pathLst>
            </a:custGeom>
            <a:solidFill>
              <a:srgbClr val="71838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33" name="Freeform: Shape 732">
              <a:extLst>
                <a:ext uri="{FF2B5EF4-FFF2-40B4-BE49-F238E27FC236}">
                  <a16:creationId xmlns:a16="http://schemas.microsoft.com/office/drawing/2014/main" id="{9696E0CB-073F-D74C-BD3F-76F7D2AD7E85}"/>
                </a:ext>
              </a:extLst>
            </p:cNvPr>
            <p:cNvSpPr/>
            <p:nvPr/>
          </p:nvSpPr>
          <p:spPr>
            <a:xfrm flipV="1">
              <a:off x="6142172" y="4473734"/>
              <a:ext cx="39865" cy="60363"/>
            </a:xfrm>
            <a:custGeom>
              <a:avLst/>
              <a:gdLst>
                <a:gd name="connsiteX0" fmla="*/ -3114 w 39865"/>
                <a:gd name="connsiteY0" fmla="*/ -1544 h 60363"/>
                <a:gd name="connsiteX1" fmla="*/ 36752 w 39865"/>
                <a:gd name="connsiteY1" fmla="*/ -1544 h 60363"/>
                <a:gd name="connsiteX2" fmla="*/ 36752 w 39865"/>
                <a:gd name="connsiteY2" fmla="*/ 58820 h 60363"/>
                <a:gd name="connsiteX3" fmla="*/ -3114 w 39865"/>
                <a:gd name="connsiteY3" fmla="*/ 58820 h 6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5" h="60363">
                  <a:moveTo>
                    <a:pt x="-3114" y="-1544"/>
                  </a:moveTo>
                  <a:lnTo>
                    <a:pt x="36752" y="-1544"/>
                  </a:lnTo>
                  <a:lnTo>
                    <a:pt x="36752" y="58820"/>
                  </a:lnTo>
                  <a:lnTo>
                    <a:pt x="-3114" y="58820"/>
                  </a:lnTo>
                  <a:close/>
                </a:path>
              </a:pathLst>
            </a:custGeom>
            <a:solidFill>
              <a:srgbClr val="7D969B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34" name="Freeform: Shape 733">
              <a:extLst>
                <a:ext uri="{FF2B5EF4-FFF2-40B4-BE49-F238E27FC236}">
                  <a16:creationId xmlns:a16="http://schemas.microsoft.com/office/drawing/2014/main" id="{89C27314-15D3-98EA-7328-803009CE0481}"/>
                </a:ext>
              </a:extLst>
            </p:cNvPr>
            <p:cNvSpPr/>
            <p:nvPr/>
          </p:nvSpPr>
          <p:spPr>
            <a:xfrm flipV="1">
              <a:off x="6142172" y="4465188"/>
              <a:ext cx="47958" cy="68910"/>
            </a:xfrm>
            <a:custGeom>
              <a:avLst/>
              <a:gdLst>
                <a:gd name="connsiteX0" fmla="*/ 44841 w 47958"/>
                <a:gd name="connsiteY0" fmla="*/ -1549 h 68910"/>
                <a:gd name="connsiteX1" fmla="*/ 36748 w 47958"/>
                <a:gd name="connsiteY1" fmla="*/ -1549 h 68910"/>
                <a:gd name="connsiteX2" fmla="*/ 36748 w 47958"/>
                <a:gd name="connsiteY2" fmla="*/ 58816 h 68910"/>
                <a:gd name="connsiteX3" fmla="*/ -3117 w 47958"/>
                <a:gd name="connsiteY3" fmla="*/ 58816 h 68910"/>
                <a:gd name="connsiteX4" fmla="*/ -3117 w 47958"/>
                <a:gd name="connsiteY4" fmla="*/ 67361 h 68910"/>
                <a:gd name="connsiteX5" fmla="*/ 44841 w 47958"/>
                <a:gd name="connsiteY5" fmla="*/ 67361 h 68910"/>
                <a:gd name="connsiteX6" fmla="*/ 44841 w 47958"/>
                <a:gd name="connsiteY6" fmla="*/ -1549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4841" y="-1549"/>
                  </a:moveTo>
                  <a:lnTo>
                    <a:pt x="36748" y="-1549"/>
                  </a:lnTo>
                  <a:lnTo>
                    <a:pt x="36748" y="58816"/>
                  </a:lnTo>
                  <a:lnTo>
                    <a:pt x="-3117" y="58816"/>
                  </a:lnTo>
                  <a:lnTo>
                    <a:pt x="-3117" y="67361"/>
                  </a:lnTo>
                  <a:lnTo>
                    <a:pt x="44841" y="67361"/>
                  </a:lnTo>
                  <a:lnTo>
                    <a:pt x="44841" y="-1549"/>
                  </a:lnTo>
                </a:path>
              </a:pathLst>
            </a:custGeom>
            <a:solidFill>
              <a:srgbClr val="71838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35" name="Freeform: Shape 734">
              <a:extLst>
                <a:ext uri="{FF2B5EF4-FFF2-40B4-BE49-F238E27FC236}">
                  <a16:creationId xmlns:a16="http://schemas.microsoft.com/office/drawing/2014/main" id="{9168122E-80CC-EC17-FDC7-1E28F09AD4FD}"/>
                </a:ext>
              </a:extLst>
            </p:cNvPr>
            <p:cNvSpPr/>
            <p:nvPr/>
          </p:nvSpPr>
          <p:spPr>
            <a:xfrm flipV="1">
              <a:off x="5774347" y="4576048"/>
              <a:ext cx="39865" cy="60363"/>
            </a:xfrm>
            <a:custGeom>
              <a:avLst/>
              <a:gdLst>
                <a:gd name="connsiteX0" fmla="*/ -2768 w 39865"/>
                <a:gd name="connsiteY0" fmla="*/ -1418 h 60363"/>
                <a:gd name="connsiteX1" fmla="*/ 37098 w 39865"/>
                <a:gd name="connsiteY1" fmla="*/ -1418 h 60363"/>
                <a:gd name="connsiteX2" fmla="*/ 37098 w 39865"/>
                <a:gd name="connsiteY2" fmla="*/ 58946 h 60363"/>
                <a:gd name="connsiteX3" fmla="*/ -2768 w 39865"/>
                <a:gd name="connsiteY3" fmla="*/ 58946 h 6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5" h="60363">
                  <a:moveTo>
                    <a:pt x="-2768" y="-1418"/>
                  </a:moveTo>
                  <a:lnTo>
                    <a:pt x="37098" y="-1418"/>
                  </a:lnTo>
                  <a:lnTo>
                    <a:pt x="37098" y="58946"/>
                  </a:lnTo>
                  <a:lnTo>
                    <a:pt x="-2768" y="58946"/>
                  </a:lnTo>
                  <a:close/>
                </a:path>
              </a:pathLst>
            </a:custGeom>
            <a:solidFill>
              <a:srgbClr val="7D969B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36" name="Freeform: Shape 735">
              <a:extLst>
                <a:ext uri="{FF2B5EF4-FFF2-40B4-BE49-F238E27FC236}">
                  <a16:creationId xmlns:a16="http://schemas.microsoft.com/office/drawing/2014/main" id="{8ED03B34-3046-2D3D-6B1C-64E20508B366}"/>
                </a:ext>
              </a:extLst>
            </p:cNvPr>
            <p:cNvSpPr/>
            <p:nvPr/>
          </p:nvSpPr>
          <p:spPr>
            <a:xfrm flipV="1">
              <a:off x="5774347" y="4567502"/>
              <a:ext cx="47958" cy="68910"/>
            </a:xfrm>
            <a:custGeom>
              <a:avLst/>
              <a:gdLst>
                <a:gd name="connsiteX0" fmla="*/ 45187 w 47958"/>
                <a:gd name="connsiteY0" fmla="*/ -1423 h 68910"/>
                <a:gd name="connsiteX1" fmla="*/ 37094 w 47958"/>
                <a:gd name="connsiteY1" fmla="*/ -1423 h 68910"/>
                <a:gd name="connsiteX2" fmla="*/ 37094 w 47958"/>
                <a:gd name="connsiteY2" fmla="*/ 58942 h 68910"/>
                <a:gd name="connsiteX3" fmla="*/ -2772 w 47958"/>
                <a:gd name="connsiteY3" fmla="*/ 58942 h 68910"/>
                <a:gd name="connsiteX4" fmla="*/ -2772 w 47958"/>
                <a:gd name="connsiteY4" fmla="*/ 67487 h 68910"/>
                <a:gd name="connsiteX5" fmla="*/ 45187 w 47958"/>
                <a:gd name="connsiteY5" fmla="*/ 67487 h 68910"/>
                <a:gd name="connsiteX6" fmla="*/ 45187 w 47958"/>
                <a:gd name="connsiteY6" fmla="*/ -1423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5187" y="-1423"/>
                  </a:moveTo>
                  <a:lnTo>
                    <a:pt x="37094" y="-1423"/>
                  </a:lnTo>
                  <a:lnTo>
                    <a:pt x="37094" y="58942"/>
                  </a:lnTo>
                  <a:lnTo>
                    <a:pt x="-2772" y="58942"/>
                  </a:lnTo>
                  <a:lnTo>
                    <a:pt x="-2772" y="67487"/>
                  </a:lnTo>
                  <a:lnTo>
                    <a:pt x="45187" y="67487"/>
                  </a:lnTo>
                  <a:lnTo>
                    <a:pt x="45187" y="-1423"/>
                  </a:lnTo>
                </a:path>
              </a:pathLst>
            </a:custGeom>
            <a:solidFill>
              <a:srgbClr val="71838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37" name="Freeform: Shape 736">
              <a:extLst>
                <a:ext uri="{FF2B5EF4-FFF2-40B4-BE49-F238E27FC236}">
                  <a16:creationId xmlns:a16="http://schemas.microsoft.com/office/drawing/2014/main" id="{67705C9B-896A-1BE4-7D99-4893CBC57E66}"/>
                </a:ext>
              </a:extLst>
            </p:cNvPr>
            <p:cNvSpPr/>
            <p:nvPr/>
          </p:nvSpPr>
          <p:spPr>
            <a:xfrm flipV="1">
              <a:off x="5847912" y="4576048"/>
              <a:ext cx="39865" cy="60363"/>
            </a:xfrm>
            <a:custGeom>
              <a:avLst/>
              <a:gdLst>
                <a:gd name="connsiteX0" fmla="*/ -2837 w 39865"/>
                <a:gd name="connsiteY0" fmla="*/ -1418 h 60363"/>
                <a:gd name="connsiteX1" fmla="*/ 37029 w 39865"/>
                <a:gd name="connsiteY1" fmla="*/ -1418 h 60363"/>
                <a:gd name="connsiteX2" fmla="*/ 37029 w 39865"/>
                <a:gd name="connsiteY2" fmla="*/ 58946 h 60363"/>
                <a:gd name="connsiteX3" fmla="*/ -2837 w 39865"/>
                <a:gd name="connsiteY3" fmla="*/ 58946 h 6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5" h="60363">
                  <a:moveTo>
                    <a:pt x="-2837" y="-1418"/>
                  </a:moveTo>
                  <a:lnTo>
                    <a:pt x="37029" y="-1418"/>
                  </a:lnTo>
                  <a:lnTo>
                    <a:pt x="37029" y="58946"/>
                  </a:lnTo>
                  <a:lnTo>
                    <a:pt x="-2837" y="58946"/>
                  </a:lnTo>
                  <a:close/>
                </a:path>
              </a:pathLst>
            </a:custGeom>
            <a:solidFill>
              <a:srgbClr val="7D969B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38" name="Freeform: Shape 737">
              <a:extLst>
                <a:ext uri="{FF2B5EF4-FFF2-40B4-BE49-F238E27FC236}">
                  <a16:creationId xmlns:a16="http://schemas.microsoft.com/office/drawing/2014/main" id="{27C9C8C7-C1B3-6218-0878-A00881C75942}"/>
                </a:ext>
              </a:extLst>
            </p:cNvPr>
            <p:cNvSpPr/>
            <p:nvPr/>
          </p:nvSpPr>
          <p:spPr>
            <a:xfrm flipV="1">
              <a:off x="5847912" y="4567502"/>
              <a:ext cx="47958" cy="68910"/>
            </a:xfrm>
            <a:custGeom>
              <a:avLst/>
              <a:gdLst>
                <a:gd name="connsiteX0" fmla="*/ 45118 w 47958"/>
                <a:gd name="connsiteY0" fmla="*/ -1423 h 68910"/>
                <a:gd name="connsiteX1" fmla="*/ 37025 w 47958"/>
                <a:gd name="connsiteY1" fmla="*/ -1423 h 68910"/>
                <a:gd name="connsiteX2" fmla="*/ 37025 w 47958"/>
                <a:gd name="connsiteY2" fmla="*/ 58942 h 68910"/>
                <a:gd name="connsiteX3" fmla="*/ -2841 w 47958"/>
                <a:gd name="connsiteY3" fmla="*/ 58942 h 68910"/>
                <a:gd name="connsiteX4" fmla="*/ -2841 w 47958"/>
                <a:gd name="connsiteY4" fmla="*/ 67487 h 68910"/>
                <a:gd name="connsiteX5" fmla="*/ 45118 w 47958"/>
                <a:gd name="connsiteY5" fmla="*/ 67487 h 68910"/>
                <a:gd name="connsiteX6" fmla="*/ 45118 w 47958"/>
                <a:gd name="connsiteY6" fmla="*/ -1423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5118" y="-1423"/>
                  </a:moveTo>
                  <a:lnTo>
                    <a:pt x="37025" y="-1423"/>
                  </a:lnTo>
                  <a:lnTo>
                    <a:pt x="37025" y="58942"/>
                  </a:lnTo>
                  <a:lnTo>
                    <a:pt x="-2841" y="58942"/>
                  </a:lnTo>
                  <a:lnTo>
                    <a:pt x="-2841" y="67487"/>
                  </a:lnTo>
                  <a:lnTo>
                    <a:pt x="45118" y="67487"/>
                  </a:lnTo>
                  <a:lnTo>
                    <a:pt x="45118" y="-1423"/>
                  </a:lnTo>
                </a:path>
              </a:pathLst>
            </a:custGeom>
            <a:solidFill>
              <a:srgbClr val="71838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39" name="Freeform: Shape 738">
              <a:extLst>
                <a:ext uri="{FF2B5EF4-FFF2-40B4-BE49-F238E27FC236}">
                  <a16:creationId xmlns:a16="http://schemas.microsoft.com/office/drawing/2014/main" id="{F2B65FA6-E1FE-28FA-1C3F-72B128DF42A0}"/>
                </a:ext>
              </a:extLst>
            </p:cNvPr>
            <p:cNvSpPr/>
            <p:nvPr/>
          </p:nvSpPr>
          <p:spPr>
            <a:xfrm flipV="1">
              <a:off x="6068607" y="4576048"/>
              <a:ext cx="39865" cy="60363"/>
            </a:xfrm>
            <a:custGeom>
              <a:avLst/>
              <a:gdLst>
                <a:gd name="connsiteX0" fmla="*/ -3044 w 39865"/>
                <a:gd name="connsiteY0" fmla="*/ -1418 h 60363"/>
                <a:gd name="connsiteX1" fmla="*/ 36821 w 39865"/>
                <a:gd name="connsiteY1" fmla="*/ -1418 h 60363"/>
                <a:gd name="connsiteX2" fmla="*/ 36821 w 39865"/>
                <a:gd name="connsiteY2" fmla="*/ 58946 h 60363"/>
                <a:gd name="connsiteX3" fmla="*/ -3044 w 39865"/>
                <a:gd name="connsiteY3" fmla="*/ 58946 h 6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5" h="60363">
                  <a:moveTo>
                    <a:pt x="-3044" y="-1418"/>
                  </a:moveTo>
                  <a:lnTo>
                    <a:pt x="36821" y="-1418"/>
                  </a:lnTo>
                  <a:lnTo>
                    <a:pt x="36821" y="58946"/>
                  </a:lnTo>
                  <a:lnTo>
                    <a:pt x="-3044" y="58946"/>
                  </a:lnTo>
                  <a:close/>
                </a:path>
              </a:pathLst>
            </a:custGeom>
            <a:solidFill>
              <a:srgbClr val="7D969B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40" name="Freeform: Shape 739">
              <a:extLst>
                <a:ext uri="{FF2B5EF4-FFF2-40B4-BE49-F238E27FC236}">
                  <a16:creationId xmlns:a16="http://schemas.microsoft.com/office/drawing/2014/main" id="{FD55C378-41AA-2AD1-24B4-4C93F80A1E3D}"/>
                </a:ext>
              </a:extLst>
            </p:cNvPr>
            <p:cNvSpPr/>
            <p:nvPr/>
          </p:nvSpPr>
          <p:spPr>
            <a:xfrm flipV="1">
              <a:off x="6068607" y="4567502"/>
              <a:ext cx="47958" cy="68910"/>
            </a:xfrm>
            <a:custGeom>
              <a:avLst/>
              <a:gdLst>
                <a:gd name="connsiteX0" fmla="*/ 44910 w 47958"/>
                <a:gd name="connsiteY0" fmla="*/ -1423 h 68910"/>
                <a:gd name="connsiteX1" fmla="*/ 36818 w 47958"/>
                <a:gd name="connsiteY1" fmla="*/ -1423 h 68910"/>
                <a:gd name="connsiteX2" fmla="*/ 36818 w 47958"/>
                <a:gd name="connsiteY2" fmla="*/ 58942 h 68910"/>
                <a:gd name="connsiteX3" fmla="*/ -3048 w 47958"/>
                <a:gd name="connsiteY3" fmla="*/ 58942 h 68910"/>
                <a:gd name="connsiteX4" fmla="*/ -3048 w 47958"/>
                <a:gd name="connsiteY4" fmla="*/ 67487 h 68910"/>
                <a:gd name="connsiteX5" fmla="*/ 44910 w 47958"/>
                <a:gd name="connsiteY5" fmla="*/ 67487 h 68910"/>
                <a:gd name="connsiteX6" fmla="*/ 44910 w 47958"/>
                <a:gd name="connsiteY6" fmla="*/ -1423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4910" y="-1423"/>
                  </a:moveTo>
                  <a:lnTo>
                    <a:pt x="36818" y="-1423"/>
                  </a:lnTo>
                  <a:lnTo>
                    <a:pt x="36818" y="58942"/>
                  </a:lnTo>
                  <a:lnTo>
                    <a:pt x="-3048" y="58942"/>
                  </a:lnTo>
                  <a:lnTo>
                    <a:pt x="-3048" y="67487"/>
                  </a:lnTo>
                  <a:lnTo>
                    <a:pt x="44910" y="67487"/>
                  </a:lnTo>
                  <a:lnTo>
                    <a:pt x="44910" y="-1423"/>
                  </a:lnTo>
                </a:path>
              </a:pathLst>
            </a:custGeom>
            <a:solidFill>
              <a:srgbClr val="71838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41" name="Freeform: Shape 740">
              <a:extLst>
                <a:ext uri="{FF2B5EF4-FFF2-40B4-BE49-F238E27FC236}">
                  <a16:creationId xmlns:a16="http://schemas.microsoft.com/office/drawing/2014/main" id="{D8F315F3-DB14-4F9D-459A-893684BBAA21}"/>
                </a:ext>
              </a:extLst>
            </p:cNvPr>
            <p:cNvSpPr/>
            <p:nvPr/>
          </p:nvSpPr>
          <p:spPr>
            <a:xfrm flipV="1">
              <a:off x="5774347" y="4678363"/>
              <a:ext cx="39865" cy="60363"/>
            </a:xfrm>
            <a:custGeom>
              <a:avLst/>
              <a:gdLst>
                <a:gd name="connsiteX0" fmla="*/ -2768 w 39865"/>
                <a:gd name="connsiteY0" fmla="*/ -1292 h 60363"/>
                <a:gd name="connsiteX1" fmla="*/ 37098 w 39865"/>
                <a:gd name="connsiteY1" fmla="*/ -1292 h 60363"/>
                <a:gd name="connsiteX2" fmla="*/ 37098 w 39865"/>
                <a:gd name="connsiteY2" fmla="*/ 59072 h 60363"/>
                <a:gd name="connsiteX3" fmla="*/ -2768 w 39865"/>
                <a:gd name="connsiteY3" fmla="*/ 59072 h 6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5" h="60363">
                  <a:moveTo>
                    <a:pt x="-2768" y="-1292"/>
                  </a:moveTo>
                  <a:lnTo>
                    <a:pt x="37098" y="-1292"/>
                  </a:lnTo>
                  <a:lnTo>
                    <a:pt x="37098" y="59072"/>
                  </a:lnTo>
                  <a:lnTo>
                    <a:pt x="-2768" y="59072"/>
                  </a:lnTo>
                  <a:close/>
                </a:path>
              </a:pathLst>
            </a:custGeom>
            <a:solidFill>
              <a:srgbClr val="7D969B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42" name="Freeform: Shape 741">
              <a:extLst>
                <a:ext uri="{FF2B5EF4-FFF2-40B4-BE49-F238E27FC236}">
                  <a16:creationId xmlns:a16="http://schemas.microsoft.com/office/drawing/2014/main" id="{42164198-8C43-1826-49DD-F4F695F8FD5D}"/>
                </a:ext>
              </a:extLst>
            </p:cNvPr>
            <p:cNvSpPr/>
            <p:nvPr/>
          </p:nvSpPr>
          <p:spPr>
            <a:xfrm flipV="1">
              <a:off x="5774347" y="4669816"/>
              <a:ext cx="47958" cy="68910"/>
            </a:xfrm>
            <a:custGeom>
              <a:avLst/>
              <a:gdLst>
                <a:gd name="connsiteX0" fmla="*/ 45187 w 47958"/>
                <a:gd name="connsiteY0" fmla="*/ -1298 h 68910"/>
                <a:gd name="connsiteX1" fmla="*/ 37094 w 47958"/>
                <a:gd name="connsiteY1" fmla="*/ -1298 h 68910"/>
                <a:gd name="connsiteX2" fmla="*/ 37094 w 47958"/>
                <a:gd name="connsiteY2" fmla="*/ 59068 h 68910"/>
                <a:gd name="connsiteX3" fmla="*/ -2772 w 47958"/>
                <a:gd name="connsiteY3" fmla="*/ 59068 h 68910"/>
                <a:gd name="connsiteX4" fmla="*/ -2772 w 47958"/>
                <a:gd name="connsiteY4" fmla="*/ 67612 h 68910"/>
                <a:gd name="connsiteX5" fmla="*/ 45187 w 47958"/>
                <a:gd name="connsiteY5" fmla="*/ 67612 h 68910"/>
                <a:gd name="connsiteX6" fmla="*/ 45187 w 47958"/>
                <a:gd name="connsiteY6" fmla="*/ -1298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5187" y="-1298"/>
                  </a:moveTo>
                  <a:lnTo>
                    <a:pt x="37094" y="-1298"/>
                  </a:lnTo>
                  <a:lnTo>
                    <a:pt x="37094" y="59068"/>
                  </a:lnTo>
                  <a:lnTo>
                    <a:pt x="-2772" y="59068"/>
                  </a:lnTo>
                  <a:lnTo>
                    <a:pt x="-2772" y="67612"/>
                  </a:lnTo>
                  <a:lnTo>
                    <a:pt x="45187" y="67612"/>
                  </a:lnTo>
                  <a:lnTo>
                    <a:pt x="45187" y="-1298"/>
                  </a:lnTo>
                </a:path>
              </a:pathLst>
            </a:custGeom>
            <a:solidFill>
              <a:srgbClr val="71838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43" name="Freeform: Shape 742">
              <a:extLst>
                <a:ext uri="{FF2B5EF4-FFF2-40B4-BE49-F238E27FC236}">
                  <a16:creationId xmlns:a16="http://schemas.microsoft.com/office/drawing/2014/main" id="{EF937BB6-E4BC-2CF0-C4DB-1DC352E3D53E}"/>
                </a:ext>
              </a:extLst>
            </p:cNvPr>
            <p:cNvSpPr/>
            <p:nvPr/>
          </p:nvSpPr>
          <p:spPr>
            <a:xfrm flipV="1">
              <a:off x="6068607" y="4678363"/>
              <a:ext cx="39865" cy="60363"/>
            </a:xfrm>
            <a:custGeom>
              <a:avLst/>
              <a:gdLst>
                <a:gd name="connsiteX0" fmla="*/ -3044 w 39865"/>
                <a:gd name="connsiteY0" fmla="*/ -1292 h 60363"/>
                <a:gd name="connsiteX1" fmla="*/ 36821 w 39865"/>
                <a:gd name="connsiteY1" fmla="*/ -1292 h 60363"/>
                <a:gd name="connsiteX2" fmla="*/ 36821 w 39865"/>
                <a:gd name="connsiteY2" fmla="*/ 59072 h 60363"/>
                <a:gd name="connsiteX3" fmla="*/ -3044 w 39865"/>
                <a:gd name="connsiteY3" fmla="*/ 59072 h 6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5" h="60363">
                  <a:moveTo>
                    <a:pt x="-3044" y="-1292"/>
                  </a:moveTo>
                  <a:lnTo>
                    <a:pt x="36821" y="-1292"/>
                  </a:lnTo>
                  <a:lnTo>
                    <a:pt x="36821" y="59072"/>
                  </a:lnTo>
                  <a:lnTo>
                    <a:pt x="-3044" y="59072"/>
                  </a:lnTo>
                  <a:close/>
                </a:path>
              </a:pathLst>
            </a:custGeom>
            <a:solidFill>
              <a:srgbClr val="7D969B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44" name="Freeform: Shape 743">
              <a:extLst>
                <a:ext uri="{FF2B5EF4-FFF2-40B4-BE49-F238E27FC236}">
                  <a16:creationId xmlns:a16="http://schemas.microsoft.com/office/drawing/2014/main" id="{20DA964B-3CB8-2D21-BA1E-B243AD1EE1E2}"/>
                </a:ext>
              </a:extLst>
            </p:cNvPr>
            <p:cNvSpPr/>
            <p:nvPr/>
          </p:nvSpPr>
          <p:spPr>
            <a:xfrm flipV="1">
              <a:off x="6068607" y="4669816"/>
              <a:ext cx="47958" cy="68910"/>
            </a:xfrm>
            <a:custGeom>
              <a:avLst/>
              <a:gdLst>
                <a:gd name="connsiteX0" fmla="*/ 44910 w 47958"/>
                <a:gd name="connsiteY0" fmla="*/ -1298 h 68910"/>
                <a:gd name="connsiteX1" fmla="*/ 36818 w 47958"/>
                <a:gd name="connsiteY1" fmla="*/ -1298 h 68910"/>
                <a:gd name="connsiteX2" fmla="*/ 36818 w 47958"/>
                <a:gd name="connsiteY2" fmla="*/ 59068 h 68910"/>
                <a:gd name="connsiteX3" fmla="*/ -3048 w 47958"/>
                <a:gd name="connsiteY3" fmla="*/ 59068 h 68910"/>
                <a:gd name="connsiteX4" fmla="*/ -3048 w 47958"/>
                <a:gd name="connsiteY4" fmla="*/ 67612 h 68910"/>
                <a:gd name="connsiteX5" fmla="*/ 44910 w 47958"/>
                <a:gd name="connsiteY5" fmla="*/ 67612 h 68910"/>
                <a:gd name="connsiteX6" fmla="*/ 44910 w 47958"/>
                <a:gd name="connsiteY6" fmla="*/ -1298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4910" y="-1298"/>
                  </a:moveTo>
                  <a:lnTo>
                    <a:pt x="36818" y="-1298"/>
                  </a:lnTo>
                  <a:lnTo>
                    <a:pt x="36818" y="59068"/>
                  </a:lnTo>
                  <a:lnTo>
                    <a:pt x="-3048" y="59068"/>
                  </a:lnTo>
                  <a:lnTo>
                    <a:pt x="-3048" y="67612"/>
                  </a:lnTo>
                  <a:lnTo>
                    <a:pt x="44910" y="67612"/>
                  </a:lnTo>
                  <a:lnTo>
                    <a:pt x="44910" y="-1298"/>
                  </a:lnTo>
                </a:path>
              </a:pathLst>
            </a:custGeom>
            <a:solidFill>
              <a:srgbClr val="71838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45" name="Freeform: Shape 744">
              <a:extLst>
                <a:ext uri="{FF2B5EF4-FFF2-40B4-BE49-F238E27FC236}">
                  <a16:creationId xmlns:a16="http://schemas.microsoft.com/office/drawing/2014/main" id="{0CA60ACA-6FD7-C4C9-6FA1-6E1C2F10837C}"/>
                </a:ext>
              </a:extLst>
            </p:cNvPr>
            <p:cNvSpPr/>
            <p:nvPr/>
          </p:nvSpPr>
          <p:spPr>
            <a:xfrm flipV="1">
              <a:off x="5490660" y="6255486"/>
              <a:ext cx="145092" cy="176"/>
            </a:xfrm>
            <a:custGeom>
              <a:avLst/>
              <a:gdLst>
                <a:gd name="connsiteX0" fmla="*/ -2550 w 145092"/>
                <a:gd name="connsiteY0" fmla="*/ 610 h 176"/>
                <a:gd name="connsiteX1" fmla="*/ 142542 w 145092"/>
                <a:gd name="connsiteY1" fmla="*/ 610 h 176"/>
                <a:gd name="connsiteX2" fmla="*/ 142542 w 145092"/>
                <a:gd name="connsiteY2" fmla="*/ 786 h 176"/>
                <a:gd name="connsiteX3" fmla="*/ -2550 w 145092"/>
                <a:gd name="connsiteY3" fmla="*/ 786 h 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5092" h="176">
                  <a:moveTo>
                    <a:pt x="-2550" y="610"/>
                  </a:moveTo>
                  <a:lnTo>
                    <a:pt x="142542" y="610"/>
                  </a:lnTo>
                  <a:lnTo>
                    <a:pt x="142542" y="786"/>
                  </a:lnTo>
                  <a:lnTo>
                    <a:pt x="-2550" y="786"/>
                  </a:lnTo>
                  <a:close/>
                </a:path>
              </a:pathLst>
            </a:custGeom>
            <a:solidFill>
              <a:srgbClr val="A7A9A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46" name="Freeform: Shape 745">
              <a:extLst>
                <a:ext uri="{FF2B5EF4-FFF2-40B4-BE49-F238E27FC236}">
                  <a16:creationId xmlns:a16="http://schemas.microsoft.com/office/drawing/2014/main" id="{7463825A-D5A2-5BBE-62E3-2A7B41456C9F}"/>
                </a:ext>
              </a:extLst>
            </p:cNvPr>
            <p:cNvSpPr/>
            <p:nvPr/>
          </p:nvSpPr>
          <p:spPr>
            <a:xfrm flipV="1">
              <a:off x="5635753" y="6255486"/>
              <a:ext cx="104543" cy="176"/>
            </a:xfrm>
            <a:custGeom>
              <a:avLst/>
              <a:gdLst>
                <a:gd name="connsiteX0" fmla="*/ -2668 w 104543"/>
                <a:gd name="connsiteY0" fmla="*/ 610 h 176"/>
                <a:gd name="connsiteX1" fmla="*/ 101875 w 104543"/>
                <a:gd name="connsiteY1" fmla="*/ 610 h 176"/>
                <a:gd name="connsiteX2" fmla="*/ 101875 w 104543"/>
                <a:gd name="connsiteY2" fmla="*/ 786 h 176"/>
                <a:gd name="connsiteX3" fmla="*/ -2668 w 104543"/>
                <a:gd name="connsiteY3" fmla="*/ 786 h 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543" h="176">
                  <a:moveTo>
                    <a:pt x="-2668" y="610"/>
                  </a:moveTo>
                  <a:lnTo>
                    <a:pt x="101875" y="610"/>
                  </a:lnTo>
                  <a:lnTo>
                    <a:pt x="101875" y="786"/>
                  </a:lnTo>
                  <a:lnTo>
                    <a:pt x="-2668" y="786"/>
                  </a:lnTo>
                  <a:close/>
                </a:path>
              </a:pathLst>
            </a:custGeom>
            <a:solidFill>
              <a:srgbClr val="862B2C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47" name="Freeform: Shape 746">
              <a:extLst>
                <a:ext uri="{FF2B5EF4-FFF2-40B4-BE49-F238E27FC236}">
                  <a16:creationId xmlns:a16="http://schemas.microsoft.com/office/drawing/2014/main" id="{82C2900C-A685-CC6F-8598-80DC6CD06387}"/>
                </a:ext>
              </a:extLst>
            </p:cNvPr>
            <p:cNvSpPr/>
            <p:nvPr/>
          </p:nvSpPr>
          <p:spPr>
            <a:xfrm flipV="1">
              <a:off x="5490660" y="4288009"/>
              <a:ext cx="249637" cy="1967477"/>
            </a:xfrm>
            <a:custGeom>
              <a:avLst/>
              <a:gdLst>
                <a:gd name="connsiteX0" fmla="*/ 247038 w 249637"/>
                <a:gd name="connsiteY0" fmla="*/ -600 h 1967477"/>
                <a:gd name="connsiteX1" fmla="*/ -2600 w 249637"/>
                <a:gd name="connsiteY1" fmla="*/ -600 h 1967477"/>
                <a:gd name="connsiteX2" fmla="*/ -2600 w 249637"/>
                <a:gd name="connsiteY2" fmla="*/ 1197 h 1967477"/>
                <a:gd name="connsiteX3" fmla="*/ 247038 w 249637"/>
                <a:gd name="connsiteY3" fmla="*/ 1197 h 1967477"/>
                <a:gd name="connsiteX4" fmla="*/ 247038 w 249637"/>
                <a:gd name="connsiteY4" fmla="*/ -600 h 1967477"/>
                <a:gd name="connsiteX5" fmla="*/ 247038 w 249637"/>
                <a:gd name="connsiteY5" fmla="*/ 1145643 h 1967477"/>
                <a:gd name="connsiteX6" fmla="*/ -2600 w 249637"/>
                <a:gd name="connsiteY6" fmla="*/ 1145643 h 1967477"/>
                <a:gd name="connsiteX7" fmla="*/ -2600 w 249637"/>
                <a:gd name="connsiteY7" fmla="*/ 1966878 h 1967477"/>
                <a:gd name="connsiteX8" fmla="*/ 247038 w 249637"/>
                <a:gd name="connsiteY8" fmla="*/ 1966878 h 1967477"/>
                <a:gd name="connsiteX9" fmla="*/ 247038 w 249637"/>
                <a:gd name="connsiteY9" fmla="*/ 1145643 h 1967477"/>
                <a:gd name="connsiteX10" fmla="*/ 215007 w 249637"/>
                <a:gd name="connsiteY10" fmla="*/ 1160290 h 1967477"/>
                <a:gd name="connsiteX11" fmla="*/ 215007 w 249637"/>
                <a:gd name="connsiteY11" fmla="*/ 1160290 h 1967477"/>
                <a:gd name="connsiteX12" fmla="*/ 223100 w 249637"/>
                <a:gd name="connsiteY12" fmla="*/ 1160290 h 1967477"/>
                <a:gd name="connsiteX13" fmla="*/ 223100 w 249637"/>
                <a:gd name="connsiteY13" fmla="*/ 1229191 h 1967477"/>
                <a:gd name="connsiteX14" fmla="*/ 175142 w 249637"/>
                <a:gd name="connsiteY14" fmla="*/ 1229191 h 1967477"/>
                <a:gd name="connsiteX15" fmla="*/ 175142 w 249637"/>
                <a:gd name="connsiteY15" fmla="*/ 1160290 h 1967477"/>
                <a:gd name="connsiteX16" fmla="*/ 215007 w 249637"/>
                <a:gd name="connsiteY16" fmla="*/ 1160290 h 1967477"/>
                <a:gd name="connsiteX17" fmla="*/ 141443 w 249637"/>
                <a:gd name="connsiteY17" fmla="*/ 1160290 h 1967477"/>
                <a:gd name="connsiteX18" fmla="*/ 141443 w 249637"/>
                <a:gd name="connsiteY18" fmla="*/ 1160290 h 1967477"/>
                <a:gd name="connsiteX19" fmla="*/ 149535 w 249637"/>
                <a:gd name="connsiteY19" fmla="*/ 1160290 h 1967477"/>
                <a:gd name="connsiteX20" fmla="*/ 149535 w 249637"/>
                <a:gd name="connsiteY20" fmla="*/ 1229191 h 1967477"/>
                <a:gd name="connsiteX21" fmla="*/ 101577 w 249637"/>
                <a:gd name="connsiteY21" fmla="*/ 1229191 h 1967477"/>
                <a:gd name="connsiteX22" fmla="*/ 101577 w 249637"/>
                <a:gd name="connsiteY22" fmla="*/ 1160290 h 1967477"/>
                <a:gd name="connsiteX23" fmla="*/ 141443 w 249637"/>
                <a:gd name="connsiteY23" fmla="*/ 1160290 h 1967477"/>
                <a:gd name="connsiteX24" fmla="*/ 67878 w 249637"/>
                <a:gd name="connsiteY24" fmla="*/ 1160290 h 1967477"/>
                <a:gd name="connsiteX25" fmla="*/ 67878 w 249637"/>
                <a:gd name="connsiteY25" fmla="*/ 1160290 h 1967477"/>
                <a:gd name="connsiteX26" fmla="*/ 75971 w 249637"/>
                <a:gd name="connsiteY26" fmla="*/ 1160290 h 1967477"/>
                <a:gd name="connsiteX27" fmla="*/ 75971 w 249637"/>
                <a:gd name="connsiteY27" fmla="*/ 1229191 h 1967477"/>
                <a:gd name="connsiteX28" fmla="*/ 28012 w 249637"/>
                <a:gd name="connsiteY28" fmla="*/ 1229191 h 1967477"/>
                <a:gd name="connsiteX29" fmla="*/ 28012 w 249637"/>
                <a:gd name="connsiteY29" fmla="*/ 1160290 h 1967477"/>
                <a:gd name="connsiteX30" fmla="*/ 67878 w 249637"/>
                <a:gd name="connsiteY30" fmla="*/ 1160290 h 1967477"/>
                <a:gd name="connsiteX31" fmla="*/ 215007 w 249637"/>
                <a:gd name="connsiteY31" fmla="*/ 1311531 h 1967477"/>
                <a:gd name="connsiteX32" fmla="*/ 215007 w 249637"/>
                <a:gd name="connsiteY32" fmla="*/ 1311531 h 1967477"/>
                <a:gd name="connsiteX33" fmla="*/ 223100 w 249637"/>
                <a:gd name="connsiteY33" fmla="*/ 1311531 h 1967477"/>
                <a:gd name="connsiteX34" fmla="*/ 223100 w 249637"/>
                <a:gd name="connsiteY34" fmla="*/ 1380441 h 1967477"/>
                <a:gd name="connsiteX35" fmla="*/ 175142 w 249637"/>
                <a:gd name="connsiteY35" fmla="*/ 1380441 h 1967477"/>
                <a:gd name="connsiteX36" fmla="*/ 175142 w 249637"/>
                <a:gd name="connsiteY36" fmla="*/ 1311531 h 1967477"/>
                <a:gd name="connsiteX37" fmla="*/ 215007 w 249637"/>
                <a:gd name="connsiteY37" fmla="*/ 1311531 h 1967477"/>
                <a:gd name="connsiteX38" fmla="*/ 141443 w 249637"/>
                <a:gd name="connsiteY38" fmla="*/ 1311531 h 1967477"/>
                <a:gd name="connsiteX39" fmla="*/ 141443 w 249637"/>
                <a:gd name="connsiteY39" fmla="*/ 1311531 h 1967477"/>
                <a:gd name="connsiteX40" fmla="*/ 149535 w 249637"/>
                <a:gd name="connsiteY40" fmla="*/ 1311531 h 1967477"/>
                <a:gd name="connsiteX41" fmla="*/ 149535 w 249637"/>
                <a:gd name="connsiteY41" fmla="*/ 1380441 h 1967477"/>
                <a:gd name="connsiteX42" fmla="*/ 101577 w 249637"/>
                <a:gd name="connsiteY42" fmla="*/ 1380441 h 1967477"/>
                <a:gd name="connsiteX43" fmla="*/ 101577 w 249637"/>
                <a:gd name="connsiteY43" fmla="*/ 1311531 h 1967477"/>
                <a:gd name="connsiteX44" fmla="*/ 141443 w 249637"/>
                <a:gd name="connsiteY44" fmla="*/ 1311531 h 1967477"/>
                <a:gd name="connsiteX45" fmla="*/ 67878 w 249637"/>
                <a:gd name="connsiteY45" fmla="*/ 1311531 h 1967477"/>
                <a:gd name="connsiteX46" fmla="*/ 67878 w 249637"/>
                <a:gd name="connsiteY46" fmla="*/ 1311531 h 1967477"/>
                <a:gd name="connsiteX47" fmla="*/ 75971 w 249637"/>
                <a:gd name="connsiteY47" fmla="*/ 1311531 h 1967477"/>
                <a:gd name="connsiteX48" fmla="*/ 75971 w 249637"/>
                <a:gd name="connsiteY48" fmla="*/ 1380441 h 1967477"/>
                <a:gd name="connsiteX49" fmla="*/ 28012 w 249637"/>
                <a:gd name="connsiteY49" fmla="*/ 1380441 h 1967477"/>
                <a:gd name="connsiteX50" fmla="*/ 28012 w 249637"/>
                <a:gd name="connsiteY50" fmla="*/ 1311531 h 1967477"/>
                <a:gd name="connsiteX51" fmla="*/ 67878 w 249637"/>
                <a:gd name="connsiteY51" fmla="*/ 1311531 h 1967477"/>
                <a:gd name="connsiteX52" fmla="*/ 215007 w 249637"/>
                <a:gd name="connsiteY52" fmla="*/ 1413845 h 1967477"/>
                <a:gd name="connsiteX53" fmla="*/ 215007 w 249637"/>
                <a:gd name="connsiteY53" fmla="*/ 1413845 h 1967477"/>
                <a:gd name="connsiteX54" fmla="*/ 223100 w 249637"/>
                <a:gd name="connsiteY54" fmla="*/ 1413845 h 1967477"/>
                <a:gd name="connsiteX55" fmla="*/ 223100 w 249637"/>
                <a:gd name="connsiteY55" fmla="*/ 1482755 h 1967477"/>
                <a:gd name="connsiteX56" fmla="*/ 175142 w 249637"/>
                <a:gd name="connsiteY56" fmla="*/ 1482755 h 1967477"/>
                <a:gd name="connsiteX57" fmla="*/ 175142 w 249637"/>
                <a:gd name="connsiteY57" fmla="*/ 1413845 h 1967477"/>
                <a:gd name="connsiteX58" fmla="*/ 215007 w 249637"/>
                <a:gd name="connsiteY58" fmla="*/ 1413845 h 1967477"/>
                <a:gd name="connsiteX59" fmla="*/ 141443 w 249637"/>
                <a:gd name="connsiteY59" fmla="*/ 1413845 h 1967477"/>
                <a:gd name="connsiteX60" fmla="*/ 141443 w 249637"/>
                <a:gd name="connsiteY60" fmla="*/ 1413845 h 1967477"/>
                <a:gd name="connsiteX61" fmla="*/ 149535 w 249637"/>
                <a:gd name="connsiteY61" fmla="*/ 1413845 h 1967477"/>
                <a:gd name="connsiteX62" fmla="*/ 149535 w 249637"/>
                <a:gd name="connsiteY62" fmla="*/ 1482755 h 1967477"/>
                <a:gd name="connsiteX63" fmla="*/ 101577 w 249637"/>
                <a:gd name="connsiteY63" fmla="*/ 1482755 h 1967477"/>
                <a:gd name="connsiteX64" fmla="*/ 101577 w 249637"/>
                <a:gd name="connsiteY64" fmla="*/ 1413845 h 1967477"/>
                <a:gd name="connsiteX65" fmla="*/ 141443 w 249637"/>
                <a:gd name="connsiteY65" fmla="*/ 1413845 h 1967477"/>
                <a:gd name="connsiteX66" fmla="*/ 67878 w 249637"/>
                <a:gd name="connsiteY66" fmla="*/ 1413845 h 1967477"/>
                <a:gd name="connsiteX67" fmla="*/ 67878 w 249637"/>
                <a:gd name="connsiteY67" fmla="*/ 1413845 h 1967477"/>
                <a:gd name="connsiteX68" fmla="*/ 75971 w 249637"/>
                <a:gd name="connsiteY68" fmla="*/ 1413845 h 1967477"/>
                <a:gd name="connsiteX69" fmla="*/ 75971 w 249637"/>
                <a:gd name="connsiteY69" fmla="*/ 1482755 h 1967477"/>
                <a:gd name="connsiteX70" fmla="*/ 28012 w 249637"/>
                <a:gd name="connsiteY70" fmla="*/ 1482755 h 1967477"/>
                <a:gd name="connsiteX71" fmla="*/ 28012 w 249637"/>
                <a:gd name="connsiteY71" fmla="*/ 1413845 h 1967477"/>
                <a:gd name="connsiteX72" fmla="*/ 67878 w 249637"/>
                <a:gd name="connsiteY72" fmla="*/ 1413845 h 1967477"/>
                <a:gd name="connsiteX73" fmla="*/ 215007 w 249637"/>
                <a:gd name="connsiteY73" fmla="*/ 1516160 h 1967477"/>
                <a:gd name="connsiteX74" fmla="*/ 215007 w 249637"/>
                <a:gd name="connsiteY74" fmla="*/ 1516160 h 1967477"/>
                <a:gd name="connsiteX75" fmla="*/ 223100 w 249637"/>
                <a:gd name="connsiteY75" fmla="*/ 1516160 h 1967477"/>
                <a:gd name="connsiteX76" fmla="*/ 223100 w 249637"/>
                <a:gd name="connsiteY76" fmla="*/ 1585070 h 1967477"/>
                <a:gd name="connsiteX77" fmla="*/ 175142 w 249637"/>
                <a:gd name="connsiteY77" fmla="*/ 1585070 h 1967477"/>
                <a:gd name="connsiteX78" fmla="*/ 175142 w 249637"/>
                <a:gd name="connsiteY78" fmla="*/ 1516160 h 1967477"/>
                <a:gd name="connsiteX79" fmla="*/ 215007 w 249637"/>
                <a:gd name="connsiteY79" fmla="*/ 1516160 h 1967477"/>
                <a:gd name="connsiteX80" fmla="*/ 141443 w 249637"/>
                <a:gd name="connsiteY80" fmla="*/ 1516160 h 1967477"/>
                <a:gd name="connsiteX81" fmla="*/ 141443 w 249637"/>
                <a:gd name="connsiteY81" fmla="*/ 1516160 h 1967477"/>
                <a:gd name="connsiteX82" fmla="*/ 149535 w 249637"/>
                <a:gd name="connsiteY82" fmla="*/ 1516160 h 1967477"/>
                <a:gd name="connsiteX83" fmla="*/ 149535 w 249637"/>
                <a:gd name="connsiteY83" fmla="*/ 1585070 h 1967477"/>
                <a:gd name="connsiteX84" fmla="*/ 101577 w 249637"/>
                <a:gd name="connsiteY84" fmla="*/ 1585070 h 1967477"/>
                <a:gd name="connsiteX85" fmla="*/ 101577 w 249637"/>
                <a:gd name="connsiteY85" fmla="*/ 1516160 h 1967477"/>
                <a:gd name="connsiteX86" fmla="*/ 141443 w 249637"/>
                <a:gd name="connsiteY86" fmla="*/ 1516160 h 1967477"/>
                <a:gd name="connsiteX87" fmla="*/ 67878 w 249637"/>
                <a:gd name="connsiteY87" fmla="*/ 1516160 h 1967477"/>
                <a:gd name="connsiteX88" fmla="*/ 67878 w 249637"/>
                <a:gd name="connsiteY88" fmla="*/ 1516160 h 1967477"/>
                <a:gd name="connsiteX89" fmla="*/ 75971 w 249637"/>
                <a:gd name="connsiteY89" fmla="*/ 1516160 h 1967477"/>
                <a:gd name="connsiteX90" fmla="*/ 75971 w 249637"/>
                <a:gd name="connsiteY90" fmla="*/ 1585070 h 1967477"/>
                <a:gd name="connsiteX91" fmla="*/ 28012 w 249637"/>
                <a:gd name="connsiteY91" fmla="*/ 1585070 h 1967477"/>
                <a:gd name="connsiteX92" fmla="*/ 28012 w 249637"/>
                <a:gd name="connsiteY92" fmla="*/ 1516160 h 1967477"/>
                <a:gd name="connsiteX93" fmla="*/ 67878 w 249637"/>
                <a:gd name="connsiteY93" fmla="*/ 1516160 h 1967477"/>
                <a:gd name="connsiteX94" fmla="*/ 215007 w 249637"/>
                <a:gd name="connsiteY94" fmla="*/ 1618474 h 1967477"/>
                <a:gd name="connsiteX95" fmla="*/ 215007 w 249637"/>
                <a:gd name="connsiteY95" fmla="*/ 1618474 h 1967477"/>
                <a:gd name="connsiteX96" fmla="*/ 223100 w 249637"/>
                <a:gd name="connsiteY96" fmla="*/ 1618474 h 1967477"/>
                <a:gd name="connsiteX97" fmla="*/ 223100 w 249637"/>
                <a:gd name="connsiteY97" fmla="*/ 1687384 h 1967477"/>
                <a:gd name="connsiteX98" fmla="*/ 175142 w 249637"/>
                <a:gd name="connsiteY98" fmla="*/ 1687384 h 1967477"/>
                <a:gd name="connsiteX99" fmla="*/ 175142 w 249637"/>
                <a:gd name="connsiteY99" fmla="*/ 1618474 h 1967477"/>
                <a:gd name="connsiteX100" fmla="*/ 215007 w 249637"/>
                <a:gd name="connsiteY100" fmla="*/ 1618474 h 1967477"/>
                <a:gd name="connsiteX101" fmla="*/ 141443 w 249637"/>
                <a:gd name="connsiteY101" fmla="*/ 1618474 h 1967477"/>
                <a:gd name="connsiteX102" fmla="*/ 141443 w 249637"/>
                <a:gd name="connsiteY102" fmla="*/ 1618474 h 1967477"/>
                <a:gd name="connsiteX103" fmla="*/ 149535 w 249637"/>
                <a:gd name="connsiteY103" fmla="*/ 1618474 h 1967477"/>
                <a:gd name="connsiteX104" fmla="*/ 149535 w 249637"/>
                <a:gd name="connsiteY104" fmla="*/ 1687384 h 1967477"/>
                <a:gd name="connsiteX105" fmla="*/ 101577 w 249637"/>
                <a:gd name="connsiteY105" fmla="*/ 1687384 h 1967477"/>
                <a:gd name="connsiteX106" fmla="*/ 101577 w 249637"/>
                <a:gd name="connsiteY106" fmla="*/ 1618474 h 1967477"/>
                <a:gd name="connsiteX107" fmla="*/ 141443 w 249637"/>
                <a:gd name="connsiteY107" fmla="*/ 1618474 h 1967477"/>
                <a:gd name="connsiteX108" fmla="*/ 67878 w 249637"/>
                <a:gd name="connsiteY108" fmla="*/ 1618474 h 1967477"/>
                <a:gd name="connsiteX109" fmla="*/ 67878 w 249637"/>
                <a:gd name="connsiteY109" fmla="*/ 1618474 h 1967477"/>
                <a:gd name="connsiteX110" fmla="*/ 75971 w 249637"/>
                <a:gd name="connsiteY110" fmla="*/ 1618474 h 1967477"/>
                <a:gd name="connsiteX111" fmla="*/ 75971 w 249637"/>
                <a:gd name="connsiteY111" fmla="*/ 1687384 h 1967477"/>
                <a:gd name="connsiteX112" fmla="*/ 28012 w 249637"/>
                <a:gd name="connsiteY112" fmla="*/ 1687384 h 1967477"/>
                <a:gd name="connsiteX113" fmla="*/ 28012 w 249637"/>
                <a:gd name="connsiteY113" fmla="*/ 1618474 h 1967477"/>
                <a:gd name="connsiteX114" fmla="*/ 67878 w 249637"/>
                <a:gd name="connsiteY114" fmla="*/ 1618474 h 1967477"/>
                <a:gd name="connsiteX115" fmla="*/ 215007 w 249637"/>
                <a:gd name="connsiteY115" fmla="*/ 1720788 h 1967477"/>
                <a:gd name="connsiteX116" fmla="*/ 215007 w 249637"/>
                <a:gd name="connsiteY116" fmla="*/ 1720788 h 1967477"/>
                <a:gd name="connsiteX117" fmla="*/ 223100 w 249637"/>
                <a:gd name="connsiteY117" fmla="*/ 1720788 h 1967477"/>
                <a:gd name="connsiteX118" fmla="*/ 223100 w 249637"/>
                <a:gd name="connsiteY118" fmla="*/ 1789699 h 1967477"/>
                <a:gd name="connsiteX119" fmla="*/ 175142 w 249637"/>
                <a:gd name="connsiteY119" fmla="*/ 1789699 h 1967477"/>
                <a:gd name="connsiteX120" fmla="*/ 175142 w 249637"/>
                <a:gd name="connsiteY120" fmla="*/ 1720788 h 1967477"/>
                <a:gd name="connsiteX121" fmla="*/ 215007 w 249637"/>
                <a:gd name="connsiteY121" fmla="*/ 1720788 h 1967477"/>
                <a:gd name="connsiteX122" fmla="*/ 141443 w 249637"/>
                <a:gd name="connsiteY122" fmla="*/ 1720788 h 1967477"/>
                <a:gd name="connsiteX123" fmla="*/ 141443 w 249637"/>
                <a:gd name="connsiteY123" fmla="*/ 1720788 h 1967477"/>
                <a:gd name="connsiteX124" fmla="*/ 149535 w 249637"/>
                <a:gd name="connsiteY124" fmla="*/ 1720788 h 1967477"/>
                <a:gd name="connsiteX125" fmla="*/ 149535 w 249637"/>
                <a:gd name="connsiteY125" fmla="*/ 1789699 h 1967477"/>
                <a:gd name="connsiteX126" fmla="*/ 101577 w 249637"/>
                <a:gd name="connsiteY126" fmla="*/ 1789699 h 1967477"/>
                <a:gd name="connsiteX127" fmla="*/ 101577 w 249637"/>
                <a:gd name="connsiteY127" fmla="*/ 1720788 h 1967477"/>
                <a:gd name="connsiteX128" fmla="*/ 141443 w 249637"/>
                <a:gd name="connsiteY128" fmla="*/ 1720788 h 1967477"/>
                <a:gd name="connsiteX129" fmla="*/ 67878 w 249637"/>
                <a:gd name="connsiteY129" fmla="*/ 1720788 h 1967477"/>
                <a:gd name="connsiteX130" fmla="*/ 67878 w 249637"/>
                <a:gd name="connsiteY130" fmla="*/ 1720788 h 1967477"/>
                <a:gd name="connsiteX131" fmla="*/ 75971 w 249637"/>
                <a:gd name="connsiteY131" fmla="*/ 1720788 h 1967477"/>
                <a:gd name="connsiteX132" fmla="*/ 75971 w 249637"/>
                <a:gd name="connsiteY132" fmla="*/ 1789699 h 1967477"/>
                <a:gd name="connsiteX133" fmla="*/ 28012 w 249637"/>
                <a:gd name="connsiteY133" fmla="*/ 1789699 h 1967477"/>
                <a:gd name="connsiteX134" fmla="*/ 28012 w 249637"/>
                <a:gd name="connsiteY134" fmla="*/ 1720788 h 1967477"/>
                <a:gd name="connsiteX135" fmla="*/ 67878 w 249637"/>
                <a:gd name="connsiteY135" fmla="*/ 1720788 h 1967477"/>
                <a:gd name="connsiteX136" fmla="*/ 215007 w 249637"/>
                <a:gd name="connsiteY136" fmla="*/ 1823103 h 1967477"/>
                <a:gd name="connsiteX137" fmla="*/ 215007 w 249637"/>
                <a:gd name="connsiteY137" fmla="*/ 1823103 h 1967477"/>
                <a:gd name="connsiteX138" fmla="*/ 223100 w 249637"/>
                <a:gd name="connsiteY138" fmla="*/ 1823103 h 1967477"/>
                <a:gd name="connsiteX139" fmla="*/ 223100 w 249637"/>
                <a:gd name="connsiteY139" fmla="*/ 1892013 h 1967477"/>
                <a:gd name="connsiteX140" fmla="*/ 175142 w 249637"/>
                <a:gd name="connsiteY140" fmla="*/ 1892013 h 1967477"/>
                <a:gd name="connsiteX141" fmla="*/ 175142 w 249637"/>
                <a:gd name="connsiteY141" fmla="*/ 1823103 h 1967477"/>
                <a:gd name="connsiteX142" fmla="*/ 215007 w 249637"/>
                <a:gd name="connsiteY142" fmla="*/ 1823103 h 1967477"/>
                <a:gd name="connsiteX143" fmla="*/ 141443 w 249637"/>
                <a:gd name="connsiteY143" fmla="*/ 1823103 h 1967477"/>
                <a:gd name="connsiteX144" fmla="*/ 141443 w 249637"/>
                <a:gd name="connsiteY144" fmla="*/ 1823103 h 1967477"/>
                <a:gd name="connsiteX145" fmla="*/ 149535 w 249637"/>
                <a:gd name="connsiteY145" fmla="*/ 1823103 h 1967477"/>
                <a:gd name="connsiteX146" fmla="*/ 149535 w 249637"/>
                <a:gd name="connsiteY146" fmla="*/ 1892013 h 1967477"/>
                <a:gd name="connsiteX147" fmla="*/ 101577 w 249637"/>
                <a:gd name="connsiteY147" fmla="*/ 1892013 h 1967477"/>
                <a:gd name="connsiteX148" fmla="*/ 101577 w 249637"/>
                <a:gd name="connsiteY148" fmla="*/ 1823103 h 1967477"/>
                <a:gd name="connsiteX149" fmla="*/ 141443 w 249637"/>
                <a:gd name="connsiteY149" fmla="*/ 1823103 h 1967477"/>
                <a:gd name="connsiteX150" fmla="*/ 67878 w 249637"/>
                <a:gd name="connsiteY150" fmla="*/ 1823103 h 1967477"/>
                <a:gd name="connsiteX151" fmla="*/ 67878 w 249637"/>
                <a:gd name="connsiteY151" fmla="*/ 1823103 h 1967477"/>
                <a:gd name="connsiteX152" fmla="*/ 75971 w 249637"/>
                <a:gd name="connsiteY152" fmla="*/ 1823103 h 1967477"/>
                <a:gd name="connsiteX153" fmla="*/ 75971 w 249637"/>
                <a:gd name="connsiteY153" fmla="*/ 1892013 h 1967477"/>
                <a:gd name="connsiteX154" fmla="*/ 28012 w 249637"/>
                <a:gd name="connsiteY154" fmla="*/ 1892013 h 1967477"/>
                <a:gd name="connsiteX155" fmla="*/ 28012 w 249637"/>
                <a:gd name="connsiteY155" fmla="*/ 1823103 h 1967477"/>
                <a:gd name="connsiteX156" fmla="*/ 67878 w 249637"/>
                <a:gd name="connsiteY156" fmla="*/ 1823103 h 1967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</a:cxnLst>
              <a:rect l="l" t="t" r="r" b="b"/>
              <a:pathLst>
                <a:path w="249637" h="1967477">
                  <a:moveTo>
                    <a:pt x="247038" y="-600"/>
                  </a:moveTo>
                  <a:lnTo>
                    <a:pt x="-2600" y="-600"/>
                  </a:lnTo>
                  <a:lnTo>
                    <a:pt x="-2600" y="1197"/>
                  </a:lnTo>
                  <a:lnTo>
                    <a:pt x="247038" y="1197"/>
                  </a:lnTo>
                  <a:lnTo>
                    <a:pt x="247038" y="-600"/>
                  </a:lnTo>
                  <a:moveTo>
                    <a:pt x="247038" y="1145643"/>
                  </a:moveTo>
                  <a:lnTo>
                    <a:pt x="-2600" y="1145643"/>
                  </a:lnTo>
                  <a:lnTo>
                    <a:pt x="-2600" y="1966878"/>
                  </a:lnTo>
                  <a:lnTo>
                    <a:pt x="247038" y="1966878"/>
                  </a:lnTo>
                  <a:lnTo>
                    <a:pt x="247038" y="1145643"/>
                  </a:lnTo>
                  <a:moveTo>
                    <a:pt x="215007" y="1160290"/>
                  </a:moveTo>
                  <a:lnTo>
                    <a:pt x="215007" y="1160290"/>
                  </a:lnTo>
                  <a:lnTo>
                    <a:pt x="223100" y="1160290"/>
                  </a:lnTo>
                  <a:lnTo>
                    <a:pt x="223100" y="1229191"/>
                  </a:lnTo>
                  <a:lnTo>
                    <a:pt x="175142" y="1229191"/>
                  </a:lnTo>
                  <a:lnTo>
                    <a:pt x="175142" y="1160290"/>
                  </a:lnTo>
                  <a:lnTo>
                    <a:pt x="215007" y="1160290"/>
                  </a:lnTo>
                  <a:moveTo>
                    <a:pt x="141443" y="1160290"/>
                  </a:moveTo>
                  <a:lnTo>
                    <a:pt x="141443" y="1160290"/>
                  </a:lnTo>
                  <a:lnTo>
                    <a:pt x="149535" y="1160290"/>
                  </a:lnTo>
                  <a:lnTo>
                    <a:pt x="149535" y="1229191"/>
                  </a:lnTo>
                  <a:lnTo>
                    <a:pt x="101577" y="1229191"/>
                  </a:lnTo>
                  <a:lnTo>
                    <a:pt x="101577" y="1160290"/>
                  </a:lnTo>
                  <a:lnTo>
                    <a:pt x="141443" y="1160290"/>
                  </a:lnTo>
                  <a:moveTo>
                    <a:pt x="67878" y="1160290"/>
                  </a:moveTo>
                  <a:lnTo>
                    <a:pt x="67878" y="1160290"/>
                  </a:lnTo>
                  <a:lnTo>
                    <a:pt x="75971" y="1160290"/>
                  </a:lnTo>
                  <a:lnTo>
                    <a:pt x="75971" y="1229191"/>
                  </a:lnTo>
                  <a:lnTo>
                    <a:pt x="28012" y="1229191"/>
                  </a:lnTo>
                  <a:lnTo>
                    <a:pt x="28012" y="1160290"/>
                  </a:lnTo>
                  <a:lnTo>
                    <a:pt x="67878" y="1160290"/>
                  </a:lnTo>
                  <a:moveTo>
                    <a:pt x="215007" y="1311531"/>
                  </a:moveTo>
                  <a:lnTo>
                    <a:pt x="215007" y="1311531"/>
                  </a:lnTo>
                  <a:lnTo>
                    <a:pt x="223100" y="1311531"/>
                  </a:lnTo>
                  <a:lnTo>
                    <a:pt x="223100" y="1380441"/>
                  </a:lnTo>
                  <a:lnTo>
                    <a:pt x="175142" y="1380441"/>
                  </a:lnTo>
                  <a:lnTo>
                    <a:pt x="175142" y="1311531"/>
                  </a:lnTo>
                  <a:lnTo>
                    <a:pt x="215007" y="1311531"/>
                  </a:lnTo>
                  <a:moveTo>
                    <a:pt x="141443" y="1311531"/>
                  </a:moveTo>
                  <a:lnTo>
                    <a:pt x="141443" y="1311531"/>
                  </a:lnTo>
                  <a:lnTo>
                    <a:pt x="149535" y="1311531"/>
                  </a:lnTo>
                  <a:lnTo>
                    <a:pt x="149535" y="1380441"/>
                  </a:lnTo>
                  <a:lnTo>
                    <a:pt x="101577" y="1380441"/>
                  </a:lnTo>
                  <a:lnTo>
                    <a:pt x="101577" y="1311531"/>
                  </a:lnTo>
                  <a:lnTo>
                    <a:pt x="141443" y="1311531"/>
                  </a:lnTo>
                  <a:moveTo>
                    <a:pt x="67878" y="1311531"/>
                  </a:moveTo>
                  <a:lnTo>
                    <a:pt x="67878" y="1311531"/>
                  </a:lnTo>
                  <a:lnTo>
                    <a:pt x="75971" y="1311531"/>
                  </a:lnTo>
                  <a:lnTo>
                    <a:pt x="75971" y="1380441"/>
                  </a:lnTo>
                  <a:lnTo>
                    <a:pt x="28012" y="1380441"/>
                  </a:lnTo>
                  <a:lnTo>
                    <a:pt x="28012" y="1311531"/>
                  </a:lnTo>
                  <a:lnTo>
                    <a:pt x="67878" y="1311531"/>
                  </a:lnTo>
                  <a:moveTo>
                    <a:pt x="215007" y="1413845"/>
                  </a:moveTo>
                  <a:lnTo>
                    <a:pt x="215007" y="1413845"/>
                  </a:lnTo>
                  <a:lnTo>
                    <a:pt x="223100" y="1413845"/>
                  </a:lnTo>
                  <a:lnTo>
                    <a:pt x="223100" y="1482755"/>
                  </a:lnTo>
                  <a:lnTo>
                    <a:pt x="175142" y="1482755"/>
                  </a:lnTo>
                  <a:lnTo>
                    <a:pt x="175142" y="1413845"/>
                  </a:lnTo>
                  <a:lnTo>
                    <a:pt x="215007" y="1413845"/>
                  </a:lnTo>
                  <a:moveTo>
                    <a:pt x="141443" y="1413845"/>
                  </a:moveTo>
                  <a:lnTo>
                    <a:pt x="141443" y="1413845"/>
                  </a:lnTo>
                  <a:lnTo>
                    <a:pt x="149535" y="1413845"/>
                  </a:lnTo>
                  <a:lnTo>
                    <a:pt x="149535" y="1482755"/>
                  </a:lnTo>
                  <a:lnTo>
                    <a:pt x="101577" y="1482755"/>
                  </a:lnTo>
                  <a:lnTo>
                    <a:pt x="101577" y="1413845"/>
                  </a:lnTo>
                  <a:lnTo>
                    <a:pt x="141443" y="1413845"/>
                  </a:lnTo>
                  <a:moveTo>
                    <a:pt x="67878" y="1413845"/>
                  </a:moveTo>
                  <a:lnTo>
                    <a:pt x="67878" y="1413845"/>
                  </a:lnTo>
                  <a:lnTo>
                    <a:pt x="75971" y="1413845"/>
                  </a:lnTo>
                  <a:lnTo>
                    <a:pt x="75971" y="1482755"/>
                  </a:lnTo>
                  <a:lnTo>
                    <a:pt x="28012" y="1482755"/>
                  </a:lnTo>
                  <a:lnTo>
                    <a:pt x="28012" y="1413845"/>
                  </a:lnTo>
                  <a:lnTo>
                    <a:pt x="67878" y="1413845"/>
                  </a:lnTo>
                  <a:moveTo>
                    <a:pt x="215007" y="1516160"/>
                  </a:moveTo>
                  <a:lnTo>
                    <a:pt x="215007" y="1516160"/>
                  </a:lnTo>
                  <a:lnTo>
                    <a:pt x="223100" y="1516160"/>
                  </a:lnTo>
                  <a:lnTo>
                    <a:pt x="223100" y="1585070"/>
                  </a:lnTo>
                  <a:lnTo>
                    <a:pt x="175142" y="1585070"/>
                  </a:lnTo>
                  <a:lnTo>
                    <a:pt x="175142" y="1516160"/>
                  </a:lnTo>
                  <a:lnTo>
                    <a:pt x="215007" y="1516160"/>
                  </a:lnTo>
                  <a:moveTo>
                    <a:pt x="141443" y="1516160"/>
                  </a:moveTo>
                  <a:lnTo>
                    <a:pt x="141443" y="1516160"/>
                  </a:lnTo>
                  <a:lnTo>
                    <a:pt x="149535" y="1516160"/>
                  </a:lnTo>
                  <a:lnTo>
                    <a:pt x="149535" y="1585070"/>
                  </a:lnTo>
                  <a:lnTo>
                    <a:pt x="101577" y="1585070"/>
                  </a:lnTo>
                  <a:lnTo>
                    <a:pt x="101577" y="1516160"/>
                  </a:lnTo>
                  <a:lnTo>
                    <a:pt x="141443" y="1516160"/>
                  </a:lnTo>
                  <a:moveTo>
                    <a:pt x="67878" y="1516160"/>
                  </a:moveTo>
                  <a:lnTo>
                    <a:pt x="67878" y="1516160"/>
                  </a:lnTo>
                  <a:lnTo>
                    <a:pt x="75971" y="1516160"/>
                  </a:lnTo>
                  <a:lnTo>
                    <a:pt x="75971" y="1585070"/>
                  </a:lnTo>
                  <a:lnTo>
                    <a:pt x="28012" y="1585070"/>
                  </a:lnTo>
                  <a:lnTo>
                    <a:pt x="28012" y="1516160"/>
                  </a:lnTo>
                  <a:lnTo>
                    <a:pt x="67878" y="1516160"/>
                  </a:lnTo>
                  <a:moveTo>
                    <a:pt x="215007" y="1618474"/>
                  </a:moveTo>
                  <a:lnTo>
                    <a:pt x="215007" y="1618474"/>
                  </a:lnTo>
                  <a:lnTo>
                    <a:pt x="223100" y="1618474"/>
                  </a:lnTo>
                  <a:lnTo>
                    <a:pt x="223100" y="1687384"/>
                  </a:lnTo>
                  <a:lnTo>
                    <a:pt x="175142" y="1687384"/>
                  </a:lnTo>
                  <a:lnTo>
                    <a:pt x="175142" y="1618474"/>
                  </a:lnTo>
                  <a:lnTo>
                    <a:pt x="215007" y="1618474"/>
                  </a:lnTo>
                  <a:moveTo>
                    <a:pt x="141443" y="1618474"/>
                  </a:moveTo>
                  <a:lnTo>
                    <a:pt x="141443" y="1618474"/>
                  </a:lnTo>
                  <a:lnTo>
                    <a:pt x="149535" y="1618474"/>
                  </a:lnTo>
                  <a:lnTo>
                    <a:pt x="149535" y="1687384"/>
                  </a:lnTo>
                  <a:lnTo>
                    <a:pt x="101577" y="1687384"/>
                  </a:lnTo>
                  <a:lnTo>
                    <a:pt x="101577" y="1618474"/>
                  </a:lnTo>
                  <a:lnTo>
                    <a:pt x="141443" y="1618474"/>
                  </a:lnTo>
                  <a:moveTo>
                    <a:pt x="67878" y="1618474"/>
                  </a:moveTo>
                  <a:lnTo>
                    <a:pt x="67878" y="1618474"/>
                  </a:lnTo>
                  <a:lnTo>
                    <a:pt x="75971" y="1618474"/>
                  </a:lnTo>
                  <a:lnTo>
                    <a:pt x="75971" y="1687384"/>
                  </a:lnTo>
                  <a:lnTo>
                    <a:pt x="28012" y="1687384"/>
                  </a:lnTo>
                  <a:lnTo>
                    <a:pt x="28012" y="1618474"/>
                  </a:lnTo>
                  <a:lnTo>
                    <a:pt x="67878" y="1618474"/>
                  </a:lnTo>
                  <a:moveTo>
                    <a:pt x="215007" y="1720788"/>
                  </a:moveTo>
                  <a:lnTo>
                    <a:pt x="215007" y="1720788"/>
                  </a:lnTo>
                  <a:lnTo>
                    <a:pt x="223100" y="1720788"/>
                  </a:lnTo>
                  <a:lnTo>
                    <a:pt x="223100" y="1789699"/>
                  </a:lnTo>
                  <a:lnTo>
                    <a:pt x="175142" y="1789699"/>
                  </a:lnTo>
                  <a:lnTo>
                    <a:pt x="175142" y="1720788"/>
                  </a:lnTo>
                  <a:lnTo>
                    <a:pt x="215007" y="1720788"/>
                  </a:lnTo>
                  <a:moveTo>
                    <a:pt x="141443" y="1720788"/>
                  </a:moveTo>
                  <a:lnTo>
                    <a:pt x="141443" y="1720788"/>
                  </a:lnTo>
                  <a:lnTo>
                    <a:pt x="149535" y="1720788"/>
                  </a:lnTo>
                  <a:lnTo>
                    <a:pt x="149535" y="1789699"/>
                  </a:lnTo>
                  <a:lnTo>
                    <a:pt x="101577" y="1789699"/>
                  </a:lnTo>
                  <a:lnTo>
                    <a:pt x="101577" y="1720788"/>
                  </a:lnTo>
                  <a:lnTo>
                    <a:pt x="141443" y="1720788"/>
                  </a:lnTo>
                  <a:moveTo>
                    <a:pt x="67878" y="1720788"/>
                  </a:moveTo>
                  <a:lnTo>
                    <a:pt x="67878" y="1720788"/>
                  </a:lnTo>
                  <a:lnTo>
                    <a:pt x="75971" y="1720788"/>
                  </a:lnTo>
                  <a:lnTo>
                    <a:pt x="75971" y="1789699"/>
                  </a:lnTo>
                  <a:lnTo>
                    <a:pt x="28012" y="1789699"/>
                  </a:lnTo>
                  <a:lnTo>
                    <a:pt x="28012" y="1720788"/>
                  </a:lnTo>
                  <a:lnTo>
                    <a:pt x="67878" y="1720788"/>
                  </a:lnTo>
                  <a:moveTo>
                    <a:pt x="215007" y="1823103"/>
                  </a:moveTo>
                  <a:lnTo>
                    <a:pt x="215007" y="1823103"/>
                  </a:lnTo>
                  <a:lnTo>
                    <a:pt x="223100" y="1823103"/>
                  </a:lnTo>
                  <a:lnTo>
                    <a:pt x="223100" y="1892013"/>
                  </a:lnTo>
                  <a:lnTo>
                    <a:pt x="175142" y="1892013"/>
                  </a:lnTo>
                  <a:lnTo>
                    <a:pt x="175142" y="1823103"/>
                  </a:lnTo>
                  <a:lnTo>
                    <a:pt x="215007" y="1823103"/>
                  </a:lnTo>
                  <a:moveTo>
                    <a:pt x="141443" y="1823103"/>
                  </a:moveTo>
                  <a:lnTo>
                    <a:pt x="141443" y="1823103"/>
                  </a:lnTo>
                  <a:lnTo>
                    <a:pt x="149535" y="1823103"/>
                  </a:lnTo>
                  <a:lnTo>
                    <a:pt x="149535" y="1892013"/>
                  </a:lnTo>
                  <a:lnTo>
                    <a:pt x="101577" y="1892013"/>
                  </a:lnTo>
                  <a:lnTo>
                    <a:pt x="101577" y="1823103"/>
                  </a:lnTo>
                  <a:lnTo>
                    <a:pt x="141443" y="1823103"/>
                  </a:lnTo>
                  <a:moveTo>
                    <a:pt x="67878" y="1823103"/>
                  </a:moveTo>
                  <a:lnTo>
                    <a:pt x="67878" y="1823103"/>
                  </a:lnTo>
                  <a:lnTo>
                    <a:pt x="75971" y="1823103"/>
                  </a:lnTo>
                  <a:lnTo>
                    <a:pt x="75971" y="1892013"/>
                  </a:lnTo>
                  <a:lnTo>
                    <a:pt x="28012" y="1892013"/>
                  </a:lnTo>
                  <a:lnTo>
                    <a:pt x="28012" y="1823103"/>
                  </a:lnTo>
                  <a:lnTo>
                    <a:pt x="67878" y="1823103"/>
                  </a:lnTo>
                </a:path>
              </a:pathLst>
            </a:custGeom>
            <a:solidFill>
              <a:srgbClr val="8F9192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48" name="Freeform: Shape 747">
              <a:extLst>
                <a:ext uri="{FF2B5EF4-FFF2-40B4-BE49-F238E27FC236}">
                  <a16:creationId xmlns:a16="http://schemas.microsoft.com/office/drawing/2014/main" id="{CCE0B2CF-9D6A-BA5C-29C3-50EE8242E9FC}"/>
                </a:ext>
              </a:extLst>
            </p:cNvPr>
            <p:cNvSpPr/>
            <p:nvPr/>
          </p:nvSpPr>
          <p:spPr>
            <a:xfrm flipV="1">
              <a:off x="5594836" y="4567502"/>
              <a:ext cx="47958" cy="68910"/>
            </a:xfrm>
            <a:custGeom>
              <a:avLst/>
              <a:gdLst>
                <a:gd name="connsiteX0" fmla="*/ 37263 w 47958"/>
                <a:gd name="connsiteY0" fmla="*/ -1423 h 68910"/>
                <a:gd name="connsiteX1" fmla="*/ -2603 w 47958"/>
                <a:gd name="connsiteY1" fmla="*/ -1423 h 68910"/>
                <a:gd name="connsiteX2" fmla="*/ -2603 w 47958"/>
                <a:gd name="connsiteY2" fmla="*/ 67487 h 68910"/>
                <a:gd name="connsiteX3" fmla="*/ 45356 w 47958"/>
                <a:gd name="connsiteY3" fmla="*/ 67487 h 68910"/>
                <a:gd name="connsiteX4" fmla="*/ -2603 w 47958"/>
                <a:gd name="connsiteY4" fmla="*/ 67487 h 68910"/>
                <a:gd name="connsiteX5" fmla="*/ -2603 w 47958"/>
                <a:gd name="connsiteY5" fmla="*/ 58942 h 68910"/>
                <a:gd name="connsiteX6" fmla="*/ 37263 w 47958"/>
                <a:gd name="connsiteY6" fmla="*/ 58942 h 68910"/>
                <a:gd name="connsiteX7" fmla="*/ 37263 w 47958"/>
                <a:gd name="connsiteY7" fmla="*/ -1423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958" h="68910">
                  <a:moveTo>
                    <a:pt x="37263" y="-1423"/>
                  </a:moveTo>
                  <a:lnTo>
                    <a:pt x="-2603" y="-1423"/>
                  </a:lnTo>
                  <a:lnTo>
                    <a:pt x="-2603" y="67487"/>
                  </a:lnTo>
                  <a:lnTo>
                    <a:pt x="45356" y="67487"/>
                  </a:lnTo>
                  <a:lnTo>
                    <a:pt x="-2603" y="67487"/>
                  </a:lnTo>
                  <a:lnTo>
                    <a:pt x="-2603" y="58942"/>
                  </a:lnTo>
                  <a:lnTo>
                    <a:pt x="37263" y="58942"/>
                  </a:lnTo>
                  <a:lnTo>
                    <a:pt x="37263" y="-1423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49" name="Freeform: Shape 748">
              <a:extLst>
                <a:ext uri="{FF2B5EF4-FFF2-40B4-BE49-F238E27FC236}">
                  <a16:creationId xmlns:a16="http://schemas.microsoft.com/office/drawing/2014/main" id="{5F7E1620-C0DB-D538-5299-60BCA218F45F}"/>
                </a:ext>
              </a:extLst>
            </p:cNvPr>
            <p:cNvSpPr/>
            <p:nvPr/>
          </p:nvSpPr>
          <p:spPr>
            <a:xfrm flipV="1">
              <a:off x="5594836" y="4567502"/>
              <a:ext cx="47958" cy="68910"/>
            </a:xfrm>
            <a:custGeom>
              <a:avLst/>
              <a:gdLst>
                <a:gd name="connsiteX0" fmla="*/ 45356 w 47958"/>
                <a:gd name="connsiteY0" fmla="*/ -1423 h 68910"/>
                <a:gd name="connsiteX1" fmla="*/ 37263 w 47958"/>
                <a:gd name="connsiteY1" fmla="*/ -1423 h 68910"/>
                <a:gd name="connsiteX2" fmla="*/ 37263 w 47958"/>
                <a:gd name="connsiteY2" fmla="*/ 58942 h 68910"/>
                <a:gd name="connsiteX3" fmla="*/ -2603 w 47958"/>
                <a:gd name="connsiteY3" fmla="*/ 58942 h 68910"/>
                <a:gd name="connsiteX4" fmla="*/ -2603 w 47958"/>
                <a:gd name="connsiteY4" fmla="*/ 67487 h 68910"/>
                <a:gd name="connsiteX5" fmla="*/ 45356 w 47958"/>
                <a:gd name="connsiteY5" fmla="*/ 67487 h 68910"/>
                <a:gd name="connsiteX6" fmla="*/ 45356 w 47958"/>
                <a:gd name="connsiteY6" fmla="*/ -1423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5356" y="-1423"/>
                  </a:moveTo>
                  <a:lnTo>
                    <a:pt x="37263" y="-1423"/>
                  </a:lnTo>
                  <a:lnTo>
                    <a:pt x="37263" y="58942"/>
                  </a:lnTo>
                  <a:lnTo>
                    <a:pt x="-2603" y="58942"/>
                  </a:lnTo>
                  <a:lnTo>
                    <a:pt x="-2603" y="67487"/>
                  </a:lnTo>
                  <a:lnTo>
                    <a:pt x="45356" y="67487"/>
                  </a:lnTo>
                  <a:lnTo>
                    <a:pt x="45356" y="-1423"/>
                  </a:lnTo>
                </a:path>
              </a:pathLst>
            </a:custGeom>
            <a:solidFill>
              <a:srgbClr val="142127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50" name="Freeform: Shape 749">
              <a:extLst>
                <a:ext uri="{FF2B5EF4-FFF2-40B4-BE49-F238E27FC236}">
                  <a16:creationId xmlns:a16="http://schemas.microsoft.com/office/drawing/2014/main" id="{CC220D51-48D9-B07D-25F1-A2BDC6B049B7}"/>
                </a:ext>
              </a:extLst>
            </p:cNvPr>
            <p:cNvSpPr/>
            <p:nvPr/>
          </p:nvSpPr>
          <p:spPr>
            <a:xfrm flipV="1">
              <a:off x="5521271" y="4371419"/>
              <a:ext cx="39865" cy="60363"/>
            </a:xfrm>
            <a:custGeom>
              <a:avLst/>
              <a:gdLst>
                <a:gd name="connsiteX0" fmla="*/ -2530 w 39865"/>
                <a:gd name="connsiteY0" fmla="*/ -1670 h 60363"/>
                <a:gd name="connsiteX1" fmla="*/ 37336 w 39865"/>
                <a:gd name="connsiteY1" fmla="*/ -1670 h 60363"/>
                <a:gd name="connsiteX2" fmla="*/ 37336 w 39865"/>
                <a:gd name="connsiteY2" fmla="*/ 58694 h 60363"/>
                <a:gd name="connsiteX3" fmla="*/ -2530 w 39865"/>
                <a:gd name="connsiteY3" fmla="*/ 58694 h 6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5" h="60363">
                  <a:moveTo>
                    <a:pt x="-2530" y="-1670"/>
                  </a:moveTo>
                  <a:lnTo>
                    <a:pt x="37336" y="-1670"/>
                  </a:lnTo>
                  <a:lnTo>
                    <a:pt x="37336" y="58694"/>
                  </a:lnTo>
                  <a:lnTo>
                    <a:pt x="-2530" y="58694"/>
                  </a:lnTo>
                  <a:close/>
                </a:path>
              </a:pathLst>
            </a:custGeom>
            <a:solidFill>
              <a:srgbClr val="536369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51" name="Freeform: Shape 750">
              <a:extLst>
                <a:ext uri="{FF2B5EF4-FFF2-40B4-BE49-F238E27FC236}">
                  <a16:creationId xmlns:a16="http://schemas.microsoft.com/office/drawing/2014/main" id="{636A60C6-F159-FFA6-CB50-9AC656A7FE51}"/>
                </a:ext>
              </a:extLst>
            </p:cNvPr>
            <p:cNvSpPr/>
            <p:nvPr/>
          </p:nvSpPr>
          <p:spPr>
            <a:xfrm flipV="1">
              <a:off x="5521271" y="4362873"/>
              <a:ext cx="47958" cy="68910"/>
            </a:xfrm>
            <a:custGeom>
              <a:avLst/>
              <a:gdLst>
                <a:gd name="connsiteX0" fmla="*/ 45425 w 47958"/>
                <a:gd name="connsiteY0" fmla="*/ -1675 h 68910"/>
                <a:gd name="connsiteX1" fmla="*/ 37332 w 47958"/>
                <a:gd name="connsiteY1" fmla="*/ -1675 h 68910"/>
                <a:gd name="connsiteX2" fmla="*/ 37332 w 47958"/>
                <a:gd name="connsiteY2" fmla="*/ 58690 h 68910"/>
                <a:gd name="connsiteX3" fmla="*/ -2534 w 47958"/>
                <a:gd name="connsiteY3" fmla="*/ 58690 h 68910"/>
                <a:gd name="connsiteX4" fmla="*/ -2534 w 47958"/>
                <a:gd name="connsiteY4" fmla="*/ 67235 h 68910"/>
                <a:gd name="connsiteX5" fmla="*/ 45425 w 47958"/>
                <a:gd name="connsiteY5" fmla="*/ 67235 h 68910"/>
                <a:gd name="connsiteX6" fmla="*/ 45425 w 47958"/>
                <a:gd name="connsiteY6" fmla="*/ -1675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5425" y="-1675"/>
                  </a:moveTo>
                  <a:lnTo>
                    <a:pt x="37332" y="-1675"/>
                  </a:lnTo>
                  <a:lnTo>
                    <a:pt x="37332" y="58690"/>
                  </a:lnTo>
                  <a:lnTo>
                    <a:pt x="-2534" y="58690"/>
                  </a:lnTo>
                  <a:lnTo>
                    <a:pt x="-2534" y="67235"/>
                  </a:lnTo>
                  <a:lnTo>
                    <a:pt x="45425" y="67235"/>
                  </a:lnTo>
                  <a:lnTo>
                    <a:pt x="45425" y="-1675"/>
                  </a:lnTo>
                </a:path>
              </a:pathLst>
            </a:custGeom>
            <a:solidFill>
              <a:srgbClr val="4A575C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52" name="Freeform: Shape 751">
              <a:extLst>
                <a:ext uri="{FF2B5EF4-FFF2-40B4-BE49-F238E27FC236}">
                  <a16:creationId xmlns:a16="http://schemas.microsoft.com/office/drawing/2014/main" id="{E735FEAB-52FF-A5C9-45D3-C2F3892F3010}"/>
                </a:ext>
              </a:extLst>
            </p:cNvPr>
            <p:cNvSpPr/>
            <p:nvPr/>
          </p:nvSpPr>
          <p:spPr>
            <a:xfrm flipV="1">
              <a:off x="5594836" y="4371419"/>
              <a:ext cx="39865" cy="60363"/>
            </a:xfrm>
            <a:custGeom>
              <a:avLst/>
              <a:gdLst>
                <a:gd name="connsiteX0" fmla="*/ -2599 w 39865"/>
                <a:gd name="connsiteY0" fmla="*/ -1670 h 60363"/>
                <a:gd name="connsiteX1" fmla="*/ 37267 w 39865"/>
                <a:gd name="connsiteY1" fmla="*/ -1670 h 60363"/>
                <a:gd name="connsiteX2" fmla="*/ 37267 w 39865"/>
                <a:gd name="connsiteY2" fmla="*/ 58694 h 60363"/>
                <a:gd name="connsiteX3" fmla="*/ -2599 w 39865"/>
                <a:gd name="connsiteY3" fmla="*/ 58694 h 6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5" h="60363">
                  <a:moveTo>
                    <a:pt x="-2599" y="-1670"/>
                  </a:moveTo>
                  <a:lnTo>
                    <a:pt x="37267" y="-1670"/>
                  </a:lnTo>
                  <a:lnTo>
                    <a:pt x="37267" y="58694"/>
                  </a:lnTo>
                  <a:lnTo>
                    <a:pt x="-2599" y="58694"/>
                  </a:lnTo>
                  <a:close/>
                </a:path>
              </a:pathLst>
            </a:custGeom>
            <a:solidFill>
              <a:srgbClr val="536369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53" name="Freeform: Shape 752">
              <a:extLst>
                <a:ext uri="{FF2B5EF4-FFF2-40B4-BE49-F238E27FC236}">
                  <a16:creationId xmlns:a16="http://schemas.microsoft.com/office/drawing/2014/main" id="{94EB507B-D034-033A-7E06-A7A71C57C2C7}"/>
                </a:ext>
              </a:extLst>
            </p:cNvPr>
            <p:cNvSpPr/>
            <p:nvPr/>
          </p:nvSpPr>
          <p:spPr>
            <a:xfrm flipV="1">
              <a:off x="5594836" y="4362873"/>
              <a:ext cx="47958" cy="68910"/>
            </a:xfrm>
            <a:custGeom>
              <a:avLst/>
              <a:gdLst>
                <a:gd name="connsiteX0" fmla="*/ 45356 w 47958"/>
                <a:gd name="connsiteY0" fmla="*/ -1675 h 68910"/>
                <a:gd name="connsiteX1" fmla="*/ 37263 w 47958"/>
                <a:gd name="connsiteY1" fmla="*/ -1675 h 68910"/>
                <a:gd name="connsiteX2" fmla="*/ 37263 w 47958"/>
                <a:gd name="connsiteY2" fmla="*/ 58690 h 68910"/>
                <a:gd name="connsiteX3" fmla="*/ -2603 w 47958"/>
                <a:gd name="connsiteY3" fmla="*/ 58690 h 68910"/>
                <a:gd name="connsiteX4" fmla="*/ -2603 w 47958"/>
                <a:gd name="connsiteY4" fmla="*/ 67235 h 68910"/>
                <a:gd name="connsiteX5" fmla="*/ 45356 w 47958"/>
                <a:gd name="connsiteY5" fmla="*/ 67235 h 68910"/>
                <a:gd name="connsiteX6" fmla="*/ 45356 w 47958"/>
                <a:gd name="connsiteY6" fmla="*/ -1675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5356" y="-1675"/>
                  </a:moveTo>
                  <a:lnTo>
                    <a:pt x="37263" y="-1675"/>
                  </a:lnTo>
                  <a:lnTo>
                    <a:pt x="37263" y="58690"/>
                  </a:lnTo>
                  <a:lnTo>
                    <a:pt x="-2603" y="58690"/>
                  </a:lnTo>
                  <a:lnTo>
                    <a:pt x="-2603" y="67235"/>
                  </a:lnTo>
                  <a:lnTo>
                    <a:pt x="45356" y="67235"/>
                  </a:lnTo>
                  <a:lnTo>
                    <a:pt x="45356" y="-1675"/>
                  </a:lnTo>
                </a:path>
              </a:pathLst>
            </a:custGeom>
            <a:solidFill>
              <a:srgbClr val="4A575C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54" name="Freeform: Shape 753">
              <a:extLst>
                <a:ext uri="{FF2B5EF4-FFF2-40B4-BE49-F238E27FC236}">
                  <a16:creationId xmlns:a16="http://schemas.microsoft.com/office/drawing/2014/main" id="{43F5620C-C98E-DFB5-94CD-018C299B05C2}"/>
                </a:ext>
              </a:extLst>
            </p:cNvPr>
            <p:cNvSpPr/>
            <p:nvPr/>
          </p:nvSpPr>
          <p:spPr>
            <a:xfrm flipV="1">
              <a:off x="5668401" y="4371419"/>
              <a:ext cx="39865" cy="60363"/>
            </a:xfrm>
            <a:custGeom>
              <a:avLst/>
              <a:gdLst>
                <a:gd name="connsiteX0" fmla="*/ -2668 w 39865"/>
                <a:gd name="connsiteY0" fmla="*/ -1670 h 60363"/>
                <a:gd name="connsiteX1" fmla="*/ 37198 w 39865"/>
                <a:gd name="connsiteY1" fmla="*/ -1670 h 60363"/>
                <a:gd name="connsiteX2" fmla="*/ 37198 w 39865"/>
                <a:gd name="connsiteY2" fmla="*/ 58694 h 60363"/>
                <a:gd name="connsiteX3" fmla="*/ -2668 w 39865"/>
                <a:gd name="connsiteY3" fmla="*/ 58694 h 6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5" h="60363">
                  <a:moveTo>
                    <a:pt x="-2668" y="-1670"/>
                  </a:moveTo>
                  <a:lnTo>
                    <a:pt x="37198" y="-1670"/>
                  </a:lnTo>
                  <a:lnTo>
                    <a:pt x="37198" y="58694"/>
                  </a:lnTo>
                  <a:lnTo>
                    <a:pt x="-2668" y="58694"/>
                  </a:lnTo>
                  <a:close/>
                </a:path>
              </a:pathLst>
            </a:custGeom>
            <a:solidFill>
              <a:srgbClr val="536369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55" name="Freeform: Shape 754">
              <a:extLst>
                <a:ext uri="{FF2B5EF4-FFF2-40B4-BE49-F238E27FC236}">
                  <a16:creationId xmlns:a16="http://schemas.microsoft.com/office/drawing/2014/main" id="{E659273D-B475-9DA3-B162-F0134D46DD89}"/>
                </a:ext>
              </a:extLst>
            </p:cNvPr>
            <p:cNvSpPr/>
            <p:nvPr/>
          </p:nvSpPr>
          <p:spPr>
            <a:xfrm flipV="1">
              <a:off x="5668401" y="4362873"/>
              <a:ext cx="47958" cy="68910"/>
            </a:xfrm>
            <a:custGeom>
              <a:avLst/>
              <a:gdLst>
                <a:gd name="connsiteX0" fmla="*/ 45287 w 47958"/>
                <a:gd name="connsiteY0" fmla="*/ -1675 h 68910"/>
                <a:gd name="connsiteX1" fmla="*/ 37194 w 47958"/>
                <a:gd name="connsiteY1" fmla="*/ -1675 h 68910"/>
                <a:gd name="connsiteX2" fmla="*/ 37194 w 47958"/>
                <a:gd name="connsiteY2" fmla="*/ 58690 h 68910"/>
                <a:gd name="connsiteX3" fmla="*/ -2672 w 47958"/>
                <a:gd name="connsiteY3" fmla="*/ 58690 h 68910"/>
                <a:gd name="connsiteX4" fmla="*/ -2672 w 47958"/>
                <a:gd name="connsiteY4" fmla="*/ 67235 h 68910"/>
                <a:gd name="connsiteX5" fmla="*/ 45287 w 47958"/>
                <a:gd name="connsiteY5" fmla="*/ 67235 h 68910"/>
                <a:gd name="connsiteX6" fmla="*/ 45287 w 47958"/>
                <a:gd name="connsiteY6" fmla="*/ -1675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5287" y="-1675"/>
                  </a:moveTo>
                  <a:lnTo>
                    <a:pt x="37194" y="-1675"/>
                  </a:lnTo>
                  <a:lnTo>
                    <a:pt x="37194" y="58690"/>
                  </a:lnTo>
                  <a:lnTo>
                    <a:pt x="-2672" y="58690"/>
                  </a:lnTo>
                  <a:lnTo>
                    <a:pt x="-2672" y="67235"/>
                  </a:lnTo>
                  <a:lnTo>
                    <a:pt x="45287" y="67235"/>
                  </a:lnTo>
                  <a:lnTo>
                    <a:pt x="45287" y="-1675"/>
                  </a:lnTo>
                </a:path>
              </a:pathLst>
            </a:custGeom>
            <a:solidFill>
              <a:srgbClr val="4A575C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56" name="Freeform: Shape 755">
              <a:extLst>
                <a:ext uri="{FF2B5EF4-FFF2-40B4-BE49-F238E27FC236}">
                  <a16:creationId xmlns:a16="http://schemas.microsoft.com/office/drawing/2014/main" id="{B788AD7F-39AD-1470-50AF-F9C14DD5D0DD}"/>
                </a:ext>
              </a:extLst>
            </p:cNvPr>
            <p:cNvSpPr/>
            <p:nvPr/>
          </p:nvSpPr>
          <p:spPr>
            <a:xfrm flipV="1">
              <a:off x="5521271" y="4473734"/>
              <a:ext cx="39865" cy="60363"/>
            </a:xfrm>
            <a:custGeom>
              <a:avLst/>
              <a:gdLst>
                <a:gd name="connsiteX0" fmla="*/ -2530 w 39865"/>
                <a:gd name="connsiteY0" fmla="*/ -1544 h 60363"/>
                <a:gd name="connsiteX1" fmla="*/ 37336 w 39865"/>
                <a:gd name="connsiteY1" fmla="*/ -1544 h 60363"/>
                <a:gd name="connsiteX2" fmla="*/ 37336 w 39865"/>
                <a:gd name="connsiteY2" fmla="*/ 58820 h 60363"/>
                <a:gd name="connsiteX3" fmla="*/ -2530 w 39865"/>
                <a:gd name="connsiteY3" fmla="*/ 58820 h 6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5" h="60363">
                  <a:moveTo>
                    <a:pt x="-2530" y="-1544"/>
                  </a:moveTo>
                  <a:lnTo>
                    <a:pt x="37336" y="-1544"/>
                  </a:lnTo>
                  <a:lnTo>
                    <a:pt x="37336" y="58820"/>
                  </a:lnTo>
                  <a:lnTo>
                    <a:pt x="-2530" y="58820"/>
                  </a:lnTo>
                  <a:close/>
                </a:path>
              </a:pathLst>
            </a:custGeom>
            <a:solidFill>
              <a:srgbClr val="536369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57" name="Freeform: Shape 756">
              <a:extLst>
                <a:ext uri="{FF2B5EF4-FFF2-40B4-BE49-F238E27FC236}">
                  <a16:creationId xmlns:a16="http://schemas.microsoft.com/office/drawing/2014/main" id="{EDDABD58-9040-A4CF-C84C-8A1684D80203}"/>
                </a:ext>
              </a:extLst>
            </p:cNvPr>
            <p:cNvSpPr/>
            <p:nvPr/>
          </p:nvSpPr>
          <p:spPr>
            <a:xfrm flipV="1">
              <a:off x="5521271" y="4465188"/>
              <a:ext cx="47958" cy="68910"/>
            </a:xfrm>
            <a:custGeom>
              <a:avLst/>
              <a:gdLst>
                <a:gd name="connsiteX0" fmla="*/ 45425 w 47958"/>
                <a:gd name="connsiteY0" fmla="*/ -1549 h 68910"/>
                <a:gd name="connsiteX1" fmla="*/ 37332 w 47958"/>
                <a:gd name="connsiteY1" fmla="*/ -1549 h 68910"/>
                <a:gd name="connsiteX2" fmla="*/ 37332 w 47958"/>
                <a:gd name="connsiteY2" fmla="*/ 58816 h 68910"/>
                <a:gd name="connsiteX3" fmla="*/ -2534 w 47958"/>
                <a:gd name="connsiteY3" fmla="*/ 58816 h 68910"/>
                <a:gd name="connsiteX4" fmla="*/ -2534 w 47958"/>
                <a:gd name="connsiteY4" fmla="*/ 67361 h 68910"/>
                <a:gd name="connsiteX5" fmla="*/ 45425 w 47958"/>
                <a:gd name="connsiteY5" fmla="*/ 67361 h 68910"/>
                <a:gd name="connsiteX6" fmla="*/ 45425 w 47958"/>
                <a:gd name="connsiteY6" fmla="*/ -1549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5425" y="-1549"/>
                  </a:moveTo>
                  <a:lnTo>
                    <a:pt x="37332" y="-1549"/>
                  </a:lnTo>
                  <a:lnTo>
                    <a:pt x="37332" y="58816"/>
                  </a:lnTo>
                  <a:lnTo>
                    <a:pt x="-2534" y="58816"/>
                  </a:lnTo>
                  <a:lnTo>
                    <a:pt x="-2534" y="67361"/>
                  </a:lnTo>
                  <a:lnTo>
                    <a:pt x="45425" y="67361"/>
                  </a:lnTo>
                  <a:lnTo>
                    <a:pt x="45425" y="-1549"/>
                  </a:lnTo>
                </a:path>
              </a:pathLst>
            </a:custGeom>
            <a:solidFill>
              <a:srgbClr val="4A575C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58" name="Freeform: Shape 757">
              <a:extLst>
                <a:ext uri="{FF2B5EF4-FFF2-40B4-BE49-F238E27FC236}">
                  <a16:creationId xmlns:a16="http://schemas.microsoft.com/office/drawing/2014/main" id="{9B9C6159-50E1-81B9-710E-F04DB7A6558E}"/>
                </a:ext>
              </a:extLst>
            </p:cNvPr>
            <p:cNvSpPr/>
            <p:nvPr/>
          </p:nvSpPr>
          <p:spPr>
            <a:xfrm flipV="1">
              <a:off x="5594836" y="4473734"/>
              <a:ext cx="39865" cy="60363"/>
            </a:xfrm>
            <a:custGeom>
              <a:avLst/>
              <a:gdLst>
                <a:gd name="connsiteX0" fmla="*/ -2599 w 39865"/>
                <a:gd name="connsiteY0" fmla="*/ -1544 h 60363"/>
                <a:gd name="connsiteX1" fmla="*/ 37267 w 39865"/>
                <a:gd name="connsiteY1" fmla="*/ -1544 h 60363"/>
                <a:gd name="connsiteX2" fmla="*/ 37267 w 39865"/>
                <a:gd name="connsiteY2" fmla="*/ 58820 h 60363"/>
                <a:gd name="connsiteX3" fmla="*/ -2599 w 39865"/>
                <a:gd name="connsiteY3" fmla="*/ 58820 h 6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5" h="60363">
                  <a:moveTo>
                    <a:pt x="-2599" y="-1544"/>
                  </a:moveTo>
                  <a:lnTo>
                    <a:pt x="37267" y="-1544"/>
                  </a:lnTo>
                  <a:lnTo>
                    <a:pt x="37267" y="58820"/>
                  </a:lnTo>
                  <a:lnTo>
                    <a:pt x="-2599" y="58820"/>
                  </a:lnTo>
                  <a:close/>
                </a:path>
              </a:pathLst>
            </a:custGeom>
            <a:solidFill>
              <a:srgbClr val="536369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59" name="Freeform: Shape 758">
              <a:extLst>
                <a:ext uri="{FF2B5EF4-FFF2-40B4-BE49-F238E27FC236}">
                  <a16:creationId xmlns:a16="http://schemas.microsoft.com/office/drawing/2014/main" id="{709724DE-1689-7FA8-B6D4-0C53D8CD1286}"/>
                </a:ext>
              </a:extLst>
            </p:cNvPr>
            <p:cNvSpPr/>
            <p:nvPr/>
          </p:nvSpPr>
          <p:spPr>
            <a:xfrm flipV="1">
              <a:off x="5594836" y="4465188"/>
              <a:ext cx="47958" cy="68910"/>
            </a:xfrm>
            <a:custGeom>
              <a:avLst/>
              <a:gdLst>
                <a:gd name="connsiteX0" fmla="*/ 45356 w 47958"/>
                <a:gd name="connsiteY0" fmla="*/ -1549 h 68910"/>
                <a:gd name="connsiteX1" fmla="*/ 37263 w 47958"/>
                <a:gd name="connsiteY1" fmla="*/ -1549 h 68910"/>
                <a:gd name="connsiteX2" fmla="*/ 37263 w 47958"/>
                <a:gd name="connsiteY2" fmla="*/ 58816 h 68910"/>
                <a:gd name="connsiteX3" fmla="*/ -2603 w 47958"/>
                <a:gd name="connsiteY3" fmla="*/ 58816 h 68910"/>
                <a:gd name="connsiteX4" fmla="*/ -2603 w 47958"/>
                <a:gd name="connsiteY4" fmla="*/ 67361 h 68910"/>
                <a:gd name="connsiteX5" fmla="*/ 45356 w 47958"/>
                <a:gd name="connsiteY5" fmla="*/ 67361 h 68910"/>
                <a:gd name="connsiteX6" fmla="*/ 45356 w 47958"/>
                <a:gd name="connsiteY6" fmla="*/ -1549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5356" y="-1549"/>
                  </a:moveTo>
                  <a:lnTo>
                    <a:pt x="37263" y="-1549"/>
                  </a:lnTo>
                  <a:lnTo>
                    <a:pt x="37263" y="58816"/>
                  </a:lnTo>
                  <a:lnTo>
                    <a:pt x="-2603" y="58816"/>
                  </a:lnTo>
                  <a:lnTo>
                    <a:pt x="-2603" y="67361"/>
                  </a:lnTo>
                  <a:lnTo>
                    <a:pt x="45356" y="67361"/>
                  </a:lnTo>
                  <a:lnTo>
                    <a:pt x="45356" y="-1549"/>
                  </a:lnTo>
                </a:path>
              </a:pathLst>
            </a:custGeom>
            <a:solidFill>
              <a:srgbClr val="4A575C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60" name="Freeform: Shape 759">
              <a:extLst>
                <a:ext uri="{FF2B5EF4-FFF2-40B4-BE49-F238E27FC236}">
                  <a16:creationId xmlns:a16="http://schemas.microsoft.com/office/drawing/2014/main" id="{F26DEBA3-87A9-7C48-F0C0-7D81974BB0BB}"/>
                </a:ext>
              </a:extLst>
            </p:cNvPr>
            <p:cNvSpPr/>
            <p:nvPr/>
          </p:nvSpPr>
          <p:spPr>
            <a:xfrm flipV="1">
              <a:off x="5668401" y="4473734"/>
              <a:ext cx="39865" cy="60363"/>
            </a:xfrm>
            <a:custGeom>
              <a:avLst/>
              <a:gdLst>
                <a:gd name="connsiteX0" fmla="*/ -2668 w 39865"/>
                <a:gd name="connsiteY0" fmla="*/ -1544 h 60363"/>
                <a:gd name="connsiteX1" fmla="*/ 37198 w 39865"/>
                <a:gd name="connsiteY1" fmla="*/ -1544 h 60363"/>
                <a:gd name="connsiteX2" fmla="*/ 37198 w 39865"/>
                <a:gd name="connsiteY2" fmla="*/ 58820 h 60363"/>
                <a:gd name="connsiteX3" fmla="*/ -2668 w 39865"/>
                <a:gd name="connsiteY3" fmla="*/ 58820 h 6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5" h="60363">
                  <a:moveTo>
                    <a:pt x="-2668" y="-1544"/>
                  </a:moveTo>
                  <a:lnTo>
                    <a:pt x="37198" y="-1544"/>
                  </a:lnTo>
                  <a:lnTo>
                    <a:pt x="37198" y="58820"/>
                  </a:lnTo>
                  <a:lnTo>
                    <a:pt x="-2668" y="58820"/>
                  </a:lnTo>
                  <a:close/>
                </a:path>
              </a:pathLst>
            </a:custGeom>
            <a:solidFill>
              <a:srgbClr val="536369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61" name="Freeform: Shape 760">
              <a:extLst>
                <a:ext uri="{FF2B5EF4-FFF2-40B4-BE49-F238E27FC236}">
                  <a16:creationId xmlns:a16="http://schemas.microsoft.com/office/drawing/2014/main" id="{7EE70E55-78C8-BBE5-F389-51FB71606273}"/>
                </a:ext>
              </a:extLst>
            </p:cNvPr>
            <p:cNvSpPr/>
            <p:nvPr/>
          </p:nvSpPr>
          <p:spPr>
            <a:xfrm flipV="1">
              <a:off x="5668401" y="4465188"/>
              <a:ext cx="47958" cy="68910"/>
            </a:xfrm>
            <a:custGeom>
              <a:avLst/>
              <a:gdLst>
                <a:gd name="connsiteX0" fmla="*/ 45287 w 47958"/>
                <a:gd name="connsiteY0" fmla="*/ -1549 h 68910"/>
                <a:gd name="connsiteX1" fmla="*/ 37194 w 47958"/>
                <a:gd name="connsiteY1" fmla="*/ -1549 h 68910"/>
                <a:gd name="connsiteX2" fmla="*/ 37194 w 47958"/>
                <a:gd name="connsiteY2" fmla="*/ 58816 h 68910"/>
                <a:gd name="connsiteX3" fmla="*/ -2672 w 47958"/>
                <a:gd name="connsiteY3" fmla="*/ 58816 h 68910"/>
                <a:gd name="connsiteX4" fmla="*/ -2672 w 47958"/>
                <a:gd name="connsiteY4" fmla="*/ 67361 h 68910"/>
                <a:gd name="connsiteX5" fmla="*/ 45287 w 47958"/>
                <a:gd name="connsiteY5" fmla="*/ 67361 h 68910"/>
                <a:gd name="connsiteX6" fmla="*/ 45287 w 47958"/>
                <a:gd name="connsiteY6" fmla="*/ -1549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5287" y="-1549"/>
                  </a:moveTo>
                  <a:lnTo>
                    <a:pt x="37194" y="-1549"/>
                  </a:lnTo>
                  <a:lnTo>
                    <a:pt x="37194" y="58816"/>
                  </a:lnTo>
                  <a:lnTo>
                    <a:pt x="-2672" y="58816"/>
                  </a:lnTo>
                  <a:lnTo>
                    <a:pt x="-2672" y="67361"/>
                  </a:lnTo>
                  <a:lnTo>
                    <a:pt x="45287" y="67361"/>
                  </a:lnTo>
                  <a:lnTo>
                    <a:pt x="45287" y="-1549"/>
                  </a:lnTo>
                </a:path>
              </a:pathLst>
            </a:custGeom>
            <a:solidFill>
              <a:srgbClr val="4A575C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62" name="Freeform: Shape 761">
              <a:extLst>
                <a:ext uri="{FF2B5EF4-FFF2-40B4-BE49-F238E27FC236}">
                  <a16:creationId xmlns:a16="http://schemas.microsoft.com/office/drawing/2014/main" id="{8A469BDC-F967-6916-2F7A-D1202788C9C7}"/>
                </a:ext>
              </a:extLst>
            </p:cNvPr>
            <p:cNvSpPr/>
            <p:nvPr/>
          </p:nvSpPr>
          <p:spPr>
            <a:xfrm flipV="1">
              <a:off x="5521271" y="4576048"/>
              <a:ext cx="39865" cy="60363"/>
            </a:xfrm>
            <a:custGeom>
              <a:avLst/>
              <a:gdLst>
                <a:gd name="connsiteX0" fmla="*/ -2530 w 39865"/>
                <a:gd name="connsiteY0" fmla="*/ -1418 h 60363"/>
                <a:gd name="connsiteX1" fmla="*/ 37336 w 39865"/>
                <a:gd name="connsiteY1" fmla="*/ -1418 h 60363"/>
                <a:gd name="connsiteX2" fmla="*/ 37336 w 39865"/>
                <a:gd name="connsiteY2" fmla="*/ 58946 h 60363"/>
                <a:gd name="connsiteX3" fmla="*/ -2530 w 39865"/>
                <a:gd name="connsiteY3" fmla="*/ 58946 h 6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5" h="60363">
                  <a:moveTo>
                    <a:pt x="-2530" y="-1418"/>
                  </a:moveTo>
                  <a:lnTo>
                    <a:pt x="37336" y="-1418"/>
                  </a:lnTo>
                  <a:lnTo>
                    <a:pt x="37336" y="58946"/>
                  </a:lnTo>
                  <a:lnTo>
                    <a:pt x="-2530" y="58946"/>
                  </a:lnTo>
                  <a:close/>
                </a:path>
              </a:pathLst>
            </a:custGeom>
            <a:solidFill>
              <a:srgbClr val="536369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63" name="Freeform: Shape 762">
              <a:extLst>
                <a:ext uri="{FF2B5EF4-FFF2-40B4-BE49-F238E27FC236}">
                  <a16:creationId xmlns:a16="http://schemas.microsoft.com/office/drawing/2014/main" id="{71865DBE-003A-F8B8-F811-3B90ABF294CB}"/>
                </a:ext>
              </a:extLst>
            </p:cNvPr>
            <p:cNvSpPr/>
            <p:nvPr/>
          </p:nvSpPr>
          <p:spPr>
            <a:xfrm flipV="1">
              <a:off x="5521271" y="4567502"/>
              <a:ext cx="47958" cy="68910"/>
            </a:xfrm>
            <a:custGeom>
              <a:avLst/>
              <a:gdLst>
                <a:gd name="connsiteX0" fmla="*/ 45425 w 47958"/>
                <a:gd name="connsiteY0" fmla="*/ -1423 h 68910"/>
                <a:gd name="connsiteX1" fmla="*/ 37332 w 47958"/>
                <a:gd name="connsiteY1" fmla="*/ -1423 h 68910"/>
                <a:gd name="connsiteX2" fmla="*/ 37332 w 47958"/>
                <a:gd name="connsiteY2" fmla="*/ 58942 h 68910"/>
                <a:gd name="connsiteX3" fmla="*/ -2534 w 47958"/>
                <a:gd name="connsiteY3" fmla="*/ 58942 h 68910"/>
                <a:gd name="connsiteX4" fmla="*/ -2534 w 47958"/>
                <a:gd name="connsiteY4" fmla="*/ 67487 h 68910"/>
                <a:gd name="connsiteX5" fmla="*/ 45425 w 47958"/>
                <a:gd name="connsiteY5" fmla="*/ 67487 h 68910"/>
                <a:gd name="connsiteX6" fmla="*/ 45425 w 47958"/>
                <a:gd name="connsiteY6" fmla="*/ -1423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5425" y="-1423"/>
                  </a:moveTo>
                  <a:lnTo>
                    <a:pt x="37332" y="-1423"/>
                  </a:lnTo>
                  <a:lnTo>
                    <a:pt x="37332" y="58942"/>
                  </a:lnTo>
                  <a:lnTo>
                    <a:pt x="-2534" y="58942"/>
                  </a:lnTo>
                  <a:lnTo>
                    <a:pt x="-2534" y="67487"/>
                  </a:lnTo>
                  <a:lnTo>
                    <a:pt x="45425" y="67487"/>
                  </a:lnTo>
                  <a:lnTo>
                    <a:pt x="45425" y="-1423"/>
                  </a:lnTo>
                </a:path>
              </a:pathLst>
            </a:custGeom>
            <a:solidFill>
              <a:srgbClr val="4A575C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64" name="Freeform: Shape 763">
              <a:extLst>
                <a:ext uri="{FF2B5EF4-FFF2-40B4-BE49-F238E27FC236}">
                  <a16:creationId xmlns:a16="http://schemas.microsoft.com/office/drawing/2014/main" id="{29C4AE9F-D3FB-8D1C-BE0D-784C8E874BBF}"/>
                </a:ext>
              </a:extLst>
            </p:cNvPr>
            <p:cNvSpPr/>
            <p:nvPr/>
          </p:nvSpPr>
          <p:spPr>
            <a:xfrm flipV="1">
              <a:off x="5668401" y="4576048"/>
              <a:ext cx="39865" cy="60363"/>
            </a:xfrm>
            <a:custGeom>
              <a:avLst/>
              <a:gdLst>
                <a:gd name="connsiteX0" fmla="*/ -2668 w 39865"/>
                <a:gd name="connsiteY0" fmla="*/ -1418 h 60363"/>
                <a:gd name="connsiteX1" fmla="*/ 37198 w 39865"/>
                <a:gd name="connsiteY1" fmla="*/ -1418 h 60363"/>
                <a:gd name="connsiteX2" fmla="*/ 37198 w 39865"/>
                <a:gd name="connsiteY2" fmla="*/ 58946 h 60363"/>
                <a:gd name="connsiteX3" fmla="*/ -2668 w 39865"/>
                <a:gd name="connsiteY3" fmla="*/ 58946 h 6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5" h="60363">
                  <a:moveTo>
                    <a:pt x="-2668" y="-1418"/>
                  </a:moveTo>
                  <a:lnTo>
                    <a:pt x="37198" y="-1418"/>
                  </a:lnTo>
                  <a:lnTo>
                    <a:pt x="37198" y="58946"/>
                  </a:lnTo>
                  <a:lnTo>
                    <a:pt x="-2668" y="58946"/>
                  </a:lnTo>
                  <a:close/>
                </a:path>
              </a:pathLst>
            </a:custGeom>
            <a:solidFill>
              <a:srgbClr val="536369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65" name="Freeform: Shape 764">
              <a:extLst>
                <a:ext uri="{FF2B5EF4-FFF2-40B4-BE49-F238E27FC236}">
                  <a16:creationId xmlns:a16="http://schemas.microsoft.com/office/drawing/2014/main" id="{31F8C04A-8FD2-7AF8-5534-EB2AC2E9946F}"/>
                </a:ext>
              </a:extLst>
            </p:cNvPr>
            <p:cNvSpPr/>
            <p:nvPr/>
          </p:nvSpPr>
          <p:spPr>
            <a:xfrm flipV="1">
              <a:off x="5668401" y="4567502"/>
              <a:ext cx="47958" cy="68910"/>
            </a:xfrm>
            <a:custGeom>
              <a:avLst/>
              <a:gdLst>
                <a:gd name="connsiteX0" fmla="*/ 45287 w 47958"/>
                <a:gd name="connsiteY0" fmla="*/ -1423 h 68910"/>
                <a:gd name="connsiteX1" fmla="*/ 37194 w 47958"/>
                <a:gd name="connsiteY1" fmla="*/ -1423 h 68910"/>
                <a:gd name="connsiteX2" fmla="*/ 37194 w 47958"/>
                <a:gd name="connsiteY2" fmla="*/ 58942 h 68910"/>
                <a:gd name="connsiteX3" fmla="*/ -2672 w 47958"/>
                <a:gd name="connsiteY3" fmla="*/ 58942 h 68910"/>
                <a:gd name="connsiteX4" fmla="*/ -2672 w 47958"/>
                <a:gd name="connsiteY4" fmla="*/ 67487 h 68910"/>
                <a:gd name="connsiteX5" fmla="*/ 45287 w 47958"/>
                <a:gd name="connsiteY5" fmla="*/ 67487 h 68910"/>
                <a:gd name="connsiteX6" fmla="*/ 45287 w 47958"/>
                <a:gd name="connsiteY6" fmla="*/ -1423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5287" y="-1423"/>
                  </a:moveTo>
                  <a:lnTo>
                    <a:pt x="37194" y="-1423"/>
                  </a:lnTo>
                  <a:lnTo>
                    <a:pt x="37194" y="58942"/>
                  </a:lnTo>
                  <a:lnTo>
                    <a:pt x="-2672" y="58942"/>
                  </a:lnTo>
                  <a:lnTo>
                    <a:pt x="-2672" y="67487"/>
                  </a:lnTo>
                  <a:lnTo>
                    <a:pt x="45287" y="67487"/>
                  </a:lnTo>
                  <a:lnTo>
                    <a:pt x="45287" y="-1423"/>
                  </a:lnTo>
                </a:path>
              </a:pathLst>
            </a:custGeom>
            <a:solidFill>
              <a:srgbClr val="4A575C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66" name="Freeform: Shape 765">
              <a:extLst>
                <a:ext uri="{FF2B5EF4-FFF2-40B4-BE49-F238E27FC236}">
                  <a16:creationId xmlns:a16="http://schemas.microsoft.com/office/drawing/2014/main" id="{6D912499-46E3-73A1-E2D0-2FC1D7CE49FA}"/>
                </a:ext>
              </a:extLst>
            </p:cNvPr>
            <p:cNvSpPr/>
            <p:nvPr/>
          </p:nvSpPr>
          <p:spPr>
            <a:xfrm flipV="1">
              <a:off x="5521271" y="4669816"/>
              <a:ext cx="47958" cy="68910"/>
            </a:xfrm>
            <a:custGeom>
              <a:avLst/>
              <a:gdLst>
                <a:gd name="connsiteX0" fmla="*/ 37332 w 47958"/>
                <a:gd name="connsiteY0" fmla="*/ -1298 h 68910"/>
                <a:gd name="connsiteX1" fmla="*/ -2534 w 47958"/>
                <a:gd name="connsiteY1" fmla="*/ -1298 h 68910"/>
                <a:gd name="connsiteX2" fmla="*/ -2534 w 47958"/>
                <a:gd name="connsiteY2" fmla="*/ 67612 h 68910"/>
                <a:gd name="connsiteX3" fmla="*/ 45425 w 47958"/>
                <a:gd name="connsiteY3" fmla="*/ 67612 h 68910"/>
                <a:gd name="connsiteX4" fmla="*/ -2534 w 47958"/>
                <a:gd name="connsiteY4" fmla="*/ 67612 h 68910"/>
                <a:gd name="connsiteX5" fmla="*/ -2534 w 47958"/>
                <a:gd name="connsiteY5" fmla="*/ 59068 h 68910"/>
                <a:gd name="connsiteX6" fmla="*/ 37332 w 47958"/>
                <a:gd name="connsiteY6" fmla="*/ 59068 h 68910"/>
                <a:gd name="connsiteX7" fmla="*/ 37332 w 47958"/>
                <a:gd name="connsiteY7" fmla="*/ -1298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958" h="68910">
                  <a:moveTo>
                    <a:pt x="37332" y="-1298"/>
                  </a:moveTo>
                  <a:lnTo>
                    <a:pt x="-2534" y="-1298"/>
                  </a:lnTo>
                  <a:lnTo>
                    <a:pt x="-2534" y="67612"/>
                  </a:lnTo>
                  <a:lnTo>
                    <a:pt x="45425" y="67612"/>
                  </a:lnTo>
                  <a:lnTo>
                    <a:pt x="-2534" y="67612"/>
                  </a:lnTo>
                  <a:lnTo>
                    <a:pt x="-2534" y="59068"/>
                  </a:lnTo>
                  <a:lnTo>
                    <a:pt x="37332" y="59068"/>
                  </a:lnTo>
                  <a:lnTo>
                    <a:pt x="37332" y="-1298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67" name="Freeform: Shape 766">
              <a:extLst>
                <a:ext uri="{FF2B5EF4-FFF2-40B4-BE49-F238E27FC236}">
                  <a16:creationId xmlns:a16="http://schemas.microsoft.com/office/drawing/2014/main" id="{24C45A7F-47E1-1D1C-CB6D-54BFB1787610}"/>
                </a:ext>
              </a:extLst>
            </p:cNvPr>
            <p:cNvSpPr/>
            <p:nvPr/>
          </p:nvSpPr>
          <p:spPr>
            <a:xfrm flipV="1">
              <a:off x="5521271" y="4669816"/>
              <a:ext cx="47958" cy="68910"/>
            </a:xfrm>
            <a:custGeom>
              <a:avLst/>
              <a:gdLst>
                <a:gd name="connsiteX0" fmla="*/ 45425 w 47958"/>
                <a:gd name="connsiteY0" fmla="*/ -1298 h 68910"/>
                <a:gd name="connsiteX1" fmla="*/ 37332 w 47958"/>
                <a:gd name="connsiteY1" fmla="*/ -1298 h 68910"/>
                <a:gd name="connsiteX2" fmla="*/ 37332 w 47958"/>
                <a:gd name="connsiteY2" fmla="*/ 59068 h 68910"/>
                <a:gd name="connsiteX3" fmla="*/ -2534 w 47958"/>
                <a:gd name="connsiteY3" fmla="*/ 59068 h 68910"/>
                <a:gd name="connsiteX4" fmla="*/ -2534 w 47958"/>
                <a:gd name="connsiteY4" fmla="*/ 67612 h 68910"/>
                <a:gd name="connsiteX5" fmla="*/ 45425 w 47958"/>
                <a:gd name="connsiteY5" fmla="*/ 67612 h 68910"/>
                <a:gd name="connsiteX6" fmla="*/ 45425 w 47958"/>
                <a:gd name="connsiteY6" fmla="*/ -1298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5425" y="-1298"/>
                  </a:moveTo>
                  <a:lnTo>
                    <a:pt x="37332" y="-1298"/>
                  </a:lnTo>
                  <a:lnTo>
                    <a:pt x="37332" y="59068"/>
                  </a:lnTo>
                  <a:lnTo>
                    <a:pt x="-2534" y="59068"/>
                  </a:lnTo>
                  <a:lnTo>
                    <a:pt x="-2534" y="67612"/>
                  </a:lnTo>
                  <a:lnTo>
                    <a:pt x="45425" y="67612"/>
                  </a:lnTo>
                  <a:lnTo>
                    <a:pt x="45425" y="-1298"/>
                  </a:lnTo>
                </a:path>
              </a:pathLst>
            </a:custGeom>
            <a:solidFill>
              <a:srgbClr val="142127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68" name="Freeform: Shape 767">
              <a:extLst>
                <a:ext uri="{FF2B5EF4-FFF2-40B4-BE49-F238E27FC236}">
                  <a16:creationId xmlns:a16="http://schemas.microsoft.com/office/drawing/2014/main" id="{3DF189ED-2AD6-C6CB-16D8-5AA82F66A8AC}"/>
                </a:ext>
              </a:extLst>
            </p:cNvPr>
            <p:cNvSpPr/>
            <p:nvPr/>
          </p:nvSpPr>
          <p:spPr>
            <a:xfrm flipV="1">
              <a:off x="5594836" y="4669816"/>
              <a:ext cx="47958" cy="68910"/>
            </a:xfrm>
            <a:custGeom>
              <a:avLst/>
              <a:gdLst>
                <a:gd name="connsiteX0" fmla="*/ 37263 w 47958"/>
                <a:gd name="connsiteY0" fmla="*/ -1298 h 68910"/>
                <a:gd name="connsiteX1" fmla="*/ -2603 w 47958"/>
                <a:gd name="connsiteY1" fmla="*/ -1298 h 68910"/>
                <a:gd name="connsiteX2" fmla="*/ -2603 w 47958"/>
                <a:gd name="connsiteY2" fmla="*/ 67612 h 68910"/>
                <a:gd name="connsiteX3" fmla="*/ 45356 w 47958"/>
                <a:gd name="connsiteY3" fmla="*/ 67612 h 68910"/>
                <a:gd name="connsiteX4" fmla="*/ -2603 w 47958"/>
                <a:gd name="connsiteY4" fmla="*/ 67612 h 68910"/>
                <a:gd name="connsiteX5" fmla="*/ -2603 w 47958"/>
                <a:gd name="connsiteY5" fmla="*/ 59068 h 68910"/>
                <a:gd name="connsiteX6" fmla="*/ 37263 w 47958"/>
                <a:gd name="connsiteY6" fmla="*/ 59068 h 68910"/>
                <a:gd name="connsiteX7" fmla="*/ 37263 w 47958"/>
                <a:gd name="connsiteY7" fmla="*/ -1298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958" h="68910">
                  <a:moveTo>
                    <a:pt x="37263" y="-1298"/>
                  </a:moveTo>
                  <a:lnTo>
                    <a:pt x="-2603" y="-1298"/>
                  </a:lnTo>
                  <a:lnTo>
                    <a:pt x="-2603" y="67612"/>
                  </a:lnTo>
                  <a:lnTo>
                    <a:pt x="45356" y="67612"/>
                  </a:lnTo>
                  <a:lnTo>
                    <a:pt x="-2603" y="67612"/>
                  </a:lnTo>
                  <a:lnTo>
                    <a:pt x="-2603" y="59068"/>
                  </a:lnTo>
                  <a:lnTo>
                    <a:pt x="37263" y="59068"/>
                  </a:lnTo>
                  <a:lnTo>
                    <a:pt x="37263" y="-1298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69" name="Freeform: Shape 768">
              <a:extLst>
                <a:ext uri="{FF2B5EF4-FFF2-40B4-BE49-F238E27FC236}">
                  <a16:creationId xmlns:a16="http://schemas.microsoft.com/office/drawing/2014/main" id="{27CD0281-C768-948E-690F-4C0C1A59D375}"/>
                </a:ext>
              </a:extLst>
            </p:cNvPr>
            <p:cNvSpPr/>
            <p:nvPr/>
          </p:nvSpPr>
          <p:spPr>
            <a:xfrm flipV="1">
              <a:off x="5594836" y="4669816"/>
              <a:ext cx="47958" cy="68910"/>
            </a:xfrm>
            <a:custGeom>
              <a:avLst/>
              <a:gdLst>
                <a:gd name="connsiteX0" fmla="*/ 45356 w 47958"/>
                <a:gd name="connsiteY0" fmla="*/ -1298 h 68910"/>
                <a:gd name="connsiteX1" fmla="*/ 37263 w 47958"/>
                <a:gd name="connsiteY1" fmla="*/ -1298 h 68910"/>
                <a:gd name="connsiteX2" fmla="*/ 37263 w 47958"/>
                <a:gd name="connsiteY2" fmla="*/ 59068 h 68910"/>
                <a:gd name="connsiteX3" fmla="*/ -2603 w 47958"/>
                <a:gd name="connsiteY3" fmla="*/ 59068 h 68910"/>
                <a:gd name="connsiteX4" fmla="*/ -2603 w 47958"/>
                <a:gd name="connsiteY4" fmla="*/ 67612 h 68910"/>
                <a:gd name="connsiteX5" fmla="*/ 45356 w 47958"/>
                <a:gd name="connsiteY5" fmla="*/ 67612 h 68910"/>
                <a:gd name="connsiteX6" fmla="*/ 45356 w 47958"/>
                <a:gd name="connsiteY6" fmla="*/ -1298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5356" y="-1298"/>
                  </a:moveTo>
                  <a:lnTo>
                    <a:pt x="37263" y="-1298"/>
                  </a:lnTo>
                  <a:lnTo>
                    <a:pt x="37263" y="59068"/>
                  </a:lnTo>
                  <a:lnTo>
                    <a:pt x="-2603" y="59068"/>
                  </a:lnTo>
                  <a:lnTo>
                    <a:pt x="-2603" y="67612"/>
                  </a:lnTo>
                  <a:lnTo>
                    <a:pt x="45356" y="67612"/>
                  </a:lnTo>
                  <a:lnTo>
                    <a:pt x="45356" y="-1298"/>
                  </a:lnTo>
                </a:path>
              </a:pathLst>
            </a:custGeom>
            <a:solidFill>
              <a:srgbClr val="142127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70" name="Freeform: Shape 769">
              <a:extLst>
                <a:ext uri="{FF2B5EF4-FFF2-40B4-BE49-F238E27FC236}">
                  <a16:creationId xmlns:a16="http://schemas.microsoft.com/office/drawing/2014/main" id="{21A428E9-A726-12E2-9009-B52D2CA4632F}"/>
                </a:ext>
              </a:extLst>
            </p:cNvPr>
            <p:cNvSpPr/>
            <p:nvPr/>
          </p:nvSpPr>
          <p:spPr>
            <a:xfrm flipV="1">
              <a:off x="5668401" y="4669816"/>
              <a:ext cx="47958" cy="68910"/>
            </a:xfrm>
            <a:custGeom>
              <a:avLst/>
              <a:gdLst>
                <a:gd name="connsiteX0" fmla="*/ 37194 w 47958"/>
                <a:gd name="connsiteY0" fmla="*/ -1298 h 68910"/>
                <a:gd name="connsiteX1" fmla="*/ -2672 w 47958"/>
                <a:gd name="connsiteY1" fmla="*/ -1298 h 68910"/>
                <a:gd name="connsiteX2" fmla="*/ -2672 w 47958"/>
                <a:gd name="connsiteY2" fmla="*/ 67612 h 68910"/>
                <a:gd name="connsiteX3" fmla="*/ 45287 w 47958"/>
                <a:gd name="connsiteY3" fmla="*/ 67612 h 68910"/>
                <a:gd name="connsiteX4" fmla="*/ -2672 w 47958"/>
                <a:gd name="connsiteY4" fmla="*/ 67612 h 68910"/>
                <a:gd name="connsiteX5" fmla="*/ -2672 w 47958"/>
                <a:gd name="connsiteY5" fmla="*/ 59068 h 68910"/>
                <a:gd name="connsiteX6" fmla="*/ 37194 w 47958"/>
                <a:gd name="connsiteY6" fmla="*/ 59068 h 68910"/>
                <a:gd name="connsiteX7" fmla="*/ 37194 w 47958"/>
                <a:gd name="connsiteY7" fmla="*/ -1298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958" h="68910">
                  <a:moveTo>
                    <a:pt x="37194" y="-1298"/>
                  </a:moveTo>
                  <a:lnTo>
                    <a:pt x="-2672" y="-1298"/>
                  </a:lnTo>
                  <a:lnTo>
                    <a:pt x="-2672" y="67612"/>
                  </a:lnTo>
                  <a:lnTo>
                    <a:pt x="45287" y="67612"/>
                  </a:lnTo>
                  <a:lnTo>
                    <a:pt x="-2672" y="67612"/>
                  </a:lnTo>
                  <a:lnTo>
                    <a:pt x="-2672" y="59068"/>
                  </a:lnTo>
                  <a:lnTo>
                    <a:pt x="37194" y="59068"/>
                  </a:lnTo>
                  <a:lnTo>
                    <a:pt x="37194" y="-1298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71" name="Freeform: Shape 770">
              <a:extLst>
                <a:ext uri="{FF2B5EF4-FFF2-40B4-BE49-F238E27FC236}">
                  <a16:creationId xmlns:a16="http://schemas.microsoft.com/office/drawing/2014/main" id="{09A7FE3D-0330-8B52-A9F0-029BBA0DDB74}"/>
                </a:ext>
              </a:extLst>
            </p:cNvPr>
            <p:cNvSpPr/>
            <p:nvPr/>
          </p:nvSpPr>
          <p:spPr>
            <a:xfrm flipV="1">
              <a:off x="5668401" y="4669816"/>
              <a:ext cx="47958" cy="68910"/>
            </a:xfrm>
            <a:custGeom>
              <a:avLst/>
              <a:gdLst>
                <a:gd name="connsiteX0" fmla="*/ 45287 w 47958"/>
                <a:gd name="connsiteY0" fmla="*/ -1298 h 68910"/>
                <a:gd name="connsiteX1" fmla="*/ 37194 w 47958"/>
                <a:gd name="connsiteY1" fmla="*/ -1298 h 68910"/>
                <a:gd name="connsiteX2" fmla="*/ 37194 w 47958"/>
                <a:gd name="connsiteY2" fmla="*/ 59068 h 68910"/>
                <a:gd name="connsiteX3" fmla="*/ -2672 w 47958"/>
                <a:gd name="connsiteY3" fmla="*/ 59068 h 68910"/>
                <a:gd name="connsiteX4" fmla="*/ -2672 w 47958"/>
                <a:gd name="connsiteY4" fmla="*/ 67612 h 68910"/>
                <a:gd name="connsiteX5" fmla="*/ 45287 w 47958"/>
                <a:gd name="connsiteY5" fmla="*/ 67612 h 68910"/>
                <a:gd name="connsiteX6" fmla="*/ 45287 w 47958"/>
                <a:gd name="connsiteY6" fmla="*/ -1298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5287" y="-1298"/>
                  </a:moveTo>
                  <a:lnTo>
                    <a:pt x="37194" y="-1298"/>
                  </a:lnTo>
                  <a:lnTo>
                    <a:pt x="37194" y="59068"/>
                  </a:lnTo>
                  <a:lnTo>
                    <a:pt x="-2672" y="59068"/>
                  </a:lnTo>
                  <a:lnTo>
                    <a:pt x="-2672" y="67612"/>
                  </a:lnTo>
                  <a:lnTo>
                    <a:pt x="45287" y="67612"/>
                  </a:lnTo>
                  <a:lnTo>
                    <a:pt x="45287" y="-1298"/>
                  </a:lnTo>
                </a:path>
              </a:pathLst>
            </a:custGeom>
            <a:solidFill>
              <a:srgbClr val="142127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72" name="Freeform: Shape 771">
              <a:extLst>
                <a:ext uri="{FF2B5EF4-FFF2-40B4-BE49-F238E27FC236}">
                  <a16:creationId xmlns:a16="http://schemas.microsoft.com/office/drawing/2014/main" id="{D3216265-DDF8-C34B-4F95-22A5F853B7A5}"/>
                </a:ext>
              </a:extLst>
            </p:cNvPr>
            <p:cNvSpPr/>
            <p:nvPr/>
          </p:nvSpPr>
          <p:spPr>
            <a:xfrm flipV="1">
              <a:off x="5521271" y="4772131"/>
              <a:ext cx="47958" cy="68910"/>
            </a:xfrm>
            <a:custGeom>
              <a:avLst/>
              <a:gdLst>
                <a:gd name="connsiteX0" fmla="*/ 37332 w 47958"/>
                <a:gd name="connsiteY0" fmla="*/ -1172 h 68910"/>
                <a:gd name="connsiteX1" fmla="*/ -2534 w 47958"/>
                <a:gd name="connsiteY1" fmla="*/ -1172 h 68910"/>
                <a:gd name="connsiteX2" fmla="*/ -2534 w 47958"/>
                <a:gd name="connsiteY2" fmla="*/ 67738 h 68910"/>
                <a:gd name="connsiteX3" fmla="*/ 45425 w 47958"/>
                <a:gd name="connsiteY3" fmla="*/ 67738 h 68910"/>
                <a:gd name="connsiteX4" fmla="*/ -2534 w 47958"/>
                <a:gd name="connsiteY4" fmla="*/ 67738 h 68910"/>
                <a:gd name="connsiteX5" fmla="*/ -2534 w 47958"/>
                <a:gd name="connsiteY5" fmla="*/ 59194 h 68910"/>
                <a:gd name="connsiteX6" fmla="*/ 37332 w 47958"/>
                <a:gd name="connsiteY6" fmla="*/ 59194 h 68910"/>
                <a:gd name="connsiteX7" fmla="*/ 37332 w 47958"/>
                <a:gd name="connsiteY7" fmla="*/ -1172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958" h="68910">
                  <a:moveTo>
                    <a:pt x="37332" y="-1172"/>
                  </a:moveTo>
                  <a:lnTo>
                    <a:pt x="-2534" y="-1172"/>
                  </a:lnTo>
                  <a:lnTo>
                    <a:pt x="-2534" y="67738"/>
                  </a:lnTo>
                  <a:lnTo>
                    <a:pt x="45425" y="67738"/>
                  </a:lnTo>
                  <a:lnTo>
                    <a:pt x="-2534" y="67738"/>
                  </a:lnTo>
                  <a:lnTo>
                    <a:pt x="-2534" y="59194"/>
                  </a:lnTo>
                  <a:lnTo>
                    <a:pt x="37332" y="59194"/>
                  </a:lnTo>
                  <a:lnTo>
                    <a:pt x="37332" y="-1172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73" name="Freeform: Shape 772">
              <a:extLst>
                <a:ext uri="{FF2B5EF4-FFF2-40B4-BE49-F238E27FC236}">
                  <a16:creationId xmlns:a16="http://schemas.microsoft.com/office/drawing/2014/main" id="{C6204890-506F-75E0-D029-C35CC1F195AE}"/>
                </a:ext>
              </a:extLst>
            </p:cNvPr>
            <p:cNvSpPr/>
            <p:nvPr/>
          </p:nvSpPr>
          <p:spPr>
            <a:xfrm flipV="1">
              <a:off x="5521271" y="4772131"/>
              <a:ext cx="47958" cy="68910"/>
            </a:xfrm>
            <a:custGeom>
              <a:avLst/>
              <a:gdLst>
                <a:gd name="connsiteX0" fmla="*/ 45425 w 47958"/>
                <a:gd name="connsiteY0" fmla="*/ -1172 h 68910"/>
                <a:gd name="connsiteX1" fmla="*/ 37332 w 47958"/>
                <a:gd name="connsiteY1" fmla="*/ -1172 h 68910"/>
                <a:gd name="connsiteX2" fmla="*/ 37332 w 47958"/>
                <a:gd name="connsiteY2" fmla="*/ 59194 h 68910"/>
                <a:gd name="connsiteX3" fmla="*/ -2534 w 47958"/>
                <a:gd name="connsiteY3" fmla="*/ 59194 h 68910"/>
                <a:gd name="connsiteX4" fmla="*/ -2534 w 47958"/>
                <a:gd name="connsiteY4" fmla="*/ 67738 h 68910"/>
                <a:gd name="connsiteX5" fmla="*/ 45425 w 47958"/>
                <a:gd name="connsiteY5" fmla="*/ 67738 h 68910"/>
                <a:gd name="connsiteX6" fmla="*/ 45425 w 47958"/>
                <a:gd name="connsiteY6" fmla="*/ -1172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5425" y="-1172"/>
                  </a:moveTo>
                  <a:lnTo>
                    <a:pt x="37332" y="-1172"/>
                  </a:lnTo>
                  <a:lnTo>
                    <a:pt x="37332" y="59194"/>
                  </a:lnTo>
                  <a:lnTo>
                    <a:pt x="-2534" y="59194"/>
                  </a:lnTo>
                  <a:lnTo>
                    <a:pt x="-2534" y="67738"/>
                  </a:lnTo>
                  <a:lnTo>
                    <a:pt x="45425" y="67738"/>
                  </a:lnTo>
                  <a:lnTo>
                    <a:pt x="45425" y="-1172"/>
                  </a:lnTo>
                </a:path>
              </a:pathLst>
            </a:custGeom>
            <a:solidFill>
              <a:srgbClr val="142127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74" name="Freeform: Shape 773">
              <a:extLst>
                <a:ext uri="{FF2B5EF4-FFF2-40B4-BE49-F238E27FC236}">
                  <a16:creationId xmlns:a16="http://schemas.microsoft.com/office/drawing/2014/main" id="{6932E4F6-968E-091B-8F71-0BEFC57E8836}"/>
                </a:ext>
              </a:extLst>
            </p:cNvPr>
            <p:cNvSpPr/>
            <p:nvPr/>
          </p:nvSpPr>
          <p:spPr>
            <a:xfrm flipV="1">
              <a:off x="5594836" y="4772131"/>
              <a:ext cx="47958" cy="68910"/>
            </a:xfrm>
            <a:custGeom>
              <a:avLst/>
              <a:gdLst>
                <a:gd name="connsiteX0" fmla="*/ 37263 w 47958"/>
                <a:gd name="connsiteY0" fmla="*/ -1172 h 68910"/>
                <a:gd name="connsiteX1" fmla="*/ -2603 w 47958"/>
                <a:gd name="connsiteY1" fmla="*/ -1172 h 68910"/>
                <a:gd name="connsiteX2" fmla="*/ -2603 w 47958"/>
                <a:gd name="connsiteY2" fmla="*/ 67738 h 68910"/>
                <a:gd name="connsiteX3" fmla="*/ 45356 w 47958"/>
                <a:gd name="connsiteY3" fmla="*/ 67738 h 68910"/>
                <a:gd name="connsiteX4" fmla="*/ -2603 w 47958"/>
                <a:gd name="connsiteY4" fmla="*/ 67738 h 68910"/>
                <a:gd name="connsiteX5" fmla="*/ -2603 w 47958"/>
                <a:gd name="connsiteY5" fmla="*/ 59194 h 68910"/>
                <a:gd name="connsiteX6" fmla="*/ 37263 w 47958"/>
                <a:gd name="connsiteY6" fmla="*/ 59194 h 68910"/>
                <a:gd name="connsiteX7" fmla="*/ 37263 w 47958"/>
                <a:gd name="connsiteY7" fmla="*/ -1172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958" h="68910">
                  <a:moveTo>
                    <a:pt x="37263" y="-1172"/>
                  </a:moveTo>
                  <a:lnTo>
                    <a:pt x="-2603" y="-1172"/>
                  </a:lnTo>
                  <a:lnTo>
                    <a:pt x="-2603" y="67738"/>
                  </a:lnTo>
                  <a:lnTo>
                    <a:pt x="45356" y="67738"/>
                  </a:lnTo>
                  <a:lnTo>
                    <a:pt x="-2603" y="67738"/>
                  </a:lnTo>
                  <a:lnTo>
                    <a:pt x="-2603" y="59194"/>
                  </a:lnTo>
                  <a:lnTo>
                    <a:pt x="37263" y="59194"/>
                  </a:lnTo>
                  <a:lnTo>
                    <a:pt x="37263" y="-1172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75" name="Freeform: Shape 774">
              <a:extLst>
                <a:ext uri="{FF2B5EF4-FFF2-40B4-BE49-F238E27FC236}">
                  <a16:creationId xmlns:a16="http://schemas.microsoft.com/office/drawing/2014/main" id="{2627D4CF-9A89-E613-B938-9D529037DA7C}"/>
                </a:ext>
              </a:extLst>
            </p:cNvPr>
            <p:cNvSpPr/>
            <p:nvPr/>
          </p:nvSpPr>
          <p:spPr>
            <a:xfrm flipV="1">
              <a:off x="5594836" y="4772131"/>
              <a:ext cx="47958" cy="68910"/>
            </a:xfrm>
            <a:custGeom>
              <a:avLst/>
              <a:gdLst>
                <a:gd name="connsiteX0" fmla="*/ 45356 w 47958"/>
                <a:gd name="connsiteY0" fmla="*/ -1172 h 68910"/>
                <a:gd name="connsiteX1" fmla="*/ 37263 w 47958"/>
                <a:gd name="connsiteY1" fmla="*/ -1172 h 68910"/>
                <a:gd name="connsiteX2" fmla="*/ 37263 w 47958"/>
                <a:gd name="connsiteY2" fmla="*/ 59194 h 68910"/>
                <a:gd name="connsiteX3" fmla="*/ -2603 w 47958"/>
                <a:gd name="connsiteY3" fmla="*/ 59194 h 68910"/>
                <a:gd name="connsiteX4" fmla="*/ -2603 w 47958"/>
                <a:gd name="connsiteY4" fmla="*/ 67738 h 68910"/>
                <a:gd name="connsiteX5" fmla="*/ 45356 w 47958"/>
                <a:gd name="connsiteY5" fmla="*/ 67738 h 68910"/>
                <a:gd name="connsiteX6" fmla="*/ 45356 w 47958"/>
                <a:gd name="connsiteY6" fmla="*/ -1172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5356" y="-1172"/>
                  </a:moveTo>
                  <a:lnTo>
                    <a:pt x="37263" y="-1172"/>
                  </a:lnTo>
                  <a:lnTo>
                    <a:pt x="37263" y="59194"/>
                  </a:lnTo>
                  <a:lnTo>
                    <a:pt x="-2603" y="59194"/>
                  </a:lnTo>
                  <a:lnTo>
                    <a:pt x="-2603" y="67738"/>
                  </a:lnTo>
                  <a:lnTo>
                    <a:pt x="45356" y="67738"/>
                  </a:lnTo>
                  <a:lnTo>
                    <a:pt x="45356" y="-1172"/>
                  </a:lnTo>
                </a:path>
              </a:pathLst>
            </a:custGeom>
            <a:solidFill>
              <a:srgbClr val="142127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76" name="Freeform: Shape 775">
              <a:extLst>
                <a:ext uri="{FF2B5EF4-FFF2-40B4-BE49-F238E27FC236}">
                  <a16:creationId xmlns:a16="http://schemas.microsoft.com/office/drawing/2014/main" id="{1CF40E7E-1C79-23A6-84B1-5D645DFE851E}"/>
                </a:ext>
              </a:extLst>
            </p:cNvPr>
            <p:cNvSpPr/>
            <p:nvPr/>
          </p:nvSpPr>
          <p:spPr>
            <a:xfrm flipV="1">
              <a:off x="5668401" y="4772131"/>
              <a:ext cx="47958" cy="68910"/>
            </a:xfrm>
            <a:custGeom>
              <a:avLst/>
              <a:gdLst>
                <a:gd name="connsiteX0" fmla="*/ 37194 w 47958"/>
                <a:gd name="connsiteY0" fmla="*/ -1172 h 68910"/>
                <a:gd name="connsiteX1" fmla="*/ -2672 w 47958"/>
                <a:gd name="connsiteY1" fmla="*/ -1172 h 68910"/>
                <a:gd name="connsiteX2" fmla="*/ -2672 w 47958"/>
                <a:gd name="connsiteY2" fmla="*/ 67738 h 68910"/>
                <a:gd name="connsiteX3" fmla="*/ 45287 w 47958"/>
                <a:gd name="connsiteY3" fmla="*/ 67738 h 68910"/>
                <a:gd name="connsiteX4" fmla="*/ -2672 w 47958"/>
                <a:gd name="connsiteY4" fmla="*/ 67738 h 68910"/>
                <a:gd name="connsiteX5" fmla="*/ -2672 w 47958"/>
                <a:gd name="connsiteY5" fmla="*/ 59194 h 68910"/>
                <a:gd name="connsiteX6" fmla="*/ 37194 w 47958"/>
                <a:gd name="connsiteY6" fmla="*/ 59194 h 68910"/>
                <a:gd name="connsiteX7" fmla="*/ 37194 w 47958"/>
                <a:gd name="connsiteY7" fmla="*/ -1172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958" h="68910">
                  <a:moveTo>
                    <a:pt x="37194" y="-1172"/>
                  </a:moveTo>
                  <a:lnTo>
                    <a:pt x="-2672" y="-1172"/>
                  </a:lnTo>
                  <a:lnTo>
                    <a:pt x="-2672" y="67738"/>
                  </a:lnTo>
                  <a:lnTo>
                    <a:pt x="45287" y="67738"/>
                  </a:lnTo>
                  <a:lnTo>
                    <a:pt x="-2672" y="67738"/>
                  </a:lnTo>
                  <a:lnTo>
                    <a:pt x="-2672" y="59194"/>
                  </a:lnTo>
                  <a:lnTo>
                    <a:pt x="37194" y="59194"/>
                  </a:lnTo>
                  <a:lnTo>
                    <a:pt x="37194" y="-1172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77" name="Freeform: Shape 776">
              <a:extLst>
                <a:ext uri="{FF2B5EF4-FFF2-40B4-BE49-F238E27FC236}">
                  <a16:creationId xmlns:a16="http://schemas.microsoft.com/office/drawing/2014/main" id="{8D6FA543-2215-B63E-7B0F-E1E3DD511614}"/>
                </a:ext>
              </a:extLst>
            </p:cNvPr>
            <p:cNvSpPr/>
            <p:nvPr/>
          </p:nvSpPr>
          <p:spPr>
            <a:xfrm flipV="1">
              <a:off x="5668401" y="4772131"/>
              <a:ext cx="47958" cy="68910"/>
            </a:xfrm>
            <a:custGeom>
              <a:avLst/>
              <a:gdLst>
                <a:gd name="connsiteX0" fmla="*/ 45287 w 47958"/>
                <a:gd name="connsiteY0" fmla="*/ -1172 h 68910"/>
                <a:gd name="connsiteX1" fmla="*/ 37194 w 47958"/>
                <a:gd name="connsiteY1" fmla="*/ -1172 h 68910"/>
                <a:gd name="connsiteX2" fmla="*/ 37194 w 47958"/>
                <a:gd name="connsiteY2" fmla="*/ 59194 h 68910"/>
                <a:gd name="connsiteX3" fmla="*/ -2672 w 47958"/>
                <a:gd name="connsiteY3" fmla="*/ 59194 h 68910"/>
                <a:gd name="connsiteX4" fmla="*/ -2672 w 47958"/>
                <a:gd name="connsiteY4" fmla="*/ 67738 h 68910"/>
                <a:gd name="connsiteX5" fmla="*/ 45287 w 47958"/>
                <a:gd name="connsiteY5" fmla="*/ 67738 h 68910"/>
                <a:gd name="connsiteX6" fmla="*/ 45287 w 47958"/>
                <a:gd name="connsiteY6" fmla="*/ -1172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5287" y="-1172"/>
                  </a:moveTo>
                  <a:lnTo>
                    <a:pt x="37194" y="-1172"/>
                  </a:lnTo>
                  <a:lnTo>
                    <a:pt x="37194" y="59194"/>
                  </a:lnTo>
                  <a:lnTo>
                    <a:pt x="-2672" y="59194"/>
                  </a:lnTo>
                  <a:lnTo>
                    <a:pt x="-2672" y="67738"/>
                  </a:lnTo>
                  <a:lnTo>
                    <a:pt x="45287" y="67738"/>
                  </a:lnTo>
                  <a:lnTo>
                    <a:pt x="45287" y="-1172"/>
                  </a:lnTo>
                </a:path>
              </a:pathLst>
            </a:custGeom>
            <a:solidFill>
              <a:srgbClr val="142127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78" name="Freeform: Shape 777">
              <a:extLst>
                <a:ext uri="{FF2B5EF4-FFF2-40B4-BE49-F238E27FC236}">
                  <a16:creationId xmlns:a16="http://schemas.microsoft.com/office/drawing/2014/main" id="{C908DA0A-B3EC-DF4F-9D68-85BB996A2333}"/>
                </a:ext>
              </a:extLst>
            </p:cNvPr>
            <p:cNvSpPr/>
            <p:nvPr/>
          </p:nvSpPr>
          <p:spPr>
            <a:xfrm flipV="1">
              <a:off x="5521271" y="4874445"/>
              <a:ext cx="47958" cy="68910"/>
            </a:xfrm>
            <a:custGeom>
              <a:avLst/>
              <a:gdLst>
                <a:gd name="connsiteX0" fmla="*/ 37332 w 47958"/>
                <a:gd name="connsiteY0" fmla="*/ -1046 h 68910"/>
                <a:gd name="connsiteX1" fmla="*/ -2534 w 47958"/>
                <a:gd name="connsiteY1" fmla="*/ -1046 h 68910"/>
                <a:gd name="connsiteX2" fmla="*/ -2534 w 47958"/>
                <a:gd name="connsiteY2" fmla="*/ 67864 h 68910"/>
                <a:gd name="connsiteX3" fmla="*/ 45425 w 47958"/>
                <a:gd name="connsiteY3" fmla="*/ 67864 h 68910"/>
                <a:gd name="connsiteX4" fmla="*/ -2534 w 47958"/>
                <a:gd name="connsiteY4" fmla="*/ 67864 h 68910"/>
                <a:gd name="connsiteX5" fmla="*/ -2534 w 47958"/>
                <a:gd name="connsiteY5" fmla="*/ 59319 h 68910"/>
                <a:gd name="connsiteX6" fmla="*/ 37332 w 47958"/>
                <a:gd name="connsiteY6" fmla="*/ 59319 h 68910"/>
                <a:gd name="connsiteX7" fmla="*/ 37332 w 47958"/>
                <a:gd name="connsiteY7" fmla="*/ -1046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958" h="68910">
                  <a:moveTo>
                    <a:pt x="37332" y="-1046"/>
                  </a:moveTo>
                  <a:lnTo>
                    <a:pt x="-2534" y="-1046"/>
                  </a:lnTo>
                  <a:lnTo>
                    <a:pt x="-2534" y="67864"/>
                  </a:lnTo>
                  <a:lnTo>
                    <a:pt x="45425" y="67864"/>
                  </a:lnTo>
                  <a:lnTo>
                    <a:pt x="-2534" y="67864"/>
                  </a:lnTo>
                  <a:lnTo>
                    <a:pt x="-2534" y="59319"/>
                  </a:lnTo>
                  <a:lnTo>
                    <a:pt x="37332" y="59319"/>
                  </a:lnTo>
                  <a:lnTo>
                    <a:pt x="37332" y="-1046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79" name="Freeform: Shape 778">
              <a:extLst>
                <a:ext uri="{FF2B5EF4-FFF2-40B4-BE49-F238E27FC236}">
                  <a16:creationId xmlns:a16="http://schemas.microsoft.com/office/drawing/2014/main" id="{42A3918A-CFA2-6856-C07E-404A43BC0BFF}"/>
                </a:ext>
              </a:extLst>
            </p:cNvPr>
            <p:cNvSpPr/>
            <p:nvPr/>
          </p:nvSpPr>
          <p:spPr>
            <a:xfrm flipV="1">
              <a:off x="5521271" y="4874445"/>
              <a:ext cx="47958" cy="68910"/>
            </a:xfrm>
            <a:custGeom>
              <a:avLst/>
              <a:gdLst>
                <a:gd name="connsiteX0" fmla="*/ 45425 w 47958"/>
                <a:gd name="connsiteY0" fmla="*/ -1046 h 68910"/>
                <a:gd name="connsiteX1" fmla="*/ 37332 w 47958"/>
                <a:gd name="connsiteY1" fmla="*/ -1046 h 68910"/>
                <a:gd name="connsiteX2" fmla="*/ 37332 w 47958"/>
                <a:gd name="connsiteY2" fmla="*/ 59319 h 68910"/>
                <a:gd name="connsiteX3" fmla="*/ -2534 w 47958"/>
                <a:gd name="connsiteY3" fmla="*/ 59319 h 68910"/>
                <a:gd name="connsiteX4" fmla="*/ -2534 w 47958"/>
                <a:gd name="connsiteY4" fmla="*/ 67864 h 68910"/>
                <a:gd name="connsiteX5" fmla="*/ 45425 w 47958"/>
                <a:gd name="connsiteY5" fmla="*/ 67864 h 68910"/>
                <a:gd name="connsiteX6" fmla="*/ 45425 w 47958"/>
                <a:gd name="connsiteY6" fmla="*/ -1046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5425" y="-1046"/>
                  </a:moveTo>
                  <a:lnTo>
                    <a:pt x="37332" y="-1046"/>
                  </a:lnTo>
                  <a:lnTo>
                    <a:pt x="37332" y="59319"/>
                  </a:lnTo>
                  <a:lnTo>
                    <a:pt x="-2534" y="59319"/>
                  </a:lnTo>
                  <a:lnTo>
                    <a:pt x="-2534" y="67864"/>
                  </a:lnTo>
                  <a:lnTo>
                    <a:pt x="45425" y="67864"/>
                  </a:lnTo>
                  <a:lnTo>
                    <a:pt x="45425" y="-1046"/>
                  </a:lnTo>
                </a:path>
              </a:pathLst>
            </a:custGeom>
            <a:solidFill>
              <a:srgbClr val="142127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80" name="Freeform: Shape 779">
              <a:extLst>
                <a:ext uri="{FF2B5EF4-FFF2-40B4-BE49-F238E27FC236}">
                  <a16:creationId xmlns:a16="http://schemas.microsoft.com/office/drawing/2014/main" id="{265F3204-A7A8-9D11-1485-F6EF2BABF9A2}"/>
                </a:ext>
              </a:extLst>
            </p:cNvPr>
            <p:cNvSpPr/>
            <p:nvPr/>
          </p:nvSpPr>
          <p:spPr>
            <a:xfrm flipV="1">
              <a:off x="5594836" y="4874445"/>
              <a:ext cx="47958" cy="68910"/>
            </a:xfrm>
            <a:custGeom>
              <a:avLst/>
              <a:gdLst>
                <a:gd name="connsiteX0" fmla="*/ 37263 w 47958"/>
                <a:gd name="connsiteY0" fmla="*/ -1046 h 68910"/>
                <a:gd name="connsiteX1" fmla="*/ -2603 w 47958"/>
                <a:gd name="connsiteY1" fmla="*/ -1046 h 68910"/>
                <a:gd name="connsiteX2" fmla="*/ -2603 w 47958"/>
                <a:gd name="connsiteY2" fmla="*/ 67864 h 68910"/>
                <a:gd name="connsiteX3" fmla="*/ 45356 w 47958"/>
                <a:gd name="connsiteY3" fmla="*/ 67864 h 68910"/>
                <a:gd name="connsiteX4" fmla="*/ -2603 w 47958"/>
                <a:gd name="connsiteY4" fmla="*/ 67864 h 68910"/>
                <a:gd name="connsiteX5" fmla="*/ -2603 w 47958"/>
                <a:gd name="connsiteY5" fmla="*/ 59319 h 68910"/>
                <a:gd name="connsiteX6" fmla="*/ 37263 w 47958"/>
                <a:gd name="connsiteY6" fmla="*/ 59319 h 68910"/>
                <a:gd name="connsiteX7" fmla="*/ 37263 w 47958"/>
                <a:gd name="connsiteY7" fmla="*/ -1046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958" h="68910">
                  <a:moveTo>
                    <a:pt x="37263" y="-1046"/>
                  </a:moveTo>
                  <a:lnTo>
                    <a:pt x="-2603" y="-1046"/>
                  </a:lnTo>
                  <a:lnTo>
                    <a:pt x="-2603" y="67864"/>
                  </a:lnTo>
                  <a:lnTo>
                    <a:pt x="45356" y="67864"/>
                  </a:lnTo>
                  <a:lnTo>
                    <a:pt x="-2603" y="67864"/>
                  </a:lnTo>
                  <a:lnTo>
                    <a:pt x="-2603" y="59319"/>
                  </a:lnTo>
                  <a:lnTo>
                    <a:pt x="37263" y="59319"/>
                  </a:lnTo>
                  <a:lnTo>
                    <a:pt x="37263" y="-1046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81" name="Freeform: Shape 780">
              <a:extLst>
                <a:ext uri="{FF2B5EF4-FFF2-40B4-BE49-F238E27FC236}">
                  <a16:creationId xmlns:a16="http://schemas.microsoft.com/office/drawing/2014/main" id="{C0389166-C453-9E25-0FEE-36A2560666EC}"/>
                </a:ext>
              </a:extLst>
            </p:cNvPr>
            <p:cNvSpPr/>
            <p:nvPr/>
          </p:nvSpPr>
          <p:spPr>
            <a:xfrm flipV="1">
              <a:off x="5594836" y="4874445"/>
              <a:ext cx="47958" cy="68910"/>
            </a:xfrm>
            <a:custGeom>
              <a:avLst/>
              <a:gdLst>
                <a:gd name="connsiteX0" fmla="*/ 45356 w 47958"/>
                <a:gd name="connsiteY0" fmla="*/ -1046 h 68910"/>
                <a:gd name="connsiteX1" fmla="*/ 37263 w 47958"/>
                <a:gd name="connsiteY1" fmla="*/ -1046 h 68910"/>
                <a:gd name="connsiteX2" fmla="*/ 37263 w 47958"/>
                <a:gd name="connsiteY2" fmla="*/ 59319 h 68910"/>
                <a:gd name="connsiteX3" fmla="*/ -2603 w 47958"/>
                <a:gd name="connsiteY3" fmla="*/ 59319 h 68910"/>
                <a:gd name="connsiteX4" fmla="*/ -2603 w 47958"/>
                <a:gd name="connsiteY4" fmla="*/ 67864 h 68910"/>
                <a:gd name="connsiteX5" fmla="*/ 45356 w 47958"/>
                <a:gd name="connsiteY5" fmla="*/ 67864 h 68910"/>
                <a:gd name="connsiteX6" fmla="*/ 45356 w 47958"/>
                <a:gd name="connsiteY6" fmla="*/ -1046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5356" y="-1046"/>
                  </a:moveTo>
                  <a:lnTo>
                    <a:pt x="37263" y="-1046"/>
                  </a:lnTo>
                  <a:lnTo>
                    <a:pt x="37263" y="59319"/>
                  </a:lnTo>
                  <a:lnTo>
                    <a:pt x="-2603" y="59319"/>
                  </a:lnTo>
                  <a:lnTo>
                    <a:pt x="-2603" y="67864"/>
                  </a:lnTo>
                  <a:lnTo>
                    <a:pt x="45356" y="67864"/>
                  </a:lnTo>
                  <a:lnTo>
                    <a:pt x="45356" y="-1046"/>
                  </a:lnTo>
                </a:path>
              </a:pathLst>
            </a:custGeom>
            <a:solidFill>
              <a:srgbClr val="142127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82" name="Freeform: Shape 781">
              <a:extLst>
                <a:ext uri="{FF2B5EF4-FFF2-40B4-BE49-F238E27FC236}">
                  <a16:creationId xmlns:a16="http://schemas.microsoft.com/office/drawing/2014/main" id="{86AA748A-7B13-DD27-F734-A728F9414187}"/>
                </a:ext>
              </a:extLst>
            </p:cNvPr>
            <p:cNvSpPr/>
            <p:nvPr/>
          </p:nvSpPr>
          <p:spPr>
            <a:xfrm flipV="1">
              <a:off x="5668401" y="4874445"/>
              <a:ext cx="47958" cy="68910"/>
            </a:xfrm>
            <a:custGeom>
              <a:avLst/>
              <a:gdLst>
                <a:gd name="connsiteX0" fmla="*/ 37194 w 47958"/>
                <a:gd name="connsiteY0" fmla="*/ -1046 h 68910"/>
                <a:gd name="connsiteX1" fmla="*/ -2672 w 47958"/>
                <a:gd name="connsiteY1" fmla="*/ -1046 h 68910"/>
                <a:gd name="connsiteX2" fmla="*/ -2672 w 47958"/>
                <a:gd name="connsiteY2" fmla="*/ 67864 h 68910"/>
                <a:gd name="connsiteX3" fmla="*/ 45287 w 47958"/>
                <a:gd name="connsiteY3" fmla="*/ 67864 h 68910"/>
                <a:gd name="connsiteX4" fmla="*/ -2672 w 47958"/>
                <a:gd name="connsiteY4" fmla="*/ 67864 h 68910"/>
                <a:gd name="connsiteX5" fmla="*/ -2672 w 47958"/>
                <a:gd name="connsiteY5" fmla="*/ 59319 h 68910"/>
                <a:gd name="connsiteX6" fmla="*/ 37194 w 47958"/>
                <a:gd name="connsiteY6" fmla="*/ 59319 h 68910"/>
                <a:gd name="connsiteX7" fmla="*/ 37194 w 47958"/>
                <a:gd name="connsiteY7" fmla="*/ -1046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958" h="68910">
                  <a:moveTo>
                    <a:pt x="37194" y="-1046"/>
                  </a:moveTo>
                  <a:lnTo>
                    <a:pt x="-2672" y="-1046"/>
                  </a:lnTo>
                  <a:lnTo>
                    <a:pt x="-2672" y="67864"/>
                  </a:lnTo>
                  <a:lnTo>
                    <a:pt x="45287" y="67864"/>
                  </a:lnTo>
                  <a:lnTo>
                    <a:pt x="-2672" y="67864"/>
                  </a:lnTo>
                  <a:lnTo>
                    <a:pt x="-2672" y="59319"/>
                  </a:lnTo>
                  <a:lnTo>
                    <a:pt x="37194" y="59319"/>
                  </a:lnTo>
                  <a:lnTo>
                    <a:pt x="37194" y="-1046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83" name="Freeform: Shape 782">
              <a:extLst>
                <a:ext uri="{FF2B5EF4-FFF2-40B4-BE49-F238E27FC236}">
                  <a16:creationId xmlns:a16="http://schemas.microsoft.com/office/drawing/2014/main" id="{3F5CCC4C-89D3-39FC-6709-4CE232AD9475}"/>
                </a:ext>
              </a:extLst>
            </p:cNvPr>
            <p:cNvSpPr/>
            <p:nvPr/>
          </p:nvSpPr>
          <p:spPr>
            <a:xfrm flipV="1">
              <a:off x="5668401" y="4874445"/>
              <a:ext cx="47958" cy="68910"/>
            </a:xfrm>
            <a:custGeom>
              <a:avLst/>
              <a:gdLst>
                <a:gd name="connsiteX0" fmla="*/ 45287 w 47958"/>
                <a:gd name="connsiteY0" fmla="*/ -1046 h 68910"/>
                <a:gd name="connsiteX1" fmla="*/ 37194 w 47958"/>
                <a:gd name="connsiteY1" fmla="*/ -1046 h 68910"/>
                <a:gd name="connsiteX2" fmla="*/ 37194 w 47958"/>
                <a:gd name="connsiteY2" fmla="*/ 59319 h 68910"/>
                <a:gd name="connsiteX3" fmla="*/ -2672 w 47958"/>
                <a:gd name="connsiteY3" fmla="*/ 59319 h 68910"/>
                <a:gd name="connsiteX4" fmla="*/ -2672 w 47958"/>
                <a:gd name="connsiteY4" fmla="*/ 67864 h 68910"/>
                <a:gd name="connsiteX5" fmla="*/ 45287 w 47958"/>
                <a:gd name="connsiteY5" fmla="*/ 67864 h 68910"/>
                <a:gd name="connsiteX6" fmla="*/ 45287 w 47958"/>
                <a:gd name="connsiteY6" fmla="*/ -1046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5287" y="-1046"/>
                  </a:moveTo>
                  <a:lnTo>
                    <a:pt x="37194" y="-1046"/>
                  </a:lnTo>
                  <a:lnTo>
                    <a:pt x="37194" y="59319"/>
                  </a:lnTo>
                  <a:lnTo>
                    <a:pt x="-2672" y="59319"/>
                  </a:lnTo>
                  <a:lnTo>
                    <a:pt x="-2672" y="67864"/>
                  </a:lnTo>
                  <a:lnTo>
                    <a:pt x="45287" y="67864"/>
                  </a:lnTo>
                  <a:lnTo>
                    <a:pt x="45287" y="-1046"/>
                  </a:lnTo>
                </a:path>
              </a:pathLst>
            </a:custGeom>
            <a:solidFill>
              <a:srgbClr val="142127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84" name="Freeform: Shape 783">
              <a:extLst>
                <a:ext uri="{FF2B5EF4-FFF2-40B4-BE49-F238E27FC236}">
                  <a16:creationId xmlns:a16="http://schemas.microsoft.com/office/drawing/2014/main" id="{AC0D19CF-4892-E235-85DF-18863092ABF5}"/>
                </a:ext>
              </a:extLst>
            </p:cNvPr>
            <p:cNvSpPr/>
            <p:nvPr/>
          </p:nvSpPr>
          <p:spPr>
            <a:xfrm flipV="1">
              <a:off x="5521271" y="5025696"/>
              <a:ext cx="47958" cy="68900"/>
            </a:xfrm>
            <a:custGeom>
              <a:avLst/>
              <a:gdLst>
                <a:gd name="connsiteX0" fmla="*/ 37332 w 47958"/>
                <a:gd name="connsiteY0" fmla="*/ -860 h 68900"/>
                <a:gd name="connsiteX1" fmla="*/ -2534 w 47958"/>
                <a:gd name="connsiteY1" fmla="*/ -860 h 68900"/>
                <a:gd name="connsiteX2" fmla="*/ -2534 w 47958"/>
                <a:gd name="connsiteY2" fmla="*/ 68041 h 68900"/>
                <a:gd name="connsiteX3" fmla="*/ 45425 w 47958"/>
                <a:gd name="connsiteY3" fmla="*/ 68041 h 68900"/>
                <a:gd name="connsiteX4" fmla="*/ -2534 w 47958"/>
                <a:gd name="connsiteY4" fmla="*/ 68041 h 68900"/>
                <a:gd name="connsiteX5" fmla="*/ -2534 w 47958"/>
                <a:gd name="connsiteY5" fmla="*/ 59496 h 68900"/>
                <a:gd name="connsiteX6" fmla="*/ 37332 w 47958"/>
                <a:gd name="connsiteY6" fmla="*/ 59496 h 68900"/>
                <a:gd name="connsiteX7" fmla="*/ 37332 w 47958"/>
                <a:gd name="connsiteY7" fmla="*/ -860 h 68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958" h="68900">
                  <a:moveTo>
                    <a:pt x="37332" y="-860"/>
                  </a:moveTo>
                  <a:lnTo>
                    <a:pt x="-2534" y="-860"/>
                  </a:lnTo>
                  <a:lnTo>
                    <a:pt x="-2534" y="68041"/>
                  </a:lnTo>
                  <a:lnTo>
                    <a:pt x="45425" y="68041"/>
                  </a:lnTo>
                  <a:lnTo>
                    <a:pt x="-2534" y="68041"/>
                  </a:lnTo>
                  <a:lnTo>
                    <a:pt x="-2534" y="59496"/>
                  </a:lnTo>
                  <a:lnTo>
                    <a:pt x="37332" y="59496"/>
                  </a:lnTo>
                  <a:lnTo>
                    <a:pt x="37332" y="-860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85" name="Freeform: Shape 784">
              <a:extLst>
                <a:ext uri="{FF2B5EF4-FFF2-40B4-BE49-F238E27FC236}">
                  <a16:creationId xmlns:a16="http://schemas.microsoft.com/office/drawing/2014/main" id="{1DB728F6-02CF-DB33-717B-E014045AD290}"/>
                </a:ext>
              </a:extLst>
            </p:cNvPr>
            <p:cNvSpPr/>
            <p:nvPr/>
          </p:nvSpPr>
          <p:spPr>
            <a:xfrm flipV="1">
              <a:off x="5521271" y="5025696"/>
              <a:ext cx="47958" cy="68900"/>
            </a:xfrm>
            <a:custGeom>
              <a:avLst/>
              <a:gdLst>
                <a:gd name="connsiteX0" fmla="*/ 45425 w 47958"/>
                <a:gd name="connsiteY0" fmla="*/ -860 h 68900"/>
                <a:gd name="connsiteX1" fmla="*/ 37332 w 47958"/>
                <a:gd name="connsiteY1" fmla="*/ -860 h 68900"/>
                <a:gd name="connsiteX2" fmla="*/ 37332 w 47958"/>
                <a:gd name="connsiteY2" fmla="*/ 59496 h 68900"/>
                <a:gd name="connsiteX3" fmla="*/ -2534 w 47958"/>
                <a:gd name="connsiteY3" fmla="*/ 59496 h 68900"/>
                <a:gd name="connsiteX4" fmla="*/ -2534 w 47958"/>
                <a:gd name="connsiteY4" fmla="*/ 68041 h 68900"/>
                <a:gd name="connsiteX5" fmla="*/ 45425 w 47958"/>
                <a:gd name="connsiteY5" fmla="*/ 68041 h 68900"/>
                <a:gd name="connsiteX6" fmla="*/ 45425 w 47958"/>
                <a:gd name="connsiteY6" fmla="*/ -860 h 68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00">
                  <a:moveTo>
                    <a:pt x="45425" y="-860"/>
                  </a:moveTo>
                  <a:lnTo>
                    <a:pt x="37332" y="-860"/>
                  </a:lnTo>
                  <a:lnTo>
                    <a:pt x="37332" y="59496"/>
                  </a:lnTo>
                  <a:lnTo>
                    <a:pt x="-2534" y="59496"/>
                  </a:lnTo>
                  <a:lnTo>
                    <a:pt x="-2534" y="68041"/>
                  </a:lnTo>
                  <a:lnTo>
                    <a:pt x="45425" y="68041"/>
                  </a:lnTo>
                  <a:lnTo>
                    <a:pt x="45425" y="-860"/>
                  </a:lnTo>
                </a:path>
              </a:pathLst>
            </a:custGeom>
            <a:solidFill>
              <a:srgbClr val="142127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86" name="Freeform: Shape 785">
              <a:extLst>
                <a:ext uri="{FF2B5EF4-FFF2-40B4-BE49-F238E27FC236}">
                  <a16:creationId xmlns:a16="http://schemas.microsoft.com/office/drawing/2014/main" id="{31AC71DF-B4B2-1548-3DFA-A744899AE90E}"/>
                </a:ext>
              </a:extLst>
            </p:cNvPr>
            <p:cNvSpPr/>
            <p:nvPr/>
          </p:nvSpPr>
          <p:spPr>
            <a:xfrm flipV="1">
              <a:off x="5594836" y="5025696"/>
              <a:ext cx="47958" cy="68900"/>
            </a:xfrm>
            <a:custGeom>
              <a:avLst/>
              <a:gdLst>
                <a:gd name="connsiteX0" fmla="*/ 37263 w 47958"/>
                <a:gd name="connsiteY0" fmla="*/ -860 h 68900"/>
                <a:gd name="connsiteX1" fmla="*/ -2603 w 47958"/>
                <a:gd name="connsiteY1" fmla="*/ -860 h 68900"/>
                <a:gd name="connsiteX2" fmla="*/ -2603 w 47958"/>
                <a:gd name="connsiteY2" fmla="*/ 68041 h 68900"/>
                <a:gd name="connsiteX3" fmla="*/ 45356 w 47958"/>
                <a:gd name="connsiteY3" fmla="*/ 68041 h 68900"/>
                <a:gd name="connsiteX4" fmla="*/ -2603 w 47958"/>
                <a:gd name="connsiteY4" fmla="*/ 68041 h 68900"/>
                <a:gd name="connsiteX5" fmla="*/ -2603 w 47958"/>
                <a:gd name="connsiteY5" fmla="*/ 59496 h 68900"/>
                <a:gd name="connsiteX6" fmla="*/ 37263 w 47958"/>
                <a:gd name="connsiteY6" fmla="*/ 59496 h 68900"/>
                <a:gd name="connsiteX7" fmla="*/ 37263 w 47958"/>
                <a:gd name="connsiteY7" fmla="*/ -860 h 68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958" h="68900">
                  <a:moveTo>
                    <a:pt x="37263" y="-860"/>
                  </a:moveTo>
                  <a:lnTo>
                    <a:pt x="-2603" y="-860"/>
                  </a:lnTo>
                  <a:lnTo>
                    <a:pt x="-2603" y="68041"/>
                  </a:lnTo>
                  <a:lnTo>
                    <a:pt x="45356" y="68041"/>
                  </a:lnTo>
                  <a:lnTo>
                    <a:pt x="-2603" y="68041"/>
                  </a:lnTo>
                  <a:lnTo>
                    <a:pt x="-2603" y="59496"/>
                  </a:lnTo>
                  <a:lnTo>
                    <a:pt x="37263" y="59496"/>
                  </a:lnTo>
                  <a:lnTo>
                    <a:pt x="37263" y="-860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87" name="Freeform: Shape 786">
              <a:extLst>
                <a:ext uri="{FF2B5EF4-FFF2-40B4-BE49-F238E27FC236}">
                  <a16:creationId xmlns:a16="http://schemas.microsoft.com/office/drawing/2014/main" id="{1F391389-3FCA-AAF2-3A91-07927F03F7C2}"/>
                </a:ext>
              </a:extLst>
            </p:cNvPr>
            <p:cNvSpPr/>
            <p:nvPr/>
          </p:nvSpPr>
          <p:spPr>
            <a:xfrm flipV="1">
              <a:off x="5594836" y="5025696"/>
              <a:ext cx="47958" cy="68900"/>
            </a:xfrm>
            <a:custGeom>
              <a:avLst/>
              <a:gdLst>
                <a:gd name="connsiteX0" fmla="*/ 45356 w 47958"/>
                <a:gd name="connsiteY0" fmla="*/ -860 h 68900"/>
                <a:gd name="connsiteX1" fmla="*/ 37263 w 47958"/>
                <a:gd name="connsiteY1" fmla="*/ -860 h 68900"/>
                <a:gd name="connsiteX2" fmla="*/ 37263 w 47958"/>
                <a:gd name="connsiteY2" fmla="*/ 59496 h 68900"/>
                <a:gd name="connsiteX3" fmla="*/ -2603 w 47958"/>
                <a:gd name="connsiteY3" fmla="*/ 59496 h 68900"/>
                <a:gd name="connsiteX4" fmla="*/ -2603 w 47958"/>
                <a:gd name="connsiteY4" fmla="*/ 68041 h 68900"/>
                <a:gd name="connsiteX5" fmla="*/ 45356 w 47958"/>
                <a:gd name="connsiteY5" fmla="*/ 68041 h 68900"/>
                <a:gd name="connsiteX6" fmla="*/ 45356 w 47958"/>
                <a:gd name="connsiteY6" fmla="*/ -860 h 68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00">
                  <a:moveTo>
                    <a:pt x="45356" y="-860"/>
                  </a:moveTo>
                  <a:lnTo>
                    <a:pt x="37263" y="-860"/>
                  </a:lnTo>
                  <a:lnTo>
                    <a:pt x="37263" y="59496"/>
                  </a:lnTo>
                  <a:lnTo>
                    <a:pt x="-2603" y="59496"/>
                  </a:lnTo>
                  <a:lnTo>
                    <a:pt x="-2603" y="68041"/>
                  </a:lnTo>
                  <a:lnTo>
                    <a:pt x="45356" y="68041"/>
                  </a:lnTo>
                  <a:lnTo>
                    <a:pt x="45356" y="-860"/>
                  </a:lnTo>
                </a:path>
              </a:pathLst>
            </a:custGeom>
            <a:solidFill>
              <a:srgbClr val="142127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88" name="Freeform: Shape 787">
              <a:extLst>
                <a:ext uri="{FF2B5EF4-FFF2-40B4-BE49-F238E27FC236}">
                  <a16:creationId xmlns:a16="http://schemas.microsoft.com/office/drawing/2014/main" id="{792025F2-B3DD-CDEE-C23E-A59EF2457EE0}"/>
                </a:ext>
              </a:extLst>
            </p:cNvPr>
            <p:cNvSpPr/>
            <p:nvPr/>
          </p:nvSpPr>
          <p:spPr>
            <a:xfrm flipV="1">
              <a:off x="5668401" y="5025696"/>
              <a:ext cx="47958" cy="68900"/>
            </a:xfrm>
            <a:custGeom>
              <a:avLst/>
              <a:gdLst>
                <a:gd name="connsiteX0" fmla="*/ 37194 w 47958"/>
                <a:gd name="connsiteY0" fmla="*/ -860 h 68900"/>
                <a:gd name="connsiteX1" fmla="*/ -2672 w 47958"/>
                <a:gd name="connsiteY1" fmla="*/ -860 h 68900"/>
                <a:gd name="connsiteX2" fmla="*/ -2672 w 47958"/>
                <a:gd name="connsiteY2" fmla="*/ 68041 h 68900"/>
                <a:gd name="connsiteX3" fmla="*/ 45287 w 47958"/>
                <a:gd name="connsiteY3" fmla="*/ 68041 h 68900"/>
                <a:gd name="connsiteX4" fmla="*/ -2672 w 47958"/>
                <a:gd name="connsiteY4" fmla="*/ 68041 h 68900"/>
                <a:gd name="connsiteX5" fmla="*/ -2672 w 47958"/>
                <a:gd name="connsiteY5" fmla="*/ 59496 h 68900"/>
                <a:gd name="connsiteX6" fmla="*/ 37194 w 47958"/>
                <a:gd name="connsiteY6" fmla="*/ 59496 h 68900"/>
                <a:gd name="connsiteX7" fmla="*/ 37194 w 47958"/>
                <a:gd name="connsiteY7" fmla="*/ -860 h 68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958" h="68900">
                  <a:moveTo>
                    <a:pt x="37194" y="-860"/>
                  </a:moveTo>
                  <a:lnTo>
                    <a:pt x="-2672" y="-860"/>
                  </a:lnTo>
                  <a:lnTo>
                    <a:pt x="-2672" y="68041"/>
                  </a:lnTo>
                  <a:lnTo>
                    <a:pt x="45287" y="68041"/>
                  </a:lnTo>
                  <a:lnTo>
                    <a:pt x="-2672" y="68041"/>
                  </a:lnTo>
                  <a:lnTo>
                    <a:pt x="-2672" y="59496"/>
                  </a:lnTo>
                  <a:lnTo>
                    <a:pt x="37194" y="59496"/>
                  </a:lnTo>
                  <a:lnTo>
                    <a:pt x="37194" y="-860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89" name="Freeform: Shape 788">
              <a:extLst>
                <a:ext uri="{FF2B5EF4-FFF2-40B4-BE49-F238E27FC236}">
                  <a16:creationId xmlns:a16="http://schemas.microsoft.com/office/drawing/2014/main" id="{EA8C6D24-AE92-6780-9EB6-A7E80E4FDA6F}"/>
                </a:ext>
              </a:extLst>
            </p:cNvPr>
            <p:cNvSpPr/>
            <p:nvPr/>
          </p:nvSpPr>
          <p:spPr>
            <a:xfrm flipV="1">
              <a:off x="5668401" y="5025696"/>
              <a:ext cx="47958" cy="68900"/>
            </a:xfrm>
            <a:custGeom>
              <a:avLst/>
              <a:gdLst>
                <a:gd name="connsiteX0" fmla="*/ 45287 w 47958"/>
                <a:gd name="connsiteY0" fmla="*/ -860 h 68900"/>
                <a:gd name="connsiteX1" fmla="*/ 37194 w 47958"/>
                <a:gd name="connsiteY1" fmla="*/ -860 h 68900"/>
                <a:gd name="connsiteX2" fmla="*/ 37194 w 47958"/>
                <a:gd name="connsiteY2" fmla="*/ 59496 h 68900"/>
                <a:gd name="connsiteX3" fmla="*/ -2672 w 47958"/>
                <a:gd name="connsiteY3" fmla="*/ 59496 h 68900"/>
                <a:gd name="connsiteX4" fmla="*/ -2672 w 47958"/>
                <a:gd name="connsiteY4" fmla="*/ 68041 h 68900"/>
                <a:gd name="connsiteX5" fmla="*/ 45287 w 47958"/>
                <a:gd name="connsiteY5" fmla="*/ 68041 h 68900"/>
                <a:gd name="connsiteX6" fmla="*/ 45287 w 47958"/>
                <a:gd name="connsiteY6" fmla="*/ -860 h 68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00">
                  <a:moveTo>
                    <a:pt x="45287" y="-860"/>
                  </a:moveTo>
                  <a:lnTo>
                    <a:pt x="37194" y="-860"/>
                  </a:lnTo>
                  <a:lnTo>
                    <a:pt x="37194" y="59496"/>
                  </a:lnTo>
                  <a:lnTo>
                    <a:pt x="-2672" y="59496"/>
                  </a:lnTo>
                  <a:lnTo>
                    <a:pt x="-2672" y="68041"/>
                  </a:lnTo>
                  <a:lnTo>
                    <a:pt x="45287" y="68041"/>
                  </a:lnTo>
                  <a:lnTo>
                    <a:pt x="45287" y="-860"/>
                  </a:lnTo>
                </a:path>
              </a:pathLst>
            </a:custGeom>
            <a:solidFill>
              <a:srgbClr val="142127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90" name="Freeform: Shape 789">
              <a:extLst>
                <a:ext uri="{FF2B5EF4-FFF2-40B4-BE49-F238E27FC236}">
                  <a16:creationId xmlns:a16="http://schemas.microsoft.com/office/drawing/2014/main" id="{0F557ECE-21AF-2BCE-8013-FF66BC184B43}"/>
                </a:ext>
              </a:extLst>
            </p:cNvPr>
            <p:cNvSpPr/>
            <p:nvPr/>
          </p:nvSpPr>
          <p:spPr>
            <a:xfrm flipV="1">
              <a:off x="5357144" y="5109243"/>
              <a:ext cx="419302" cy="1144446"/>
            </a:xfrm>
            <a:custGeom>
              <a:avLst/>
              <a:gdLst>
                <a:gd name="connsiteX0" fmla="*/ -2554 w 419302"/>
                <a:gd name="connsiteY0" fmla="*/ -96 h 1144446"/>
                <a:gd name="connsiteX1" fmla="*/ 416749 w 419302"/>
                <a:gd name="connsiteY1" fmla="*/ -96 h 1144446"/>
                <a:gd name="connsiteX2" fmla="*/ 416749 w 419302"/>
                <a:gd name="connsiteY2" fmla="*/ 1144351 h 1144446"/>
                <a:gd name="connsiteX3" fmla="*/ -2554 w 419302"/>
                <a:gd name="connsiteY3" fmla="*/ 1144351 h 1144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9302" h="1144446">
                  <a:moveTo>
                    <a:pt x="-2554" y="-96"/>
                  </a:moveTo>
                  <a:lnTo>
                    <a:pt x="416749" y="-96"/>
                  </a:lnTo>
                  <a:lnTo>
                    <a:pt x="416749" y="1144351"/>
                  </a:lnTo>
                  <a:lnTo>
                    <a:pt x="-2554" y="1144351"/>
                  </a:lnTo>
                  <a:close/>
                </a:path>
              </a:pathLst>
            </a:custGeom>
            <a:solidFill>
              <a:srgbClr val="F2575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91" name="Freeform: Shape 790">
              <a:extLst>
                <a:ext uri="{FF2B5EF4-FFF2-40B4-BE49-F238E27FC236}">
                  <a16:creationId xmlns:a16="http://schemas.microsoft.com/office/drawing/2014/main" id="{7E24518B-8EF5-125C-1FEC-379F77AA4289}"/>
                </a:ext>
              </a:extLst>
            </p:cNvPr>
            <p:cNvSpPr/>
            <p:nvPr/>
          </p:nvSpPr>
          <p:spPr>
            <a:xfrm flipV="1">
              <a:off x="5142993" y="5109243"/>
              <a:ext cx="214148" cy="1144446"/>
            </a:xfrm>
            <a:custGeom>
              <a:avLst/>
              <a:gdLst>
                <a:gd name="connsiteX0" fmla="*/ -2256 w 214148"/>
                <a:gd name="connsiteY0" fmla="*/ -96 h 1144446"/>
                <a:gd name="connsiteX1" fmla="*/ 211893 w 214148"/>
                <a:gd name="connsiteY1" fmla="*/ -96 h 1144446"/>
                <a:gd name="connsiteX2" fmla="*/ 211893 w 214148"/>
                <a:gd name="connsiteY2" fmla="*/ 1144351 h 1144446"/>
                <a:gd name="connsiteX3" fmla="*/ -2256 w 214148"/>
                <a:gd name="connsiteY3" fmla="*/ 1144351 h 1144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4148" h="1144446">
                  <a:moveTo>
                    <a:pt x="-2256" y="-96"/>
                  </a:moveTo>
                  <a:lnTo>
                    <a:pt x="211893" y="-96"/>
                  </a:lnTo>
                  <a:lnTo>
                    <a:pt x="211893" y="1144351"/>
                  </a:lnTo>
                  <a:lnTo>
                    <a:pt x="-2256" y="1144351"/>
                  </a:lnTo>
                  <a:close/>
                </a:path>
              </a:pathLst>
            </a:custGeom>
            <a:solidFill>
              <a:srgbClr val="F2575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92" name="Freeform: Shape 791">
              <a:extLst>
                <a:ext uri="{FF2B5EF4-FFF2-40B4-BE49-F238E27FC236}">
                  <a16:creationId xmlns:a16="http://schemas.microsoft.com/office/drawing/2014/main" id="{F67AC327-A2F9-1FDE-51F9-786ED291BC85}"/>
                </a:ext>
              </a:extLst>
            </p:cNvPr>
            <p:cNvSpPr/>
            <p:nvPr/>
          </p:nvSpPr>
          <p:spPr>
            <a:xfrm flipV="1">
              <a:off x="5419049" y="5220369"/>
              <a:ext cx="86248" cy="116713"/>
            </a:xfrm>
            <a:custGeom>
              <a:avLst/>
              <a:gdLst>
                <a:gd name="connsiteX0" fmla="*/ -2455 w 86248"/>
                <a:gd name="connsiteY0" fmla="*/ -591 h 116713"/>
                <a:gd name="connsiteX1" fmla="*/ 83793 w 86248"/>
                <a:gd name="connsiteY1" fmla="*/ -591 h 116713"/>
                <a:gd name="connsiteX2" fmla="*/ 83793 w 86248"/>
                <a:gd name="connsiteY2" fmla="*/ 116122 h 116713"/>
                <a:gd name="connsiteX3" fmla="*/ -2455 w 86248"/>
                <a:gd name="connsiteY3" fmla="*/ 116122 h 116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48" h="116713">
                  <a:moveTo>
                    <a:pt x="-2455" y="-591"/>
                  </a:moveTo>
                  <a:lnTo>
                    <a:pt x="83793" y="-591"/>
                  </a:lnTo>
                  <a:lnTo>
                    <a:pt x="83793" y="116122"/>
                  </a:lnTo>
                  <a:lnTo>
                    <a:pt x="-2455" y="116122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93" name="Freeform: Shape 792">
              <a:extLst>
                <a:ext uri="{FF2B5EF4-FFF2-40B4-BE49-F238E27FC236}">
                  <a16:creationId xmlns:a16="http://schemas.microsoft.com/office/drawing/2014/main" id="{A16C3F57-5921-B0CE-79D4-81004FFF331A}"/>
                </a:ext>
              </a:extLst>
            </p:cNvPr>
            <p:cNvSpPr/>
            <p:nvPr/>
          </p:nvSpPr>
          <p:spPr>
            <a:xfrm flipV="1">
              <a:off x="5419049" y="5220369"/>
              <a:ext cx="86248" cy="116712"/>
            </a:xfrm>
            <a:custGeom>
              <a:avLst/>
              <a:gdLst>
                <a:gd name="connsiteX0" fmla="*/ 83793 w 86248"/>
                <a:gd name="connsiteY0" fmla="*/ -591 h 116712"/>
                <a:gd name="connsiteX1" fmla="*/ 69248 w 86248"/>
                <a:gd name="connsiteY1" fmla="*/ -591 h 116712"/>
                <a:gd name="connsiteX2" fmla="*/ 69248 w 86248"/>
                <a:gd name="connsiteY2" fmla="*/ 101649 h 116712"/>
                <a:gd name="connsiteX3" fmla="*/ -2455 w 86248"/>
                <a:gd name="connsiteY3" fmla="*/ 101649 h 116712"/>
                <a:gd name="connsiteX4" fmla="*/ -2455 w 86248"/>
                <a:gd name="connsiteY4" fmla="*/ 116121 h 116712"/>
                <a:gd name="connsiteX5" fmla="*/ 83793 w 86248"/>
                <a:gd name="connsiteY5" fmla="*/ 116121 h 116712"/>
                <a:gd name="connsiteX6" fmla="*/ 83793 w 86248"/>
                <a:gd name="connsiteY6" fmla="*/ -591 h 116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6248" h="116712">
                  <a:moveTo>
                    <a:pt x="83793" y="-591"/>
                  </a:moveTo>
                  <a:lnTo>
                    <a:pt x="69248" y="-591"/>
                  </a:lnTo>
                  <a:lnTo>
                    <a:pt x="69248" y="101649"/>
                  </a:lnTo>
                  <a:lnTo>
                    <a:pt x="-2455" y="101649"/>
                  </a:lnTo>
                  <a:lnTo>
                    <a:pt x="-2455" y="116121"/>
                  </a:lnTo>
                  <a:lnTo>
                    <a:pt x="83793" y="116121"/>
                  </a:lnTo>
                  <a:lnTo>
                    <a:pt x="83793" y="-591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94" name="Freeform: Shape 793">
              <a:extLst>
                <a:ext uri="{FF2B5EF4-FFF2-40B4-BE49-F238E27FC236}">
                  <a16:creationId xmlns:a16="http://schemas.microsoft.com/office/drawing/2014/main" id="{730E773E-58F0-A00F-77F8-C651F3EA76D1}"/>
                </a:ext>
              </a:extLst>
            </p:cNvPr>
            <p:cNvSpPr/>
            <p:nvPr/>
          </p:nvSpPr>
          <p:spPr>
            <a:xfrm flipV="1">
              <a:off x="5419049" y="5337082"/>
              <a:ext cx="91281" cy="23725"/>
            </a:xfrm>
            <a:custGeom>
              <a:avLst/>
              <a:gdLst>
                <a:gd name="connsiteX0" fmla="*/ 88823 w 91281"/>
                <a:gd name="connsiteY0" fmla="*/ -505 h 23725"/>
                <a:gd name="connsiteX1" fmla="*/ -2458 w 91281"/>
                <a:gd name="connsiteY1" fmla="*/ -505 h 23725"/>
                <a:gd name="connsiteX2" fmla="*/ -2458 w 91281"/>
                <a:gd name="connsiteY2" fmla="*/ 23221 h 23725"/>
                <a:gd name="connsiteX3" fmla="*/ 88823 w 91281"/>
                <a:gd name="connsiteY3" fmla="*/ 23221 h 23725"/>
                <a:gd name="connsiteX4" fmla="*/ 88823 w 91281"/>
                <a:gd name="connsiteY4" fmla="*/ -505 h 23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281" h="23725">
                  <a:moveTo>
                    <a:pt x="88823" y="-505"/>
                  </a:moveTo>
                  <a:lnTo>
                    <a:pt x="-2458" y="-505"/>
                  </a:lnTo>
                  <a:lnTo>
                    <a:pt x="-2458" y="23221"/>
                  </a:lnTo>
                  <a:lnTo>
                    <a:pt x="88823" y="23221"/>
                  </a:lnTo>
                  <a:lnTo>
                    <a:pt x="88823" y="-505"/>
                  </a:ln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95" name="Freeform: Shape 794">
              <a:extLst>
                <a:ext uri="{FF2B5EF4-FFF2-40B4-BE49-F238E27FC236}">
                  <a16:creationId xmlns:a16="http://schemas.microsoft.com/office/drawing/2014/main" id="{C009C535-98D2-2DB0-6B57-A22749F2D872}"/>
                </a:ext>
              </a:extLst>
            </p:cNvPr>
            <p:cNvSpPr/>
            <p:nvPr/>
          </p:nvSpPr>
          <p:spPr>
            <a:xfrm flipV="1">
              <a:off x="5419049" y="5195952"/>
              <a:ext cx="91281" cy="23725"/>
            </a:xfrm>
            <a:custGeom>
              <a:avLst/>
              <a:gdLst>
                <a:gd name="connsiteX0" fmla="*/ 88823 w 91281"/>
                <a:gd name="connsiteY0" fmla="*/ -679 h 23725"/>
                <a:gd name="connsiteX1" fmla="*/ -2458 w 91281"/>
                <a:gd name="connsiteY1" fmla="*/ -679 h 23725"/>
                <a:gd name="connsiteX2" fmla="*/ -2458 w 91281"/>
                <a:gd name="connsiteY2" fmla="*/ 23047 h 23725"/>
                <a:gd name="connsiteX3" fmla="*/ 88823 w 91281"/>
                <a:gd name="connsiteY3" fmla="*/ 23047 h 23725"/>
                <a:gd name="connsiteX4" fmla="*/ 88823 w 91281"/>
                <a:gd name="connsiteY4" fmla="*/ -679 h 23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281" h="23725">
                  <a:moveTo>
                    <a:pt x="88823" y="-679"/>
                  </a:moveTo>
                  <a:lnTo>
                    <a:pt x="-2458" y="-679"/>
                  </a:lnTo>
                  <a:lnTo>
                    <a:pt x="-2458" y="23047"/>
                  </a:lnTo>
                  <a:lnTo>
                    <a:pt x="88823" y="23047"/>
                  </a:lnTo>
                  <a:lnTo>
                    <a:pt x="88823" y="-679"/>
                  </a:ln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96" name="Freeform: Shape 795">
              <a:extLst>
                <a:ext uri="{FF2B5EF4-FFF2-40B4-BE49-F238E27FC236}">
                  <a16:creationId xmlns:a16="http://schemas.microsoft.com/office/drawing/2014/main" id="{0BD00DEE-2431-76E6-2AD7-5D2EAF2D9DA9}"/>
                </a:ext>
              </a:extLst>
            </p:cNvPr>
            <p:cNvSpPr/>
            <p:nvPr/>
          </p:nvSpPr>
          <p:spPr>
            <a:xfrm flipV="1">
              <a:off x="5612819" y="5337083"/>
              <a:ext cx="91282" cy="23713"/>
            </a:xfrm>
            <a:custGeom>
              <a:avLst/>
              <a:gdLst>
                <a:gd name="connsiteX0" fmla="*/ -2640 w 91282"/>
                <a:gd name="connsiteY0" fmla="*/ -505 h 23713"/>
                <a:gd name="connsiteX1" fmla="*/ 88642 w 91282"/>
                <a:gd name="connsiteY1" fmla="*/ -505 h 23713"/>
                <a:gd name="connsiteX2" fmla="*/ 88642 w 91282"/>
                <a:gd name="connsiteY2" fmla="*/ 23209 h 23713"/>
                <a:gd name="connsiteX3" fmla="*/ -2640 w 91282"/>
                <a:gd name="connsiteY3" fmla="*/ 23209 h 23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282" h="23713">
                  <a:moveTo>
                    <a:pt x="-2640" y="-505"/>
                  </a:moveTo>
                  <a:lnTo>
                    <a:pt x="88642" y="-505"/>
                  </a:lnTo>
                  <a:lnTo>
                    <a:pt x="88642" y="23209"/>
                  </a:lnTo>
                  <a:lnTo>
                    <a:pt x="-2640" y="23209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97" name="Freeform: Shape 796">
              <a:extLst>
                <a:ext uri="{FF2B5EF4-FFF2-40B4-BE49-F238E27FC236}">
                  <a16:creationId xmlns:a16="http://schemas.microsoft.com/office/drawing/2014/main" id="{FB4B1F04-4860-CA8F-E74E-4BCE77FF41B2}"/>
                </a:ext>
              </a:extLst>
            </p:cNvPr>
            <p:cNvSpPr/>
            <p:nvPr/>
          </p:nvSpPr>
          <p:spPr>
            <a:xfrm flipV="1">
              <a:off x="5612819" y="5195950"/>
              <a:ext cx="91282" cy="23727"/>
            </a:xfrm>
            <a:custGeom>
              <a:avLst/>
              <a:gdLst>
                <a:gd name="connsiteX0" fmla="*/ -2640 w 91282"/>
                <a:gd name="connsiteY0" fmla="*/ -679 h 23727"/>
                <a:gd name="connsiteX1" fmla="*/ 88642 w 91282"/>
                <a:gd name="connsiteY1" fmla="*/ -679 h 23727"/>
                <a:gd name="connsiteX2" fmla="*/ 88642 w 91282"/>
                <a:gd name="connsiteY2" fmla="*/ 23049 h 23727"/>
                <a:gd name="connsiteX3" fmla="*/ -2640 w 91282"/>
                <a:gd name="connsiteY3" fmla="*/ 23049 h 23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282" h="23727">
                  <a:moveTo>
                    <a:pt x="-2640" y="-679"/>
                  </a:moveTo>
                  <a:lnTo>
                    <a:pt x="88642" y="-679"/>
                  </a:lnTo>
                  <a:lnTo>
                    <a:pt x="88642" y="23049"/>
                  </a:lnTo>
                  <a:lnTo>
                    <a:pt x="-2640" y="23049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98" name="Freeform: Shape 797">
              <a:extLst>
                <a:ext uri="{FF2B5EF4-FFF2-40B4-BE49-F238E27FC236}">
                  <a16:creationId xmlns:a16="http://schemas.microsoft.com/office/drawing/2014/main" id="{7E8C844E-40DE-2878-915B-09C156AAF330}"/>
                </a:ext>
              </a:extLst>
            </p:cNvPr>
            <p:cNvSpPr/>
            <p:nvPr/>
          </p:nvSpPr>
          <p:spPr>
            <a:xfrm flipV="1">
              <a:off x="5612792" y="5220369"/>
              <a:ext cx="86248" cy="116713"/>
            </a:xfrm>
            <a:custGeom>
              <a:avLst/>
              <a:gdLst>
                <a:gd name="connsiteX0" fmla="*/ -2638 w 86248"/>
                <a:gd name="connsiteY0" fmla="*/ -591 h 116713"/>
                <a:gd name="connsiteX1" fmla="*/ 83611 w 86248"/>
                <a:gd name="connsiteY1" fmla="*/ -591 h 116713"/>
                <a:gd name="connsiteX2" fmla="*/ 83611 w 86248"/>
                <a:gd name="connsiteY2" fmla="*/ 116122 h 116713"/>
                <a:gd name="connsiteX3" fmla="*/ -2638 w 86248"/>
                <a:gd name="connsiteY3" fmla="*/ 116122 h 116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48" h="116713">
                  <a:moveTo>
                    <a:pt x="-2638" y="-591"/>
                  </a:moveTo>
                  <a:lnTo>
                    <a:pt x="83611" y="-591"/>
                  </a:lnTo>
                  <a:lnTo>
                    <a:pt x="83611" y="116122"/>
                  </a:lnTo>
                  <a:lnTo>
                    <a:pt x="-2638" y="116122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99" name="Freeform: Shape 798">
              <a:extLst>
                <a:ext uri="{FF2B5EF4-FFF2-40B4-BE49-F238E27FC236}">
                  <a16:creationId xmlns:a16="http://schemas.microsoft.com/office/drawing/2014/main" id="{F5E72979-3EFC-050A-6CFB-FFCA313CBAD1}"/>
                </a:ext>
              </a:extLst>
            </p:cNvPr>
            <p:cNvSpPr/>
            <p:nvPr/>
          </p:nvSpPr>
          <p:spPr>
            <a:xfrm flipV="1">
              <a:off x="5612792" y="5220369"/>
              <a:ext cx="86248" cy="116712"/>
            </a:xfrm>
            <a:custGeom>
              <a:avLst/>
              <a:gdLst>
                <a:gd name="connsiteX0" fmla="*/ 83611 w 86248"/>
                <a:gd name="connsiteY0" fmla="*/ -591 h 116712"/>
                <a:gd name="connsiteX1" fmla="*/ 69056 w 86248"/>
                <a:gd name="connsiteY1" fmla="*/ -591 h 116712"/>
                <a:gd name="connsiteX2" fmla="*/ 69056 w 86248"/>
                <a:gd name="connsiteY2" fmla="*/ 101649 h 116712"/>
                <a:gd name="connsiteX3" fmla="*/ -2638 w 86248"/>
                <a:gd name="connsiteY3" fmla="*/ 101649 h 116712"/>
                <a:gd name="connsiteX4" fmla="*/ -2638 w 86248"/>
                <a:gd name="connsiteY4" fmla="*/ 116121 h 116712"/>
                <a:gd name="connsiteX5" fmla="*/ 83611 w 86248"/>
                <a:gd name="connsiteY5" fmla="*/ 116121 h 116712"/>
                <a:gd name="connsiteX6" fmla="*/ 83611 w 86248"/>
                <a:gd name="connsiteY6" fmla="*/ -591 h 116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6248" h="116712">
                  <a:moveTo>
                    <a:pt x="83611" y="-591"/>
                  </a:moveTo>
                  <a:lnTo>
                    <a:pt x="69056" y="-591"/>
                  </a:lnTo>
                  <a:lnTo>
                    <a:pt x="69056" y="101649"/>
                  </a:lnTo>
                  <a:lnTo>
                    <a:pt x="-2638" y="101649"/>
                  </a:lnTo>
                  <a:lnTo>
                    <a:pt x="-2638" y="116121"/>
                  </a:lnTo>
                  <a:lnTo>
                    <a:pt x="83611" y="116121"/>
                  </a:lnTo>
                  <a:lnTo>
                    <a:pt x="83611" y="-591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00" name="Freeform: Shape 799">
              <a:extLst>
                <a:ext uri="{FF2B5EF4-FFF2-40B4-BE49-F238E27FC236}">
                  <a16:creationId xmlns:a16="http://schemas.microsoft.com/office/drawing/2014/main" id="{19E825D7-FC02-FA6B-88D5-5701B2916FFB}"/>
                </a:ext>
              </a:extLst>
            </p:cNvPr>
            <p:cNvSpPr/>
            <p:nvPr/>
          </p:nvSpPr>
          <p:spPr>
            <a:xfrm flipV="1">
              <a:off x="5419049" y="5436835"/>
              <a:ext cx="86248" cy="116702"/>
            </a:xfrm>
            <a:custGeom>
              <a:avLst/>
              <a:gdLst>
                <a:gd name="connsiteX0" fmla="*/ -2455 w 86248"/>
                <a:gd name="connsiteY0" fmla="*/ -325 h 116702"/>
                <a:gd name="connsiteX1" fmla="*/ 83793 w 86248"/>
                <a:gd name="connsiteY1" fmla="*/ -325 h 116702"/>
                <a:gd name="connsiteX2" fmla="*/ 83793 w 86248"/>
                <a:gd name="connsiteY2" fmla="*/ 116377 h 116702"/>
                <a:gd name="connsiteX3" fmla="*/ -2455 w 86248"/>
                <a:gd name="connsiteY3" fmla="*/ 116377 h 116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48" h="116702">
                  <a:moveTo>
                    <a:pt x="-2455" y="-325"/>
                  </a:moveTo>
                  <a:lnTo>
                    <a:pt x="83793" y="-325"/>
                  </a:lnTo>
                  <a:lnTo>
                    <a:pt x="83793" y="116377"/>
                  </a:lnTo>
                  <a:lnTo>
                    <a:pt x="-2455" y="116377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01" name="Freeform: Shape 800">
              <a:extLst>
                <a:ext uri="{FF2B5EF4-FFF2-40B4-BE49-F238E27FC236}">
                  <a16:creationId xmlns:a16="http://schemas.microsoft.com/office/drawing/2014/main" id="{C16EEBDA-9518-2182-6700-61A3EF5229CA}"/>
                </a:ext>
              </a:extLst>
            </p:cNvPr>
            <p:cNvSpPr/>
            <p:nvPr/>
          </p:nvSpPr>
          <p:spPr>
            <a:xfrm flipV="1">
              <a:off x="5419049" y="5436834"/>
              <a:ext cx="86248" cy="116703"/>
            </a:xfrm>
            <a:custGeom>
              <a:avLst/>
              <a:gdLst>
                <a:gd name="connsiteX0" fmla="*/ 83793 w 86248"/>
                <a:gd name="connsiteY0" fmla="*/ -325 h 116703"/>
                <a:gd name="connsiteX1" fmla="*/ 69248 w 86248"/>
                <a:gd name="connsiteY1" fmla="*/ -325 h 116703"/>
                <a:gd name="connsiteX2" fmla="*/ 69248 w 86248"/>
                <a:gd name="connsiteY2" fmla="*/ 101907 h 116703"/>
                <a:gd name="connsiteX3" fmla="*/ -2455 w 86248"/>
                <a:gd name="connsiteY3" fmla="*/ 101907 h 116703"/>
                <a:gd name="connsiteX4" fmla="*/ -2455 w 86248"/>
                <a:gd name="connsiteY4" fmla="*/ 116378 h 116703"/>
                <a:gd name="connsiteX5" fmla="*/ 83793 w 86248"/>
                <a:gd name="connsiteY5" fmla="*/ 116378 h 116703"/>
                <a:gd name="connsiteX6" fmla="*/ 83793 w 86248"/>
                <a:gd name="connsiteY6" fmla="*/ -325 h 116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6248" h="116703">
                  <a:moveTo>
                    <a:pt x="83793" y="-325"/>
                  </a:moveTo>
                  <a:lnTo>
                    <a:pt x="69248" y="-325"/>
                  </a:lnTo>
                  <a:lnTo>
                    <a:pt x="69248" y="101907"/>
                  </a:lnTo>
                  <a:lnTo>
                    <a:pt x="-2455" y="101907"/>
                  </a:lnTo>
                  <a:lnTo>
                    <a:pt x="-2455" y="116378"/>
                  </a:lnTo>
                  <a:lnTo>
                    <a:pt x="83793" y="116378"/>
                  </a:lnTo>
                  <a:lnTo>
                    <a:pt x="83793" y="-325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02" name="Freeform: Shape 801">
              <a:extLst>
                <a:ext uri="{FF2B5EF4-FFF2-40B4-BE49-F238E27FC236}">
                  <a16:creationId xmlns:a16="http://schemas.microsoft.com/office/drawing/2014/main" id="{51634C8E-8B29-0171-26BD-D44B3DBE61FE}"/>
                </a:ext>
              </a:extLst>
            </p:cNvPr>
            <p:cNvSpPr/>
            <p:nvPr/>
          </p:nvSpPr>
          <p:spPr>
            <a:xfrm flipV="1">
              <a:off x="5419049" y="5553537"/>
              <a:ext cx="91281" cy="23727"/>
            </a:xfrm>
            <a:custGeom>
              <a:avLst/>
              <a:gdLst>
                <a:gd name="connsiteX0" fmla="*/ 88823 w 91281"/>
                <a:gd name="connsiteY0" fmla="*/ -239 h 23727"/>
                <a:gd name="connsiteX1" fmla="*/ -2458 w 91281"/>
                <a:gd name="connsiteY1" fmla="*/ -239 h 23727"/>
                <a:gd name="connsiteX2" fmla="*/ -2458 w 91281"/>
                <a:gd name="connsiteY2" fmla="*/ 23489 h 23727"/>
                <a:gd name="connsiteX3" fmla="*/ 88823 w 91281"/>
                <a:gd name="connsiteY3" fmla="*/ 23489 h 23727"/>
                <a:gd name="connsiteX4" fmla="*/ 88823 w 91281"/>
                <a:gd name="connsiteY4" fmla="*/ -239 h 23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281" h="23727">
                  <a:moveTo>
                    <a:pt x="88823" y="-239"/>
                  </a:moveTo>
                  <a:lnTo>
                    <a:pt x="-2458" y="-239"/>
                  </a:lnTo>
                  <a:lnTo>
                    <a:pt x="-2458" y="23489"/>
                  </a:lnTo>
                  <a:lnTo>
                    <a:pt x="88823" y="23489"/>
                  </a:lnTo>
                  <a:lnTo>
                    <a:pt x="88823" y="-239"/>
                  </a:ln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03" name="Freeform: Shape 802">
              <a:extLst>
                <a:ext uri="{FF2B5EF4-FFF2-40B4-BE49-F238E27FC236}">
                  <a16:creationId xmlns:a16="http://schemas.microsoft.com/office/drawing/2014/main" id="{BC552316-09FB-8F44-E119-F795550D3296}"/>
                </a:ext>
              </a:extLst>
            </p:cNvPr>
            <p:cNvSpPr/>
            <p:nvPr/>
          </p:nvSpPr>
          <p:spPr>
            <a:xfrm flipV="1">
              <a:off x="5419049" y="5412407"/>
              <a:ext cx="91281" cy="23724"/>
            </a:xfrm>
            <a:custGeom>
              <a:avLst/>
              <a:gdLst>
                <a:gd name="connsiteX0" fmla="*/ 88823 w 91281"/>
                <a:gd name="connsiteY0" fmla="*/ -412 h 23724"/>
                <a:gd name="connsiteX1" fmla="*/ -2458 w 91281"/>
                <a:gd name="connsiteY1" fmla="*/ -412 h 23724"/>
                <a:gd name="connsiteX2" fmla="*/ -2458 w 91281"/>
                <a:gd name="connsiteY2" fmla="*/ 23312 h 23724"/>
                <a:gd name="connsiteX3" fmla="*/ 88823 w 91281"/>
                <a:gd name="connsiteY3" fmla="*/ 23312 h 23724"/>
                <a:gd name="connsiteX4" fmla="*/ 88823 w 91281"/>
                <a:gd name="connsiteY4" fmla="*/ -412 h 23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281" h="23724">
                  <a:moveTo>
                    <a:pt x="88823" y="-412"/>
                  </a:moveTo>
                  <a:lnTo>
                    <a:pt x="-2458" y="-412"/>
                  </a:lnTo>
                  <a:lnTo>
                    <a:pt x="-2458" y="23312"/>
                  </a:lnTo>
                  <a:lnTo>
                    <a:pt x="88823" y="23312"/>
                  </a:lnTo>
                  <a:lnTo>
                    <a:pt x="88823" y="-412"/>
                  </a:ln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04" name="Freeform: Shape 803">
              <a:extLst>
                <a:ext uri="{FF2B5EF4-FFF2-40B4-BE49-F238E27FC236}">
                  <a16:creationId xmlns:a16="http://schemas.microsoft.com/office/drawing/2014/main" id="{27E720B4-55C7-9EDC-8BFB-6EA7B032E3AB}"/>
                </a:ext>
              </a:extLst>
            </p:cNvPr>
            <p:cNvSpPr/>
            <p:nvPr/>
          </p:nvSpPr>
          <p:spPr>
            <a:xfrm flipV="1">
              <a:off x="5612819" y="5553536"/>
              <a:ext cx="91282" cy="23727"/>
            </a:xfrm>
            <a:custGeom>
              <a:avLst/>
              <a:gdLst>
                <a:gd name="connsiteX0" fmla="*/ -2640 w 91282"/>
                <a:gd name="connsiteY0" fmla="*/ -239 h 23727"/>
                <a:gd name="connsiteX1" fmla="*/ 88642 w 91282"/>
                <a:gd name="connsiteY1" fmla="*/ -239 h 23727"/>
                <a:gd name="connsiteX2" fmla="*/ 88642 w 91282"/>
                <a:gd name="connsiteY2" fmla="*/ 23489 h 23727"/>
                <a:gd name="connsiteX3" fmla="*/ -2640 w 91282"/>
                <a:gd name="connsiteY3" fmla="*/ 23489 h 23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282" h="23727">
                  <a:moveTo>
                    <a:pt x="-2640" y="-239"/>
                  </a:moveTo>
                  <a:lnTo>
                    <a:pt x="88642" y="-239"/>
                  </a:lnTo>
                  <a:lnTo>
                    <a:pt x="88642" y="23489"/>
                  </a:lnTo>
                  <a:lnTo>
                    <a:pt x="-2640" y="23489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05" name="Freeform: Shape 804">
              <a:extLst>
                <a:ext uri="{FF2B5EF4-FFF2-40B4-BE49-F238E27FC236}">
                  <a16:creationId xmlns:a16="http://schemas.microsoft.com/office/drawing/2014/main" id="{537743BE-2CBE-7E03-EC5C-E80C7DAFBB9F}"/>
                </a:ext>
              </a:extLst>
            </p:cNvPr>
            <p:cNvSpPr/>
            <p:nvPr/>
          </p:nvSpPr>
          <p:spPr>
            <a:xfrm flipV="1">
              <a:off x="5612819" y="5412407"/>
              <a:ext cx="91282" cy="23724"/>
            </a:xfrm>
            <a:custGeom>
              <a:avLst/>
              <a:gdLst>
                <a:gd name="connsiteX0" fmla="*/ -2640 w 91282"/>
                <a:gd name="connsiteY0" fmla="*/ -412 h 23724"/>
                <a:gd name="connsiteX1" fmla="*/ 88642 w 91282"/>
                <a:gd name="connsiteY1" fmla="*/ -412 h 23724"/>
                <a:gd name="connsiteX2" fmla="*/ 88642 w 91282"/>
                <a:gd name="connsiteY2" fmla="*/ 23312 h 23724"/>
                <a:gd name="connsiteX3" fmla="*/ -2640 w 91282"/>
                <a:gd name="connsiteY3" fmla="*/ 23312 h 23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282" h="23724">
                  <a:moveTo>
                    <a:pt x="-2640" y="-412"/>
                  </a:moveTo>
                  <a:lnTo>
                    <a:pt x="88642" y="-412"/>
                  </a:lnTo>
                  <a:lnTo>
                    <a:pt x="88642" y="23312"/>
                  </a:lnTo>
                  <a:lnTo>
                    <a:pt x="-2640" y="23312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06" name="Freeform: Shape 805">
              <a:extLst>
                <a:ext uri="{FF2B5EF4-FFF2-40B4-BE49-F238E27FC236}">
                  <a16:creationId xmlns:a16="http://schemas.microsoft.com/office/drawing/2014/main" id="{E7E9A990-C6AA-647C-5D4B-1E61273970E9}"/>
                </a:ext>
              </a:extLst>
            </p:cNvPr>
            <p:cNvSpPr/>
            <p:nvPr/>
          </p:nvSpPr>
          <p:spPr>
            <a:xfrm flipV="1">
              <a:off x="5612792" y="5436835"/>
              <a:ext cx="86248" cy="116702"/>
            </a:xfrm>
            <a:custGeom>
              <a:avLst/>
              <a:gdLst>
                <a:gd name="connsiteX0" fmla="*/ -2638 w 86248"/>
                <a:gd name="connsiteY0" fmla="*/ -325 h 116702"/>
                <a:gd name="connsiteX1" fmla="*/ 83611 w 86248"/>
                <a:gd name="connsiteY1" fmla="*/ -325 h 116702"/>
                <a:gd name="connsiteX2" fmla="*/ 83611 w 86248"/>
                <a:gd name="connsiteY2" fmla="*/ 116377 h 116702"/>
                <a:gd name="connsiteX3" fmla="*/ -2638 w 86248"/>
                <a:gd name="connsiteY3" fmla="*/ 116377 h 116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48" h="116702">
                  <a:moveTo>
                    <a:pt x="-2638" y="-325"/>
                  </a:moveTo>
                  <a:lnTo>
                    <a:pt x="83611" y="-325"/>
                  </a:lnTo>
                  <a:lnTo>
                    <a:pt x="83611" y="116377"/>
                  </a:lnTo>
                  <a:lnTo>
                    <a:pt x="-2638" y="116377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07" name="Freeform: Shape 806">
              <a:extLst>
                <a:ext uri="{FF2B5EF4-FFF2-40B4-BE49-F238E27FC236}">
                  <a16:creationId xmlns:a16="http://schemas.microsoft.com/office/drawing/2014/main" id="{8D326938-E38D-C5F0-DDD1-5C149CD0F0ED}"/>
                </a:ext>
              </a:extLst>
            </p:cNvPr>
            <p:cNvSpPr/>
            <p:nvPr/>
          </p:nvSpPr>
          <p:spPr>
            <a:xfrm flipV="1">
              <a:off x="5612792" y="5436834"/>
              <a:ext cx="86248" cy="116703"/>
            </a:xfrm>
            <a:custGeom>
              <a:avLst/>
              <a:gdLst>
                <a:gd name="connsiteX0" fmla="*/ 83611 w 86248"/>
                <a:gd name="connsiteY0" fmla="*/ -325 h 116703"/>
                <a:gd name="connsiteX1" fmla="*/ 69056 w 86248"/>
                <a:gd name="connsiteY1" fmla="*/ -325 h 116703"/>
                <a:gd name="connsiteX2" fmla="*/ 69056 w 86248"/>
                <a:gd name="connsiteY2" fmla="*/ 101907 h 116703"/>
                <a:gd name="connsiteX3" fmla="*/ -2638 w 86248"/>
                <a:gd name="connsiteY3" fmla="*/ 101907 h 116703"/>
                <a:gd name="connsiteX4" fmla="*/ -2638 w 86248"/>
                <a:gd name="connsiteY4" fmla="*/ 116378 h 116703"/>
                <a:gd name="connsiteX5" fmla="*/ 83611 w 86248"/>
                <a:gd name="connsiteY5" fmla="*/ 116378 h 116703"/>
                <a:gd name="connsiteX6" fmla="*/ 83611 w 86248"/>
                <a:gd name="connsiteY6" fmla="*/ -325 h 116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6248" h="116703">
                  <a:moveTo>
                    <a:pt x="83611" y="-325"/>
                  </a:moveTo>
                  <a:lnTo>
                    <a:pt x="69056" y="-325"/>
                  </a:lnTo>
                  <a:lnTo>
                    <a:pt x="69056" y="101907"/>
                  </a:lnTo>
                  <a:lnTo>
                    <a:pt x="-2638" y="101907"/>
                  </a:lnTo>
                  <a:lnTo>
                    <a:pt x="-2638" y="116378"/>
                  </a:lnTo>
                  <a:lnTo>
                    <a:pt x="83611" y="116378"/>
                  </a:lnTo>
                  <a:lnTo>
                    <a:pt x="83611" y="-325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08" name="Freeform: Shape 807">
              <a:extLst>
                <a:ext uri="{FF2B5EF4-FFF2-40B4-BE49-F238E27FC236}">
                  <a16:creationId xmlns:a16="http://schemas.microsoft.com/office/drawing/2014/main" id="{32BB4F2A-E4A0-C0F0-EBE5-7C9F6C2E2CAE}"/>
                </a:ext>
              </a:extLst>
            </p:cNvPr>
            <p:cNvSpPr/>
            <p:nvPr/>
          </p:nvSpPr>
          <p:spPr>
            <a:xfrm flipV="1">
              <a:off x="5419049" y="5660967"/>
              <a:ext cx="86248" cy="116713"/>
            </a:xfrm>
            <a:custGeom>
              <a:avLst/>
              <a:gdLst>
                <a:gd name="connsiteX0" fmla="*/ -2455 w 86248"/>
                <a:gd name="connsiteY0" fmla="*/ -50 h 116713"/>
                <a:gd name="connsiteX1" fmla="*/ 83793 w 86248"/>
                <a:gd name="connsiteY1" fmla="*/ -50 h 116713"/>
                <a:gd name="connsiteX2" fmla="*/ 83793 w 86248"/>
                <a:gd name="connsiteY2" fmla="*/ 116663 h 116713"/>
                <a:gd name="connsiteX3" fmla="*/ -2455 w 86248"/>
                <a:gd name="connsiteY3" fmla="*/ 116663 h 116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48" h="116713">
                  <a:moveTo>
                    <a:pt x="-2455" y="-50"/>
                  </a:moveTo>
                  <a:lnTo>
                    <a:pt x="83793" y="-50"/>
                  </a:lnTo>
                  <a:lnTo>
                    <a:pt x="83793" y="116663"/>
                  </a:lnTo>
                  <a:lnTo>
                    <a:pt x="-2455" y="116663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09" name="Freeform: Shape 808">
              <a:extLst>
                <a:ext uri="{FF2B5EF4-FFF2-40B4-BE49-F238E27FC236}">
                  <a16:creationId xmlns:a16="http://schemas.microsoft.com/office/drawing/2014/main" id="{D87A2708-53AE-364F-C855-403A1A54F515}"/>
                </a:ext>
              </a:extLst>
            </p:cNvPr>
            <p:cNvSpPr/>
            <p:nvPr/>
          </p:nvSpPr>
          <p:spPr>
            <a:xfrm flipV="1">
              <a:off x="5419049" y="5660967"/>
              <a:ext cx="86248" cy="116713"/>
            </a:xfrm>
            <a:custGeom>
              <a:avLst/>
              <a:gdLst>
                <a:gd name="connsiteX0" fmla="*/ 83793 w 86248"/>
                <a:gd name="connsiteY0" fmla="*/ -50 h 116713"/>
                <a:gd name="connsiteX1" fmla="*/ 69248 w 86248"/>
                <a:gd name="connsiteY1" fmla="*/ -50 h 116713"/>
                <a:gd name="connsiteX2" fmla="*/ 69248 w 86248"/>
                <a:gd name="connsiteY2" fmla="*/ 102192 h 116713"/>
                <a:gd name="connsiteX3" fmla="*/ -2455 w 86248"/>
                <a:gd name="connsiteY3" fmla="*/ 102192 h 116713"/>
                <a:gd name="connsiteX4" fmla="*/ -2455 w 86248"/>
                <a:gd name="connsiteY4" fmla="*/ 116663 h 116713"/>
                <a:gd name="connsiteX5" fmla="*/ 83793 w 86248"/>
                <a:gd name="connsiteY5" fmla="*/ 116663 h 116713"/>
                <a:gd name="connsiteX6" fmla="*/ 83793 w 86248"/>
                <a:gd name="connsiteY6" fmla="*/ -50 h 116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6248" h="116713">
                  <a:moveTo>
                    <a:pt x="83793" y="-50"/>
                  </a:moveTo>
                  <a:lnTo>
                    <a:pt x="69248" y="-50"/>
                  </a:lnTo>
                  <a:lnTo>
                    <a:pt x="69248" y="102192"/>
                  </a:lnTo>
                  <a:lnTo>
                    <a:pt x="-2455" y="102192"/>
                  </a:lnTo>
                  <a:lnTo>
                    <a:pt x="-2455" y="116663"/>
                  </a:lnTo>
                  <a:lnTo>
                    <a:pt x="83793" y="116663"/>
                  </a:lnTo>
                  <a:lnTo>
                    <a:pt x="83793" y="-50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10" name="Freeform: Shape 809">
              <a:extLst>
                <a:ext uri="{FF2B5EF4-FFF2-40B4-BE49-F238E27FC236}">
                  <a16:creationId xmlns:a16="http://schemas.microsoft.com/office/drawing/2014/main" id="{CBB324B3-2908-F5AC-6F44-4157342EA1F2}"/>
                </a:ext>
              </a:extLst>
            </p:cNvPr>
            <p:cNvSpPr/>
            <p:nvPr/>
          </p:nvSpPr>
          <p:spPr>
            <a:xfrm flipV="1">
              <a:off x="5419049" y="5777680"/>
              <a:ext cx="91281" cy="23713"/>
            </a:xfrm>
            <a:custGeom>
              <a:avLst/>
              <a:gdLst>
                <a:gd name="connsiteX0" fmla="*/ 88823 w 91281"/>
                <a:gd name="connsiteY0" fmla="*/ 37 h 23713"/>
                <a:gd name="connsiteX1" fmla="*/ -2458 w 91281"/>
                <a:gd name="connsiteY1" fmla="*/ 37 h 23713"/>
                <a:gd name="connsiteX2" fmla="*/ -2458 w 91281"/>
                <a:gd name="connsiteY2" fmla="*/ 23751 h 23713"/>
                <a:gd name="connsiteX3" fmla="*/ 88823 w 91281"/>
                <a:gd name="connsiteY3" fmla="*/ 23751 h 23713"/>
                <a:gd name="connsiteX4" fmla="*/ 88823 w 91281"/>
                <a:gd name="connsiteY4" fmla="*/ 37 h 23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281" h="23713">
                  <a:moveTo>
                    <a:pt x="88823" y="37"/>
                  </a:moveTo>
                  <a:lnTo>
                    <a:pt x="-2458" y="37"/>
                  </a:lnTo>
                  <a:lnTo>
                    <a:pt x="-2458" y="23751"/>
                  </a:lnTo>
                  <a:lnTo>
                    <a:pt x="88823" y="23751"/>
                  </a:lnTo>
                  <a:lnTo>
                    <a:pt x="88823" y="37"/>
                  </a:ln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11" name="Freeform: Shape 810">
              <a:extLst>
                <a:ext uri="{FF2B5EF4-FFF2-40B4-BE49-F238E27FC236}">
                  <a16:creationId xmlns:a16="http://schemas.microsoft.com/office/drawing/2014/main" id="{8DC7A938-6E8F-06BF-B13B-84E4881A1813}"/>
                </a:ext>
              </a:extLst>
            </p:cNvPr>
            <p:cNvSpPr/>
            <p:nvPr/>
          </p:nvSpPr>
          <p:spPr>
            <a:xfrm flipV="1">
              <a:off x="5419049" y="5636548"/>
              <a:ext cx="91281" cy="23717"/>
            </a:xfrm>
            <a:custGeom>
              <a:avLst/>
              <a:gdLst>
                <a:gd name="connsiteX0" fmla="*/ 88823 w 91281"/>
                <a:gd name="connsiteY0" fmla="*/ -137 h 23717"/>
                <a:gd name="connsiteX1" fmla="*/ -2458 w 91281"/>
                <a:gd name="connsiteY1" fmla="*/ -137 h 23717"/>
                <a:gd name="connsiteX2" fmla="*/ -2458 w 91281"/>
                <a:gd name="connsiteY2" fmla="*/ 23581 h 23717"/>
                <a:gd name="connsiteX3" fmla="*/ 88823 w 91281"/>
                <a:gd name="connsiteY3" fmla="*/ 23581 h 23717"/>
                <a:gd name="connsiteX4" fmla="*/ 88823 w 91281"/>
                <a:gd name="connsiteY4" fmla="*/ -137 h 23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281" h="23717">
                  <a:moveTo>
                    <a:pt x="88823" y="-137"/>
                  </a:moveTo>
                  <a:lnTo>
                    <a:pt x="-2458" y="-137"/>
                  </a:lnTo>
                  <a:lnTo>
                    <a:pt x="-2458" y="23581"/>
                  </a:lnTo>
                  <a:lnTo>
                    <a:pt x="88823" y="23581"/>
                  </a:lnTo>
                  <a:lnTo>
                    <a:pt x="88823" y="-137"/>
                  </a:ln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12" name="Freeform: Shape 811">
              <a:extLst>
                <a:ext uri="{FF2B5EF4-FFF2-40B4-BE49-F238E27FC236}">
                  <a16:creationId xmlns:a16="http://schemas.microsoft.com/office/drawing/2014/main" id="{9B00B0F6-3CA6-618F-43CC-5D37E6EA4F46}"/>
                </a:ext>
              </a:extLst>
            </p:cNvPr>
            <p:cNvSpPr/>
            <p:nvPr/>
          </p:nvSpPr>
          <p:spPr>
            <a:xfrm flipV="1">
              <a:off x="5612819" y="5777680"/>
              <a:ext cx="91282" cy="23713"/>
            </a:xfrm>
            <a:custGeom>
              <a:avLst/>
              <a:gdLst>
                <a:gd name="connsiteX0" fmla="*/ -2640 w 91282"/>
                <a:gd name="connsiteY0" fmla="*/ 37 h 23713"/>
                <a:gd name="connsiteX1" fmla="*/ 88642 w 91282"/>
                <a:gd name="connsiteY1" fmla="*/ 37 h 23713"/>
                <a:gd name="connsiteX2" fmla="*/ 88642 w 91282"/>
                <a:gd name="connsiteY2" fmla="*/ 23750 h 23713"/>
                <a:gd name="connsiteX3" fmla="*/ -2640 w 91282"/>
                <a:gd name="connsiteY3" fmla="*/ 23750 h 23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282" h="23713">
                  <a:moveTo>
                    <a:pt x="-2640" y="37"/>
                  </a:moveTo>
                  <a:lnTo>
                    <a:pt x="88642" y="37"/>
                  </a:lnTo>
                  <a:lnTo>
                    <a:pt x="88642" y="23750"/>
                  </a:lnTo>
                  <a:lnTo>
                    <a:pt x="-2640" y="23750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13" name="Freeform: Shape 812">
              <a:extLst>
                <a:ext uri="{FF2B5EF4-FFF2-40B4-BE49-F238E27FC236}">
                  <a16:creationId xmlns:a16="http://schemas.microsoft.com/office/drawing/2014/main" id="{2B58C62B-BA22-851F-9E6C-08A75DA56363}"/>
                </a:ext>
              </a:extLst>
            </p:cNvPr>
            <p:cNvSpPr/>
            <p:nvPr/>
          </p:nvSpPr>
          <p:spPr>
            <a:xfrm flipV="1">
              <a:off x="5612819" y="5636548"/>
              <a:ext cx="91282" cy="23727"/>
            </a:xfrm>
            <a:custGeom>
              <a:avLst/>
              <a:gdLst>
                <a:gd name="connsiteX0" fmla="*/ -2640 w 91282"/>
                <a:gd name="connsiteY0" fmla="*/ -137 h 23727"/>
                <a:gd name="connsiteX1" fmla="*/ 88642 w 91282"/>
                <a:gd name="connsiteY1" fmla="*/ -137 h 23727"/>
                <a:gd name="connsiteX2" fmla="*/ 88642 w 91282"/>
                <a:gd name="connsiteY2" fmla="*/ 23591 h 23727"/>
                <a:gd name="connsiteX3" fmla="*/ -2640 w 91282"/>
                <a:gd name="connsiteY3" fmla="*/ 23591 h 23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282" h="23727">
                  <a:moveTo>
                    <a:pt x="-2640" y="-137"/>
                  </a:moveTo>
                  <a:lnTo>
                    <a:pt x="88642" y="-137"/>
                  </a:lnTo>
                  <a:lnTo>
                    <a:pt x="88642" y="23591"/>
                  </a:lnTo>
                  <a:lnTo>
                    <a:pt x="-2640" y="23591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14" name="Freeform: Shape 813">
              <a:extLst>
                <a:ext uri="{FF2B5EF4-FFF2-40B4-BE49-F238E27FC236}">
                  <a16:creationId xmlns:a16="http://schemas.microsoft.com/office/drawing/2014/main" id="{6DFDB9E9-5540-4C0F-3F23-2A38777C2D53}"/>
                </a:ext>
              </a:extLst>
            </p:cNvPr>
            <p:cNvSpPr/>
            <p:nvPr/>
          </p:nvSpPr>
          <p:spPr>
            <a:xfrm flipV="1">
              <a:off x="5612792" y="5660967"/>
              <a:ext cx="86248" cy="116713"/>
            </a:xfrm>
            <a:custGeom>
              <a:avLst/>
              <a:gdLst>
                <a:gd name="connsiteX0" fmla="*/ -2638 w 86248"/>
                <a:gd name="connsiteY0" fmla="*/ -50 h 116713"/>
                <a:gd name="connsiteX1" fmla="*/ 83611 w 86248"/>
                <a:gd name="connsiteY1" fmla="*/ -50 h 116713"/>
                <a:gd name="connsiteX2" fmla="*/ 83611 w 86248"/>
                <a:gd name="connsiteY2" fmla="*/ 116663 h 116713"/>
                <a:gd name="connsiteX3" fmla="*/ -2638 w 86248"/>
                <a:gd name="connsiteY3" fmla="*/ 116663 h 116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48" h="116713">
                  <a:moveTo>
                    <a:pt x="-2638" y="-50"/>
                  </a:moveTo>
                  <a:lnTo>
                    <a:pt x="83611" y="-50"/>
                  </a:lnTo>
                  <a:lnTo>
                    <a:pt x="83611" y="116663"/>
                  </a:lnTo>
                  <a:lnTo>
                    <a:pt x="-2638" y="116663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15" name="Freeform: Shape 814">
              <a:extLst>
                <a:ext uri="{FF2B5EF4-FFF2-40B4-BE49-F238E27FC236}">
                  <a16:creationId xmlns:a16="http://schemas.microsoft.com/office/drawing/2014/main" id="{8F1560E3-D566-60B8-E5C0-72C9C9047071}"/>
                </a:ext>
              </a:extLst>
            </p:cNvPr>
            <p:cNvSpPr/>
            <p:nvPr/>
          </p:nvSpPr>
          <p:spPr>
            <a:xfrm flipV="1">
              <a:off x="5612792" y="5660967"/>
              <a:ext cx="86248" cy="116713"/>
            </a:xfrm>
            <a:custGeom>
              <a:avLst/>
              <a:gdLst>
                <a:gd name="connsiteX0" fmla="*/ 83611 w 86248"/>
                <a:gd name="connsiteY0" fmla="*/ -50 h 116713"/>
                <a:gd name="connsiteX1" fmla="*/ 69056 w 86248"/>
                <a:gd name="connsiteY1" fmla="*/ -50 h 116713"/>
                <a:gd name="connsiteX2" fmla="*/ 69056 w 86248"/>
                <a:gd name="connsiteY2" fmla="*/ 102192 h 116713"/>
                <a:gd name="connsiteX3" fmla="*/ -2638 w 86248"/>
                <a:gd name="connsiteY3" fmla="*/ 102192 h 116713"/>
                <a:gd name="connsiteX4" fmla="*/ -2638 w 86248"/>
                <a:gd name="connsiteY4" fmla="*/ 116663 h 116713"/>
                <a:gd name="connsiteX5" fmla="*/ 83611 w 86248"/>
                <a:gd name="connsiteY5" fmla="*/ 116663 h 116713"/>
                <a:gd name="connsiteX6" fmla="*/ 83611 w 86248"/>
                <a:gd name="connsiteY6" fmla="*/ -50 h 116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6248" h="116713">
                  <a:moveTo>
                    <a:pt x="83611" y="-50"/>
                  </a:moveTo>
                  <a:lnTo>
                    <a:pt x="69056" y="-50"/>
                  </a:lnTo>
                  <a:lnTo>
                    <a:pt x="69056" y="102192"/>
                  </a:lnTo>
                  <a:lnTo>
                    <a:pt x="-2638" y="102192"/>
                  </a:lnTo>
                  <a:lnTo>
                    <a:pt x="-2638" y="116663"/>
                  </a:lnTo>
                  <a:lnTo>
                    <a:pt x="83611" y="116663"/>
                  </a:lnTo>
                  <a:lnTo>
                    <a:pt x="83611" y="-50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16" name="Freeform: Shape 815">
              <a:extLst>
                <a:ext uri="{FF2B5EF4-FFF2-40B4-BE49-F238E27FC236}">
                  <a16:creationId xmlns:a16="http://schemas.microsoft.com/office/drawing/2014/main" id="{C54895FD-A2F2-3BCA-3B1F-E289CBD4BA6F}"/>
                </a:ext>
              </a:extLst>
            </p:cNvPr>
            <p:cNvSpPr/>
            <p:nvPr/>
          </p:nvSpPr>
          <p:spPr>
            <a:xfrm flipV="1">
              <a:off x="5419049" y="5883560"/>
              <a:ext cx="86248" cy="116702"/>
            </a:xfrm>
            <a:custGeom>
              <a:avLst/>
              <a:gdLst>
                <a:gd name="connsiteX0" fmla="*/ -2455 w 86248"/>
                <a:gd name="connsiteY0" fmla="*/ 224 h 116702"/>
                <a:gd name="connsiteX1" fmla="*/ 83793 w 86248"/>
                <a:gd name="connsiteY1" fmla="*/ 224 h 116702"/>
                <a:gd name="connsiteX2" fmla="*/ 83793 w 86248"/>
                <a:gd name="connsiteY2" fmla="*/ 116926 h 116702"/>
                <a:gd name="connsiteX3" fmla="*/ -2455 w 86248"/>
                <a:gd name="connsiteY3" fmla="*/ 116926 h 116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48" h="116702">
                  <a:moveTo>
                    <a:pt x="-2455" y="224"/>
                  </a:moveTo>
                  <a:lnTo>
                    <a:pt x="83793" y="224"/>
                  </a:lnTo>
                  <a:lnTo>
                    <a:pt x="83793" y="116926"/>
                  </a:lnTo>
                  <a:lnTo>
                    <a:pt x="-2455" y="116926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17" name="Freeform: Shape 816">
              <a:extLst>
                <a:ext uri="{FF2B5EF4-FFF2-40B4-BE49-F238E27FC236}">
                  <a16:creationId xmlns:a16="http://schemas.microsoft.com/office/drawing/2014/main" id="{766BCCE5-AA94-1061-E194-6590B3A2F431}"/>
                </a:ext>
              </a:extLst>
            </p:cNvPr>
            <p:cNvSpPr/>
            <p:nvPr/>
          </p:nvSpPr>
          <p:spPr>
            <a:xfrm flipV="1">
              <a:off x="5419049" y="5883560"/>
              <a:ext cx="86248" cy="116702"/>
            </a:xfrm>
            <a:custGeom>
              <a:avLst/>
              <a:gdLst>
                <a:gd name="connsiteX0" fmla="*/ 83793 w 86248"/>
                <a:gd name="connsiteY0" fmla="*/ 224 h 116702"/>
                <a:gd name="connsiteX1" fmla="*/ 69248 w 86248"/>
                <a:gd name="connsiteY1" fmla="*/ 224 h 116702"/>
                <a:gd name="connsiteX2" fmla="*/ 69248 w 86248"/>
                <a:gd name="connsiteY2" fmla="*/ 102456 h 116702"/>
                <a:gd name="connsiteX3" fmla="*/ -2455 w 86248"/>
                <a:gd name="connsiteY3" fmla="*/ 102456 h 116702"/>
                <a:gd name="connsiteX4" fmla="*/ -2455 w 86248"/>
                <a:gd name="connsiteY4" fmla="*/ 116926 h 116702"/>
                <a:gd name="connsiteX5" fmla="*/ 83793 w 86248"/>
                <a:gd name="connsiteY5" fmla="*/ 116926 h 116702"/>
                <a:gd name="connsiteX6" fmla="*/ 83793 w 86248"/>
                <a:gd name="connsiteY6" fmla="*/ 224 h 116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6248" h="116702">
                  <a:moveTo>
                    <a:pt x="83793" y="224"/>
                  </a:moveTo>
                  <a:lnTo>
                    <a:pt x="69248" y="224"/>
                  </a:lnTo>
                  <a:lnTo>
                    <a:pt x="69248" y="102456"/>
                  </a:lnTo>
                  <a:lnTo>
                    <a:pt x="-2455" y="102456"/>
                  </a:lnTo>
                  <a:lnTo>
                    <a:pt x="-2455" y="116926"/>
                  </a:lnTo>
                  <a:lnTo>
                    <a:pt x="83793" y="116926"/>
                  </a:lnTo>
                  <a:lnTo>
                    <a:pt x="83793" y="224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18" name="Freeform: Shape 817">
              <a:extLst>
                <a:ext uri="{FF2B5EF4-FFF2-40B4-BE49-F238E27FC236}">
                  <a16:creationId xmlns:a16="http://schemas.microsoft.com/office/drawing/2014/main" id="{916283A4-2E19-B76A-D673-0AD3DA1098EC}"/>
                </a:ext>
              </a:extLst>
            </p:cNvPr>
            <p:cNvSpPr/>
            <p:nvPr/>
          </p:nvSpPr>
          <p:spPr>
            <a:xfrm flipV="1">
              <a:off x="5419049" y="6000262"/>
              <a:ext cx="91281" cy="23727"/>
            </a:xfrm>
            <a:custGeom>
              <a:avLst/>
              <a:gdLst>
                <a:gd name="connsiteX0" fmla="*/ 88823 w 91281"/>
                <a:gd name="connsiteY0" fmla="*/ 310 h 23727"/>
                <a:gd name="connsiteX1" fmla="*/ -2458 w 91281"/>
                <a:gd name="connsiteY1" fmla="*/ 310 h 23727"/>
                <a:gd name="connsiteX2" fmla="*/ -2458 w 91281"/>
                <a:gd name="connsiteY2" fmla="*/ 24038 h 23727"/>
                <a:gd name="connsiteX3" fmla="*/ 88823 w 91281"/>
                <a:gd name="connsiteY3" fmla="*/ 24038 h 23727"/>
                <a:gd name="connsiteX4" fmla="*/ 88823 w 91281"/>
                <a:gd name="connsiteY4" fmla="*/ 310 h 23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281" h="23727">
                  <a:moveTo>
                    <a:pt x="88823" y="310"/>
                  </a:moveTo>
                  <a:lnTo>
                    <a:pt x="-2458" y="310"/>
                  </a:lnTo>
                  <a:lnTo>
                    <a:pt x="-2458" y="24038"/>
                  </a:lnTo>
                  <a:lnTo>
                    <a:pt x="88823" y="24038"/>
                  </a:lnTo>
                  <a:lnTo>
                    <a:pt x="88823" y="310"/>
                  </a:ln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19" name="Freeform: Shape 818">
              <a:extLst>
                <a:ext uri="{FF2B5EF4-FFF2-40B4-BE49-F238E27FC236}">
                  <a16:creationId xmlns:a16="http://schemas.microsoft.com/office/drawing/2014/main" id="{BC49CD04-7BE5-6848-DA93-62337E73DAF2}"/>
                </a:ext>
              </a:extLst>
            </p:cNvPr>
            <p:cNvSpPr/>
            <p:nvPr/>
          </p:nvSpPr>
          <p:spPr>
            <a:xfrm flipV="1">
              <a:off x="5419049" y="5859133"/>
              <a:ext cx="91281" cy="23727"/>
            </a:xfrm>
            <a:custGeom>
              <a:avLst/>
              <a:gdLst>
                <a:gd name="connsiteX0" fmla="*/ 88823 w 91281"/>
                <a:gd name="connsiteY0" fmla="*/ 137 h 23727"/>
                <a:gd name="connsiteX1" fmla="*/ -2458 w 91281"/>
                <a:gd name="connsiteY1" fmla="*/ 137 h 23727"/>
                <a:gd name="connsiteX2" fmla="*/ -2458 w 91281"/>
                <a:gd name="connsiteY2" fmla="*/ 23865 h 23727"/>
                <a:gd name="connsiteX3" fmla="*/ 88823 w 91281"/>
                <a:gd name="connsiteY3" fmla="*/ 23865 h 23727"/>
                <a:gd name="connsiteX4" fmla="*/ 88823 w 91281"/>
                <a:gd name="connsiteY4" fmla="*/ 137 h 23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281" h="23727">
                  <a:moveTo>
                    <a:pt x="88823" y="137"/>
                  </a:moveTo>
                  <a:lnTo>
                    <a:pt x="-2458" y="137"/>
                  </a:lnTo>
                  <a:lnTo>
                    <a:pt x="-2458" y="23865"/>
                  </a:lnTo>
                  <a:lnTo>
                    <a:pt x="88823" y="23865"/>
                  </a:lnTo>
                  <a:lnTo>
                    <a:pt x="88823" y="137"/>
                  </a:ln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20" name="Freeform: Shape 819">
              <a:extLst>
                <a:ext uri="{FF2B5EF4-FFF2-40B4-BE49-F238E27FC236}">
                  <a16:creationId xmlns:a16="http://schemas.microsoft.com/office/drawing/2014/main" id="{871D967C-2D17-DE8C-BB07-40B4E33318F1}"/>
                </a:ext>
              </a:extLst>
            </p:cNvPr>
            <p:cNvSpPr/>
            <p:nvPr/>
          </p:nvSpPr>
          <p:spPr>
            <a:xfrm flipV="1">
              <a:off x="5612819" y="6000262"/>
              <a:ext cx="91282" cy="23727"/>
            </a:xfrm>
            <a:custGeom>
              <a:avLst/>
              <a:gdLst>
                <a:gd name="connsiteX0" fmla="*/ -2640 w 91282"/>
                <a:gd name="connsiteY0" fmla="*/ 310 h 23727"/>
                <a:gd name="connsiteX1" fmla="*/ 88642 w 91282"/>
                <a:gd name="connsiteY1" fmla="*/ 310 h 23727"/>
                <a:gd name="connsiteX2" fmla="*/ 88642 w 91282"/>
                <a:gd name="connsiteY2" fmla="*/ 24038 h 23727"/>
                <a:gd name="connsiteX3" fmla="*/ -2640 w 91282"/>
                <a:gd name="connsiteY3" fmla="*/ 24038 h 23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282" h="23727">
                  <a:moveTo>
                    <a:pt x="-2640" y="310"/>
                  </a:moveTo>
                  <a:lnTo>
                    <a:pt x="88642" y="310"/>
                  </a:lnTo>
                  <a:lnTo>
                    <a:pt x="88642" y="24038"/>
                  </a:lnTo>
                  <a:lnTo>
                    <a:pt x="-2640" y="24038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21" name="Freeform: Shape 820">
              <a:extLst>
                <a:ext uri="{FF2B5EF4-FFF2-40B4-BE49-F238E27FC236}">
                  <a16:creationId xmlns:a16="http://schemas.microsoft.com/office/drawing/2014/main" id="{40E9B073-48E7-4719-BB88-AFE74B36E80D}"/>
                </a:ext>
              </a:extLst>
            </p:cNvPr>
            <p:cNvSpPr/>
            <p:nvPr/>
          </p:nvSpPr>
          <p:spPr>
            <a:xfrm flipV="1">
              <a:off x="5612819" y="5859133"/>
              <a:ext cx="91282" cy="23727"/>
            </a:xfrm>
            <a:custGeom>
              <a:avLst/>
              <a:gdLst>
                <a:gd name="connsiteX0" fmla="*/ -2640 w 91282"/>
                <a:gd name="connsiteY0" fmla="*/ 137 h 23727"/>
                <a:gd name="connsiteX1" fmla="*/ 88642 w 91282"/>
                <a:gd name="connsiteY1" fmla="*/ 137 h 23727"/>
                <a:gd name="connsiteX2" fmla="*/ 88642 w 91282"/>
                <a:gd name="connsiteY2" fmla="*/ 23865 h 23727"/>
                <a:gd name="connsiteX3" fmla="*/ -2640 w 91282"/>
                <a:gd name="connsiteY3" fmla="*/ 23865 h 23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282" h="23727">
                  <a:moveTo>
                    <a:pt x="-2640" y="137"/>
                  </a:moveTo>
                  <a:lnTo>
                    <a:pt x="88642" y="137"/>
                  </a:lnTo>
                  <a:lnTo>
                    <a:pt x="88642" y="23865"/>
                  </a:lnTo>
                  <a:lnTo>
                    <a:pt x="-2640" y="23865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22" name="Freeform: Shape 821">
              <a:extLst>
                <a:ext uri="{FF2B5EF4-FFF2-40B4-BE49-F238E27FC236}">
                  <a16:creationId xmlns:a16="http://schemas.microsoft.com/office/drawing/2014/main" id="{9D1B0FDD-F3E9-5417-6416-781454780E1E}"/>
                </a:ext>
              </a:extLst>
            </p:cNvPr>
            <p:cNvSpPr/>
            <p:nvPr/>
          </p:nvSpPr>
          <p:spPr>
            <a:xfrm flipV="1">
              <a:off x="5612792" y="5883560"/>
              <a:ext cx="86248" cy="116702"/>
            </a:xfrm>
            <a:custGeom>
              <a:avLst/>
              <a:gdLst>
                <a:gd name="connsiteX0" fmla="*/ -2638 w 86248"/>
                <a:gd name="connsiteY0" fmla="*/ 224 h 116702"/>
                <a:gd name="connsiteX1" fmla="*/ 83611 w 86248"/>
                <a:gd name="connsiteY1" fmla="*/ 224 h 116702"/>
                <a:gd name="connsiteX2" fmla="*/ 83611 w 86248"/>
                <a:gd name="connsiteY2" fmla="*/ 116926 h 116702"/>
                <a:gd name="connsiteX3" fmla="*/ -2638 w 86248"/>
                <a:gd name="connsiteY3" fmla="*/ 116926 h 116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48" h="116702">
                  <a:moveTo>
                    <a:pt x="-2638" y="224"/>
                  </a:moveTo>
                  <a:lnTo>
                    <a:pt x="83611" y="224"/>
                  </a:lnTo>
                  <a:lnTo>
                    <a:pt x="83611" y="116926"/>
                  </a:lnTo>
                  <a:lnTo>
                    <a:pt x="-2638" y="116926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23" name="Freeform: Shape 822">
              <a:extLst>
                <a:ext uri="{FF2B5EF4-FFF2-40B4-BE49-F238E27FC236}">
                  <a16:creationId xmlns:a16="http://schemas.microsoft.com/office/drawing/2014/main" id="{FE8CA7C0-7E59-5A05-B2CF-37B3E64FC9D3}"/>
                </a:ext>
              </a:extLst>
            </p:cNvPr>
            <p:cNvSpPr/>
            <p:nvPr/>
          </p:nvSpPr>
          <p:spPr>
            <a:xfrm flipV="1">
              <a:off x="5612792" y="5883560"/>
              <a:ext cx="86248" cy="116702"/>
            </a:xfrm>
            <a:custGeom>
              <a:avLst/>
              <a:gdLst>
                <a:gd name="connsiteX0" fmla="*/ 83611 w 86248"/>
                <a:gd name="connsiteY0" fmla="*/ 224 h 116702"/>
                <a:gd name="connsiteX1" fmla="*/ 69056 w 86248"/>
                <a:gd name="connsiteY1" fmla="*/ 224 h 116702"/>
                <a:gd name="connsiteX2" fmla="*/ 69056 w 86248"/>
                <a:gd name="connsiteY2" fmla="*/ 102456 h 116702"/>
                <a:gd name="connsiteX3" fmla="*/ -2638 w 86248"/>
                <a:gd name="connsiteY3" fmla="*/ 102456 h 116702"/>
                <a:gd name="connsiteX4" fmla="*/ -2638 w 86248"/>
                <a:gd name="connsiteY4" fmla="*/ 116926 h 116702"/>
                <a:gd name="connsiteX5" fmla="*/ 83611 w 86248"/>
                <a:gd name="connsiteY5" fmla="*/ 116926 h 116702"/>
                <a:gd name="connsiteX6" fmla="*/ 83611 w 86248"/>
                <a:gd name="connsiteY6" fmla="*/ 224 h 116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6248" h="116702">
                  <a:moveTo>
                    <a:pt x="83611" y="224"/>
                  </a:moveTo>
                  <a:lnTo>
                    <a:pt x="69056" y="224"/>
                  </a:lnTo>
                  <a:lnTo>
                    <a:pt x="69056" y="102456"/>
                  </a:lnTo>
                  <a:lnTo>
                    <a:pt x="-2638" y="102456"/>
                  </a:lnTo>
                  <a:lnTo>
                    <a:pt x="-2638" y="116926"/>
                  </a:lnTo>
                  <a:lnTo>
                    <a:pt x="83611" y="116926"/>
                  </a:lnTo>
                  <a:lnTo>
                    <a:pt x="83611" y="224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24" name="Freeform: Shape 823">
              <a:extLst>
                <a:ext uri="{FF2B5EF4-FFF2-40B4-BE49-F238E27FC236}">
                  <a16:creationId xmlns:a16="http://schemas.microsoft.com/office/drawing/2014/main" id="{09EAB51B-85E4-9EF0-68A0-D212262FDDCD}"/>
                </a:ext>
              </a:extLst>
            </p:cNvPr>
            <p:cNvSpPr/>
            <p:nvPr/>
          </p:nvSpPr>
          <p:spPr>
            <a:xfrm flipV="1">
              <a:off x="5270748" y="5216536"/>
              <a:ext cx="30223" cy="116702"/>
            </a:xfrm>
            <a:custGeom>
              <a:avLst/>
              <a:gdLst>
                <a:gd name="connsiteX0" fmla="*/ -2290 w 30223"/>
                <a:gd name="connsiteY0" fmla="*/ -596 h 116702"/>
                <a:gd name="connsiteX1" fmla="*/ 27934 w 30223"/>
                <a:gd name="connsiteY1" fmla="*/ -596 h 116702"/>
                <a:gd name="connsiteX2" fmla="*/ 27934 w 30223"/>
                <a:gd name="connsiteY2" fmla="*/ 116106 h 116702"/>
                <a:gd name="connsiteX3" fmla="*/ -2290 w 30223"/>
                <a:gd name="connsiteY3" fmla="*/ 116106 h 116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223" h="116702">
                  <a:moveTo>
                    <a:pt x="-2290" y="-596"/>
                  </a:moveTo>
                  <a:lnTo>
                    <a:pt x="27934" y="-596"/>
                  </a:lnTo>
                  <a:lnTo>
                    <a:pt x="27934" y="116106"/>
                  </a:lnTo>
                  <a:lnTo>
                    <a:pt x="-2290" y="116106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25" name="Freeform: Shape 824">
              <a:extLst>
                <a:ext uri="{FF2B5EF4-FFF2-40B4-BE49-F238E27FC236}">
                  <a16:creationId xmlns:a16="http://schemas.microsoft.com/office/drawing/2014/main" id="{384C8FD0-E756-6BE2-D649-95EF3F24D8E8}"/>
                </a:ext>
              </a:extLst>
            </p:cNvPr>
            <p:cNvSpPr/>
            <p:nvPr/>
          </p:nvSpPr>
          <p:spPr>
            <a:xfrm flipV="1">
              <a:off x="5250073" y="5333236"/>
              <a:ext cx="55168" cy="17588"/>
            </a:xfrm>
            <a:custGeom>
              <a:avLst/>
              <a:gdLst>
                <a:gd name="connsiteX0" fmla="*/ -2282 w 55168"/>
                <a:gd name="connsiteY0" fmla="*/ -514 h 17588"/>
                <a:gd name="connsiteX1" fmla="*/ 52886 w 55168"/>
                <a:gd name="connsiteY1" fmla="*/ -514 h 17588"/>
                <a:gd name="connsiteX2" fmla="*/ 52886 w 55168"/>
                <a:gd name="connsiteY2" fmla="*/ 17075 h 17588"/>
                <a:gd name="connsiteX3" fmla="*/ -2282 w 55168"/>
                <a:gd name="connsiteY3" fmla="*/ 17075 h 17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168" h="17588">
                  <a:moveTo>
                    <a:pt x="-2282" y="-514"/>
                  </a:moveTo>
                  <a:lnTo>
                    <a:pt x="52886" y="-514"/>
                  </a:lnTo>
                  <a:lnTo>
                    <a:pt x="52886" y="17075"/>
                  </a:lnTo>
                  <a:lnTo>
                    <a:pt x="-2282" y="17075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26" name="Freeform: Shape 825">
              <a:extLst>
                <a:ext uri="{FF2B5EF4-FFF2-40B4-BE49-F238E27FC236}">
                  <a16:creationId xmlns:a16="http://schemas.microsoft.com/office/drawing/2014/main" id="{E4E68F1D-D71C-B797-5A65-C3532957C3DC}"/>
                </a:ext>
              </a:extLst>
            </p:cNvPr>
            <p:cNvSpPr/>
            <p:nvPr/>
          </p:nvSpPr>
          <p:spPr>
            <a:xfrm flipV="1">
              <a:off x="5189892" y="5216536"/>
              <a:ext cx="30216" cy="116702"/>
            </a:xfrm>
            <a:custGeom>
              <a:avLst/>
              <a:gdLst>
                <a:gd name="connsiteX0" fmla="*/ -2214 w 30216"/>
                <a:gd name="connsiteY0" fmla="*/ -596 h 116702"/>
                <a:gd name="connsiteX1" fmla="*/ 28003 w 30216"/>
                <a:gd name="connsiteY1" fmla="*/ -596 h 116702"/>
                <a:gd name="connsiteX2" fmla="*/ 28003 w 30216"/>
                <a:gd name="connsiteY2" fmla="*/ 116106 h 116702"/>
                <a:gd name="connsiteX3" fmla="*/ -2214 w 30216"/>
                <a:gd name="connsiteY3" fmla="*/ 116106 h 116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216" h="116702">
                  <a:moveTo>
                    <a:pt x="-2214" y="-596"/>
                  </a:moveTo>
                  <a:lnTo>
                    <a:pt x="28003" y="-596"/>
                  </a:lnTo>
                  <a:lnTo>
                    <a:pt x="28003" y="116106"/>
                  </a:lnTo>
                  <a:lnTo>
                    <a:pt x="-2214" y="116106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27" name="Freeform: Shape 826">
              <a:extLst>
                <a:ext uri="{FF2B5EF4-FFF2-40B4-BE49-F238E27FC236}">
                  <a16:creationId xmlns:a16="http://schemas.microsoft.com/office/drawing/2014/main" id="{DDD30E64-87DD-567B-132E-6FED68B1C582}"/>
                </a:ext>
              </a:extLst>
            </p:cNvPr>
            <p:cNvSpPr/>
            <p:nvPr/>
          </p:nvSpPr>
          <p:spPr>
            <a:xfrm flipV="1">
              <a:off x="5169208" y="5333236"/>
              <a:ext cx="55175" cy="17588"/>
            </a:xfrm>
            <a:custGeom>
              <a:avLst/>
              <a:gdLst>
                <a:gd name="connsiteX0" fmla="*/ -2206 w 55175"/>
                <a:gd name="connsiteY0" fmla="*/ -514 h 17588"/>
                <a:gd name="connsiteX1" fmla="*/ 52970 w 55175"/>
                <a:gd name="connsiteY1" fmla="*/ -514 h 17588"/>
                <a:gd name="connsiteX2" fmla="*/ 52970 w 55175"/>
                <a:gd name="connsiteY2" fmla="*/ 17075 h 17588"/>
                <a:gd name="connsiteX3" fmla="*/ -2206 w 55175"/>
                <a:gd name="connsiteY3" fmla="*/ 17075 h 17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175" h="17588">
                  <a:moveTo>
                    <a:pt x="-2206" y="-514"/>
                  </a:moveTo>
                  <a:lnTo>
                    <a:pt x="52970" y="-514"/>
                  </a:lnTo>
                  <a:lnTo>
                    <a:pt x="52970" y="17075"/>
                  </a:lnTo>
                  <a:lnTo>
                    <a:pt x="-2206" y="17075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28" name="Freeform: Shape 827">
              <a:extLst>
                <a:ext uri="{FF2B5EF4-FFF2-40B4-BE49-F238E27FC236}">
                  <a16:creationId xmlns:a16="http://schemas.microsoft.com/office/drawing/2014/main" id="{D997756A-AFBC-A30E-41E2-947E880C7547}"/>
                </a:ext>
              </a:extLst>
            </p:cNvPr>
            <p:cNvSpPr/>
            <p:nvPr/>
          </p:nvSpPr>
          <p:spPr>
            <a:xfrm flipV="1">
              <a:off x="5270748" y="5438879"/>
              <a:ext cx="30223" cy="116713"/>
            </a:xfrm>
            <a:custGeom>
              <a:avLst/>
              <a:gdLst>
                <a:gd name="connsiteX0" fmla="*/ -2290 w 30223"/>
                <a:gd name="connsiteY0" fmla="*/ -323 h 116713"/>
                <a:gd name="connsiteX1" fmla="*/ 27934 w 30223"/>
                <a:gd name="connsiteY1" fmla="*/ -323 h 116713"/>
                <a:gd name="connsiteX2" fmla="*/ 27934 w 30223"/>
                <a:gd name="connsiteY2" fmla="*/ 116390 h 116713"/>
                <a:gd name="connsiteX3" fmla="*/ -2290 w 30223"/>
                <a:gd name="connsiteY3" fmla="*/ 116390 h 116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223" h="116713">
                  <a:moveTo>
                    <a:pt x="-2290" y="-323"/>
                  </a:moveTo>
                  <a:lnTo>
                    <a:pt x="27934" y="-323"/>
                  </a:lnTo>
                  <a:lnTo>
                    <a:pt x="27934" y="116390"/>
                  </a:lnTo>
                  <a:lnTo>
                    <a:pt x="-2290" y="116390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29" name="Freeform: Shape 828">
              <a:extLst>
                <a:ext uri="{FF2B5EF4-FFF2-40B4-BE49-F238E27FC236}">
                  <a16:creationId xmlns:a16="http://schemas.microsoft.com/office/drawing/2014/main" id="{24C3D479-D631-00E0-1DA0-4CEF24270FC1}"/>
                </a:ext>
              </a:extLst>
            </p:cNvPr>
            <p:cNvSpPr/>
            <p:nvPr/>
          </p:nvSpPr>
          <p:spPr>
            <a:xfrm flipV="1">
              <a:off x="5250073" y="5555592"/>
              <a:ext cx="55168" cy="17585"/>
            </a:xfrm>
            <a:custGeom>
              <a:avLst/>
              <a:gdLst>
                <a:gd name="connsiteX0" fmla="*/ -2282 w 55168"/>
                <a:gd name="connsiteY0" fmla="*/ -240 h 17585"/>
                <a:gd name="connsiteX1" fmla="*/ 52886 w 55168"/>
                <a:gd name="connsiteY1" fmla="*/ -240 h 17585"/>
                <a:gd name="connsiteX2" fmla="*/ 52886 w 55168"/>
                <a:gd name="connsiteY2" fmla="*/ 17345 h 17585"/>
                <a:gd name="connsiteX3" fmla="*/ -2282 w 55168"/>
                <a:gd name="connsiteY3" fmla="*/ 17345 h 17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168" h="17585">
                  <a:moveTo>
                    <a:pt x="-2282" y="-240"/>
                  </a:moveTo>
                  <a:lnTo>
                    <a:pt x="52886" y="-240"/>
                  </a:lnTo>
                  <a:lnTo>
                    <a:pt x="52886" y="17345"/>
                  </a:lnTo>
                  <a:lnTo>
                    <a:pt x="-2282" y="17345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30" name="Freeform: Shape 829">
              <a:extLst>
                <a:ext uri="{FF2B5EF4-FFF2-40B4-BE49-F238E27FC236}">
                  <a16:creationId xmlns:a16="http://schemas.microsoft.com/office/drawing/2014/main" id="{6FD71E2E-6938-96BD-888B-25A765558656}"/>
                </a:ext>
              </a:extLst>
            </p:cNvPr>
            <p:cNvSpPr/>
            <p:nvPr/>
          </p:nvSpPr>
          <p:spPr>
            <a:xfrm flipV="1">
              <a:off x="5189892" y="5438879"/>
              <a:ext cx="30216" cy="116713"/>
            </a:xfrm>
            <a:custGeom>
              <a:avLst/>
              <a:gdLst>
                <a:gd name="connsiteX0" fmla="*/ -2214 w 30216"/>
                <a:gd name="connsiteY0" fmla="*/ -323 h 116713"/>
                <a:gd name="connsiteX1" fmla="*/ 28003 w 30216"/>
                <a:gd name="connsiteY1" fmla="*/ -323 h 116713"/>
                <a:gd name="connsiteX2" fmla="*/ 28003 w 30216"/>
                <a:gd name="connsiteY2" fmla="*/ 116390 h 116713"/>
                <a:gd name="connsiteX3" fmla="*/ -2214 w 30216"/>
                <a:gd name="connsiteY3" fmla="*/ 116390 h 116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216" h="116713">
                  <a:moveTo>
                    <a:pt x="-2214" y="-323"/>
                  </a:moveTo>
                  <a:lnTo>
                    <a:pt x="28003" y="-323"/>
                  </a:lnTo>
                  <a:lnTo>
                    <a:pt x="28003" y="116390"/>
                  </a:lnTo>
                  <a:lnTo>
                    <a:pt x="-2214" y="116390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31" name="Freeform: Shape 830">
              <a:extLst>
                <a:ext uri="{FF2B5EF4-FFF2-40B4-BE49-F238E27FC236}">
                  <a16:creationId xmlns:a16="http://schemas.microsoft.com/office/drawing/2014/main" id="{65F6F896-7B90-0983-60C0-C7AE7CBEDCE3}"/>
                </a:ext>
              </a:extLst>
            </p:cNvPr>
            <p:cNvSpPr/>
            <p:nvPr/>
          </p:nvSpPr>
          <p:spPr>
            <a:xfrm flipV="1">
              <a:off x="5169208" y="5555592"/>
              <a:ext cx="55175" cy="17585"/>
            </a:xfrm>
            <a:custGeom>
              <a:avLst/>
              <a:gdLst>
                <a:gd name="connsiteX0" fmla="*/ -2206 w 55175"/>
                <a:gd name="connsiteY0" fmla="*/ -240 h 17585"/>
                <a:gd name="connsiteX1" fmla="*/ 52970 w 55175"/>
                <a:gd name="connsiteY1" fmla="*/ -240 h 17585"/>
                <a:gd name="connsiteX2" fmla="*/ 52970 w 55175"/>
                <a:gd name="connsiteY2" fmla="*/ 17345 h 17585"/>
                <a:gd name="connsiteX3" fmla="*/ -2206 w 55175"/>
                <a:gd name="connsiteY3" fmla="*/ 17345 h 17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175" h="17585">
                  <a:moveTo>
                    <a:pt x="-2206" y="-240"/>
                  </a:moveTo>
                  <a:lnTo>
                    <a:pt x="52970" y="-240"/>
                  </a:lnTo>
                  <a:lnTo>
                    <a:pt x="52970" y="17345"/>
                  </a:lnTo>
                  <a:lnTo>
                    <a:pt x="-2206" y="17345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32" name="Freeform: Shape 831">
              <a:extLst>
                <a:ext uri="{FF2B5EF4-FFF2-40B4-BE49-F238E27FC236}">
                  <a16:creationId xmlns:a16="http://schemas.microsoft.com/office/drawing/2014/main" id="{CAC8F635-5D5B-64DB-8C3D-3E88B276619F}"/>
                </a:ext>
              </a:extLst>
            </p:cNvPr>
            <p:cNvSpPr/>
            <p:nvPr/>
          </p:nvSpPr>
          <p:spPr>
            <a:xfrm flipV="1">
              <a:off x="5270748" y="5661234"/>
              <a:ext cx="30223" cy="116702"/>
            </a:xfrm>
            <a:custGeom>
              <a:avLst/>
              <a:gdLst>
                <a:gd name="connsiteX0" fmla="*/ -2290 w 30223"/>
                <a:gd name="connsiteY0" fmla="*/ -49 h 116702"/>
                <a:gd name="connsiteX1" fmla="*/ 27934 w 30223"/>
                <a:gd name="connsiteY1" fmla="*/ -49 h 116702"/>
                <a:gd name="connsiteX2" fmla="*/ 27934 w 30223"/>
                <a:gd name="connsiteY2" fmla="*/ 116653 h 116702"/>
                <a:gd name="connsiteX3" fmla="*/ -2290 w 30223"/>
                <a:gd name="connsiteY3" fmla="*/ 116653 h 116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223" h="116702">
                  <a:moveTo>
                    <a:pt x="-2290" y="-49"/>
                  </a:moveTo>
                  <a:lnTo>
                    <a:pt x="27934" y="-49"/>
                  </a:lnTo>
                  <a:lnTo>
                    <a:pt x="27934" y="116653"/>
                  </a:lnTo>
                  <a:lnTo>
                    <a:pt x="-2290" y="116653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33" name="Freeform: Shape 832">
              <a:extLst>
                <a:ext uri="{FF2B5EF4-FFF2-40B4-BE49-F238E27FC236}">
                  <a16:creationId xmlns:a16="http://schemas.microsoft.com/office/drawing/2014/main" id="{9CC3E0AB-BA25-65AE-AF95-27D9C26E3A6D}"/>
                </a:ext>
              </a:extLst>
            </p:cNvPr>
            <p:cNvSpPr/>
            <p:nvPr/>
          </p:nvSpPr>
          <p:spPr>
            <a:xfrm flipV="1">
              <a:off x="5250073" y="5777936"/>
              <a:ext cx="55168" cy="17588"/>
            </a:xfrm>
            <a:custGeom>
              <a:avLst/>
              <a:gdLst>
                <a:gd name="connsiteX0" fmla="*/ -2282 w 55168"/>
                <a:gd name="connsiteY0" fmla="*/ 33 h 17588"/>
                <a:gd name="connsiteX1" fmla="*/ 52886 w 55168"/>
                <a:gd name="connsiteY1" fmla="*/ 33 h 17588"/>
                <a:gd name="connsiteX2" fmla="*/ 52886 w 55168"/>
                <a:gd name="connsiteY2" fmla="*/ 17622 h 17588"/>
                <a:gd name="connsiteX3" fmla="*/ -2282 w 55168"/>
                <a:gd name="connsiteY3" fmla="*/ 17622 h 17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168" h="17588">
                  <a:moveTo>
                    <a:pt x="-2282" y="33"/>
                  </a:moveTo>
                  <a:lnTo>
                    <a:pt x="52886" y="33"/>
                  </a:lnTo>
                  <a:lnTo>
                    <a:pt x="52886" y="17622"/>
                  </a:lnTo>
                  <a:lnTo>
                    <a:pt x="-2282" y="17622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34" name="Freeform: Shape 833">
              <a:extLst>
                <a:ext uri="{FF2B5EF4-FFF2-40B4-BE49-F238E27FC236}">
                  <a16:creationId xmlns:a16="http://schemas.microsoft.com/office/drawing/2014/main" id="{08DFC676-457E-7DFD-3FBE-03EC518F74EF}"/>
                </a:ext>
              </a:extLst>
            </p:cNvPr>
            <p:cNvSpPr/>
            <p:nvPr/>
          </p:nvSpPr>
          <p:spPr>
            <a:xfrm flipV="1">
              <a:off x="5189892" y="5661234"/>
              <a:ext cx="30216" cy="116702"/>
            </a:xfrm>
            <a:custGeom>
              <a:avLst/>
              <a:gdLst>
                <a:gd name="connsiteX0" fmla="*/ -2214 w 30216"/>
                <a:gd name="connsiteY0" fmla="*/ -49 h 116702"/>
                <a:gd name="connsiteX1" fmla="*/ 28003 w 30216"/>
                <a:gd name="connsiteY1" fmla="*/ -49 h 116702"/>
                <a:gd name="connsiteX2" fmla="*/ 28003 w 30216"/>
                <a:gd name="connsiteY2" fmla="*/ 116653 h 116702"/>
                <a:gd name="connsiteX3" fmla="*/ -2214 w 30216"/>
                <a:gd name="connsiteY3" fmla="*/ 116653 h 116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216" h="116702">
                  <a:moveTo>
                    <a:pt x="-2214" y="-49"/>
                  </a:moveTo>
                  <a:lnTo>
                    <a:pt x="28003" y="-49"/>
                  </a:lnTo>
                  <a:lnTo>
                    <a:pt x="28003" y="116653"/>
                  </a:lnTo>
                  <a:lnTo>
                    <a:pt x="-2214" y="116653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35" name="Freeform: Shape 834">
              <a:extLst>
                <a:ext uri="{FF2B5EF4-FFF2-40B4-BE49-F238E27FC236}">
                  <a16:creationId xmlns:a16="http://schemas.microsoft.com/office/drawing/2014/main" id="{BFA2642B-9BC7-0035-FCAD-EF21AF88202D}"/>
                </a:ext>
              </a:extLst>
            </p:cNvPr>
            <p:cNvSpPr/>
            <p:nvPr/>
          </p:nvSpPr>
          <p:spPr>
            <a:xfrm flipV="1">
              <a:off x="5169208" y="5777936"/>
              <a:ext cx="55175" cy="17588"/>
            </a:xfrm>
            <a:custGeom>
              <a:avLst/>
              <a:gdLst>
                <a:gd name="connsiteX0" fmla="*/ -2206 w 55175"/>
                <a:gd name="connsiteY0" fmla="*/ 33 h 17588"/>
                <a:gd name="connsiteX1" fmla="*/ 52970 w 55175"/>
                <a:gd name="connsiteY1" fmla="*/ 33 h 17588"/>
                <a:gd name="connsiteX2" fmla="*/ 52970 w 55175"/>
                <a:gd name="connsiteY2" fmla="*/ 17622 h 17588"/>
                <a:gd name="connsiteX3" fmla="*/ -2206 w 55175"/>
                <a:gd name="connsiteY3" fmla="*/ 17622 h 17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175" h="17588">
                  <a:moveTo>
                    <a:pt x="-2206" y="33"/>
                  </a:moveTo>
                  <a:lnTo>
                    <a:pt x="52970" y="33"/>
                  </a:lnTo>
                  <a:lnTo>
                    <a:pt x="52970" y="17622"/>
                  </a:lnTo>
                  <a:lnTo>
                    <a:pt x="-2206" y="17622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36" name="Freeform: Shape 835">
              <a:extLst>
                <a:ext uri="{FF2B5EF4-FFF2-40B4-BE49-F238E27FC236}">
                  <a16:creationId xmlns:a16="http://schemas.microsoft.com/office/drawing/2014/main" id="{70DF9FFD-827F-2D95-3CD1-51495B8E6B7B}"/>
                </a:ext>
              </a:extLst>
            </p:cNvPr>
            <p:cNvSpPr/>
            <p:nvPr/>
          </p:nvSpPr>
          <p:spPr>
            <a:xfrm flipV="1">
              <a:off x="5419049" y="6069498"/>
              <a:ext cx="86248" cy="184191"/>
            </a:xfrm>
            <a:custGeom>
              <a:avLst/>
              <a:gdLst>
                <a:gd name="connsiteX0" fmla="*/ -2455 w 86248"/>
                <a:gd name="connsiteY0" fmla="*/ 494 h 184191"/>
                <a:gd name="connsiteX1" fmla="*/ 83793 w 86248"/>
                <a:gd name="connsiteY1" fmla="*/ 494 h 184191"/>
                <a:gd name="connsiteX2" fmla="*/ 83793 w 86248"/>
                <a:gd name="connsiteY2" fmla="*/ 184686 h 184191"/>
                <a:gd name="connsiteX3" fmla="*/ -2455 w 86248"/>
                <a:gd name="connsiteY3" fmla="*/ 184686 h 184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48" h="184191">
                  <a:moveTo>
                    <a:pt x="-2455" y="494"/>
                  </a:moveTo>
                  <a:lnTo>
                    <a:pt x="83793" y="494"/>
                  </a:lnTo>
                  <a:lnTo>
                    <a:pt x="83793" y="184686"/>
                  </a:lnTo>
                  <a:lnTo>
                    <a:pt x="-2455" y="184686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37" name="Freeform: Shape 836">
              <a:extLst>
                <a:ext uri="{FF2B5EF4-FFF2-40B4-BE49-F238E27FC236}">
                  <a16:creationId xmlns:a16="http://schemas.microsoft.com/office/drawing/2014/main" id="{71E98278-49BB-3178-F272-A4E408C431DC}"/>
                </a:ext>
              </a:extLst>
            </p:cNvPr>
            <p:cNvSpPr/>
            <p:nvPr/>
          </p:nvSpPr>
          <p:spPr>
            <a:xfrm flipV="1">
              <a:off x="5419049" y="6069497"/>
              <a:ext cx="86248" cy="184192"/>
            </a:xfrm>
            <a:custGeom>
              <a:avLst/>
              <a:gdLst>
                <a:gd name="connsiteX0" fmla="*/ 83793 w 86248"/>
                <a:gd name="connsiteY0" fmla="*/ 494 h 184192"/>
                <a:gd name="connsiteX1" fmla="*/ 69248 w 86248"/>
                <a:gd name="connsiteY1" fmla="*/ 494 h 184192"/>
                <a:gd name="connsiteX2" fmla="*/ 69248 w 86248"/>
                <a:gd name="connsiteY2" fmla="*/ 170860 h 184192"/>
                <a:gd name="connsiteX3" fmla="*/ -2455 w 86248"/>
                <a:gd name="connsiteY3" fmla="*/ 170860 h 184192"/>
                <a:gd name="connsiteX4" fmla="*/ -2455 w 86248"/>
                <a:gd name="connsiteY4" fmla="*/ 184686 h 184192"/>
                <a:gd name="connsiteX5" fmla="*/ 83793 w 86248"/>
                <a:gd name="connsiteY5" fmla="*/ 184686 h 184192"/>
                <a:gd name="connsiteX6" fmla="*/ 83793 w 86248"/>
                <a:gd name="connsiteY6" fmla="*/ 494 h 18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6248" h="184192">
                  <a:moveTo>
                    <a:pt x="83793" y="494"/>
                  </a:moveTo>
                  <a:lnTo>
                    <a:pt x="69248" y="494"/>
                  </a:lnTo>
                  <a:lnTo>
                    <a:pt x="69248" y="170860"/>
                  </a:lnTo>
                  <a:lnTo>
                    <a:pt x="-2455" y="170860"/>
                  </a:lnTo>
                  <a:lnTo>
                    <a:pt x="-2455" y="184686"/>
                  </a:lnTo>
                  <a:lnTo>
                    <a:pt x="83793" y="184686"/>
                  </a:lnTo>
                  <a:lnTo>
                    <a:pt x="83793" y="494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38" name="Freeform: Shape 837">
              <a:extLst>
                <a:ext uri="{FF2B5EF4-FFF2-40B4-BE49-F238E27FC236}">
                  <a16:creationId xmlns:a16="http://schemas.microsoft.com/office/drawing/2014/main" id="{ABB908D4-6046-4B0E-91D7-994E9A915189}"/>
                </a:ext>
              </a:extLst>
            </p:cNvPr>
            <p:cNvSpPr/>
            <p:nvPr/>
          </p:nvSpPr>
          <p:spPr>
            <a:xfrm flipV="1">
              <a:off x="5615336" y="6069498"/>
              <a:ext cx="86248" cy="184191"/>
            </a:xfrm>
            <a:custGeom>
              <a:avLst/>
              <a:gdLst>
                <a:gd name="connsiteX0" fmla="*/ -2640 w 86248"/>
                <a:gd name="connsiteY0" fmla="*/ 494 h 184191"/>
                <a:gd name="connsiteX1" fmla="*/ 83609 w 86248"/>
                <a:gd name="connsiteY1" fmla="*/ 494 h 184191"/>
                <a:gd name="connsiteX2" fmla="*/ 83609 w 86248"/>
                <a:gd name="connsiteY2" fmla="*/ 184686 h 184191"/>
                <a:gd name="connsiteX3" fmla="*/ -2640 w 86248"/>
                <a:gd name="connsiteY3" fmla="*/ 184686 h 184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48" h="184191">
                  <a:moveTo>
                    <a:pt x="-2640" y="494"/>
                  </a:moveTo>
                  <a:lnTo>
                    <a:pt x="83609" y="494"/>
                  </a:lnTo>
                  <a:lnTo>
                    <a:pt x="83609" y="184686"/>
                  </a:lnTo>
                  <a:lnTo>
                    <a:pt x="-2640" y="184686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39" name="Freeform: Shape 838">
              <a:extLst>
                <a:ext uri="{FF2B5EF4-FFF2-40B4-BE49-F238E27FC236}">
                  <a16:creationId xmlns:a16="http://schemas.microsoft.com/office/drawing/2014/main" id="{08133350-53A4-028A-5EE9-5198F64F5BA0}"/>
                </a:ext>
              </a:extLst>
            </p:cNvPr>
            <p:cNvSpPr/>
            <p:nvPr/>
          </p:nvSpPr>
          <p:spPr>
            <a:xfrm flipV="1">
              <a:off x="5615336" y="6069497"/>
              <a:ext cx="86248" cy="184192"/>
            </a:xfrm>
            <a:custGeom>
              <a:avLst/>
              <a:gdLst>
                <a:gd name="connsiteX0" fmla="*/ 83608 w 86248"/>
                <a:gd name="connsiteY0" fmla="*/ 494 h 184192"/>
                <a:gd name="connsiteX1" fmla="*/ 69054 w 86248"/>
                <a:gd name="connsiteY1" fmla="*/ 494 h 184192"/>
                <a:gd name="connsiteX2" fmla="*/ 69054 w 86248"/>
                <a:gd name="connsiteY2" fmla="*/ 170860 h 184192"/>
                <a:gd name="connsiteX3" fmla="*/ -2640 w 86248"/>
                <a:gd name="connsiteY3" fmla="*/ 170860 h 184192"/>
                <a:gd name="connsiteX4" fmla="*/ -2640 w 86248"/>
                <a:gd name="connsiteY4" fmla="*/ 184686 h 184192"/>
                <a:gd name="connsiteX5" fmla="*/ 83608 w 86248"/>
                <a:gd name="connsiteY5" fmla="*/ 184686 h 184192"/>
                <a:gd name="connsiteX6" fmla="*/ 83608 w 86248"/>
                <a:gd name="connsiteY6" fmla="*/ 494 h 18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6248" h="184192">
                  <a:moveTo>
                    <a:pt x="83608" y="494"/>
                  </a:moveTo>
                  <a:lnTo>
                    <a:pt x="69054" y="494"/>
                  </a:lnTo>
                  <a:lnTo>
                    <a:pt x="69054" y="170860"/>
                  </a:lnTo>
                  <a:lnTo>
                    <a:pt x="-2640" y="170860"/>
                  </a:lnTo>
                  <a:lnTo>
                    <a:pt x="-2640" y="184686"/>
                  </a:lnTo>
                  <a:lnTo>
                    <a:pt x="83608" y="184686"/>
                  </a:lnTo>
                  <a:lnTo>
                    <a:pt x="83608" y="494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40" name="Freeform: Shape 839">
              <a:extLst>
                <a:ext uri="{FF2B5EF4-FFF2-40B4-BE49-F238E27FC236}">
                  <a16:creationId xmlns:a16="http://schemas.microsoft.com/office/drawing/2014/main" id="{187F1327-85FD-22C6-C270-419AF27B61AC}"/>
                </a:ext>
              </a:extLst>
            </p:cNvPr>
            <p:cNvSpPr/>
            <p:nvPr/>
          </p:nvSpPr>
          <p:spPr>
            <a:xfrm flipV="1">
              <a:off x="5270748" y="5883577"/>
              <a:ext cx="30223" cy="116713"/>
            </a:xfrm>
            <a:custGeom>
              <a:avLst/>
              <a:gdLst>
                <a:gd name="connsiteX0" fmla="*/ -2290 w 30223"/>
                <a:gd name="connsiteY0" fmla="*/ 224 h 116713"/>
                <a:gd name="connsiteX1" fmla="*/ 27934 w 30223"/>
                <a:gd name="connsiteY1" fmla="*/ 224 h 116713"/>
                <a:gd name="connsiteX2" fmla="*/ 27934 w 30223"/>
                <a:gd name="connsiteY2" fmla="*/ 116937 h 116713"/>
                <a:gd name="connsiteX3" fmla="*/ -2290 w 30223"/>
                <a:gd name="connsiteY3" fmla="*/ 116937 h 116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223" h="116713">
                  <a:moveTo>
                    <a:pt x="-2290" y="224"/>
                  </a:moveTo>
                  <a:lnTo>
                    <a:pt x="27934" y="224"/>
                  </a:lnTo>
                  <a:lnTo>
                    <a:pt x="27934" y="116937"/>
                  </a:lnTo>
                  <a:lnTo>
                    <a:pt x="-2290" y="116937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41" name="Freeform: Shape 840">
              <a:extLst>
                <a:ext uri="{FF2B5EF4-FFF2-40B4-BE49-F238E27FC236}">
                  <a16:creationId xmlns:a16="http://schemas.microsoft.com/office/drawing/2014/main" id="{4E125EB8-FD29-E27E-5BCC-2AF1D3A84889}"/>
                </a:ext>
              </a:extLst>
            </p:cNvPr>
            <p:cNvSpPr/>
            <p:nvPr/>
          </p:nvSpPr>
          <p:spPr>
            <a:xfrm flipV="1">
              <a:off x="5250073" y="6000290"/>
              <a:ext cx="55168" cy="17588"/>
            </a:xfrm>
            <a:custGeom>
              <a:avLst/>
              <a:gdLst>
                <a:gd name="connsiteX0" fmla="*/ -2282 w 55168"/>
                <a:gd name="connsiteY0" fmla="*/ 307 h 17588"/>
                <a:gd name="connsiteX1" fmla="*/ 52886 w 55168"/>
                <a:gd name="connsiteY1" fmla="*/ 307 h 17588"/>
                <a:gd name="connsiteX2" fmla="*/ 52886 w 55168"/>
                <a:gd name="connsiteY2" fmla="*/ 17896 h 17588"/>
                <a:gd name="connsiteX3" fmla="*/ -2282 w 55168"/>
                <a:gd name="connsiteY3" fmla="*/ 17896 h 17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168" h="17588">
                  <a:moveTo>
                    <a:pt x="-2282" y="307"/>
                  </a:moveTo>
                  <a:lnTo>
                    <a:pt x="52886" y="307"/>
                  </a:lnTo>
                  <a:lnTo>
                    <a:pt x="52886" y="17896"/>
                  </a:lnTo>
                  <a:lnTo>
                    <a:pt x="-2282" y="17896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42" name="Freeform: Shape 841">
              <a:extLst>
                <a:ext uri="{FF2B5EF4-FFF2-40B4-BE49-F238E27FC236}">
                  <a16:creationId xmlns:a16="http://schemas.microsoft.com/office/drawing/2014/main" id="{9DAB3D1B-80AB-6037-2E82-4DAC61EB2891}"/>
                </a:ext>
              </a:extLst>
            </p:cNvPr>
            <p:cNvSpPr/>
            <p:nvPr/>
          </p:nvSpPr>
          <p:spPr>
            <a:xfrm flipV="1">
              <a:off x="5189892" y="5883577"/>
              <a:ext cx="30216" cy="116713"/>
            </a:xfrm>
            <a:custGeom>
              <a:avLst/>
              <a:gdLst>
                <a:gd name="connsiteX0" fmla="*/ -2214 w 30216"/>
                <a:gd name="connsiteY0" fmla="*/ 224 h 116713"/>
                <a:gd name="connsiteX1" fmla="*/ 28003 w 30216"/>
                <a:gd name="connsiteY1" fmla="*/ 224 h 116713"/>
                <a:gd name="connsiteX2" fmla="*/ 28003 w 30216"/>
                <a:gd name="connsiteY2" fmla="*/ 116937 h 116713"/>
                <a:gd name="connsiteX3" fmla="*/ -2214 w 30216"/>
                <a:gd name="connsiteY3" fmla="*/ 116937 h 116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216" h="116713">
                  <a:moveTo>
                    <a:pt x="-2214" y="224"/>
                  </a:moveTo>
                  <a:lnTo>
                    <a:pt x="28003" y="224"/>
                  </a:lnTo>
                  <a:lnTo>
                    <a:pt x="28003" y="116937"/>
                  </a:lnTo>
                  <a:lnTo>
                    <a:pt x="-2214" y="116937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43" name="Freeform: Shape 842">
              <a:extLst>
                <a:ext uri="{FF2B5EF4-FFF2-40B4-BE49-F238E27FC236}">
                  <a16:creationId xmlns:a16="http://schemas.microsoft.com/office/drawing/2014/main" id="{982E7AC9-8718-29D3-28D8-AA771DDDEAE8}"/>
                </a:ext>
              </a:extLst>
            </p:cNvPr>
            <p:cNvSpPr/>
            <p:nvPr/>
          </p:nvSpPr>
          <p:spPr>
            <a:xfrm flipV="1">
              <a:off x="5169208" y="6000290"/>
              <a:ext cx="55175" cy="17588"/>
            </a:xfrm>
            <a:custGeom>
              <a:avLst/>
              <a:gdLst>
                <a:gd name="connsiteX0" fmla="*/ -2206 w 55175"/>
                <a:gd name="connsiteY0" fmla="*/ 307 h 17588"/>
                <a:gd name="connsiteX1" fmla="*/ 52970 w 55175"/>
                <a:gd name="connsiteY1" fmla="*/ 307 h 17588"/>
                <a:gd name="connsiteX2" fmla="*/ 52970 w 55175"/>
                <a:gd name="connsiteY2" fmla="*/ 17896 h 17588"/>
                <a:gd name="connsiteX3" fmla="*/ -2206 w 55175"/>
                <a:gd name="connsiteY3" fmla="*/ 17896 h 17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175" h="17588">
                  <a:moveTo>
                    <a:pt x="-2206" y="307"/>
                  </a:moveTo>
                  <a:lnTo>
                    <a:pt x="52970" y="307"/>
                  </a:lnTo>
                  <a:lnTo>
                    <a:pt x="52970" y="17896"/>
                  </a:lnTo>
                  <a:lnTo>
                    <a:pt x="-2206" y="17896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44" name="Freeform: Shape 843">
              <a:extLst>
                <a:ext uri="{FF2B5EF4-FFF2-40B4-BE49-F238E27FC236}">
                  <a16:creationId xmlns:a16="http://schemas.microsoft.com/office/drawing/2014/main" id="{C13A608A-0F4A-0BAC-A09A-5791C8A4F0A8}"/>
                </a:ext>
              </a:extLst>
            </p:cNvPr>
            <p:cNvSpPr/>
            <p:nvPr/>
          </p:nvSpPr>
          <p:spPr>
            <a:xfrm flipV="1">
              <a:off x="5270748" y="6078982"/>
              <a:ext cx="30223" cy="116702"/>
            </a:xfrm>
            <a:custGeom>
              <a:avLst/>
              <a:gdLst>
                <a:gd name="connsiteX0" fmla="*/ -2290 w 30223"/>
                <a:gd name="connsiteY0" fmla="*/ 464 h 116702"/>
                <a:gd name="connsiteX1" fmla="*/ 27934 w 30223"/>
                <a:gd name="connsiteY1" fmla="*/ 464 h 116702"/>
                <a:gd name="connsiteX2" fmla="*/ 27934 w 30223"/>
                <a:gd name="connsiteY2" fmla="*/ 117166 h 116702"/>
                <a:gd name="connsiteX3" fmla="*/ -2290 w 30223"/>
                <a:gd name="connsiteY3" fmla="*/ 117166 h 116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223" h="116702">
                  <a:moveTo>
                    <a:pt x="-2290" y="464"/>
                  </a:moveTo>
                  <a:lnTo>
                    <a:pt x="27934" y="464"/>
                  </a:lnTo>
                  <a:lnTo>
                    <a:pt x="27934" y="117166"/>
                  </a:lnTo>
                  <a:lnTo>
                    <a:pt x="-2290" y="117166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45" name="Freeform: Shape 844">
              <a:extLst>
                <a:ext uri="{FF2B5EF4-FFF2-40B4-BE49-F238E27FC236}">
                  <a16:creationId xmlns:a16="http://schemas.microsoft.com/office/drawing/2014/main" id="{0721C900-8005-9201-87FB-22D35CA2E37D}"/>
                </a:ext>
              </a:extLst>
            </p:cNvPr>
            <p:cNvSpPr/>
            <p:nvPr/>
          </p:nvSpPr>
          <p:spPr>
            <a:xfrm flipV="1">
              <a:off x="5250073" y="6195684"/>
              <a:ext cx="55168" cy="17588"/>
            </a:xfrm>
            <a:custGeom>
              <a:avLst/>
              <a:gdLst>
                <a:gd name="connsiteX0" fmla="*/ -2282 w 55168"/>
                <a:gd name="connsiteY0" fmla="*/ 547 h 17588"/>
                <a:gd name="connsiteX1" fmla="*/ 52886 w 55168"/>
                <a:gd name="connsiteY1" fmla="*/ 547 h 17588"/>
                <a:gd name="connsiteX2" fmla="*/ 52886 w 55168"/>
                <a:gd name="connsiteY2" fmla="*/ 18136 h 17588"/>
                <a:gd name="connsiteX3" fmla="*/ -2282 w 55168"/>
                <a:gd name="connsiteY3" fmla="*/ 18136 h 17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168" h="17588">
                  <a:moveTo>
                    <a:pt x="-2282" y="547"/>
                  </a:moveTo>
                  <a:lnTo>
                    <a:pt x="52886" y="547"/>
                  </a:lnTo>
                  <a:lnTo>
                    <a:pt x="52886" y="18136"/>
                  </a:lnTo>
                  <a:lnTo>
                    <a:pt x="-2282" y="18136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46" name="Freeform: Shape 845">
              <a:extLst>
                <a:ext uri="{FF2B5EF4-FFF2-40B4-BE49-F238E27FC236}">
                  <a16:creationId xmlns:a16="http://schemas.microsoft.com/office/drawing/2014/main" id="{A7CFA34D-A2D5-3E9E-90CB-4E300A0B2E0F}"/>
                </a:ext>
              </a:extLst>
            </p:cNvPr>
            <p:cNvSpPr/>
            <p:nvPr/>
          </p:nvSpPr>
          <p:spPr>
            <a:xfrm flipV="1">
              <a:off x="5189892" y="6078982"/>
              <a:ext cx="30216" cy="116702"/>
            </a:xfrm>
            <a:custGeom>
              <a:avLst/>
              <a:gdLst>
                <a:gd name="connsiteX0" fmla="*/ -2214 w 30216"/>
                <a:gd name="connsiteY0" fmla="*/ 464 h 116702"/>
                <a:gd name="connsiteX1" fmla="*/ 28003 w 30216"/>
                <a:gd name="connsiteY1" fmla="*/ 464 h 116702"/>
                <a:gd name="connsiteX2" fmla="*/ 28003 w 30216"/>
                <a:gd name="connsiteY2" fmla="*/ 117166 h 116702"/>
                <a:gd name="connsiteX3" fmla="*/ -2214 w 30216"/>
                <a:gd name="connsiteY3" fmla="*/ 117166 h 116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216" h="116702">
                  <a:moveTo>
                    <a:pt x="-2214" y="464"/>
                  </a:moveTo>
                  <a:lnTo>
                    <a:pt x="28003" y="464"/>
                  </a:lnTo>
                  <a:lnTo>
                    <a:pt x="28003" y="117166"/>
                  </a:lnTo>
                  <a:lnTo>
                    <a:pt x="-2214" y="117166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47" name="Freeform: Shape 846">
              <a:extLst>
                <a:ext uri="{FF2B5EF4-FFF2-40B4-BE49-F238E27FC236}">
                  <a16:creationId xmlns:a16="http://schemas.microsoft.com/office/drawing/2014/main" id="{E1AF314C-E90E-CC1A-9F55-196BA4EF6D5A}"/>
                </a:ext>
              </a:extLst>
            </p:cNvPr>
            <p:cNvSpPr/>
            <p:nvPr/>
          </p:nvSpPr>
          <p:spPr>
            <a:xfrm flipV="1">
              <a:off x="5169208" y="6195684"/>
              <a:ext cx="55175" cy="17588"/>
            </a:xfrm>
            <a:custGeom>
              <a:avLst/>
              <a:gdLst>
                <a:gd name="connsiteX0" fmla="*/ -2206 w 55175"/>
                <a:gd name="connsiteY0" fmla="*/ 547 h 17588"/>
                <a:gd name="connsiteX1" fmla="*/ 52970 w 55175"/>
                <a:gd name="connsiteY1" fmla="*/ 547 h 17588"/>
                <a:gd name="connsiteX2" fmla="*/ 52970 w 55175"/>
                <a:gd name="connsiteY2" fmla="*/ 18136 h 17588"/>
                <a:gd name="connsiteX3" fmla="*/ -2206 w 55175"/>
                <a:gd name="connsiteY3" fmla="*/ 18136 h 17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175" h="17588">
                  <a:moveTo>
                    <a:pt x="-2206" y="547"/>
                  </a:moveTo>
                  <a:lnTo>
                    <a:pt x="52970" y="547"/>
                  </a:lnTo>
                  <a:lnTo>
                    <a:pt x="52970" y="18136"/>
                  </a:lnTo>
                  <a:lnTo>
                    <a:pt x="-2206" y="18136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48" name="Freeform: Shape 847">
              <a:extLst>
                <a:ext uri="{FF2B5EF4-FFF2-40B4-BE49-F238E27FC236}">
                  <a16:creationId xmlns:a16="http://schemas.microsoft.com/office/drawing/2014/main" id="{76E65437-5665-C6A2-4C5F-1644C6E793BF}"/>
                </a:ext>
              </a:extLst>
            </p:cNvPr>
            <p:cNvSpPr/>
            <p:nvPr/>
          </p:nvSpPr>
          <p:spPr>
            <a:xfrm flipV="1">
              <a:off x="5136873" y="6251983"/>
              <a:ext cx="220270" cy="1706"/>
            </a:xfrm>
            <a:custGeom>
              <a:avLst/>
              <a:gdLst>
                <a:gd name="connsiteX0" fmla="*/ 218018 w 220270"/>
                <a:gd name="connsiteY0" fmla="*/ 606 h 1706"/>
                <a:gd name="connsiteX1" fmla="*/ -2253 w 220270"/>
                <a:gd name="connsiteY1" fmla="*/ 606 h 1706"/>
                <a:gd name="connsiteX2" fmla="*/ -2253 w 220270"/>
                <a:gd name="connsiteY2" fmla="*/ 2313 h 1706"/>
                <a:gd name="connsiteX3" fmla="*/ 3867 w 220270"/>
                <a:gd name="connsiteY3" fmla="*/ 2313 h 1706"/>
                <a:gd name="connsiteX4" fmla="*/ 3867 w 220270"/>
                <a:gd name="connsiteY4" fmla="*/ 606 h 1706"/>
                <a:gd name="connsiteX5" fmla="*/ 218018 w 220270"/>
                <a:gd name="connsiteY5" fmla="*/ 606 h 1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0270" h="1706">
                  <a:moveTo>
                    <a:pt x="218018" y="606"/>
                  </a:moveTo>
                  <a:lnTo>
                    <a:pt x="-2253" y="606"/>
                  </a:lnTo>
                  <a:lnTo>
                    <a:pt x="-2253" y="2313"/>
                  </a:lnTo>
                  <a:lnTo>
                    <a:pt x="3867" y="2313"/>
                  </a:lnTo>
                  <a:lnTo>
                    <a:pt x="3867" y="606"/>
                  </a:lnTo>
                  <a:lnTo>
                    <a:pt x="218018" y="606"/>
                  </a:lnTo>
                </a:path>
              </a:pathLst>
            </a:custGeom>
            <a:solidFill>
              <a:srgbClr val="A7A9A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49" name="Freeform: Shape 848">
              <a:extLst>
                <a:ext uri="{FF2B5EF4-FFF2-40B4-BE49-F238E27FC236}">
                  <a16:creationId xmlns:a16="http://schemas.microsoft.com/office/drawing/2014/main" id="{FFFDA512-2CF4-B2B2-6101-E6779A9A7695}"/>
                </a:ext>
              </a:extLst>
            </p:cNvPr>
            <p:cNvSpPr/>
            <p:nvPr/>
          </p:nvSpPr>
          <p:spPr>
            <a:xfrm flipV="1">
              <a:off x="5136873" y="5109241"/>
              <a:ext cx="6121" cy="1142741"/>
            </a:xfrm>
            <a:custGeom>
              <a:avLst/>
              <a:gdLst>
                <a:gd name="connsiteX0" fmla="*/ -2152 w 6121"/>
                <a:gd name="connsiteY0" fmla="*/ -97 h 1142741"/>
                <a:gd name="connsiteX1" fmla="*/ 3969 w 6121"/>
                <a:gd name="connsiteY1" fmla="*/ -97 h 1142741"/>
                <a:gd name="connsiteX2" fmla="*/ 3969 w 6121"/>
                <a:gd name="connsiteY2" fmla="*/ 1142644 h 1142741"/>
                <a:gd name="connsiteX3" fmla="*/ -2152 w 6121"/>
                <a:gd name="connsiteY3" fmla="*/ 1142644 h 1142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21" h="1142741">
                  <a:moveTo>
                    <a:pt x="-2152" y="-97"/>
                  </a:moveTo>
                  <a:lnTo>
                    <a:pt x="3969" y="-97"/>
                  </a:lnTo>
                  <a:lnTo>
                    <a:pt x="3969" y="1142644"/>
                  </a:lnTo>
                  <a:lnTo>
                    <a:pt x="-2152" y="1142644"/>
                  </a:lnTo>
                  <a:close/>
                </a:path>
              </a:pathLst>
            </a:custGeom>
            <a:solidFill>
              <a:srgbClr val="CC4341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50" name="Freeform: Shape 849">
              <a:extLst>
                <a:ext uri="{FF2B5EF4-FFF2-40B4-BE49-F238E27FC236}">
                  <a16:creationId xmlns:a16="http://schemas.microsoft.com/office/drawing/2014/main" id="{4EA522F6-F703-C773-EE02-B05A97648E53}"/>
                </a:ext>
              </a:extLst>
            </p:cNvPr>
            <p:cNvSpPr/>
            <p:nvPr/>
          </p:nvSpPr>
          <p:spPr>
            <a:xfrm flipV="1">
              <a:off x="5142993" y="5109243"/>
              <a:ext cx="214150" cy="1144446"/>
            </a:xfrm>
            <a:custGeom>
              <a:avLst/>
              <a:gdLst>
                <a:gd name="connsiteX0" fmla="*/ 211895 w 214150"/>
                <a:gd name="connsiteY0" fmla="*/ -96 h 1144446"/>
                <a:gd name="connsiteX1" fmla="*/ -2256 w 214150"/>
                <a:gd name="connsiteY1" fmla="*/ -96 h 1144446"/>
                <a:gd name="connsiteX2" fmla="*/ -2256 w 214150"/>
                <a:gd name="connsiteY2" fmla="*/ 1144350 h 1144446"/>
                <a:gd name="connsiteX3" fmla="*/ 211895 w 214150"/>
                <a:gd name="connsiteY3" fmla="*/ 1144350 h 1144446"/>
                <a:gd name="connsiteX4" fmla="*/ 211895 w 214150"/>
                <a:gd name="connsiteY4" fmla="*/ -96 h 1144446"/>
                <a:gd name="connsiteX5" fmla="*/ 104824 w 214150"/>
                <a:gd name="connsiteY5" fmla="*/ 57909 h 1144446"/>
                <a:gd name="connsiteX6" fmla="*/ 104824 w 214150"/>
                <a:gd name="connsiteY6" fmla="*/ 40321 h 1144446"/>
                <a:gd name="connsiteX7" fmla="*/ 159991 w 214150"/>
                <a:gd name="connsiteY7" fmla="*/ 40321 h 1144446"/>
                <a:gd name="connsiteX8" fmla="*/ 159991 w 214150"/>
                <a:gd name="connsiteY8" fmla="*/ 57909 h 1144446"/>
                <a:gd name="connsiteX9" fmla="*/ 104824 w 214150"/>
                <a:gd name="connsiteY9" fmla="*/ 57909 h 1144446"/>
                <a:gd name="connsiteX10" fmla="*/ 23959 w 214150"/>
                <a:gd name="connsiteY10" fmla="*/ 57909 h 1144446"/>
                <a:gd name="connsiteX11" fmla="*/ 23959 w 214150"/>
                <a:gd name="connsiteY11" fmla="*/ 40321 h 1144446"/>
                <a:gd name="connsiteX12" fmla="*/ 79135 w 214150"/>
                <a:gd name="connsiteY12" fmla="*/ 40321 h 1144446"/>
                <a:gd name="connsiteX13" fmla="*/ 79135 w 214150"/>
                <a:gd name="connsiteY13" fmla="*/ 57909 h 1144446"/>
                <a:gd name="connsiteX14" fmla="*/ 23959 w 214150"/>
                <a:gd name="connsiteY14" fmla="*/ 57909 h 1144446"/>
                <a:gd name="connsiteX15" fmla="*/ 125499 w 214150"/>
                <a:gd name="connsiteY15" fmla="*/ 174612 h 1144446"/>
                <a:gd name="connsiteX16" fmla="*/ 125499 w 214150"/>
                <a:gd name="connsiteY16" fmla="*/ 57909 h 1144446"/>
                <a:gd name="connsiteX17" fmla="*/ 155723 w 214150"/>
                <a:gd name="connsiteY17" fmla="*/ 57909 h 1144446"/>
                <a:gd name="connsiteX18" fmla="*/ 155723 w 214150"/>
                <a:gd name="connsiteY18" fmla="*/ 174612 h 1144446"/>
                <a:gd name="connsiteX19" fmla="*/ 125499 w 214150"/>
                <a:gd name="connsiteY19" fmla="*/ 174612 h 1144446"/>
                <a:gd name="connsiteX20" fmla="*/ 44643 w 214150"/>
                <a:gd name="connsiteY20" fmla="*/ 174612 h 1144446"/>
                <a:gd name="connsiteX21" fmla="*/ 44643 w 214150"/>
                <a:gd name="connsiteY21" fmla="*/ 57909 h 1144446"/>
                <a:gd name="connsiteX22" fmla="*/ 74858 w 214150"/>
                <a:gd name="connsiteY22" fmla="*/ 57909 h 1144446"/>
                <a:gd name="connsiteX23" fmla="*/ 74858 w 214150"/>
                <a:gd name="connsiteY23" fmla="*/ 174612 h 1144446"/>
                <a:gd name="connsiteX24" fmla="*/ 44643 w 214150"/>
                <a:gd name="connsiteY24" fmla="*/ 174612 h 1144446"/>
                <a:gd name="connsiteX25" fmla="*/ 104824 w 214150"/>
                <a:gd name="connsiteY25" fmla="*/ 253303 h 1144446"/>
                <a:gd name="connsiteX26" fmla="*/ 104824 w 214150"/>
                <a:gd name="connsiteY26" fmla="*/ 235714 h 1144446"/>
                <a:gd name="connsiteX27" fmla="*/ 159991 w 214150"/>
                <a:gd name="connsiteY27" fmla="*/ 235714 h 1144446"/>
                <a:gd name="connsiteX28" fmla="*/ 159991 w 214150"/>
                <a:gd name="connsiteY28" fmla="*/ 253303 h 1144446"/>
                <a:gd name="connsiteX29" fmla="*/ 104824 w 214150"/>
                <a:gd name="connsiteY29" fmla="*/ 253303 h 1144446"/>
                <a:gd name="connsiteX30" fmla="*/ 23959 w 214150"/>
                <a:gd name="connsiteY30" fmla="*/ 253303 h 1144446"/>
                <a:gd name="connsiteX31" fmla="*/ 23959 w 214150"/>
                <a:gd name="connsiteY31" fmla="*/ 235714 h 1144446"/>
                <a:gd name="connsiteX32" fmla="*/ 79135 w 214150"/>
                <a:gd name="connsiteY32" fmla="*/ 235714 h 1144446"/>
                <a:gd name="connsiteX33" fmla="*/ 79135 w 214150"/>
                <a:gd name="connsiteY33" fmla="*/ 253303 h 1144446"/>
                <a:gd name="connsiteX34" fmla="*/ 23959 w 214150"/>
                <a:gd name="connsiteY34" fmla="*/ 253303 h 1144446"/>
                <a:gd name="connsiteX35" fmla="*/ 125499 w 214150"/>
                <a:gd name="connsiteY35" fmla="*/ 370016 h 1144446"/>
                <a:gd name="connsiteX36" fmla="*/ 125499 w 214150"/>
                <a:gd name="connsiteY36" fmla="*/ 253303 h 1144446"/>
                <a:gd name="connsiteX37" fmla="*/ 155723 w 214150"/>
                <a:gd name="connsiteY37" fmla="*/ 253303 h 1144446"/>
                <a:gd name="connsiteX38" fmla="*/ 155723 w 214150"/>
                <a:gd name="connsiteY38" fmla="*/ 370016 h 1144446"/>
                <a:gd name="connsiteX39" fmla="*/ 125499 w 214150"/>
                <a:gd name="connsiteY39" fmla="*/ 370016 h 1144446"/>
                <a:gd name="connsiteX40" fmla="*/ 44643 w 214150"/>
                <a:gd name="connsiteY40" fmla="*/ 370016 h 1144446"/>
                <a:gd name="connsiteX41" fmla="*/ 44643 w 214150"/>
                <a:gd name="connsiteY41" fmla="*/ 253303 h 1144446"/>
                <a:gd name="connsiteX42" fmla="*/ 74858 w 214150"/>
                <a:gd name="connsiteY42" fmla="*/ 253303 h 1144446"/>
                <a:gd name="connsiteX43" fmla="*/ 74858 w 214150"/>
                <a:gd name="connsiteY43" fmla="*/ 370016 h 1144446"/>
                <a:gd name="connsiteX44" fmla="*/ 44643 w 214150"/>
                <a:gd name="connsiteY44" fmla="*/ 370016 h 1144446"/>
                <a:gd name="connsiteX45" fmla="*/ 104824 w 214150"/>
                <a:gd name="connsiteY45" fmla="*/ 475657 h 1144446"/>
                <a:gd name="connsiteX46" fmla="*/ 104824 w 214150"/>
                <a:gd name="connsiteY46" fmla="*/ 458068 h 1144446"/>
                <a:gd name="connsiteX47" fmla="*/ 159991 w 214150"/>
                <a:gd name="connsiteY47" fmla="*/ 458068 h 1144446"/>
                <a:gd name="connsiteX48" fmla="*/ 159991 w 214150"/>
                <a:gd name="connsiteY48" fmla="*/ 475657 h 1144446"/>
                <a:gd name="connsiteX49" fmla="*/ 104824 w 214150"/>
                <a:gd name="connsiteY49" fmla="*/ 475657 h 1144446"/>
                <a:gd name="connsiteX50" fmla="*/ 23959 w 214150"/>
                <a:gd name="connsiteY50" fmla="*/ 475657 h 1144446"/>
                <a:gd name="connsiteX51" fmla="*/ 23959 w 214150"/>
                <a:gd name="connsiteY51" fmla="*/ 458068 h 1144446"/>
                <a:gd name="connsiteX52" fmla="*/ 79135 w 214150"/>
                <a:gd name="connsiteY52" fmla="*/ 458068 h 1144446"/>
                <a:gd name="connsiteX53" fmla="*/ 79135 w 214150"/>
                <a:gd name="connsiteY53" fmla="*/ 475657 h 1144446"/>
                <a:gd name="connsiteX54" fmla="*/ 23959 w 214150"/>
                <a:gd name="connsiteY54" fmla="*/ 475657 h 1144446"/>
                <a:gd name="connsiteX55" fmla="*/ 125499 w 214150"/>
                <a:gd name="connsiteY55" fmla="*/ 592360 h 1144446"/>
                <a:gd name="connsiteX56" fmla="*/ 125499 w 214150"/>
                <a:gd name="connsiteY56" fmla="*/ 475657 h 1144446"/>
                <a:gd name="connsiteX57" fmla="*/ 155723 w 214150"/>
                <a:gd name="connsiteY57" fmla="*/ 475657 h 1144446"/>
                <a:gd name="connsiteX58" fmla="*/ 155723 w 214150"/>
                <a:gd name="connsiteY58" fmla="*/ 592360 h 1144446"/>
                <a:gd name="connsiteX59" fmla="*/ 125499 w 214150"/>
                <a:gd name="connsiteY59" fmla="*/ 592360 h 1144446"/>
                <a:gd name="connsiteX60" fmla="*/ 44643 w 214150"/>
                <a:gd name="connsiteY60" fmla="*/ 592360 h 1144446"/>
                <a:gd name="connsiteX61" fmla="*/ 44643 w 214150"/>
                <a:gd name="connsiteY61" fmla="*/ 475657 h 1144446"/>
                <a:gd name="connsiteX62" fmla="*/ 74858 w 214150"/>
                <a:gd name="connsiteY62" fmla="*/ 475657 h 1144446"/>
                <a:gd name="connsiteX63" fmla="*/ 74858 w 214150"/>
                <a:gd name="connsiteY63" fmla="*/ 592360 h 1144446"/>
                <a:gd name="connsiteX64" fmla="*/ 44643 w 214150"/>
                <a:gd name="connsiteY64" fmla="*/ 592360 h 1144446"/>
                <a:gd name="connsiteX65" fmla="*/ 104824 w 214150"/>
                <a:gd name="connsiteY65" fmla="*/ 698001 h 1144446"/>
                <a:gd name="connsiteX66" fmla="*/ 104824 w 214150"/>
                <a:gd name="connsiteY66" fmla="*/ 680416 h 1144446"/>
                <a:gd name="connsiteX67" fmla="*/ 159991 w 214150"/>
                <a:gd name="connsiteY67" fmla="*/ 680416 h 1144446"/>
                <a:gd name="connsiteX68" fmla="*/ 159991 w 214150"/>
                <a:gd name="connsiteY68" fmla="*/ 698001 h 1144446"/>
                <a:gd name="connsiteX69" fmla="*/ 104824 w 214150"/>
                <a:gd name="connsiteY69" fmla="*/ 698001 h 1144446"/>
                <a:gd name="connsiteX70" fmla="*/ 23959 w 214150"/>
                <a:gd name="connsiteY70" fmla="*/ 698001 h 1144446"/>
                <a:gd name="connsiteX71" fmla="*/ 23959 w 214150"/>
                <a:gd name="connsiteY71" fmla="*/ 680416 h 1144446"/>
                <a:gd name="connsiteX72" fmla="*/ 79135 w 214150"/>
                <a:gd name="connsiteY72" fmla="*/ 680416 h 1144446"/>
                <a:gd name="connsiteX73" fmla="*/ 79135 w 214150"/>
                <a:gd name="connsiteY73" fmla="*/ 698001 h 1144446"/>
                <a:gd name="connsiteX74" fmla="*/ 23959 w 214150"/>
                <a:gd name="connsiteY74" fmla="*/ 698001 h 1144446"/>
                <a:gd name="connsiteX75" fmla="*/ 125499 w 214150"/>
                <a:gd name="connsiteY75" fmla="*/ 814714 h 1144446"/>
                <a:gd name="connsiteX76" fmla="*/ 125499 w 214150"/>
                <a:gd name="connsiteY76" fmla="*/ 698001 h 1144446"/>
                <a:gd name="connsiteX77" fmla="*/ 155723 w 214150"/>
                <a:gd name="connsiteY77" fmla="*/ 698001 h 1144446"/>
                <a:gd name="connsiteX78" fmla="*/ 155723 w 214150"/>
                <a:gd name="connsiteY78" fmla="*/ 814714 h 1144446"/>
                <a:gd name="connsiteX79" fmla="*/ 125499 w 214150"/>
                <a:gd name="connsiteY79" fmla="*/ 814714 h 1144446"/>
                <a:gd name="connsiteX80" fmla="*/ 44643 w 214150"/>
                <a:gd name="connsiteY80" fmla="*/ 814714 h 1144446"/>
                <a:gd name="connsiteX81" fmla="*/ 44643 w 214150"/>
                <a:gd name="connsiteY81" fmla="*/ 698001 h 1144446"/>
                <a:gd name="connsiteX82" fmla="*/ 74858 w 214150"/>
                <a:gd name="connsiteY82" fmla="*/ 698001 h 1144446"/>
                <a:gd name="connsiteX83" fmla="*/ 74858 w 214150"/>
                <a:gd name="connsiteY83" fmla="*/ 814714 h 1144446"/>
                <a:gd name="connsiteX84" fmla="*/ 44643 w 214150"/>
                <a:gd name="connsiteY84" fmla="*/ 814714 h 1144446"/>
                <a:gd name="connsiteX85" fmla="*/ 104824 w 214150"/>
                <a:gd name="connsiteY85" fmla="*/ 920355 h 1144446"/>
                <a:gd name="connsiteX86" fmla="*/ 104824 w 214150"/>
                <a:gd name="connsiteY86" fmla="*/ 902768 h 1144446"/>
                <a:gd name="connsiteX87" fmla="*/ 159991 w 214150"/>
                <a:gd name="connsiteY87" fmla="*/ 902768 h 1144446"/>
                <a:gd name="connsiteX88" fmla="*/ 159991 w 214150"/>
                <a:gd name="connsiteY88" fmla="*/ 920355 h 1144446"/>
                <a:gd name="connsiteX89" fmla="*/ 104824 w 214150"/>
                <a:gd name="connsiteY89" fmla="*/ 920355 h 1144446"/>
                <a:gd name="connsiteX90" fmla="*/ 23959 w 214150"/>
                <a:gd name="connsiteY90" fmla="*/ 920355 h 1144446"/>
                <a:gd name="connsiteX91" fmla="*/ 23959 w 214150"/>
                <a:gd name="connsiteY91" fmla="*/ 902768 h 1144446"/>
                <a:gd name="connsiteX92" fmla="*/ 79135 w 214150"/>
                <a:gd name="connsiteY92" fmla="*/ 902768 h 1144446"/>
                <a:gd name="connsiteX93" fmla="*/ 79135 w 214150"/>
                <a:gd name="connsiteY93" fmla="*/ 920355 h 1144446"/>
                <a:gd name="connsiteX94" fmla="*/ 23959 w 214150"/>
                <a:gd name="connsiteY94" fmla="*/ 920355 h 1144446"/>
                <a:gd name="connsiteX95" fmla="*/ 125499 w 214150"/>
                <a:gd name="connsiteY95" fmla="*/ 1037058 h 1144446"/>
                <a:gd name="connsiteX96" fmla="*/ 125499 w 214150"/>
                <a:gd name="connsiteY96" fmla="*/ 920355 h 1144446"/>
                <a:gd name="connsiteX97" fmla="*/ 155723 w 214150"/>
                <a:gd name="connsiteY97" fmla="*/ 920355 h 1144446"/>
                <a:gd name="connsiteX98" fmla="*/ 155723 w 214150"/>
                <a:gd name="connsiteY98" fmla="*/ 1037058 h 1144446"/>
                <a:gd name="connsiteX99" fmla="*/ 125499 w 214150"/>
                <a:gd name="connsiteY99" fmla="*/ 1037058 h 1144446"/>
                <a:gd name="connsiteX100" fmla="*/ 44643 w 214150"/>
                <a:gd name="connsiteY100" fmla="*/ 1037058 h 1144446"/>
                <a:gd name="connsiteX101" fmla="*/ 44643 w 214150"/>
                <a:gd name="connsiteY101" fmla="*/ 920355 h 1144446"/>
                <a:gd name="connsiteX102" fmla="*/ 74858 w 214150"/>
                <a:gd name="connsiteY102" fmla="*/ 920355 h 1144446"/>
                <a:gd name="connsiteX103" fmla="*/ 74858 w 214150"/>
                <a:gd name="connsiteY103" fmla="*/ 1037058 h 1144446"/>
                <a:gd name="connsiteX104" fmla="*/ 44643 w 214150"/>
                <a:gd name="connsiteY104" fmla="*/ 1037058 h 1144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</a:cxnLst>
              <a:rect l="l" t="t" r="r" b="b"/>
              <a:pathLst>
                <a:path w="214150" h="1144446">
                  <a:moveTo>
                    <a:pt x="211895" y="-96"/>
                  </a:moveTo>
                  <a:lnTo>
                    <a:pt x="-2256" y="-96"/>
                  </a:lnTo>
                  <a:lnTo>
                    <a:pt x="-2256" y="1144350"/>
                  </a:lnTo>
                  <a:lnTo>
                    <a:pt x="211895" y="1144350"/>
                  </a:lnTo>
                  <a:lnTo>
                    <a:pt x="211895" y="-96"/>
                  </a:lnTo>
                  <a:moveTo>
                    <a:pt x="104824" y="57909"/>
                  </a:moveTo>
                  <a:lnTo>
                    <a:pt x="104824" y="40321"/>
                  </a:lnTo>
                  <a:lnTo>
                    <a:pt x="159991" y="40321"/>
                  </a:lnTo>
                  <a:lnTo>
                    <a:pt x="159991" y="57909"/>
                  </a:lnTo>
                  <a:lnTo>
                    <a:pt x="104824" y="57909"/>
                  </a:lnTo>
                  <a:moveTo>
                    <a:pt x="23959" y="57909"/>
                  </a:moveTo>
                  <a:lnTo>
                    <a:pt x="23959" y="40321"/>
                  </a:lnTo>
                  <a:lnTo>
                    <a:pt x="79135" y="40321"/>
                  </a:lnTo>
                  <a:lnTo>
                    <a:pt x="79135" y="57909"/>
                  </a:lnTo>
                  <a:lnTo>
                    <a:pt x="23959" y="57909"/>
                  </a:lnTo>
                  <a:moveTo>
                    <a:pt x="125499" y="174612"/>
                  </a:moveTo>
                  <a:lnTo>
                    <a:pt x="125499" y="57909"/>
                  </a:lnTo>
                  <a:lnTo>
                    <a:pt x="155723" y="57909"/>
                  </a:lnTo>
                  <a:lnTo>
                    <a:pt x="155723" y="174612"/>
                  </a:lnTo>
                  <a:lnTo>
                    <a:pt x="125499" y="174612"/>
                  </a:lnTo>
                  <a:moveTo>
                    <a:pt x="44643" y="174612"/>
                  </a:moveTo>
                  <a:lnTo>
                    <a:pt x="44643" y="57909"/>
                  </a:lnTo>
                  <a:lnTo>
                    <a:pt x="74858" y="57909"/>
                  </a:lnTo>
                  <a:lnTo>
                    <a:pt x="74858" y="174612"/>
                  </a:lnTo>
                  <a:lnTo>
                    <a:pt x="44643" y="174612"/>
                  </a:lnTo>
                  <a:moveTo>
                    <a:pt x="104824" y="253303"/>
                  </a:moveTo>
                  <a:lnTo>
                    <a:pt x="104824" y="235714"/>
                  </a:lnTo>
                  <a:lnTo>
                    <a:pt x="159991" y="235714"/>
                  </a:lnTo>
                  <a:lnTo>
                    <a:pt x="159991" y="253303"/>
                  </a:lnTo>
                  <a:lnTo>
                    <a:pt x="104824" y="253303"/>
                  </a:lnTo>
                  <a:moveTo>
                    <a:pt x="23959" y="253303"/>
                  </a:moveTo>
                  <a:lnTo>
                    <a:pt x="23959" y="235714"/>
                  </a:lnTo>
                  <a:lnTo>
                    <a:pt x="79135" y="235714"/>
                  </a:lnTo>
                  <a:lnTo>
                    <a:pt x="79135" y="253303"/>
                  </a:lnTo>
                  <a:lnTo>
                    <a:pt x="23959" y="253303"/>
                  </a:lnTo>
                  <a:moveTo>
                    <a:pt x="125499" y="370016"/>
                  </a:moveTo>
                  <a:lnTo>
                    <a:pt x="125499" y="253303"/>
                  </a:lnTo>
                  <a:lnTo>
                    <a:pt x="155723" y="253303"/>
                  </a:lnTo>
                  <a:lnTo>
                    <a:pt x="155723" y="370016"/>
                  </a:lnTo>
                  <a:lnTo>
                    <a:pt x="125499" y="370016"/>
                  </a:lnTo>
                  <a:moveTo>
                    <a:pt x="44643" y="370016"/>
                  </a:moveTo>
                  <a:lnTo>
                    <a:pt x="44643" y="253303"/>
                  </a:lnTo>
                  <a:lnTo>
                    <a:pt x="74858" y="253303"/>
                  </a:lnTo>
                  <a:lnTo>
                    <a:pt x="74858" y="370016"/>
                  </a:lnTo>
                  <a:lnTo>
                    <a:pt x="44643" y="370016"/>
                  </a:lnTo>
                  <a:moveTo>
                    <a:pt x="104824" y="475657"/>
                  </a:moveTo>
                  <a:lnTo>
                    <a:pt x="104824" y="458068"/>
                  </a:lnTo>
                  <a:lnTo>
                    <a:pt x="159991" y="458068"/>
                  </a:lnTo>
                  <a:lnTo>
                    <a:pt x="159991" y="475657"/>
                  </a:lnTo>
                  <a:lnTo>
                    <a:pt x="104824" y="475657"/>
                  </a:lnTo>
                  <a:moveTo>
                    <a:pt x="23959" y="475657"/>
                  </a:moveTo>
                  <a:lnTo>
                    <a:pt x="23959" y="458068"/>
                  </a:lnTo>
                  <a:lnTo>
                    <a:pt x="79135" y="458068"/>
                  </a:lnTo>
                  <a:lnTo>
                    <a:pt x="79135" y="475657"/>
                  </a:lnTo>
                  <a:lnTo>
                    <a:pt x="23959" y="475657"/>
                  </a:lnTo>
                  <a:moveTo>
                    <a:pt x="125499" y="592360"/>
                  </a:moveTo>
                  <a:lnTo>
                    <a:pt x="125499" y="475657"/>
                  </a:lnTo>
                  <a:lnTo>
                    <a:pt x="155723" y="475657"/>
                  </a:lnTo>
                  <a:lnTo>
                    <a:pt x="155723" y="592360"/>
                  </a:lnTo>
                  <a:lnTo>
                    <a:pt x="125499" y="592360"/>
                  </a:lnTo>
                  <a:moveTo>
                    <a:pt x="44643" y="592360"/>
                  </a:moveTo>
                  <a:lnTo>
                    <a:pt x="44643" y="475657"/>
                  </a:lnTo>
                  <a:lnTo>
                    <a:pt x="74858" y="475657"/>
                  </a:lnTo>
                  <a:lnTo>
                    <a:pt x="74858" y="592360"/>
                  </a:lnTo>
                  <a:lnTo>
                    <a:pt x="44643" y="592360"/>
                  </a:lnTo>
                  <a:moveTo>
                    <a:pt x="104824" y="698001"/>
                  </a:moveTo>
                  <a:lnTo>
                    <a:pt x="104824" y="680416"/>
                  </a:lnTo>
                  <a:lnTo>
                    <a:pt x="159991" y="680416"/>
                  </a:lnTo>
                  <a:lnTo>
                    <a:pt x="159991" y="698001"/>
                  </a:lnTo>
                  <a:lnTo>
                    <a:pt x="104824" y="698001"/>
                  </a:lnTo>
                  <a:moveTo>
                    <a:pt x="23959" y="698001"/>
                  </a:moveTo>
                  <a:lnTo>
                    <a:pt x="23959" y="680416"/>
                  </a:lnTo>
                  <a:lnTo>
                    <a:pt x="79135" y="680416"/>
                  </a:lnTo>
                  <a:lnTo>
                    <a:pt x="79135" y="698001"/>
                  </a:lnTo>
                  <a:lnTo>
                    <a:pt x="23959" y="698001"/>
                  </a:lnTo>
                  <a:moveTo>
                    <a:pt x="125499" y="814714"/>
                  </a:moveTo>
                  <a:lnTo>
                    <a:pt x="125499" y="698001"/>
                  </a:lnTo>
                  <a:lnTo>
                    <a:pt x="155723" y="698001"/>
                  </a:lnTo>
                  <a:lnTo>
                    <a:pt x="155723" y="814714"/>
                  </a:lnTo>
                  <a:lnTo>
                    <a:pt x="125499" y="814714"/>
                  </a:lnTo>
                  <a:moveTo>
                    <a:pt x="44643" y="814714"/>
                  </a:moveTo>
                  <a:lnTo>
                    <a:pt x="44643" y="698001"/>
                  </a:lnTo>
                  <a:lnTo>
                    <a:pt x="74858" y="698001"/>
                  </a:lnTo>
                  <a:lnTo>
                    <a:pt x="74858" y="814714"/>
                  </a:lnTo>
                  <a:lnTo>
                    <a:pt x="44643" y="814714"/>
                  </a:lnTo>
                  <a:moveTo>
                    <a:pt x="104824" y="920355"/>
                  </a:moveTo>
                  <a:lnTo>
                    <a:pt x="104824" y="902768"/>
                  </a:lnTo>
                  <a:lnTo>
                    <a:pt x="159991" y="902768"/>
                  </a:lnTo>
                  <a:lnTo>
                    <a:pt x="159991" y="920355"/>
                  </a:lnTo>
                  <a:lnTo>
                    <a:pt x="104824" y="920355"/>
                  </a:lnTo>
                  <a:moveTo>
                    <a:pt x="23959" y="920355"/>
                  </a:moveTo>
                  <a:lnTo>
                    <a:pt x="23959" y="902768"/>
                  </a:lnTo>
                  <a:lnTo>
                    <a:pt x="79135" y="902768"/>
                  </a:lnTo>
                  <a:lnTo>
                    <a:pt x="79135" y="920355"/>
                  </a:lnTo>
                  <a:lnTo>
                    <a:pt x="23959" y="920355"/>
                  </a:lnTo>
                  <a:moveTo>
                    <a:pt x="125499" y="1037058"/>
                  </a:moveTo>
                  <a:lnTo>
                    <a:pt x="125499" y="920355"/>
                  </a:lnTo>
                  <a:lnTo>
                    <a:pt x="155723" y="920355"/>
                  </a:lnTo>
                  <a:lnTo>
                    <a:pt x="155723" y="1037058"/>
                  </a:lnTo>
                  <a:lnTo>
                    <a:pt x="125499" y="1037058"/>
                  </a:lnTo>
                  <a:moveTo>
                    <a:pt x="44643" y="1037058"/>
                  </a:moveTo>
                  <a:lnTo>
                    <a:pt x="44643" y="920355"/>
                  </a:lnTo>
                  <a:lnTo>
                    <a:pt x="74858" y="920355"/>
                  </a:lnTo>
                  <a:lnTo>
                    <a:pt x="74858" y="1037058"/>
                  </a:lnTo>
                  <a:lnTo>
                    <a:pt x="44643" y="1037058"/>
                  </a:lnTo>
                </a:path>
              </a:pathLst>
            </a:custGeom>
            <a:solidFill>
              <a:srgbClr val="CC4341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51" name="Freeform: Shape 850">
              <a:extLst>
                <a:ext uri="{FF2B5EF4-FFF2-40B4-BE49-F238E27FC236}">
                  <a16:creationId xmlns:a16="http://schemas.microsoft.com/office/drawing/2014/main" id="{8CEC2CD3-712C-DD0E-D658-A27990DFA4D9}"/>
                </a:ext>
              </a:extLst>
            </p:cNvPr>
            <p:cNvSpPr/>
            <p:nvPr/>
          </p:nvSpPr>
          <p:spPr>
            <a:xfrm flipV="1">
              <a:off x="5270748" y="5216536"/>
              <a:ext cx="30223" cy="116702"/>
            </a:xfrm>
            <a:custGeom>
              <a:avLst/>
              <a:gdLst>
                <a:gd name="connsiteX0" fmla="*/ -2290 w 30223"/>
                <a:gd name="connsiteY0" fmla="*/ -596 h 116702"/>
                <a:gd name="connsiteX1" fmla="*/ 27934 w 30223"/>
                <a:gd name="connsiteY1" fmla="*/ -596 h 116702"/>
                <a:gd name="connsiteX2" fmla="*/ 27934 w 30223"/>
                <a:gd name="connsiteY2" fmla="*/ 116106 h 116702"/>
                <a:gd name="connsiteX3" fmla="*/ -2290 w 30223"/>
                <a:gd name="connsiteY3" fmla="*/ 116106 h 116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223" h="116702">
                  <a:moveTo>
                    <a:pt x="-2290" y="-596"/>
                  </a:moveTo>
                  <a:lnTo>
                    <a:pt x="27934" y="-596"/>
                  </a:lnTo>
                  <a:lnTo>
                    <a:pt x="27934" y="116106"/>
                  </a:lnTo>
                  <a:lnTo>
                    <a:pt x="-2290" y="116106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52" name="Freeform: Shape 851">
              <a:extLst>
                <a:ext uri="{FF2B5EF4-FFF2-40B4-BE49-F238E27FC236}">
                  <a16:creationId xmlns:a16="http://schemas.microsoft.com/office/drawing/2014/main" id="{0B5720EA-55C7-B0FD-82D2-00888CF86F32}"/>
                </a:ext>
              </a:extLst>
            </p:cNvPr>
            <p:cNvSpPr/>
            <p:nvPr/>
          </p:nvSpPr>
          <p:spPr>
            <a:xfrm flipV="1">
              <a:off x="5250073" y="5333236"/>
              <a:ext cx="55168" cy="17588"/>
            </a:xfrm>
            <a:custGeom>
              <a:avLst/>
              <a:gdLst>
                <a:gd name="connsiteX0" fmla="*/ -2282 w 55168"/>
                <a:gd name="connsiteY0" fmla="*/ -514 h 17588"/>
                <a:gd name="connsiteX1" fmla="*/ 52886 w 55168"/>
                <a:gd name="connsiteY1" fmla="*/ -514 h 17588"/>
                <a:gd name="connsiteX2" fmla="*/ 52886 w 55168"/>
                <a:gd name="connsiteY2" fmla="*/ 17075 h 17588"/>
                <a:gd name="connsiteX3" fmla="*/ -2282 w 55168"/>
                <a:gd name="connsiteY3" fmla="*/ 17075 h 17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168" h="17588">
                  <a:moveTo>
                    <a:pt x="-2282" y="-514"/>
                  </a:moveTo>
                  <a:lnTo>
                    <a:pt x="52886" y="-514"/>
                  </a:lnTo>
                  <a:lnTo>
                    <a:pt x="52886" y="17075"/>
                  </a:lnTo>
                  <a:lnTo>
                    <a:pt x="-2282" y="17075"/>
                  </a:lnTo>
                  <a:close/>
                </a:path>
              </a:pathLst>
            </a:custGeom>
            <a:solidFill>
              <a:srgbClr val="A7A9A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53" name="Freeform: Shape 852">
              <a:extLst>
                <a:ext uri="{FF2B5EF4-FFF2-40B4-BE49-F238E27FC236}">
                  <a16:creationId xmlns:a16="http://schemas.microsoft.com/office/drawing/2014/main" id="{23B9DB3C-1B1C-AC1A-00A5-E71FF5646E6E}"/>
                </a:ext>
              </a:extLst>
            </p:cNvPr>
            <p:cNvSpPr/>
            <p:nvPr/>
          </p:nvSpPr>
          <p:spPr>
            <a:xfrm flipV="1">
              <a:off x="5189892" y="5216536"/>
              <a:ext cx="30216" cy="116702"/>
            </a:xfrm>
            <a:custGeom>
              <a:avLst/>
              <a:gdLst>
                <a:gd name="connsiteX0" fmla="*/ -2214 w 30216"/>
                <a:gd name="connsiteY0" fmla="*/ -596 h 116702"/>
                <a:gd name="connsiteX1" fmla="*/ 28003 w 30216"/>
                <a:gd name="connsiteY1" fmla="*/ -596 h 116702"/>
                <a:gd name="connsiteX2" fmla="*/ 28003 w 30216"/>
                <a:gd name="connsiteY2" fmla="*/ 116106 h 116702"/>
                <a:gd name="connsiteX3" fmla="*/ -2214 w 30216"/>
                <a:gd name="connsiteY3" fmla="*/ 116106 h 116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216" h="116702">
                  <a:moveTo>
                    <a:pt x="-2214" y="-596"/>
                  </a:moveTo>
                  <a:lnTo>
                    <a:pt x="28003" y="-596"/>
                  </a:lnTo>
                  <a:lnTo>
                    <a:pt x="28003" y="116106"/>
                  </a:lnTo>
                  <a:lnTo>
                    <a:pt x="-2214" y="116106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54" name="Freeform: Shape 853">
              <a:extLst>
                <a:ext uri="{FF2B5EF4-FFF2-40B4-BE49-F238E27FC236}">
                  <a16:creationId xmlns:a16="http://schemas.microsoft.com/office/drawing/2014/main" id="{59D1C239-D449-D8F2-2909-1EA15AC509FE}"/>
                </a:ext>
              </a:extLst>
            </p:cNvPr>
            <p:cNvSpPr/>
            <p:nvPr/>
          </p:nvSpPr>
          <p:spPr>
            <a:xfrm flipV="1">
              <a:off x="5169208" y="5333236"/>
              <a:ext cx="55175" cy="17588"/>
            </a:xfrm>
            <a:custGeom>
              <a:avLst/>
              <a:gdLst>
                <a:gd name="connsiteX0" fmla="*/ -2206 w 55175"/>
                <a:gd name="connsiteY0" fmla="*/ -514 h 17588"/>
                <a:gd name="connsiteX1" fmla="*/ 52970 w 55175"/>
                <a:gd name="connsiteY1" fmla="*/ -514 h 17588"/>
                <a:gd name="connsiteX2" fmla="*/ 52970 w 55175"/>
                <a:gd name="connsiteY2" fmla="*/ 17075 h 17588"/>
                <a:gd name="connsiteX3" fmla="*/ -2206 w 55175"/>
                <a:gd name="connsiteY3" fmla="*/ 17075 h 17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175" h="17588">
                  <a:moveTo>
                    <a:pt x="-2206" y="-514"/>
                  </a:moveTo>
                  <a:lnTo>
                    <a:pt x="52970" y="-514"/>
                  </a:lnTo>
                  <a:lnTo>
                    <a:pt x="52970" y="17075"/>
                  </a:lnTo>
                  <a:lnTo>
                    <a:pt x="-2206" y="17075"/>
                  </a:lnTo>
                  <a:close/>
                </a:path>
              </a:pathLst>
            </a:custGeom>
            <a:solidFill>
              <a:srgbClr val="A7A9A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55" name="Freeform: Shape 854">
              <a:extLst>
                <a:ext uri="{FF2B5EF4-FFF2-40B4-BE49-F238E27FC236}">
                  <a16:creationId xmlns:a16="http://schemas.microsoft.com/office/drawing/2014/main" id="{1E336EC5-6BE6-C560-970C-3843A5E672A5}"/>
                </a:ext>
              </a:extLst>
            </p:cNvPr>
            <p:cNvSpPr/>
            <p:nvPr/>
          </p:nvSpPr>
          <p:spPr>
            <a:xfrm flipV="1">
              <a:off x="5270748" y="5438879"/>
              <a:ext cx="30223" cy="116713"/>
            </a:xfrm>
            <a:custGeom>
              <a:avLst/>
              <a:gdLst>
                <a:gd name="connsiteX0" fmla="*/ -2290 w 30223"/>
                <a:gd name="connsiteY0" fmla="*/ -323 h 116713"/>
                <a:gd name="connsiteX1" fmla="*/ 27934 w 30223"/>
                <a:gd name="connsiteY1" fmla="*/ -323 h 116713"/>
                <a:gd name="connsiteX2" fmla="*/ 27934 w 30223"/>
                <a:gd name="connsiteY2" fmla="*/ 116390 h 116713"/>
                <a:gd name="connsiteX3" fmla="*/ -2290 w 30223"/>
                <a:gd name="connsiteY3" fmla="*/ 116390 h 116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223" h="116713">
                  <a:moveTo>
                    <a:pt x="-2290" y="-323"/>
                  </a:moveTo>
                  <a:lnTo>
                    <a:pt x="27934" y="-323"/>
                  </a:lnTo>
                  <a:lnTo>
                    <a:pt x="27934" y="116390"/>
                  </a:lnTo>
                  <a:lnTo>
                    <a:pt x="-2290" y="116390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56" name="Freeform: Shape 855">
              <a:extLst>
                <a:ext uri="{FF2B5EF4-FFF2-40B4-BE49-F238E27FC236}">
                  <a16:creationId xmlns:a16="http://schemas.microsoft.com/office/drawing/2014/main" id="{2F8117E2-56A4-61EE-31EF-23E385F3123A}"/>
                </a:ext>
              </a:extLst>
            </p:cNvPr>
            <p:cNvSpPr/>
            <p:nvPr/>
          </p:nvSpPr>
          <p:spPr>
            <a:xfrm flipV="1">
              <a:off x="5250073" y="5555592"/>
              <a:ext cx="55168" cy="17585"/>
            </a:xfrm>
            <a:custGeom>
              <a:avLst/>
              <a:gdLst>
                <a:gd name="connsiteX0" fmla="*/ -2282 w 55168"/>
                <a:gd name="connsiteY0" fmla="*/ -240 h 17585"/>
                <a:gd name="connsiteX1" fmla="*/ 52886 w 55168"/>
                <a:gd name="connsiteY1" fmla="*/ -240 h 17585"/>
                <a:gd name="connsiteX2" fmla="*/ 52886 w 55168"/>
                <a:gd name="connsiteY2" fmla="*/ 17345 h 17585"/>
                <a:gd name="connsiteX3" fmla="*/ -2282 w 55168"/>
                <a:gd name="connsiteY3" fmla="*/ 17345 h 17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168" h="17585">
                  <a:moveTo>
                    <a:pt x="-2282" y="-240"/>
                  </a:moveTo>
                  <a:lnTo>
                    <a:pt x="52886" y="-240"/>
                  </a:lnTo>
                  <a:lnTo>
                    <a:pt x="52886" y="17345"/>
                  </a:lnTo>
                  <a:lnTo>
                    <a:pt x="-2282" y="17345"/>
                  </a:lnTo>
                  <a:close/>
                </a:path>
              </a:pathLst>
            </a:custGeom>
            <a:solidFill>
              <a:srgbClr val="A7A9A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57" name="Freeform: Shape 856">
              <a:extLst>
                <a:ext uri="{FF2B5EF4-FFF2-40B4-BE49-F238E27FC236}">
                  <a16:creationId xmlns:a16="http://schemas.microsoft.com/office/drawing/2014/main" id="{A5F04141-E515-5FD5-C3A2-077572A74F4C}"/>
                </a:ext>
              </a:extLst>
            </p:cNvPr>
            <p:cNvSpPr/>
            <p:nvPr/>
          </p:nvSpPr>
          <p:spPr>
            <a:xfrm flipV="1">
              <a:off x="5189892" y="5438879"/>
              <a:ext cx="30216" cy="116713"/>
            </a:xfrm>
            <a:custGeom>
              <a:avLst/>
              <a:gdLst>
                <a:gd name="connsiteX0" fmla="*/ -2214 w 30216"/>
                <a:gd name="connsiteY0" fmla="*/ -323 h 116713"/>
                <a:gd name="connsiteX1" fmla="*/ 28003 w 30216"/>
                <a:gd name="connsiteY1" fmla="*/ -323 h 116713"/>
                <a:gd name="connsiteX2" fmla="*/ 28003 w 30216"/>
                <a:gd name="connsiteY2" fmla="*/ 116390 h 116713"/>
                <a:gd name="connsiteX3" fmla="*/ -2214 w 30216"/>
                <a:gd name="connsiteY3" fmla="*/ 116390 h 116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216" h="116713">
                  <a:moveTo>
                    <a:pt x="-2214" y="-323"/>
                  </a:moveTo>
                  <a:lnTo>
                    <a:pt x="28003" y="-323"/>
                  </a:lnTo>
                  <a:lnTo>
                    <a:pt x="28003" y="116390"/>
                  </a:lnTo>
                  <a:lnTo>
                    <a:pt x="-2214" y="116390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58" name="Freeform: Shape 857">
              <a:extLst>
                <a:ext uri="{FF2B5EF4-FFF2-40B4-BE49-F238E27FC236}">
                  <a16:creationId xmlns:a16="http://schemas.microsoft.com/office/drawing/2014/main" id="{FF7EA74F-7A8B-9B21-E2EE-FEE538709C67}"/>
                </a:ext>
              </a:extLst>
            </p:cNvPr>
            <p:cNvSpPr/>
            <p:nvPr/>
          </p:nvSpPr>
          <p:spPr>
            <a:xfrm flipV="1">
              <a:off x="5169208" y="5555592"/>
              <a:ext cx="55175" cy="17585"/>
            </a:xfrm>
            <a:custGeom>
              <a:avLst/>
              <a:gdLst>
                <a:gd name="connsiteX0" fmla="*/ -2206 w 55175"/>
                <a:gd name="connsiteY0" fmla="*/ -240 h 17585"/>
                <a:gd name="connsiteX1" fmla="*/ 52970 w 55175"/>
                <a:gd name="connsiteY1" fmla="*/ -240 h 17585"/>
                <a:gd name="connsiteX2" fmla="*/ 52970 w 55175"/>
                <a:gd name="connsiteY2" fmla="*/ 17345 h 17585"/>
                <a:gd name="connsiteX3" fmla="*/ -2206 w 55175"/>
                <a:gd name="connsiteY3" fmla="*/ 17345 h 17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175" h="17585">
                  <a:moveTo>
                    <a:pt x="-2206" y="-240"/>
                  </a:moveTo>
                  <a:lnTo>
                    <a:pt x="52970" y="-240"/>
                  </a:lnTo>
                  <a:lnTo>
                    <a:pt x="52970" y="17345"/>
                  </a:lnTo>
                  <a:lnTo>
                    <a:pt x="-2206" y="17345"/>
                  </a:lnTo>
                  <a:close/>
                </a:path>
              </a:pathLst>
            </a:custGeom>
            <a:solidFill>
              <a:srgbClr val="A7A9A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59" name="Freeform: Shape 858">
              <a:extLst>
                <a:ext uri="{FF2B5EF4-FFF2-40B4-BE49-F238E27FC236}">
                  <a16:creationId xmlns:a16="http://schemas.microsoft.com/office/drawing/2014/main" id="{DAB7241E-A921-82CB-6CEE-CE283D7D20BD}"/>
                </a:ext>
              </a:extLst>
            </p:cNvPr>
            <p:cNvSpPr/>
            <p:nvPr/>
          </p:nvSpPr>
          <p:spPr>
            <a:xfrm flipV="1">
              <a:off x="5270748" y="5661234"/>
              <a:ext cx="30223" cy="116702"/>
            </a:xfrm>
            <a:custGeom>
              <a:avLst/>
              <a:gdLst>
                <a:gd name="connsiteX0" fmla="*/ -2290 w 30223"/>
                <a:gd name="connsiteY0" fmla="*/ -49 h 116702"/>
                <a:gd name="connsiteX1" fmla="*/ 27934 w 30223"/>
                <a:gd name="connsiteY1" fmla="*/ -49 h 116702"/>
                <a:gd name="connsiteX2" fmla="*/ 27934 w 30223"/>
                <a:gd name="connsiteY2" fmla="*/ 116653 h 116702"/>
                <a:gd name="connsiteX3" fmla="*/ -2290 w 30223"/>
                <a:gd name="connsiteY3" fmla="*/ 116653 h 116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223" h="116702">
                  <a:moveTo>
                    <a:pt x="-2290" y="-49"/>
                  </a:moveTo>
                  <a:lnTo>
                    <a:pt x="27934" y="-49"/>
                  </a:lnTo>
                  <a:lnTo>
                    <a:pt x="27934" y="116653"/>
                  </a:lnTo>
                  <a:lnTo>
                    <a:pt x="-2290" y="116653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60" name="Freeform: Shape 859">
              <a:extLst>
                <a:ext uri="{FF2B5EF4-FFF2-40B4-BE49-F238E27FC236}">
                  <a16:creationId xmlns:a16="http://schemas.microsoft.com/office/drawing/2014/main" id="{EFF6B3BC-C795-27B3-D094-EDD72D09DBE9}"/>
                </a:ext>
              </a:extLst>
            </p:cNvPr>
            <p:cNvSpPr/>
            <p:nvPr/>
          </p:nvSpPr>
          <p:spPr>
            <a:xfrm flipV="1">
              <a:off x="5250073" y="5777936"/>
              <a:ext cx="55168" cy="17588"/>
            </a:xfrm>
            <a:custGeom>
              <a:avLst/>
              <a:gdLst>
                <a:gd name="connsiteX0" fmla="*/ -2282 w 55168"/>
                <a:gd name="connsiteY0" fmla="*/ 33 h 17588"/>
                <a:gd name="connsiteX1" fmla="*/ 52886 w 55168"/>
                <a:gd name="connsiteY1" fmla="*/ 33 h 17588"/>
                <a:gd name="connsiteX2" fmla="*/ 52886 w 55168"/>
                <a:gd name="connsiteY2" fmla="*/ 17622 h 17588"/>
                <a:gd name="connsiteX3" fmla="*/ -2282 w 55168"/>
                <a:gd name="connsiteY3" fmla="*/ 17622 h 17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168" h="17588">
                  <a:moveTo>
                    <a:pt x="-2282" y="33"/>
                  </a:moveTo>
                  <a:lnTo>
                    <a:pt x="52886" y="33"/>
                  </a:lnTo>
                  <a:lnTo>
                    <a:pt x="52886" y="17622"/>
                  </a:lnTo>
                  <a:lnTo>
                    <a:pt x="-2282" y="17622"/>
                  </a:lnTo>
                  <a:close/>
                </a:path>
              </a:pathLst>
            </a:custGeom>
            <a:solidFill>
              <a:srgbClr val="A7A9A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61" name="Freeform: Shape 860">
              <a:extLst>
                <a:ext uri="{FF2B5EF4-FFF2-40B4-BE49-F238E27FC236}">
                  <a16:creationId xmlns:a16="http://schemas.microsoft.com/office/drawing/2014/main" id="{C2ABD466-DDD9-B66D-7A9B-43C486F2ED83}"/>
                </a:ext>
              </a:extLst>
            </p:cNvPr>
            <p:cNvSpPr/>
            <p:nvPr/>
          </p:nvSpPr>
          <p:spPr>
            <a:xfrm flipV="1">
              <a:off x="5189892" y="5661234"/>
              <a:ext cx="30216" cy="116702"/>
            </a:xfrm>
            <a:custGeom>
              <a:avLst/>
              <a:gdLst>
                <a:gd name="connsiteX0" fmla="*/ -2214 w 30216"/>
                <a:gd name="connsiteY0" fmla="*/ -49 h 116702"/>
                <a:gd name="connsiteX1" fmla="*/ 28003 w 30216"/>
                <a:gd name="connsiteY1" fmla="*/ -49 h 116702"/>
                <a:gd name="connsiteX2" fmla="*/ 28003 w 30216"/>
                <a:gd name="connsiteY2" fmla="*/ 116653 h 116702"/>
                <a:gd name="connsiteX3" fmla="*/ -2214 w 30216"/>
                <a:gd name="connsiteY3" fmla="*/ 116653 h 116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216" h="116702">
                  <a:moveTo>
                    <a:pt x="-2214" y="-49"/>
                  </a:moveTo>
                  <a:lnTo>
                    <a:pt x="28003" y="-49"/>
                  </a:lnTo>
                  <a:lnTo>
                    <a:pt x="28003" y="116653"/>
                  </a:lnTo>
                  <a:lnTo>
                    <a:pt x="-2214" y="116653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62" name="Freeform: Shape 861">
              <a:extLst>
                <a:ext uri="{FF2B5EF4-FFF2-40B4-BE49-F238E27FC236}">
                  <a16:creationId xmlns:a16="http://schemas.microsoft.com/office/drawing/2014/main" id="{1C2C70CE-F831-9C68-011E-B844BA66621C}"/>
                </a:ext>
              </a:extLst>
            </p:cNvPr>
            <p:cNvSpPr/>
            <p:nvPr/>
          </p:nvSpPr>
          <p:spPr>
            <a:xfrm flipV="1">
              <a:off x="5169208" y="5777936"/>
              <a:ext cx="55175" cy="17588"/>
            </a:xfrm>
            <a:custGeom>
              <a:avLst/>
              <a:gdLst>
                <a:gd name="connsiteX0" fmla="*/ -2206 w 55175"/>
                <a:gd name="connsiteY0" fmla="*/ 33 h 17588"/>
                <a:gd name="connsiteX1" fmla="*/ 52970 w 55175"/>
                <a:gd name="connsiteY1" fmla="*/ 33 h 17588"/>
                <a:gd name="connsiteX2" fmla="*/ 52970 w 55175"/>
                <a:gd name="connsiteY2" fmla="*/ 17622 h 17588"/>
                <a:gd name="connsiteX3" fmla="*/ -2206 w 55175"/>
                <a:gd name="connsiteY3" fmla="*/ 17622 h 17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175" h="17588">
                  <a:moveTo>
                    <a:pt x="-2206" y="33"/>
                  </a:moveTo>
                  <a:lnTo>
                    <a:pt x="52970" y="33"/>
                  </a:lnTo>
                  <a:lnTo>
                    <a:pt x="52970" y="17622"/>
                  </a:lnTo>
                  <a:lnTo>
                    <a:pt x="-2206" y="17622"/>
                  </a:lnTo>
                  <a:close/>
                </a:path>
              </a:pathLst>
            </a:custGeom>
            <a:solidFill>
              <a:srgbClr val="A7A9A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63" name="Freeform: Shape 862">
              <a:extLst>
                <a:ext uri="{FF2B5EF4-FFF2-40B4-BE49-F238E27FC236}">
                  <a16:creationId xmlns:a16="http://schemas.microsoft.com/office/drawing/2014/main" id="{71D44010-7826-F540-9AC3-ED8485719C48}"/>
                </a:ext>
              </a:extLst>
            </p:cNvPr>
            <p:cNvSpPr/>
            <p:nvPr/>
          </p:nvSpPr>
          <p:spPr>
            <a:xfrm flipV="1">
              <a:off x="5270748" y="5883577"/>
              <a:ext cx="30223" cy="116713"/>
            </a:xfrm>
            <a:custGeom>
              <a:avLst/>
              <a:gdLst>
                <a:gd name="connsiteX0" fmla="*/ -2290 w 30223"/>
                <a:gd name="connsiteY0" fmla="*/ 224 h 116713"/>
                <a:gd name="connsiteX1" fmla="*/ 27934 w 30223"/>
                <a:gd name="connsiteY1" fmla="*/ 224 h 116713"/>
                <a:gd name="connsiteX2" fmla="*/ 27934 w 30223"/>
                <a:gd name="connsiteY2" fmla="*/ 116937 h 116713"/>
                <a:gd name="connsiteX3" fmla="*/ -2290 w 30223"/>
                <a:gd name="connsiteY3" fmla="*/ 116937 h 116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223" h="116713">
                  <a:moveTo>
                    <a:pt x="-2290" y="224"/>
                  </a:moveTo>
                  <a:lnTo>
                    <a:pt x="27934" y="224"/>
                  </a:lnTo>
                  <a:lnTo>
                    <a:pt x="27934" y="116937"/>
                  </a:lnTo>
                  <a:lnTo>
                    <a:pt x="-2290" y="116937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64" name="Freeform: Shape 863">
              <a:extLst>
                <a:ext uri="{FF2B5EF4-FFF2-40B4-BE49-F238E27FC236}">
                  <a16:creationId xmlns:a16="http://schemas.microsoft.com/office/drawing/2014/main" id="{284FEB4D-1EE9-A7FE-7B8C-6D481EB76CB7}"/>
                </a:ext>
              </a:extLst>
            </p:cNvPr>
            <p:cNvSpPr/>
            <p:nvPr/>
          </p:nvSpPr>
          <p:spPr>
            <a:xfrm flipV="1">
              <a:off x="5250073" y="6000290"/>
              <a:ext cx="55168" cy="17588"/>
            </a:xfrm>
            <a:custGeom>
              <a:avLst/>
              <a:gdLst>
                <a:gd name="connsiteX0" fmla="*/ -2282 w 55168"/>
                <a:gd name="connsiteY0" fmla="*/ 307 h 17588"/>
                <a:gd name="connsiteX1" fmla="*/ 52886 w 55168"/>
                <a:gd name="connsiteY1" fmla="*/ 307 h 17588"/>
                <a:gd name="connsiteX2" fmla="*/ 52886 w 55168"/>
                <a:gd name="connsiteY2" fmla="*/ 17896 h 17588"/>
                <a:gd name="connsiteX3" fmla="*/ -2282 w 55168"/>
                <a:gd name="connsiteY3" fmla="*/ 17896 h 17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168" h="17588">
                  <a:moveTo>
                    <a:pt x="-2282" y="307"/>
                  </a:moveTo>
                  <a:lnTo>
                    <a:pt x="52886" y="307"/>
                  </a:lnTo>
                  <a:lnTo>
                    <a:pt x="52886" y="17896"/>
                  </a:lnTo>
                  <a:lnTo>
                    <a:pt x="-2282" y="17896"/>
                  </a:lnTo>
                  <a:close/>
                </a:path>
              </a:pathLst>
            </a:custGeom>
            <a:solidFill>
              <a:srgbClr val="A7A9A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65" name="Freeform: Shape 864">
              <a:extLst>
                <a:ext uri="{FF2B5EF4-FFF2-40B4-BE49-F238E27FC236}">
                  <a16:creationId xmlns:a16="http://schemas.microsoft.com/office/drawing/2014/main" id="{9AFC8C1C-D39C-55B0-7FC8-0BA0473C5CCF}"/>
                </a:ext>
              </a:extLst>
            </p:cNvPr>
            <p:cNvSpPr/>
            <p:nvPr/>
          </p:nvSpPr>
          <p:spPr>
            <a:xfrm flipV="1">
              <a:off x="5189892" y="5883577"/>
              <a:ext cx="30216" cy="116713"/>
            </a:xfrm>
            <a:custGeom>
              <a:avLst/>
              <a:gdLst>
                <a:gd name="connsiteX0" fmla="*/ -2214 w 30216"/>
                <a:gd name="connsiteY0" fmla="*/ 224 h 116713"/>
                <a:gd name="connsiteX1" fmla="*/ 28003 w 30216"/>
                <a:gd name="connsiteY1" fmla="*/ 224 h 116713"/>
                <a:gd name="connsiteX2" fmla="*/ 28003 w 30216"/>
                <a:gd name="connsiteY2" fmla="*/ 116937 h 116713"/>
                <a:gd name="connsiteX3" fmla="*/ -2214 w 30216"/>
                <a:gd name="connsiteY3" fmla="*/ 116937 h 116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216" h="116713">
                  <a:moveTo>
                    <a:pt x="-2214" y="224"/>
                  </a:moveTo>
                  <a:lnTo>
                    <a:pt x="28003" y="224"/>
                  </a:lnTo>
                  <a:lnTo>
                    <a:pt x="28003" y="116937"/>
                  </a:lnTo>
                  <a:lnTo>
                    <a:pt x="-2214" y="116937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66" name="Freeform: Shape 865">
              <a:extLst>
                <a:ext uri="{FF2B5EF4-FFF2-40B4-BE49-F238E27FC236}">
                  <a16:creationId xmlns:a16="http://schemas.microsoft.com/office/drawing/2014/main" id="{71AD032E-5772-E7DC-C604-862CF2CCE26A}"/>
                </a:ext>
              </a:extLst>
            </p:cNvPr>
            <p:cNvSpPr/>
            <p:nvPr/>
          </p:nvSpPr>
          <p:spPr>
            <a:xfrm flipV="1">
              <a:off x="5169208" y="6000290"/>
              <a:ext cx="55175" cy="17588"/>
            </a:xfrm>
            <a:custGeom>
              <a:avLst/>
              <a:gdLst>
                <a:gd name="connsiteX0" fmla="*/ -2206 w 55175"/>
                <a:gd name="connsiteY0" fmla="*/ 307 h 17588"/>
                <a:gd name="connsiteX1" fmla="*/ 52970 w 55175"/>
                <a:gd name="connsiteY1" fmla="*/ 307 h 17588"/>
                <a:gd name="connsiteX2" fmla="*/ 52970 w 55175"/>
                <a:gd name="connsiteY2" fmla="*/ 17896 h 17588"/>
                <a:gd name="connsiteX3" fmla="*/ -2206 w 55175"/>
                <a:gd name="connsiteY3" fmla="*/ 17896 h 17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175" h="17588">
                  <a:moveTo>
                    <a:pt x="-2206" y="307"/>
                  </a:moveTo>
                  <a:lnTo>
                    <a:pt x="52970" y="307"/>
                  </a:lnTo>
                  <a:lnTo>
                    <a:pt x="52970" y="17896"/>
                  </a:lnTo>
                  <a:lnTo>
                    <a:pt x="-2206" y="17896"/>
                  </a:lnTo>
                  <a:close/>
                </a:path>
              </a:pathLst>
            </a:custGeom>
            <a:solidFill>
              <a:srgbClr val="A7A9A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67" name="Freeform: Shape 866">
              <a:extLst>
                <a:ext uri="{FF2B5EF4-FFF2-40B4-BE49-F238E27FC236}">
                  <a16:creationId xmlns:a16="http://schemas.microsoft.com/office/drawing/2014/main" id="{1531F785-B837-F3D4-A0A7-6F74A8A034CA}"/>
                </a:ext>
              </a:extLst>
            </p:cNvPr>
            <p:cNvSpPr/>
            <p:nvPr/>
          </p:nvSpPr>
          <p:spPr>
            <a:xfrm flipV="1">
              <a:off x="5270748" y="6078982"/>
              <a:ext cx="30223" cy="116702"/>
            </a:xfrm>
            <a:custGeom>
              <a:avLst/>
              <a:gdLst>
                <a:gd name="connsiteX0" fmla="*/ -2290 w 30223"/>
                <a:gd name="connsiteY0" fmla="*/ 464 h 116702"/>
                <a:gd name="connsiteX1" fmla="*/ 27934 w 30223"/>
                <a:gd name="connsiteY1" fmla="*/ 464 h 116702"/>
                <a:gd name="connsiteX2" fmla="*/ 27934 w 30223"/>
                <a:gd name="connsiteY2" fmla="*/ 117166 h 116702"/>
                <a:gd name="connsiteX3" fmla="*/ -2290 w 30223"/>
                <a:gd name="connsiteY3" fmla="*/ 117166 h 116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223" h="116702">
                  <a:moveTo>
                    <a:pt x="-2290" y="464"/>
                  </a:moveTo>
                  <a:lnTo>
                    <a:pt x="27934" y="464"/>
                  </a:lnTo>
                  <a:lnTo>
                    <a:pt x="27934" y="117166"/>
                  </a:lnTo>
                  <a:lnTo>
                    <a:pt x="-2290" y="117166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68" name="Freeform: Shape 867">
              <a:extLst>
                <a:ext uri="{FF2B5EF4-FFF2-40B4-BE49-F238E27FC236}">
                  <a16:creationId xmlns:a16="http://schemas.microsoft.com/office/drawing/2014/main" id="{3C3DF83A-CF7C-A42F-D90F-2FC76053D87D}"/>
                </a:ext>
              </a:extLst>
            </p:cNvPr>
            <p:cNvSpPr/>
            <p:nvPr/>
          </p:nvSpPr>
          <p:spPr>
            <a:xfrm flipV="1">
              <a:off x="5250073" y="6195684"/>
              <a:ext cx="55168" cy="17588"/>
            </a:xfrm>
            <a:custGeom>
              <a:avLst/>
              <a:gdLst>
                <a:gd name="connsiteX0" fmla="*/ -2282 w 55168"/>
                <a:gd name="connsiteY0" fmla="*/ 547 h 17588"/>
                <a:gd name="connsiteX1" fmla="*/ 52886 w 55168"/>
                <a:gd name="connsiteY1" fmla="*/ 547 h 17588"/>
                <a:gd name="connsiteX2" fmla="*/ 52886 w 55168"/>
                <a:gd name="connsiteY2" fmla="*/ 18136 h 17588"/>
                <a:gd name="connsiteX3" fmla="*/ -2282 w 55168"/>
                <a:gd name="connsiteY3" fmla="*/ 18136 h 17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168" h="17588">
                  <a:moveTo>
                    <a:pt x="-2282" y="547"/>
                  </a:moveTo>
                  <a:lnTo>
                    <a:pt x="52886" y="547"/>
                  </a:lnTo>
                  <a:lnTo>
                    <a:pt x="52886" y="18136"/>
                  </a:lnTo>
                  <a:lnTo>
                    <a:pt x="-2282" y="18136"/>
                  </a:lnTo>
                  <a:close/>
                </a:path>
              </a:pathLst>
            </a:custGeom>
            <a:solidFill>
              <a:srgbClr val="A7A9A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69" name="Freeform: Shape 868">
              <a:extLst>
                <a:ext uri="{FF2B5EF4-FFF2-40B4-BE49-F238E27FC236}">
                  <a16:creationId xmlns:a16="http://schemas.microsoft.com/office/drawing/2014/main" id="{BA29984D-8F7C-F723-2CB7-8EC3F43A2778}"/>
                </a:ext>
              </a:extLst>
            </p:cNvPr>
            <p:cNvSpPr/>
            <p:nvPr/>
          </p:nvSpPr>
          <p:spPr>
            <a:xfrm flipV="1">
              <a:off x="5189892" y="6078982"/>
              <a:ext cx="30216" cy="116702"/>
            </a:xfrm>
            <a:custGeom>
              <a:avLst/>
              <a:gdLst>
                <a:gd name="connsiteX0" fmla="*/ -2214 w 30216"/>
                <a:gd name="connsiteY0" fmla="*/ 464 h 116702"/>
                <a:gd name="connsiteX1" fmla="*/ 28003 w 30216"/>
                <a:gd name="connsiteY1" fmla="*/ 464 h 116702"/>
                <a:gd name="connsiteX2" fmla="*/ 28003 w 30216"/>
                <a:gd name="connsiteY2" fmla="*/ 117166 h 116702"/>
                <a:gd name="connsiteX3" fmla="*/ -2214 w 30216"/>
                <a:gd name="connsiteY3" fmla="*/ 117166 h 116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216" h="116702">
                  <a:moveTo>
                    <a:pt x="-2214" y="464"/>
                  </a:moveTo>
                  <a:lnTo>
                    <a:pt x="28003" y="464"/>
                  </a:lnTo>
                  <a:lnTo>
                    <a:pt x="28003" y="117166"/>
                  </a:lnTo>
                  <a:lnTo>
                    <a:pt x="-2214" y="117166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70" name="Freeform: Shape 869">
              <a:extLst>
                <a:ext uri="{FF2B5EF4-FFF2-40B4-BE49-F238E27FC236}">
                  <a16:creationId xmlns:a16="http://schemas.microsoft.com/office/drawing/2014/main" id="{BA22D102-743D-48F2-9936-576F75B931AC}"/>
                </a:ext>
              </a:extLst>
            </p:cNvPr>
            <p:cNvSpPr/>
            <p:nvPr/>
          </p:nvSpPr>
          <p:spPr>
            <a:xfrm flipV="1">
              <a:off x="5169208" y="6195684"/>
              <a:ext cx="55175" cy="17588"/>
            </a:xfrm>
            <a:custGeom>
              <a:avLst/>
              <a:gdLst>
                <a:gd name="connsiteX0" fmla="*/ -2206 w 55175"/>
                <a:gd name="connsiteY0" fmla="*/ 547 h 17588"/>
                <a:gd name="connsiteX1" fmla="*/ 52970 w 55175"/>
                <a:gd name="connsiteY1" fmla="*/ 547 h 17588"/>
                <a:gd name="connsiteX2" fmla="*/ 52970 w 55175"/>
                <a:gd name="connsiteY2" fmla="*/ 18136 h 17588"/>
                <a:gd name="connsiteX3" fmla="*/ -2206 w 55175"/>
                <a:gd name="connsiteY3" fmla="*/ 18136 h 17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175" h="17588">
                  <a:moveTo>
                    <a:pt x="-2206" y="547"/>
                  </a:moveTo>
                  <a:lnTo>
                    <a:pt x="52970" y="547"/>
                  </a:lnTo>
                  <a:lnTo>
                    <a:pt x="52970" y="18136"/>
                  </a:lnTo>
                  <a:lnTo>
                    <a:pt x="-2206" y="18136"/>
                  </a:lnTo>
                  <a:close/>
                </a:path>
              </a:pathLst>
            </a:custGeom>
            <a:solidFill>
              <a:srgbClr val="A7A9A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71" name="Freeform: Shape 870">
              <a:extLst>
                <a:ext uri="{FF2B5EF4-FFF2-40B4-BE49-F238E27FC236}">
                  <a16:creationId xmlns:a16="http://schemas.microsoft.com/office/drawing/2014/main" id="{8DA82E54-4E89-FB88-295A-20E8ABE0C69B}"/>
                </a:ext>
              </a:extLst>
            </p:cNvPr>
            <p:cNvSpPr/>
            <p:nvPr/>
          </p:nvSpPr>
          <p:spPr>
            <a:xfrm flipV="1">
              <a:off x="7594134" y="5776009"/>
              <a:ext cx="910719" cy="481745"/>
            </a:xfrm>
            <a:custGeom>
              <a:avLst/>
              <a:gdLst>
                <a:gd name="connsiteX0" fmla="*/ -4888 w 910719"/>
                <a:gd name="connsiteY0" fmla="*/ 316 h 481745"/>
                <a:gd name="connsiteX1" fmla="*/ 905831 w 910719"/>
                <a:gd name="connsiteY1" fmla="*/ 316 h 481745"/>
                <a:gd name="connsiteX2" fmla="*/ 905831 w 910719"/>
                <a:gd name="connsiteY2" fmla="*/ 482061 h 481745"/>
                <a:gd name="connsiteX3" fmla="*/ -4888 w 910719"/>
                <a:gd name="connsiteY3" fmla="*/ 482061 h 481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0719" h="481745">
                  <a:moveTo>
                    <a:pt x="-4888" y="316"/>
                  </a:moveTo>
                  <a:lnTo>
                    <a:pt x="905831" y="316"/>
                  </a:lnTo>
                  <a:lnTo>
                    <a:pt x="905831" y="482061"/>
                  </a:lnTo>
                  <a:lnTo>
                    <a:pt x="-4888" y="482061"/>
                  </a:lnTo>
                  <a:close/>
                </a:path>
              </a:pathLst>
            </a:custGeom>
            <a:solidFill>
              <a:srgbClr val="F2575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72" name="Freeform: Shape 871">
              <a:extLst>
                <a:ext uri="{FF2B5EF4-FFF2-40B4-BE49-F238E27FC236}">
                  <a16:creationId xmlns:a16="http://schemas.microsoft.com/office/drawing/2014/main" id="{ACB01B8C-178A-8FDE-3FA9-480DC07A9AD9}"/>
                </a:ext>
              </a:extLst>
            </p:cNvPr>
            <p:cNvSpPr/>
            <p:nvPr/>
          </p:nvSpPr>
          <p:spPr>
            <a:xfrm flipV="1">
              <a:off x="7582566" y="5776010"/>
              <a:ext cx="941523" cy="45010"/>
            </a:xfrm>
            <a:custGeom>
              <a:avLst/>
              <a:gdLst>
                <a:gd name="connsiteX0" fmla="*/ -4892 w 941523"/>
                <a:gd name="connsiteY0" fmla="*/ 48 h 45010"/>
                <a:gd name="connsiteX1" fmla="*/ 936632 w 941523"/>
                <a:gd name="connsiteY1" fmla="*/ 48 h 45010"/>
                <a:gd name="connsiteX2" fmla="*/ 936632 w 941523"/>
                <a:gd name="connsiteY2" fmla="*/ 45059 h 45010"/>
                <a:gd name="connsiteX3" fmla="*/ -4892 w 941523"/>
                <a:gd name="connsiteY3" fmla="*/ 45059 h 45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1523" h="45010">
                  <a:moveTo>
                    <a:pt x="-4892" y="48"/>
                  </a:moveTo>
                  <a:lnTo>
                    <a:pt x="936632" y="48"/>
                  </a:lnTo>
                  <a:lnTo>
                    <a:pt x="936632" y="45059"/>
                  </a:lnTo>
                  <a:lnTo>
                    <a:pt x="-4892" y="45059"/>
                  </a:lnTo>
                  <a:close/>
                </a:path>
              </a:pathLst>
            </a:custGeom>
            <a:solidFill>
              <a:srgbClr val="DADBD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73" name="Freeform: Shape 872">
              <a:extLst>
                <a:ext uri="{FF2B5EF4-FFF2-40B4-BE49-F238E27FC236}">
                  <a16:creationId xmlns:a16="http://schemas.microsoft.com/office/drawing/2014/main" id="{C6A7C2A0-868C-0438-8AD7-681828C350E3}"/>
                </a:ext>
              </a:extLst>
            </p:cNvPr>
            <p:cNvSpPr/>
            <p:nvPr/>
          </p:nvSpPr>
          <p:spPr>
            <a:xfrm flipV="1">
              <a:off x="7716063" y="5893857"/>
              <a:ext cx="38040" cy="274937"/>
            </a:xfrm>
            <a:custGeom>
              <a:avLst/>
              <a:gdLst>
                <a:gd name="connsiteX0" fmla="*/ -4593 w 38040"/>
                <a:gd name="connsiteY0" fmla="*/ 334 h 274937"/>
                <a:gd name="connsiteX1" fmla="*/ 33448 w 38040"/>
                <a:gd name="connsiteY1" fmla="*/ 334 h 274937"/>
                <a:gd name="connsiteX2" fmla="*/ 33448 w 38040"/>
                <a:gd name="connsiteY2" fmla="*/ 275271 h 274937"/>
                <a:gd name="connsiteX3" fmla="*/ -4593 w 38040"/>
                <a:gd name="connsiteY3" fmla="*/ 275271 h 274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040" h="274937">
                  <a:moveTo>
                    <a:pt x="-4593" y="334"/>
                  </a:moveTo>
                  <a:lnTo>
                    <a:pt x="33448" y="334"/>
                  </a:lnTo>
                  <a:lnTo>
                    <a:pt x="33448" y="275271"/>
                  </a:lnTo>
                  <a:lnTo>
                    <a:pt x="-4593" y="275271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74" name="Freeform: Shape 873">
              <a:extLst>
                <a:ext uri="{FF2B5EF4-FFF2-40B4-BE49-F238E27FC236}">
                  <a16:creationId xmlns:a16="http://schemas.microsoft.com/office/drawing/2014/main" id="{69614AF0-F259-F635-5B92-937FCE3E422E}"/>
                </a:ext>
              </a:extLst>
            </p:cNvPr>
            <p:cNvSpPr/>
            <p:nvPr/>
          </p:nvSpPr>
          <p:spPr>
            <a:xfrm flipV="1">
              <a:off x="7642710" y="5893857"/>
              <a:ext cx="38040" cy="274937"/>
            </a:xfrm>
            <a:custGeom>
              <a:avLst/>
              <a:gdLst>
                <a:gd name="connsiteX0" fmla="*/ -4524 w 38040"/>
                <a:gd name="connsiteY0" fmla="*/ 334 h 274937"/>
                <a:gd name="connsiteX1" fmla="*/ 33517 w 38040"/>
                <a:gd name="connsiteY1" fmla="*/ 334 h 274937"/>
                <a:gd name="connsiteX2" fmla="*/ 33517 w 38040"/>
                <a:gd name="connsiteY2" fmla="*/ 275271 h 274937"/>
                <a:gd name="connsiteX3" fmla="*/ -4524 w 38040"/>
                <a:gd name="connsiteY3" fmla="*/ 275271 h 274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040" h="274937">
                  <a:moveTo>
                    <a:pt x="-4524" y="334"/>
                  </a:moveTo>
                  <a:lnTo>
                    <a:pt x="33517" y="334"/>
                  </a:lnTo>
                  <a:lnTo>
                    <a:pt x="33517" y="275271"/>
                  </a:lnTo>
                  <a:lnTo>
                    <a:pt x="-4524" y="275271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75" name="Freeform: Shape 874">
              <a:extLst>
                <a:ext uri="{FF2B5EF4-FFF2-40B4-BE49-F238E27FC236}">
                  <a16:creationId xmlns:a16="http://schemas.microsoft.com/office/drawing/2014/main" id="{0B9F2F4B-DF6D-77F1-2D78-3801BD75E4D0}"/>
                </a:ext>
              </a:extLst>
            </p:cNvPr>
            <p:cNvSpPr/>
            <p:nvPr/>
          </p:nvSpPr>
          <p:spPr>
            <a:xfrm flipV="1">
              <a:off x="7594134" y="6167977"/>
              <a:ext cx="910719" cy="89777"/>
            </a:xfrm>
            <a:custGeom>
              <a:avLst/>
              <a:gdLst>
                <a:gd name="connsiteX0" fmla="*/ -4888 w 910719"/>
                <a:gd name="connsiteY0" fmla="*/ 557 h 89777"/>
                <a:gd name="connsiteX1" fmla="*/ 905831 w 910719"/>
                <a:gd name="connsiteY1" fmla="*/ 557 h 89777"/>
                <a:gd name="connsiteX2" fmla="*/ 905831 w 910719"/>
                <a:gd name="connsiteY2" fmla="*/ 90334 h 89777"/>
                <a:gd name="connsiteX3" fmla="*/ -4888 w 910719"/>
                <a:gd name="connsiteY3" fmla="*/ 90334 h 89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0719" h="89777">
                  <a:moveTo>
                    <a:pt x="-4888" y="557"/>
                  </a:moveTo>
                  <a:lnTo>
                    <a:pt x="905831" y="557"/>
                  </a:lnTo>
                  <a:lnTo>
                    <a:pt x="905831" y="90334"/>
                  </a:lnTo>
                  <a:lnTo>
                    <a:pt x="-4888" y="90334"/>
                  </a:lnTo>
                  <a:close/>
                </a:path>
              </a:pathLst>
            </a:custGeom>
            <a:solidFill>
              <a:srgbClr val="DADBD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76" name="Freeform: Shape 875">
              <a:extLst>
                <a:ext uri="{FF2B5EF4-FFF2-40B4-BE49-F238E27FC236}">
                  <a16:creationId xmlns:a16="http://schemas.microsoft.com/office/drawing/2014/main" id="{8C667314-C193-0911-55E6-D0C38362135A}"/>
                </a:ext>
              </a:extLst>
            </p:cNvPr>
            <p:cNvSpPr/>
            <p:nvPr/>
          </p:nvSpPr>
          <p:spPr>
            <a:xfrm flipV="1">
              <a:off x="7894809" y="6061497"/>
              <a:ext cx="90728" cy="196257"/>
            </a:xfrm>
            <a:custGeom>
              <a:avLst/>
              <a:gdLst>
                <a:gd name="connsiteX0" fmla="*/ 85943 w 90728"/>
                <a:gd name="connsiteY0" fmla="*/ 492 h 196257"/>
                <a:gd name="connsiteX1" fmla="*/ -4785 w 90728"/>
                <a:gd name="connsiteY1" fmla="*/ 492 h 196257"/>
                <a:gd name="connsiteX2" fmla="*/ -4785 w 90728"/>
                <a:gd name="connsiteY2" fmla="*/ 196749 h 196257"/>
                <a:gd name="connsiteX3" fmla="*/ 85943 w 90728"/>
                <a:gd name="connsiteY3" fmla="*/ 196749 h 196257"/>
                <a:gd name="connsiteX4" fmla="*/ 85943 w 90728"/>
                <a:gd name="connsiteY4" fmla="*/ 492 h 196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728" h="196257">
                  <a:moveTo>
                    <a:pt x="85943" y="492"/>
                  </a:moveTo>
                  <a:lnTo>
                    <a:pt x="-4785" y="492"/>
                  </a:lnTo>
                  <a:lnTo>
                    <a:pt x="-4785" y="196749"/>
                  </a:lnTo>
                  <a:lnTo>
                    <a:pt x="85943" y="196749"/>
                  </a:lnTo>
                  <a:lnTo>
                    <a:pt x="85943" y="492"/>
                  </a:lnTo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77" name="Freeform: Shape 876">
              <a:extLst>
                <a:ext uri="{FF2B5EF4-FFF2-40B4-BE49-F238E27FC236}">
                  <a16:creationId xmlns:a16="http://schemas.microsoft.com/office/drawing/2014/main" id="{41EDEA3B-65A6-5217-9A22-EFE498A76423}"/>
                </a:ext>
              </a:extLst>
            </p:cNvPr>
            <p:cNvSpPr/>
            <p:nvPr/>
          </p:nvSpPr>
          <p:spPr>
            <a:xfrm flipV="1">
              <a:off x="7894809" y="5907525"/>
              <a:ext cx="53792" cy="69242"/>
            </a:xfrm>
            <a:custGeom>
              <a:avLst/>
              <a:gdLst>
                <a:gd name="connsiteX0" fmla="*/ -4768 w 53792"/>
                <a:gd name="connsiteY0" fmla="*/ 224 h 69242"/>
                <a:gd name="connsiteX1" fmla="*/ 49025 w 53792"/>
                <a:gd name="connsiteY1" fmla="*/ 224 h 69242"/>
                <a:gd name="connsiteX2" fmla="*/ 49025 w 53792"/>
                <a:gd name="connsiteY2" fmla="*/ 69467 h 69242"/>
                <a:gd name="connsiteX3" fmla="*/ -4768 w 53792"/>
                <a:gd name="connsiteY3" fmla="*/ 69467 h 69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792" h="69242">
                  <a:moveTo>
                    <a:pt x="-4768" y="224"/>
                  </a:moveTo>
                  <a:lnTo>
                    <a:pt x="49025" y="224"/>
                  </a:lnTo>
                  <a:lnTo>
                    <a:pt x="49025" y="69467"/>
                  </a:lnTo>
                  <a:lnTo>
                    <a:pt x="-4768" y="69467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78" name="Freeform: Shape 877">
              <a:extLst>
                <a:ext uri="{FF2B5EF4-FFF2-40B4-BE49-F238E27FC236}">
                  <a16:creationId xmlns:a16="http://schemas.microsoft.com/office/drawing/2014/main" id="{D2AC8412-6096-6B3A-BBF0-6CDB58C047BA}"/>
                </a:ext>
              </a:extLst>
            </p:cNvPr>
            <p:cNvSpPr/>
            <p:nvPr/>
          </p:nvSpPr>
          <p:spPr>
            <a:xfrm flipV="1">
              <a:off x="7894809" y="5907525"/>
              <a:ext cx="53793" cy="69242"/>
            </a:xfrm>
            <a:custGeom>
              <a:avLst/>
              <a:gdLst>
                <a:gd name="connsiteX0" fmla="*/ 49026 w 53793"/>
                <a:gd name="connsiteY0" fmla="*/ 224 h 69242"/>
                <a:gd name="connsiteX1" fmla="*/ 39946 w 53793"/>
                <a:gd name="connsiteY1" fmla="*/ 224 h 69242"/>
                <a:gd name="connsiteX2" fmla="*/ 39946 w 53793"/>
                <a:gd name="connsiteY2" fmla="*/ 60884 h 69242"/>
                <a:gd name="connsiteX3" fmla="*/ -4768 w 53793"/>
                <a:gd name="connsiteY3" fmla="*/ 60884 h 69242"/>
                <a:gd name="connsiteX4" fmla="*/ -4768 w 53793"/>
                <a:gd name="connsiteY4" fmla="*/ 69467 h 69242"/>
                <a:gd name="connsiteX5" fmla="*/ 49026 w 53793"/>
                <a:gd name="connsiteY5" fmla="*/ 69467 h 69242"/>
                <a:gd name="connsiteX6" fmla="*/ 49026 w 53793"/>
                <a:gd name="connsiteY6" fmla="*/ 224 h 69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3793" h="69242">
                  <a:moveTo>
                    <a:pt x="49026" y="224"/>
                  </a:moveTo>
                  <a:lnTo>
                    <a:pt x="39946" y="224"/>
                  </a:lnTo>
                  <a:lnTo>
                    <a:pt x="39946" y="60884"/>
                  </a:lnTo>
                  <a:lnTo>
                    <a:pt x="-4768" y="60884"/>
                  </a:lnTo>
                  <a:lnTo>
                    <a:pt x="-4768" y="69467"/>
                  </a:lnTo>
                  <a:lnTo>
                    <a:pt x="49026" y="69467"/>
                  </a:lnTo>
                  <a:lnTo>
                    <a:pt x="49026" y="224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79" name="Freeform: Shape 878">
              <a:extLst>
                <a:ext uri="{FF2B5EF4-FFF2-40B4-BE49-F238E27FC236}">
                  <a16:creationId xmlns:a16="http://schemas.microsoft.com/office/drawing/2014/main" id="{0B8D5DD5-CB0E-C118-D664-56189A97A1E0}"/>
                </a:ext>
              </a:extLst>
            </p:cNvPr>
            <p:cNvSpPr/>
            <p:nvPr/>
          </p:nvSpPr>
          <p:spPr>
            <a:xfrm flipV="1">
              <a:off x="8049369" y="5907525"/>
              <a:ext cx="53792" cy="69242"/>
            </a:xfrm>
            <a:custGeom>
              <a:avLst/>
              <a:gdLst>
                <a:gd name="connsiteX0" fmla="*/ -4913 w 53792"/>
                <a:gd name="connsiteY0" fmla="*/ 224 h 69242"/>
                <a:gd name="connsiteX1" fmla="*/ 48880 w 53792"/>
                <a:gd name="connsiteY1" fmla="*/ 224 h 69242"/>
                <a:gd name="connsiteX2" fmla="*/ 48880 w 53792"/>
                <a:gd name="connsiteY2" fmla="*/ 69467 h 69242"/>
                <a:gd name="connsiteX3" fmla="*/ -4913 w 53792"/>
                <a:gd name="connsiteY3" fmla="*/ 69467 h 69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792" h="69242">
                  <a:moveTo>
                    <a:pt x="-4913" y="224"/>
                  </a:moveTo>
                  <a:lnTo>
                    <a:pt x="48880" y="224"/>
                  </a:lnTo>
                  <a:lnTo>
                    <a:pt x="48880" y="69467"/>
                  </a:lnTo>
                  <a:lnTo>
                    <a:pt x="-4913" y="69467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80" name="Freeform: Shape 879">
              <a:extLst>
                <a:ext uri="{FF2B5EF4-FFF2-40B4-BE49-F238E27FC236}">
                  <a16:creationId xmlns:a16="http://schemas.microsoft.com/office/drawing/2014/main" id="{017E504B-2354-2F76-39F7-858DFB01198E}"/>
                </a:ext>
              </a:extLst>
            </p:cNvPr>
            <p:cNvSpPr/>
            <p:nvPr/>
          </p:nvSpPr>
          <p:spPr>
            <a:xfrm flipV="1">
              <a:off x="8049369" y="5907525"/>
              <a:ext cx="53793" cy="69242"/>
            </a:xfrm>
            <a:custGeom>
              <a:avLst/>
              <a:gdLst>
                <a:gd name="connsiteX0" fmla="*/ 48880 w 53793"/>
                <a:gd name="connsiteY0" fmla="*/ 224 h 69242"/>
                <a:gd name="connsiteX1" fmla="*/ 39801 w 53793"/>
                <a:gd name="connsiteY1" fmla="*/ 224 h 69242"/>
                <a:gd name="connsiteX2" fmla="*/ 39801 w 53793"/>
                <a:gd name="connsiteY2" fmla="*/ 60884 h 69242"/>
                <a:gd name="connsiteX3" fmla="*/ -4913 w 53793"/>
                <a:gd name="connsiteY3" fmla="*/ 60884 h 69242"/>
                <a:gd name="connsiteX4" fmla="*/ -4913 w 53793"/>
                <a:gd name="connsiteY4" fmla="*/ 69467 h 69242"/>
                <a:gd name="connsiteX5" fmla="*/ 48880 w 53793"/>
                <a:gd name="connsiteY5" fmla="*/ 69467 h 69242"/>
                <a:gd name="connsiteX6" fmla="*/ 48880 w 53793"/>
                <a:gd name="connsiteY6" fmla="*/ 224 h 69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3793" h="69242">
                  <a:moveTo>
                    <a:pt x="48880" y="224"/>
                  </a:moveTo>
                  <a:lnTo>
                    <a:pt x="39801" y="224"/>
                  </a:lnTo>
                  <a:lnTo>
                    <a:pt x="39801" y="60884"/>
                  </a:lnTo>
                  <a:lnTo>
                    <a:pt x="-4913" y="60884"/>
                  </a:lnTo>
                  <a:lnTo>
                    <a:pt x="-4913" y="69467"/>
                  </a:lnTo>
                  <a:lnTo>
                    <a:pt x="48880" y="69467"/>
                  </a:lnTo>
                  <a:lnTo>
                    <a:pt x="48880" y="224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81" name="Freeform: Shape 880">
              <a:extLst>
                <a:ext uri="{FF2B5EF4-FFF2-40B4-BE49-F238E27FC236}">
                  <a16:creationId xmlns:a16="http://schemas.microsoft.com/office/drawing/2014/main" id="{44520B3C-A693-F4AB-8AA8-CD1BE0EB2923}"/>
                </a:ext>
              </a:extLst>
            </p:cNvPr>
            <p:cNvSpPr/>
            <p:nvPr/>
          </p:nvSpPr>
          <p:spPr>
            <a:xfrm flipV="1">
              <a:off x="8214823" y="5907525"/>
              <a:ext cx="53792" cy="69242"/>
            </a:xfrm>
            <a:custGeom>
              <a:avLst/>
              <a:gdLst>
                <a:gd name="connsiteX0" fmla="*/ -5069 w 53792"/>
                <a:gd name="connsiteY0" fmla="*/ 224 h 69242"/>
                <a:gd name="connsiteX1" fmla="*/ 48724 w 53792"/>
                <a:gd name="connsiteY1" fmla="*/ 224 h 69242"/>
                <a:gd name="connsiteX2" fmla="*/ 48724 w 53792"/>
                <a:gd name="connsiteY2" fmla="*/ 69467 h 69242"/>
                <a:gd name="connsiteX3" fmla="*/ -5069 w 53792"/>
                <a:gd name="connsiteY3" fmla="*/ 69467 h 69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792" h="69242">
                  <a:moveTo>
                    <a:pt x="-5069" y="224"/>
                  </a:moveTo>
                  <a:lnTo>
                    <a:pt x="48724" y="224"/>
                  </a:lnTo>
                  <a:lnTo>
                    <a:pt x="48724" y="69467"/>
                  </a:lnTo>
                  <a:lnTo>
                    <a:pt x="-5069" y="69467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82" name="Freeform: Shape 881">
              <a:extLst>
                <a:ext uri="{FF2B5EF4-FFF2-40B4-BE49-F238E27FC236}">
                  <a16:creationId xmlns:a16="http://schemas.microsoft.com/office/drawing/2014/main" id="{9493B169-7E70-7905-B8CA-F44AF81C2652}"/>
                </a:ext>
              </a:extLst>
            </p:cNvPr>
            <p:cNvSpPr/>
            <p:nvPr/>
          </p:nvSpPr>
          <p:spPr>
            <a:xfrm flipV="1">
              <a:off x="8214823" y="5907525"/>
              <a:ext cx="53793" cy="69242"/>
            </a:xfrm>
            <a:custGeom>
              <a:avLst/>
              <a:gdLst>
                <a:gd name="connsiteX0" fmla="*/ 48724 w 53793"/>
                <a:gd name="connsiteY0" fmla="*/ 224 h 69242"/>
                <a:gd name="connsiteX1" fmla="*/ 39645 w 53793"/>
                <a:gd name="connsiteY1" fmla="*/ 224 h 69242"/>
                <a:gd name="connsiteX2" fmla="*/ 39645 w 53793"/>
                <a:gd name="connsiteY2" fmla="*/ 60884 h 69242"/>
                <a:gd name="connsiteX3" fmla="*/ -5069 w 53793"/>
                <a:gd name="connsiteY3" fmla="*/ 60884 h 69242"/>
                <a:gd name="connsiteX4" fmla="*/ -5069 w 53793"/>
                <a:gd name="connsiteY4" fmla="*/ 69467 h 69242"/>
                <a:gd name="connsiteX5" fmla="*/ 48724 w 53793"/>
                <a:gd name="connsiteY5" fmla="*/ 69467 h 69242"/>
                <a:gd name="connsiteX6" fmla="*/ 48724 w 53793"/>
                <a:gd name="connsiteY6" fmla="*/ 224 h 69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3793" h="69242">
                  <a:moveTo>
                    <a:pt x="48724" y="224"/>
                  </a:moveTo>
                  <a:lnTo>
                    <a:pt x="39645" y="224"/>
                  </a:lnTo>
                  <a:lnTo>
                    <a:pt x="39645" y="60884"/>
                  </a:lnTo>
                  <a:lnTo>
                    <a:pt x="-5069" y="60884"/>
                  </a:lnTo>
                  <a:lnTo>
                    <a:pt x="-5069" y="69467"/>
                  </a:lnTo>
                  <a:lnTo>
                    <a:pt x="48724" y="69467"/>
                  </a:lnTo>
                  <a:lnTo>
                    <a:pt x="48724" y="224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83" name="Freeform: Shape 882">
              <a:extLst>
                <a:ext uri="{FF2B5EF4-FFF2-40B4-BE49-F238E27FC236}">
                  <a16:creationId xmlns:a16="http://schemas.microsoft.com/office/drawing/2014/main" id="{92F35AFF-E62F-BA5B-4030-8E171A4B9645}"/>
                </a:ext>
              </a:extLst>
            </p:cNvPr>
            <p:cNvSpPr/>
            <p:nvPr/>
          </p:nvSpPr>
          <p:spPr>
            <a:xfrm flipV="1">
              <a:off x="8380277" y="5907525"/>
              <a:ext cx="53792" cy="69242"/>
            </a:xfrm>
            <a:custGeom>
              <a:avLst/>
              <a:gdLst>
                <a:gd name="connsiteX0" fmla="*/ -5224 w 53792"/>
                <a:gd name="connsiteY0" fmla="*/ 224 h 69242"/>
                <a:gd name="connsiteX1" fmla="*/ 48568 w 53792"/>
                <a:gd name="connsiteY1" fmla="*/ 224 h 69242"/>
                <a:gd name="connsiteX2" fmla="*/ 48568 w 53792"/>
                <a:gd name="connsiteY2" fmla="*/ 69467 h 69242"/>
                <a:gd name="connsiteX3" fmla="*/ -5224 w 53792"/>
                <a:gd name="connsiteY3" fmla="*/ 69467 h 69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792" h="69242">
                  <a:moveTo>
                    <a:pt x="-5224" y="224"/>
                  </a:moveTo>
                  <a:lnTo>
                    <a:pt x="48568" y="224"/>
                  </a:lnTo>
                  <a:lnTo>
                    <a:pt x="48568" y="69467"/>
                  </a:lnTo>
                  <a:lnTo>
                    <a:pt x="-5224" y="69467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84" name="Freeform: Shape 883">
              <a:extLst>
                <a:ext uri="{FF2B5EF4-FFF2-40B4-BE49-F238E27FC236}">
                  <a16:creationId xmlns:a16="http://schemas.microsoft.com/office/drawing/2014/main" id="{D8CCD837-E028-562F-11E1-E2FD0C3A8C0B}"/>
                </a:ext>
              </a:extLst>
            </p:cNvPr>
            <p:cNvSpPr/>
            <p:nvPr/>
          </p:nvSpPr>
          <p:spPr>
            <a:xfrm flipV="1">
              <a:off x="8380277" y="5907525"/>
              <a:ext cx="53793" cy="69242"/>
            </a:xfrm>
            <a:custGeom>
              <a:avLst/>
              <a:gdLst>
                <a:gd name="connsiteX0" fmla="*/ 48569 w 53793"/>
                <a:gd name="connsiteY0" fmla="*/ 224 h 69242"/>
                <a:gd name="connsiteX1" fmla="*/ 39490 w 53793"/>
                <a:gd name="connsiteY1" fmla="*/ 224 h 69242"/>
                <a:gd name="connsiteX2" fmla="*/ 39490 w 53793"/>
                <a:gd name="connsiteY2" fmla="*/ 60884 h 69242"/>
                <a:gd name="connsiteX3" fmla="*/ -5224 w 53793"/>
                <a:gd name="connsiteY3" fmla="*/ 60884 h 69242"/>
                <a:gd name="connsiteX4" fmla="*/ -5224 w 53793"/>
                <a:gd name="connsiteY4" fmla="*/ 69467 h 69242"/>
                <a:gd name="connsiteX5" fmla="*/ 48569 w 53793"/>
                <a:gd name="connsiteY5" fmla="*/ 69467 h 69242"/>
                <a:gd name="connsiteX6" fmla="*/ 48569 w 53793"/>
                <a:gd name="connsiteY6" fmla="*/ 224 h 69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3793" h="69242">
                  <a:moveTo>
                    <a:pt x="48569" y="224"/>
                  </a:moveTo>
                  <a:lnTo>
                    <a:pt x="39490" y="224"/>
                  </a:lnTo>
                  <a:lnTo>
                    <a:pt x="39490" y="60884"/>
                  </a:lnTo>
                  <a:lnTo>
                    <a:pt x="-5224" y="60884"/>
                  </a:lnTo>
                  <a:lnTo>
                    <a:pt x="-5224" y="69467"/>
                  </a:lnTo>
                  <a:lnTo>
                    <a:pt x="48569" y="69467"/>
                  </a:lnTo>
                  <a:lnTo>
                    <a:pt x="48569" y="224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85" name="Freeform: Shape 884">
              <a:extLst>
                <a:ext uri="{FF2B5EF4-FFF2-40B4-BE49-F238E27FC236}">
                  <a16:creationId xmlns:a16="http://schemas.microsoft.com/office/drawing/2014/main" id="{ED5B0072-8DD5-FEE7-196A-CF09E7BCF52F}"/>
                </a:ext>
              </a:extLst>
            </p:cNvPr>
            <p:cNvSpPr/>
            <p:nvPr/>
          </p:nvSpPr>
          <p:spPr>
            <a:xfrm flipV="1">
              <a:off x="8049369" y="6031327"/>
              <a:ext cx="53792" cy="69239"/>
            </a:xfrm>
            <a:custGeom>
              <a:avLst/>
              <a:gdLst>
                <a:gd name="connsiteX0" fmla="*/ -4913 w 53792"/>
                <a:gd name="connsiteY0" fmla="*/ 377 h 69239"/>
                <a:gd name="connsiteX1" fmla="*/ 48880 w 53792"/>
                <a:gd name="connsiteY1" fmla="*/ 377 h 69239"/>
                <a:gd name="connsiteX2" fmla="*/ 48880 w 53792"/>
                <a:gd name="connsiteY2" fmla="*/ 69616 h 69239"/>
                <a:gd name="connsiteX3" fmla="*/ -4913 w 53792"/>
                <a:gd name="connsiteY3" fmla="*/ 69616 h 69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792" h="69239">
                  <a:moveTo>
                    <a:pt x="-4913" y="377"/>
                  </a:moveTo>
                  <a:lnTo>
                    <a:pt x="48880" y="377"/>
                  </a:lnTo>
                  <a:lnTo>
                    <a:pt x="48880" y="69616"/>
                  </a:lnTo>
                  <a:lnTo>
                    <a:pt x="-4913" y="69616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86" name="Freeform: Shape 885">
              <a:extLst>
                <a:ext uri="{FF2B5EF4-FFF2-40B4-BE49-F238E27FC236}">
                  <a16:creationId xmlns:a16="http://schemas.microsoft.com/office/drawing/2014/main" id="{76A645A9-8A88-5321-C9F8-D30A9F32AF0E}"/>
                </a:ext>
              </a:extLst>
            </p:cNvPr>
            <p:cNvSpPr/>
            <p:nvPr/>
          </p:nvSpPr>
          <p:spPr>
            <a:xfrm flipV="1">
              <a:off x="8049369" y="6031328"/>
              <a:ext cx="53793" cy="69239"/>
            </a:xfrm>
            <a:custGeom>
              <a:avLst/>
              <a:gdLst>
                <a:gd name="connsiteX0" fmla="*/ 48880 w 53793"/>
                <a:gd name="connsiteY0" fmla="*/ 377 h 69239"/>
                <a:gd name="connsiteX1" fmla="*/ 39801 w 53793"/>
                <a:gd name="connsiteY1" fmla="*/ 377 h 69239"/>
                <a:gd name="connsiteX2" fmla="*/ 39801 w 53793"/>
                <a:gd name="connsiteY2" fmla="*/ 61035 h 69239"/>
                <a:gd name="connsiteX3" fmla="*/ -4913 w 53793"/>
                <a:gd name="connsiteY3" fmla="*/ 61035 h 69239"/>
                <a:gd name="connsiteX4" fmla="*/ -4913 w 53793"/>
                <a:gd name="connsiteY4" fmla="*/ 69616 h 69239"/>
                <a:gd name="connsiteX5" fmla="*/ 48880 w 53793"/>
                <a:gd name="connsiteY5" fmla="*/ 69616 h 69239"/>
                <a:gd name="connsiteX6" fmla="*/ 48880 w 53793"/>
                <a:gd name="connsiteY6" fmla="*/ 377 h 69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3793" h="69239">
                  <a:moveTo>
                    <a:pt x="48880" y="377"/>
                  </a:moveTo>
                  <a:lnTo>
                    <a:pt x="39801" y="377"/>
                  </a:lnTo>
                  <a:lnTo>
                    <a:pt x="39801" y="61035"/>
                  </a:lnTo>
                  <a:lnTo>
                    <a:pt x="-4913" y="61035"/>
                  </a:lnTo>
                  <a:lnTo>
                    <a:pt x="-4913" y="69616"/>
                  </a:lnTo>
                  <a:lnTo>
                    <a:pt x="48880" y="69616"/>
                  </a:lnTo>
                  <a:lnTo>
                    <a:pt x="48880" y="377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87" name="Freeform: Shape 886">
              <a:extLst>
                <a:ext uri="{FF2B5EF4-FFF2-40B4-BE49-F238E27FC236}">
                  <a16:creationId xmlns:a16="http://schemas.microsoft.com/office/drawing/2014/main" id="{F03B01F2-D6EC-719A-6758-441A9F18110F}"/>
                </a:ext>
              </a:extLst>
            </p:cNvPr>
            <p:cNvSpPr/>
            <p:nvPr/>
          </p:nvSpPr>
          <p:spPr>
            <a:xfrm flipV="1">
              <a:off x="8214823" y="6031327"/>
              <a:ext cx="53792" cy="69239"/>
            </a:xfrm>
            <a:custGeom>
              <a:avLst/>
              <a:gdLst>
                <a:gd name="connsiteX0" fmla="*/ -5069 w 53792"/>
                <a:gd name="connsiteY0" fmla="*/ 377 h 69239"/>
                <a:gd name="connsiteX1" fmla="*/ 48724 w 53792"/>
                <a:gd name="connsiteY1" fmla="*/ 377 h 69239"/>
                <a:gd name="connsiteX2" fmla="*/ 48724 w 53792"/>
                <a:gd name="connsiteY2" fmla="*/ 69616 h 69239"/>
                <a:gd name="connsiteX3" fmla="*/ -5069 w 53792"/>
                <a:gd name="connsiteY3" fmla="*/ 69616 h 69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792" h="69239">
                  <a:moveTo>
                    <a:pt x="-5069" y="377"/>
                  </a:moveTo>
                  <a:lnTo>
                    <a:pt x="48724" y="377"/>
                  </a:lnTo>
                  <a:lnTo>
                    <a:pt x="48724" y="69616"/>
                  </a:lnTo>
                  <a:lnTo>
                    <a:pt x="-5069" y="69616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88" name="Freeform: Shape 887">
              <a:extLst>
                <a:ext uri="{FF2B5EF4-FFF2-40B4-BE49-F238E27FC236}">
                  <a16:creationId xmlns:a16="http://schemas.microsoft.com/office/drawing/2014/main" id="{07B562EB-12E8-7328-E935-68DBD3616784}"/>
                </a:ext>
              </a:extLst>
            </p:cNvPr>
            <p:cNvSpPr/>
            <p:nvPr/>
          </p:nvSpPr>
          <p:spPr>
            <a:xfrm flipV="1">
              <a:off x="8214823" y="6031328"/>
              <a:ext cx="53793" cy="69239"/>
            </a:xfrm>
            <a:custGeom>
              <a:avLst/>
              <a:gdLst>
                <a:gd name="connsiteX0" fmla="*/ 48724 w 53793"/>
                <a:gd name="connsiteY0" fmla="*/ 377 h 69239"/>
                <a:gd name="connsiteX1" fmla="*/ 39645 w 53793"/>
                <a:gd name="connsiteY1" fmla="*/ 377 h 69239"/>
                <a:gd name="connsiteX2" fmla="*/ 39645 w 53793"/>
                <a:gd name="connsiteY2" fmla="*/ 61035 h 69239"/>
                <a:gd name="connsiteX3" fmla="*/ -5069 w 53793"/>
                <a:gd name="connsiteY3" fmla="*/ 61035 h 69239"/>
                <a:gd name="connsiteX4" fmla="*/ -5069 w 53793"/>
                <a:gd name="connsiteY4" fmla="*/ 69616 h 69239"/>
                <a:gd name="connsiteX5" fmla="*/ 48724 w 53793"/>
                <a:gd name="connsiteY5" fmla="*/ 69616 h 69239"/>
                <a:gd name="connsiteX6" fmla="*/ 48724 w 53793"/>
                <a:gd name="connsiteY6" fmla="*/ 377 h 69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3793" h="69239">
                  <a:moveTo>
                    <a:pt x="48724" y="377"/>
                  </a:moveTo>
                  <a:lnTo>
                    <a:pt x="39645" y="377"/>
                  </a:lnTo>
                  <a:lnTo>
                    <a:pt x="39645" y="61035"/>
                  </a:lnTo>
                  <a:lnTo>
                    <a:pt x="-5069" y="61035"/>
                  </a:lnTo>
                  <a:lnTo>
                    <a:pt x="-5069" y="69616"/>
                  </a:lnTo>
                  <a:lnTo>
                    <a:pt x="48724" y="69616"/>
                  </a:lnTo>
                  <a:lnTo>
                    <a:pt x="48724" y="377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89" name="Freeform: Shape 888">
              <a:extLst>
                <a:ext uri="{FF2B5EF4-FFF2-40B4-BE49-F238E27FC236}">
                  <a16:creationId xmlns:a16="http://schemas.microsoft.com/office/drawing/2014/main" id="{0576D319-C314-411F-A702-6FC77994F3E2}"/>
                </a:ext>
              </a:extLst>
            </p:cNvPr>
            <p:cNvSpPr/>
            <p:nvPr/>
          </p:nvSpPr>
          <p:spPr>
            <a:xfrm flipV="1">
              <a:off x="8380277" y="6031327"/>
              <a:ext cx="53792" cy="69239"/>
            </a:xfrm>
            <a:custGeom>
              <a:avLst/>
              <a:gdLst>
                <a:gd name="connsiteX0" fmla="*/ -5224 w 53792"/>
                <a:gd name="connsiteY0" fmla="*/ 377 h 69239"/>
                <a:gd name="connsiteX1" fmla="*/ 48568 w 53792"/>
                <a:gd name="connsiteY1" fmla="*/ 377 h 69239"/>
                <a:gd name="connsiteX2" fmla="*/ 48568 w 53792"/>
                <a:gd name="connsiteY2" fmla="*/ 69616 h 69239"/>
                <a:gd name="connsiteX3" fmla="*/ -5224 w 53792"/>
                <a:gd name="connsiteY3" fmla="*/ 69616 h 69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792" h="69239">
                  <a:moveTo>
                    <a:pt x="-5224" y="377"/>
                  </a:moveTo>
                  <a:lnTo>
                    <a:pt x="48568" y="377"/>
                  </a:lnTo>
                  <a:lnTo>
                    <a:pt x="48568" y="69616"/>
                  </a:lnTo>
                  <a:lnTo>
                    <a:pt x="-5224" y="69616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90" name="Freeform: Shape 889">
              <a:extLst>
                <a:ext uri="{FF2B5EF4-FFF2-40B4-BE49-F238E27FC236}">
                  <a16:creationId xmlns:a16="http://schemas.microsoft.com/office/drawing/2014/main" id="{B90155FE-8FA2-68C4-EA2C-9EF3D2374C26}"/>
                </a:ext>
              </a:extLst>
            </p:cNvPr>
            <p:cNvSpPr/>
            <p:nvPr/>
          </p:nvSpPr>
          <p:spPr>
            <a:xfrm flipV="1">
              <a:off x="8380277" y="6031328"/>
              <a:ext cx="53793" cy="69239"/>
            </a:xfrm>
            <a:custGeom>
              <a:avLst/>
              <a:gdLst>
                <a:gd name="connsiteX0" fmla="*/ 48569 w 53793"/>
                <a:gd name="connsiteY0" fmla="*/ 377 h 69239"/>
                <a:gd name="connsiteX1" fmla="*/ 39490 w 53793"/>
                <a:gd name="connsiteY1" fmla="*/ 377 h 69239"/>
                <a:gd name="connsiteX2" fmla="*/ 39490 w 53793"/>
                <a:gd name="connsiteY2" fmla="*/ 61035 h 69239"/>
                <a:gd name="connsiteX3" fmla="*/ -5224 w 53793"/>
                <a:gd name="connsiteY3" fmla="*/ 61035 h 69239"/>
                <a:gd name="connsiteX4" fmla="*/ -5224 w 53793"/>
                <a:gd name="connsiteY4" fmla="*/ 69616 h 69239"/>
                <a:gd name="connsiteX5" fmla="*/ 48569 w 53793"/>
                <a:gd name="connsiteY5" fmla="*/ 69616 h 69239"/>
                <a:gd name="connsiteX6" fmla="*/ 48569 w 53793"/>
                <a:gd name="connsiteY6" fmla="*/ 377 h 69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3793" h="69239">
                  <a:moveTo>
                    <a:pt x="48569" y="377"/>
                  </a:moveTo>
                  <a:lnTo>
                    <a:pt x="39490" y="377"/>
                  </a:lnTo>
                  <a:lnTo>
                    <a:pt x="39490" y="61035"/>
                  </a:lnTo>
                  <a:lnTo>
                    <a:pt x="-5224" y="61035"/>
                  </a:lnTo>
                  <a:lnTo>
                    <a:pt x="-5224" y="69616"/>
                  </a:lnTo>
                  <a:lnTo>
                    <a:pt x="48569" y="69616"/>
                  </a:lnTo>
                  <a:lnTo>
                    <a:pt x="48569" y="377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91" name="Freeform: Shape 890">
              <a:extLst>
                <a:ext uri="{FF2B5EF4-FFF2-40B4-BE49-F238E27FC236}">
                  <a16:creationId xmlns:a16="http://schemas.microsoft.com/office/drawing/2014/main" id="{E506DAE9-3611-FDB2-955A-71C3FE6E544D}"/>
                </a:ext>
              </a:extLst>
            </p:cNvPr>
            <p:cNvSpPr/>
            <p:nvPr/>
          </p:nvSpPr>
          <p:spPr>
            <a:xfrm flipV="1">
              <a:off x="7594134" y="5821021"/>
              <a:ext cx="242789" cy="346956"/>
            </a:xfrm>
            <a:custGeom>
              <a:avLst/>
              <a:gdLst>
                <a:gd name="connsiteX0" fmla="*/ 238215 w 242789"/>
                <a:gd name="connsiteY0" fmla="*/ 289 h 346956"/>
                <a:gd name="connsiteX1" fmla="*/ 155396 w 242789"/>
                <a:gd name="connsiteY1" fmla="*/ 289 h 346956"/>
                <a:gd name="connsiteX2" fmla="*/ 155396 w 242789"/>
                <a:gd name="connsiteY2" fmla="*/ 274409 h 346956"/>
                <a:gd name="connsiteX3" fmla="*/ 117355 w 242789"/>
                <a:gd name="connsiteY3" fmla="*/ 274409 h 346956"/>
                <a:gd name="connsiteX4" fmla="*/ 117355 w 242789"/>
                <a:gd name="connsiteY4" fmla="*/ 289 h 346956"/>
                <a:gd name="connsiteX5" fmla="*/ 82043 w 242789"/>
                <a:gd name="connsiteY5" fmla="*/ 289 h 346956"/>
                <a:gd name="connsiteX6" fmla="*/ 82043 w 242789"/>
                <a:gd name="connsiteY6" fmla="*/ 274409 h 346956"/>
                <a:gd name="connsiteX7" fmla="*/ 44002 w 242789"/>
                <a:gd name="connsiteY7" fmla="*/ 274409 h 346956"/>
                <a:gd name="connsiteX8" fmla="*/ 44002 w 242789"/>
                <a:gd name="connsiteY8" fmla="*/ 289 h 346956"/>
                <a:gd name="connsiteX9" fmla="*/ -4574 w 242789"/>
                <a:gd name="connsiteY9" fmla="*/ 289 h 346956"/>
                <a:gd name="connsiteX10" fmla="*/ -4574 w 242789"/>
                <a:gd name="connsiteY10" fmla="*/ 347245 h 346956"/>
                <a:gd name="connsiteX11" fmla="*/ 238215 w 242789"/>
                <a:gd name="connsiteY11" fmla="*/ 347245 h 346956"/>
                <a:gd name="connsiteX12" fmla="*/ 238215 w 242789"/>
                <a:gd name="connsiteY12" fmla="*/ 289 h 346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2789" h="346956">
                  <a:moveTo>
                    <a:pt x="238215" y="289"/>
                  </a:moveTo>
                  <a:lnTo>
                    <a:pt x="155396" y="289"/>
                  </a:lnTo>
                  <a:lnTo>
                    <a:pt x="155396" y="274409"/>
                  </a:lnTo>
                  <a:lnTo>
                    <a:pt x="117355" y="274409"/>
                  </a:lnTo>
                  <a:lnTo>
                    <a:pt x="117355" y="289"/>
                  </a:lnTo>
                  <a:lnTo>
                    <a:pt x="82043" y="289"/>
                  </a:lnTo>
                  <a:lnTo>
                    <a:pt x="82043" y="274409"/>
                  </a:lnTo>
                  <a:lnTo>
                    <a:pt x="44002" y="274409"/>
                  </a:lnTo>
                  <a:lnTo>
                    <a:pt x="44002" y="289"/>
                  </a:lnTo>
                  <a:lnTo>
                    <a:pt x="-4574" y="289"/>
                  </a:lnTo>
                  <a:lnTo>
                    <a:pt x="-4574" y="347245"/>
                  </a:lnTo>
                  <a:lnTo>
                    <a:pt x="238215" y="347245"/>
                  </a:lnTo>
                  <a:lnTo>
                    <a:pt x="238215" y="289"/>
                  </a:lnTo>
                </a:path>
              </a:pathLst>
            </a:custGeom>
            <a:solidFill>
              <a:srgbClr val="CC4341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92" name="Freeform: Shape 891">
              <a:extLst>
                <a:ext uri="{FF2B5EF4-FFF2-40B4-BE49-F238E27FC236}">
                  <a16:creationId xmlns:a16="http://schemas.microsoft.com/office/drawing/2014/main" id="{44AAB0FE-B9A1-F06A-9931-101575665A2D}"/>
                </a:ext>
              </a:extLst>
            </p:cNvPr>
            <p:cNvSpPr/>
            <p:nvPr/>
          </p:nvSpPr>
          <p:spPr>
            <a:xfrm flipV="1">
              <a:off x="7716063" y="5893857"/>
              <a:ext cx="38040" cy="274120"/>
            </a:xfrm>
            <a:custGeom>
              <a:avLst/>
              <a:gdLst>
                <a:gd name="connsiteX0" fmla="*/ -4593 w 38040"/>
                <a:gd name="connsiteY0" fmla="*/ 333 h 274120"/>
                <a:gd name="connsiteX1" fmla="*/ 33448 w 38040"/>
                <a:gd name="connsiteY1" fmla="*/ 333 h 274120"/>
                <a:gd name="connsiteX2" fmla="*/ 33448 w 38040"/>
                <a:gd name="connsiteY2" fmla="*/ 274454 h 274120"/>
                <a:gd name="connsiteX3" fmla="*/ -4593 w 38040"/>
                <a:gd name="connsiteY3" fmla="*/ 274454 h 274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040" h="274120">
                  <a:moveTo>
                    <a:pt x="-4593" y="333"/>
                  </a:moveTo>
                  <a:lnTo>
                    <a:pt x="33448" y="333"/>
                  </a:lnTo>
                  <a:lnTo>
                    <a:pt x="33448" y="274454"/>
                  </a:lnTo>
                  <a:lnTo>
                    <a:pt x="-4593" y="274454"/>
                  </a:lnTo>
                  <a:close/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93" name="Freeform: Shape 892">
              <a:extLst>
                <a:ext uri="{FF2B5EF4-FFF2-40B4-BE49-F238E27FC236}">
                  <a16:creationId xmlns:a16="http://schemas.microsoft.com/office/drawing/2014/main" id="{D7F7117D-798C-841C-B02D-502BC482B738}"/>
                </a:ext>
              </a:extLst>
            </p:cNvPr>
            <p:cNvSpPr/>
            <p:nvPr/>
          </p:nvSpPr>
          <p:spPr>
            <a:xfrm flipV="1">
              <a:off x="7642710" y="5893857"/>
              <a:ext cx="38040" cy="274120"/>
            </a:xfrm>
            <a:custGeom>
              <a:avLst/>
              <a:gdLst>
                <a:gd name="connsiteX0" fmla="*/ -4524 w 38040"/>
                <a:gd name="connsiteY0" fmla="*/ 333 h 274120"/>
                <a:gd name="connsiteX1" fmla="*/ 33517 w 38040"/>
                <a:gd name="connsiteY1" fmla="*/ 333 h 274120"/>
                <a:gd name="connsiteX2" fmla="*/ 33517 w 38040"/>
                <a:gd name="connsiteY2" fmla="*/ 274454 h 274120"/>
                <a:gd name="connsiteX3" fmla="*/ -4524 w 38040"/>
                <a:gd name="connsiteY3" fmla="*/ 274454 h 274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040" h="274120">
                  <a:moveTo>
                    <a:pt x="-4524" y="333"/>
                  </a:moveTo>
                  <a:lnTo>
                    <a:pt x="33517" y="333"/>
                  </a:lnTo>
                  <a:lnTo>
                    <a:pt x="33517" y="274454"/>
                  </a:lnTo>
                  <a:lnTo>
                    <a:pt x="-4524" y="274454"/>
                  </a:lnTo>
                  <a:close/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94" name="Freeform: Shape 893">
              <a:extLst>
                <a:ext uri="{FF2B5EF4-FFF2-40B4-BE49-F238E27FC236}">
                  <a16:creationId xmlns:a16="http://schemas.microsoft.com/office/drawing/2014/main" id="{5E9CFAB7-2AD7-8EBB-2E3E-A6A77FA89B37}"/>
                </a:ext>
              </a:extLst>
            </p:cNvPr>
            <p:cNvSpPr/>
            <p:nvPr/>
          </p:nvSpPr>
          <p:spPr>
            <a:xfrm flipV="1">
              <a:off x="7594134" y="6167977"/>
              <a:ext cx="242789" cy="89777"/>
            </a:xfrm>
            <a:custGeom>
              <a:avLst/>
              <a:gdLst>
                <a:gd name="connsiteX0" fmla="*/ 238215 w 242789"/>
                <a:gd name="connsiteY0" fmla="*/ 557 h 89777"/>
                <a:gd name="connsiteX1" fmla="*/ -4574 w 242789"/>
                <a:gd name="connsiteY1" fmla="*/ 557 h 89777"/>
                <a:gd name="connsiteX2" fmla="*/ -4574 w 242789"/>
                <a:gd name="connsiteY2" fmla="*/ 90334 h 89777"/>
                <a:gd name="connsiteX3" fmla="*/ 238215 w 242789"/>
                <a:gd name="connsiteY3" fmla="*/ 90334 h 89777"/>
                <a:gd name="connsiteX4" fmla="*/ 238215 w 242789"/>
                <a:gd name="connsiteY4" fmla="*/ 557 h 89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2789" h="89777">
                  <a:moveTo>
                    <a:pt x="238215" y="557"/>
                  </a:moveTo>
                  <a:lnTo>
                    <a:pt x="-4574" y="557"/>
                  </a:lnTo>
                  <a:lnTo>
                    <a:pt x="-4574" y="90334"/>
                  </a:lnTo>
                  <a:lnTo>
                    <a:pt x="238215" y="90334"/>
                  </a:lnTo>
                  <a:lnTo>
                    <a:pt x="238215" y="557"/>
                  </a:lnTo>
                </a:path>
              </a:pathLst>
            </a:custGeom>
            <a:solidFill>
              <a:srgbClr val="8F9192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95" name="Freeform: Shape 894">
              <a:extLst>
                <a:ext uri="{FF2B5EF4-FFF2-40B4-BE49-F238E27FC236}">
                  <a16:creationId xmlns:a16="http://schemas.microsoft.com/office/drawing/2014/main" id="{1F5911E5-6499-C8E8-6C8C-863CF70195FA}"/>
                </a:ext>
              </a:extLst>
            </p:cNvPr>
            <p:cNvSpPr/>
            <p:nvPr/>
          </p:nvSpPr>
          <p:spPr>
            <a:xfrm flipV="1">
              <a:off x="6537419" y="4830976"/>
              <a:ext cx="1054954" cy="1424686"/>
            </a:xfrm>
            <a:custGeom>
              <a:avLst/>
              <a:gdLst>
                <a:gd name="connsiteX0" fmla="*/ -3962 w 1054954"/>
                <a:gd name="connsiteY0" fmla="*/ -266 h 1424686"/>
                <a:gd name="connsiteX1" fmla="*/ 1050992 w 1054954"/>
                <a:gd name="connsiteY1" fmla="*/ -266 h 1424686"/>
                <a:gd name="connsiteX2" fmla="*/ 1050992 w 1054954"/>
                <a:gd name="connsiteY2" fmla="*/ 1424421 h 1424686"/>
                <a:gd name="connsiteX3" fmla="*/ -3962 w 1054954"/>
                <a:gd name="connsiteY3" fmla="*/ 1424421 h 1424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4954" h="1424686">
                  <a:moveTo>
                    <a:pt x="-3962" y="-266"/>
                  </a:moveTo>
                  <a:lnTo>
                    <a:pt x="1050992" y="-266"/>
                  </a:lnTo>
                  <a:lnTo>
                    <a:pt x="1050992" y="1424421"/>
                  </a:lnTo>
                  <a:lnTo>
                    <a:pt x="-3962" y="1424421"/>
                  </a:lnTo>
                  <a:close/>
                </a:path>
              </a:pathLst>
            </a:custGeom>
            <a:solidFill>
              <a:srgbClr val="F2575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96" name="Freeform: Shape 895">
              <a:extLst>
                <a:ext uri="{FF2B5EF4-FFF2-40B4-BE49-F238E27FC236}">
                  <a16:creationId xmlns:a16="http://schemas.microsoft.com/office/drawing/2014/main" id="{D75107C0-2E13-DD84-5C47-FF01399DE5A8}"/>
                </a:ext>
              </a:extLst>
            </p:cNvPr>
            <p:cNvSpPr/>
            <p:nvPr/>
          </p:nvSpPr>
          <p:spPr>
            <a:xfrm flipV="1">
              <a:off x="6769166" y="4932516"/>
              <a:ext cx="77481" cy="111319"/>
            </a:xfrm>
            <a:custGeom>
              <a:avLst/>
              <a:gdLst>
                <a:gd name="connsiteX0" fmla="*/ -3721 w 77481"/>
                <a:gd name="connsiteY0" fmla="*/ -949 h 111319"/>
                <a:gd name="connsiteX1" fmla="*/ 73760 w 77481"/>
                <a:gd name="connsiteY1" fmla="*/ -949 h 111319"/>
                <a:gd name="connsiteX2" fmla="*/ 73760 w 77481"/>
                <a:gd name="connsiteY2" fmla="*/ 110371 h 111319"/>
                <a:gd name="connsiteX3" fmla="*/ -3721 w 77481"/>
                <a:gd name="connsiteY3" fmla="*/ 110371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481" h="111319">
                  <a:moveTo>
                    <a:pt x="-3721" y="-949"/>
                  </a:moveTo>
                  <a:lnTo>
                    <a:pt x="73760" y="-949"/>
                  </a:lnTo>
                  <a:lnTo>
                    <a:pt x="73760" y="110371"/>
                  </a:lnTo>
                  <a:lnTo>
                    <a:pt x="-3721" y="110371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97" name="Freeform: Shape 896">
              <a:extLst>
                <a:ext uri="{FF2B5EF4-FFF2-40B4-BE49-F238E27FC236}">
                  <a16:creationId xmlns:a16="http://schemas.microsoft.com/office/drawing/2014/main" id="{DFF369A2-71FF-3A26-5649-D4EDBCF42925}"/>
                </a:ext>
              </a:extLst>
            </p:cNvPr>
            <p:cNvSpPr/>
            <p:nvPr/>
          </p:nvSpPr>
          <p:spPr>
            <a:xfrm flipV="1">
              <a:off x="6769166" y="4932516"/>
              <a:ext cx="77482" cy="111319"/>
            </a:xfrm>
            <a:custGeom>
              <a:avLst/>
              <a:gdLst>
                <a:gd name="connsiteX0" fmla="*/ 73762 w 77482"/>
                <a:gd name="connsiteY0" fmla="*/ -949 h 111319"/>
                <a:gd name="connsiteX1" fmla="*/ 60691 w 77482"/>
                <a:gd name="connsiteY1" fmla="*/ -949 h 111319"/>
                <a:gd name="connsiteX2" fmla="*/ 60691 w 77482"/>
                <a:gd name="connsiteY2" fmla="*/ 96564 h 111319"/>
                <a:gd name="connsiteX3" fmla="*/ -3721 w 77482"/>
                <a:gd name="connsiteY3" fmla="*/ 96564 h 111319"/>
                <a:gd name="connsiteX4" fmla="*/ -3721 w 77482"/>
                <a:gd name="connsiteY4" fmla="*/ 110371 h 111319"/>
                <a:gd name="connsiteX5" fmla="*/ 73762 w 77482"/>
                <a:gd name="connsiteY5" fmla="*/ 110371 h 111319"/>
                <a:gd name="connsiteX6" fmla="*/ 73762 w 77482"/>
                <a:gd name="connsiteY6" fmla="*/ -949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482" h="111319">
                  <a:moveTo>
                    <a:pt x="73762" y="-949"/>
                  </a:moveTo>
                  <a:lnTo>
                    <a:pt x="60691" y="-949"/>
                  </a:lnTo>
                  <a:lnTo>
                    <a:pt x="60691" y="96564"/>
                  </a:lnTo>
                  <a:lnTo>
                    <a:pt x="-3721" y="96564"/>
                  </a:lnTo>
                  <a:lnTo>
                    <a:pt x="-3721" y="110371"/>
                  </a:lnTo>
                  <a:lnTo>
                    <a:pt x="73762" y="110371"/>
                  </a:lnTo>
                  <a:lnTo>
                    <a:pt x="73762" y="-949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98" name="Freeform: Shape 897">
              <a:extLst>
                <a:ext uri="{FF2B5EF4-FFF2-40B4-BE49-F238E27FC236}">
                  <a16:creationId xmlns:a16="http://schemas.microsoft.com/office/drawing/2014/main" id="{274540A3-DF84-8494-6D4A-9B1FC0B357F0}"/>
                </a:ext>
              </a:extLst>
            </p:cNvPr>
            <p:cNvSpPr/>
            <p:nvPr/>
          </p:nvSpPr>
          <p:spPr>
            <a:xfrm flipV="1">
              <a:off x="6911457" y="4932516"/>
              <a:ext cx="77481" cy="111319"/>
            </a:xfrm>
            <a:custGeom>
              <a:avLst/>
              <a:gdLst>
                <a:gd name="connsiteX0" fmla="*/ -3855 w 77481"/>
                <a:gd name="connsiteY0" fmla="*/ -949 h 111319"/>
                <a:gd name="connsiteX1" fmla="*/ 73627 w 77481"/>
                <a:gd name="connsiteY1" fmla="*/ -949 h 111319"/>
                <a:gd name="connsiteX2" fmla="*/ 73627 w 77481"/>
                <a:gd name="connsiteY2" fmla="*/ 110371 h 111319"/>
                <a:gd name="connsiteX3" fmla="*/ -3855 w 77481"/>
                <a:gd name="connsiteY3" fmla="*/ 110371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481" h="111319">
                  <a:moveTo>
                    <a:pt x="-3855" y="-949"/>
                  </a:moveTo>
                  <a:lnTo>
                    <a:pt x="73627" y="-949"/>
                  </a:lnTo>
                  <a:lnTo>
                    <a:pt x="73627" y="110371"/>
                  </a:lnTo>
                  <a:lnTo>
                    <a:pt x="-3855" y="110371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99" name="Freeform: Shape 898">
              <a:extLst>
                <a:ext uri="{FF2B5EF4-FFF2-40B4-BE49-F238E27FC236}">
                  <a16:creationId xmlns:a16="http://schemas.microsoft.com/office/drawing/2014/main" id="{13D8F38F-7C67-96C4-0B56-669658A7AA0D}"/>
                </a:ext>
              </a:extLst>
            </p:cNvPr>
            <p:cNvSpPr/>
            <p:nvPr/>
          </p:nvSpPr>
          <p:spPr>
            <a:xfrm flipV="1">
              <a:off x="6911457" y="4932516"/>
              <a:ext cx="77482" cy="111319"/>
            </a:xfrm>
            <a:custGeom>
              <a:avLst/>
              <a:gdLst>
                <a:gd name="connsiteX0" fmla="*/ 73628 w 77482"/>
                <a:gd name="connsiteY0" fmla="*/ -949 h 111319"/>
                <a:gd name="connsiteX1" fmla="*/ 60548 w 77482"/>
                <a:gd name="connsiteY1" fmla="*/ -949 h 111319"/>
                <a:gd name="connsiteX2" fmla="*/ 60548 w 77482"/>
                <a:gd name="connsiteY2" fmla="*/ 96564 h 111319"/>
                <a:gd name="connsiteX3" fmla="*/ -3855 w 77482"/>
                <a:gd name="connsiteY3" fmla="*/ 96564 h 111319"/>
                <a:gd name="connsiteX4" fmla="*/ -3855 w 77482"/>
                <a:gd name="connsiteY4" fmla="*/ 110371 h 111319"/>
                <a:gd name="connsiteX5" fmla="*/ 73628 w 77482"/>
                <a:gd name="connsiteY5" fmla="*/ 110371 h 111319"/>
                <a:gd name="connsiteX6" fmla="*/ 73628 w 77482"/>
                <a:gd name="connsiteY6" fmla="*/ -949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482" h="111319">
                  <a:moveTo>
                    <a:pt x="73628" y="-949"/>
                  </a:moveTo>
                  <a:lnTo>
                    <a:pt x="60548" y="-949"/>
                  </a:lnTo>
                  <a:lnTo>
                    <a:pt x="60548" y="96564"/>
                  </a:lnTo>
                  <a:lnTo>
                    <a:pt x="-3855" y="96564"/>
                  </a:lnTo>
                  <a:lnTo>
                    <a:pt x="-3855" y="110371"/>
                  </a:lnTo>
                  <a:lnTo>
                    <a:pt x="73628" y="110371"/>
                  </a:lnTo>
                  <a:lnTo>
                    <a:pt x="73628" y="-949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00" name="Freeform: Shape 899">
              <a:extLst>
                <a:ext uri="{FF2B5EF4-FFF2-40B4-BE49-F238E27FC236}">
                  <a16:creationId xmlns:a16="http://schemas.microsoft.com/office/drawing/2014/main" id="{5CF4D895-D1A1-75FB-3F87-1F06B6C89EDC}"/>
                </a:ext>
              </a:extLst>
            </p:cNvPr>
            <p:cNvSpPr/>
            <p:nvPr/>
          </p:nvSpPr>
          <p:spPr>
            <a:xfrm flipV="1">
              <a:off x="7053748" y="4932516"/>
              <a:ext cx="77473" cy="111319"/>
            </a:xfrm>
            <a:custGeom>
              <a:avLst/>
              <a:gdLst>
                <a:gd name="connsiteX0" fmla="*/ -3988 w 77473"/>
                <a:gd name="connsiteY0" fmla="*/ -949 h 111319"/>
                <a:gd name="connsiteX1" fmla="*/ 73486 w 77473"/>
                <a:gd name="connsiteY1" fmla="*/ -949 h 111319"/>
                <a:gd name="connsiteX2" fmla="*/ 73486 w 77473"/>
                <a:gd name="connsiteY2" fmla="*/ 110371 h 111319"/>
                <a:gd name="connsiteX3" fmla="*/ -3988 w 77473"/>
                <a:gd name="connsiteY3" fmla="*/ 110371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473" h="111319">
                  <a:moveTo>
                    <a:pt x="-3988" y="-949"/>
                  </a:moveTo>
                  <a:lnTo>
                    <a:pt x="73486" y="-949"/>
                  </a:lnTo>
                  <a:lnTo>
                    <a:pt x="73486" y="110371"/>
                  </a:lnTo>
                  <a:lnTo>
                    <a:pt x="-3988" y="110371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01" name="Freeform: Shape 900">
              <a:extLst>
                <a:ext uri="{FF2B5EF4-FFF2-40B4-BE49-F238E27FC236}">
                  <a16:creationId xmlns:a16="http://schemas.microsoft.com/office/drawing/2014/main" id="{1C1B92DC-A41A-A2B3-ACB8-5CBD8F3D65FA}"/>
                </a:ext>
              </a:extLst>
            </p:cNvPr>
            <p:cNvSpPr/>
            <p:nvPr/>
          </p:nvSpPr>
          <p:spPr>
            <a:xfrm flipV="1">
              <a:off x="7053748" y="4932516"/>
              <a:ext cx="77473" cy="111319"/>
            </a:xfrm>
            <a:custGeom>
              <a:avLst/>
              <a:gdLst>
                <a:gd name="connsiteX0" fmla="*/ 73485 w 77473"/>
                <a:gd name="connsiteY0" fmla="*/ -949 h 111319"/>
                <a:gd name="connsiteX1" fmla="*/ 60415 w 77473"/>
                <a:gd name="connsiteY1" fmla="*/ -949 h 111319"/>
                <a:gd name="connsiteX2" fmla="*/ 60415 w 77473"/>
                <a:gd name="connsiteY2" fmla="*/ 96564 h 111319"/>
                <a:gd name="connsiteX3" fmla="*/ -3988 w 77473"/>
                <a:gd name="connsiteY3" fmla="*/ 96564 h 111319"/>
                <a:gd name="connsiteX4" fmla="*/ -3988 w 77473"/>
                <a:gd name="connsiteY4" fmla="*/ 110371 h 111319"/>
                <a:gd name="connsiteX5" fmla="*/ 73485 w 77473"/>
                <a:gd name="connsiteY5" fmla="*/ 110371 h 111319"/>
                <a:gd name="connsiteX6" fmla="*/ 73485 w 77473"/>
                <a:gd name="connsiteY6" fmla="*/ -949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473" h="111319">
                  <a:moveTo>
                    <a:pt x="73485" y="-949"/>
                  </a:moveTo>
                  <a:lnTo>
                    <a:pt x="60415" y="-949"/>
                  </a:lnTo>
                  <a:lnTo>
                    <a:pt x="60415" y="96564"/>
                  </a:lnTo>
                  <a:lnTo>
                    <a:pt x="-3988" y="96564"/>
                  </a:lnTo>
                  <a:lnTo>
                    <a:pt x="-3988" y="110371"/>
                  </a:lnTo>
                  <a:lnTo>
                    <a:pt x="73485" y="110371"/>
                  </a:lnTo>
                  <a:lnTo>
                    <a:pt x="73485" y="-949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02" name="Freeform: Shape 901">
              <a:extLst>
                <a:ext uri="{FF2B5EF4-FFF2-40B4-BE49-F238E27FC236}">
                  <a16:creationId xmlns:a16="http://schemas.microsoft.com/office/drawing/2014/main" id="{331B0E87-5881-9EA9-6E3B-4A8F633909BE}"/>
                </a:ext>
              </a:extLst>
            </p:cNvPr>
            <p:cNvSpPr/>
            <p:nvPr/>
          </p:nvSpPr>
          <p:spPr>
            <a:xfrm flipV="1">
              <a:off x="7196029" y="4932516"/>
              <a:ext cx="77481" cy="111319"/>
            </a:xfrm>
            <a:custGeom>
              <a:avLst/>
              <a:gdLst>
                <a:gd name="connsiteX0" fmla="*/ -4122 w 77481"/>
                <a:gd name="connsiteY0" fmla="*/ -949 h 111319"/>
                <a:gd name="connsiteX1" fmla="*/ 73359 w 77481"/>
                <a:gd name="connsiteY1" fmla="*/ -949 h 111319"/>
                <a:gd name="connsiteX2" fmla="*/ 73359 w 77481"/>
                <a:gd name="connsiteY2" fmla="*/ 110371 h 111319"/>
                <a:gd name="connsiteX3" fmla="*/ -4122 w 77481"/>
                <a:gd name="connsiteY3" fmla="*/ 110371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481" h="111319">
                  <a:moveTo>
                    <a:pt x="-4122" y="-949"/>
                  </a:moveTo>
                  <a:lnTo>
                    <a:pt x="73359" y="-949"/>
                  </a:lnTo>
                  <a:lnTo>
                    <a:pt x="73359" y="110371"/>
                  </a:lnTo>
                  <a:lnTo>
                    <a:pt x="-4122" y="110371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03" name="Freeform: Shape 902">
              <a:extLst>
                <a:ext uri="{FF2B5EF4-FFF2-40B4-BE49-F238E27FC236}">
                  <a16:creationId xmlns:a16="http://schemas.microsoft.com/office/drawing/2014/main" id="{CCDEFBC8-8501-8894-B294-39A7EA932399}"/>
                </a:ext>
              </a:extLst>
            </p:cNvPr>
            <p:cNvSpPr/>
            <p:nvPr/>
          </p:nvSpPr>
          <p:spPr>
            <a:xfrm flipV="1">
              <a:off x="7196029" y="4932516"/>
              <a:ext cx="77482" cy="111319"/>
            </a:xfrm>
            <a:custGeom>
              <a:avLst/>
              <a:gdLst>
                <a:gd name="connsiteX0" fmla="*/ 73360 w 77482"/>
                <a:gd name="connsiteY0" fmla="*/ -949 h 111319"/>
                <a:gd name="connsiteX1" fmla="*/ 60290 w 77482"/>
                <a:gd name="connsiteY1" fmla="*/ -949 h 111319"/>
                <a:gd name="connsiteX2" fmla="*/ 60290 w 77482"/>
                <a:gd name="connsiteY2" fmla="*/ 96564 h 111319"/>
                <a:gd name="connsiteX3" fmla="*/ -4122 w 77482"/>
                <a:gd name="connsiteY3" fmla="*/ 96564 h 111319"/>
                <a:gd name="connsiteX4" fmla="*/ -4122 w 77482"/>
                <a:gd name="connsiteY4" fmla="*/ 110371 h 111319"/>
                <a:gd name="connsiteX5" fmla="*/ 73360 w 77482"/>
                <a:gd name="connsiteY5" fmla="*/ 110371 h 111319"/>
                <a:gd name="connsiteX6" fmla="*/ 73360 w 77482"/>
                <a:gd name="connsiteY6" fmla="*/ -949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482" h="111319">
                  <a:moveTo>
                    <a:pt x="73360" y="-949"/>
                  </a:moveTo>
                  <a:lnTo>
                    <a:pt x="60290" y="-949"/>
                  </a:lnTo>
                  <a:lnTo>
                    <a:pt x="60290" y="96564"/>
                  </a:lnTo>
                  <a:lnTo>
                    <a:pt x="-4122" y="96564"/>
                  </a:lnTo>
                  <a:lnTo>
                    <a:pt x="-4122" y="110371"/>
                  </a:lnTo>
                  <a:lnTo>
                    <a:pt x="73360" y="110371"/>
                  </a:lnTo>
                  <a:lnTo>
                    <a:pt x="73360" y="-949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04" name="Freeform: Shape 903">
              <a:extLst>
                <a:ext uri="{FF2B5EF4-FFF2-40B4-BE49-F238E27FC236}">
                  <a16:creationId xmlns:a16="http://schemas.microsoft.com/office/drawing/2014/main" id="{7D5BEA28-0B59-4015-499A-48B8DD1D7F5A}"/>
                </a:ext>
              </a:extLst>
            </p:cNvPr>
            <p:cNvSpPr/>
            <p:nvPr/>
          </p:nvSpPr>
          <p:spPr>
            <a:xfrm flipV="1">
              <a:off x="7338320" y="4932516"/>
              <a:ext cx="77484" cy="111319"/>
            </a:xfrm>
            <a:custGeom>
              <a:avLst/>
              <a:gdLst>
                <a:gd name="connsiteX0" fmla="*/ -4256 w 77484"/>
                <a:gd name="connsiteY0" fmla="*/ -949 h 111319"/>
                <a:gd name="connsiteX1" fmla="*/ 73229 w 77484"/>
                <a:gd name="connsiteY1" fmla="*/ -949 h 111319"/>
                <a:gd name="connsiteX2" fmla="*/ 73229 w 77484"/>
                <a:gd name="connsiteY2" fmla="*/ 110371 h 111319"/>
                <a:gd name="connsiteX3" fmla="*/ -4256 w 77484"/>
                <a:gd name="connsiteY3" fmla="*/ 110371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484" h="111319">
                  <a:moveTo>
                    <a:pt x="-4256" y="-949"/>
                  </a:moveTo>
                  <a:lnTo>
                    <a:pt x="73229" y="-949"/>
                  </a:lnTo>
                  <a:lnTo>
                    <a:pt x="73229" y="110371"/>
                  </a:lnTo>
                  <a:lnTo>
                    <a:pt x="-4256" y="110371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05" name="Freeform: Shape 904">
              <a:extLst>
                <a:ext uri="{FF2B5EF4-FFF2-40B4-BE49-F238E27FC236}">
                  <a16:creationId xmlns:a16="http://schemas.microsoft.com/office/drawing/2014/main" id="{1041D8FE-E747-2C8E-B5AC-C1F6CC69A70E}"/>
                </a:ext>
              </a:extLst>
            </p:cNvPr>
            <p:cNvSpPr/>
            <p:nvPr/>
          </p:nvSpPr>
          <p:spPr>
            <a:xfrm flipV="1">
              <a:off x="7338320" y="4932516"/>
              <a:ext cx="77482" cy="111319"/>
            </a:xfrm>
            <a:custGeom>
              <a:avLst/>
              <a:gdLst>
                <a:gd name="connsiteX0" fmla="*/ 73227 w 77482"/>
                <a:gd name="connsiteY0" fmla="*/ -949 h 111319"/>
                <a:gd name="connsiteX1" fmla="*/ 60156 w 77482"/>
                <a:gd name="connsiteY1" fmla="*/ -949 h 111319"/>
                <a:gd name="connsiteX2" fmla="*/ 60156 w 77482"/>
                <a:gd name="connsiteY2" fmla="*/ 96564 h 111319"/>
                <a:gd name="connsiteX3" fmla="*/ -4256 w 77482"/>
                <a:gd name="connsiteY3" fmla="*/ 96564 h 111319"/>
                <a:gd name="connsiteX4" fmla="*/ -4256 w 77482"/>
                <a:gd name="connsiteY4" fmla="*/ 110371 h 111319"/>
                <a:gd name="connsiteX5" fmla="*/ 73227 w 77482"/>
                <a:gd name="connsiteY5" fmla="*/ 110371 h 111319"/>
                <a:gd name="connsiteX6" fmla="*/ 73227 w 77482"/>
                <a:gd name="connsiteY6" fmla="*/ -949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482" h="111319">
                  <a:moveTo>
                    <a:pt x="73227" y="-949"/>
                  </a:moveTo>
                  <a:lnTo>
                    <a:pt x="60156" y="-949"/>
                  </a:lnTo>
                  <a:lnTo>
                    <a:pt x="60156" y="96564"/>
                  </a:lnTo>
                  <a:lnTo>
                    <a:pt x="-4256" y="96564"/>
                  </a:lnTo>
                  <a:lnTo>
                    <a:pt x="-4256" y="110371"/>
                  </a:lnTo>
                  <a:lnTo>
                    <a:pt x="73227" y="110371"/>
                  </a:lnTo>
                  <a:lnTo>
                    <a:pt x="73227" y="-949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06" name="Freeform: Shape 905">
              <a:extLst>
                <a:ext uri="{FF2B5EF4-FFF2-40B4-BE49-F238E27FC236}">
                  <a16:creationId xmlns:a16="http://schemas.microsoft.com/office/drawing/2014/main" id="{B144A59F-78CB-3D66-A579-973BF61D150A}"/>
                </a:ext>
              </a:extLst>
            </p:cNvPr>
            <p:cNvSpPr/>
            <p:nvPr/>
          </p:nvSpPr>
          <p:spPr>
            <a:xfrm flipV="1">
              <a:off x="7480611" y="4932516"/>
              <a:ext cx="77473" cy="111319"/>
            </a:xfrm>
            <a:custGeom>
              <a:avLst/>
              <a:gdLst>
                <a:gd name="connsiteX0" fmla="*/ -4390 w 77473"/>
                <a:gd name="connsiteY0" fmla="*/ -949 h 111319"/>
                <a:gd name="connsiteX1" fmla="*/ 73084 w 77473"/>
                <a:gd name="connsiteY1" fmla="*/ -949 h 111319"/>
                <a:gd name="connsiteX2" fmla="*/ 73084 w 77473"/>
                <a:gd name="connsiteY2" fmla="*/ 110371 h 111319"/>
                <a:gd name="connsiteX3" fmla="*/ -4390 w 77473"/>
                <a:gd name="connsiteY3" fmla="*/ 110371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473" h="111319">
                  <a:moveTo>
                    <a:pt x="-4390" y="-949"/>
                  </a:moveTo>
                  <a:lnTo>
                    <a:pt x="73084" y="-949"/>
                  </a:lnTo>
                  <a:lnTo>
                    <a:pt x="73084" y="110371"/>
                  </a:lnTo>
                  <a:lnTo>
                    <a:pt x="-4390" y="110371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07" name="Freeform: Shape 906">
              <a:extLst>
                <a:ext uri="{FF2B5EF4-FFF2-40B4-BE49-F238E27FC236}">
                  <a16:creationId xmlns:a16="http://schemas.microsoft.com/office/drawing/2014/main" id="{99E4E93C-BF93-8E3E-6540-7848725D9001}"/>
                </a:ext>
              </a:extLst>
            </p:cNvPr>
            <p:cNvSpPr/>
            <p:nvPr/>
          </p:nvSpPr>
          <p:spPr>
            <a:xfrm flipV="1">
              <a:off x="7480611" y="4932516"/>
              <a:ext cx="77473" cy="111319"/>
            </a:xfrm>
            <a:custGeom>
              <a:avLst/>
              <a:gdLst>
                <a:gd name="connsiteX0" fmla="*/ 73083 w 77473"/>
                <a:gd name="connsiteY0" fmla="*/ -949 h 111319"/>
                <a:gd name="connsiteX1" fmla="*/ 60013 w 77473"/>
                <a:gd name="connsiteY1" fmla="*/ -949 h 111319"/>
                <a:gd name="connsiteX2" fmla="*/ 60013 w 77473"/>
                <a:gd name="connsiteY2" fmla="*/ 96564 h 111319"/>
                <a:gd name="connsiteX3" fmla="*/ -4390 w 77473"/>
                <a:gd name="connsiteY3" fmla="*/ 96564 h 111319"/>
                <a:gd name="connsiteX4" fmla="*/ -4390 w 77473"/>
                <a:gd name="connsiteY4" fmla="*/ 110371 h 111319"/>
                <a:gd name="connsiteX5" fmla="*/ 73083 w 77473"/>
                <a:gd name="connsiteY5" fmla="*/ 110371 h 111319"/>
                <a:gd name="connsiteX6" fmla="*/ 73083 w 77473"/>
                <a:gd name="connsiteY6" fmla="*/ -949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473" h="111319">
                  <a:moveTo>
                    <a:pt x="73083" y="-949"/>
                  </a:moveTo>
                  <a:lnTo>
                    <a:pt x="60013" y="-949"/>
                  </a:lnTo>
                  <a:lnTo>
                    <a:pt x="60013" y="96564"/>
                  </a:lnTo>
                  <a:lnTo>
                    <a:pt x="-4390" y="96564"/>
                  </a:lnTo>
                  <a:lnTo>
                    <a:pt x="-4390" y="110371"/>
                  </a:lnTo>
                  <a:lnTo>
                    <a:pt x="73083" y="110371"/>
                  </a:lnTo>
                  <a:lnTo>
                    <a:pt x="73083" y="-949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08" name="Freeform: Shape 907">
              <a:extLst>
                <a:ext uri="{FF2B5EF4-FFF2-40B4-BE49-F238E27FC236}">
                  <a16:creationId xmlns:a16="http://schemas.microsoft.com/office/drawing/2014/main" id="{19B12C16-D39C-A742-65AF-4D4ACE34E65E}"/>
                </a:ext>
              </a:extLst>
            </p:cNvPr>
            <p:cNvSpPr/>
            <p:nvPr/>
          </p:nvSpPr>
          <p:spPr>
            <a:xfrm flipV="1">
              <a:off x="6775913" y="5203004"/>
              <a:ext cx="77481" cy="111319"/>
            </a:xfrm>
            <a:custGeom>
              <a:avLst/>
              <a:gdLst>
                <a:gd name="connsiteX0" fmla="*/ -3727 w 77481"/>
                <a:gd name="connsiteY0" fmla="*/ -616 h 111319"/>
                <a:gd name="connsiteX1" fmla="*/ 73754 w 77481"/>
                <a:gd name="connsiteY1" fmla="*/ -616 h 111319"/>
                <a:gd name="connsiteX2" fmla="*/ 73754 w 77481"/>
                <a:gd name="connsiteY2" fmla="*/ 110704 h 111319"/>
                <a:gd name="connsiteX3" fmla="*/ -3727 w 77481"/>
                <a:gd name="connsiteY3" fmla="*/ 110704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481" h="111319">
                  <a:moveTo>
                    <a:pt x="-3727" y="-616"/>
                  </a:moveTo>
                  <a:lnTo>
                    <a:pt x="73754" y="-616"/>
                  </a:lnTo>
                  <a:lnTo>
                    <a:pt x="73754" y="110704"/>
                  </a:lnTo>
                  <a:lnTo>
                    <a:pt x="-3727" y="110704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09" name="Freeform: Shape 908">
              <a:extLst>
                <a:ext uri="{FF2B5EF4-FFF2-40B4-BE49-F238E27FC236}">
                  <a16:creationId xmlns:a16="http://schemas.microsoft.com/office/drawing/2014/main" id="{47CD0FE0-99DF-8E33-E852-2995AB414B6A}"/>
                </a:ext>
              </a:extLst>
            </p:cNvPr>
            <p:cNvSpPr/>
            <p:nvPr/>
          </p:nvSpPr>
          <p:spPr>
            <a:xfrm flipV="1">
              <a:off x="6775913" y="5203004"/>
              <a:ext cx="77482" cy="111319"/>
            </a:xfrm>
            <a:custGeom>
              <a:avLst/>
              <a:gdLst>
                <a:gd name="connsiteX0" fmla="*/ 73755 w 77482"/>
                <a:gd name="connsiteY0" fmla="*/ -616 h 111319"/>
                <a:gd name="connsiteX1" fmla="*/ 60676 w 77482"/>
                <a:gd name="connsiteY1" fmla="*/ -616 h 111319"/>
                <a:gd name="connsiteX2" fmla="*/ 60676 w 77482"/>
                <a:gd name="connsiteY2" fmla="*/ 96905 h 111319"/>
                <a:gd name="connsiteX3" fmla="*/ -3727 w 77482"/>
                <a:gd name="connsiteY3" fmla="*/ 96905 h 111319"/>
                <a:gd name="connsiteX4" fmla="*/ -3727 w 77482"/>
                <a:gd name="connsiteY4" fmla="*/ 110704 h 111319"/>
                <a:gd name="connsiteX5" fmla="*/ 73755 w 77482"/>
                <a:gd name="connsiteY5" fmla="*/ 110704 h 111319"/>
                <a:gd name="connsiteX6" fmla="*/ 73755 w 77482"/>
                <a:gd name="connsiteY6" fmla="*/ -616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482" h="111319">
                  <a:moveTo>
                    <a:pt x="73755" y="-616"/>
                  </a:moveTo>
                  <a:lnTo>
                    <a:pt x="60676" y="-616"/>
                  </a:lnTo>
                  <a:lnTo>
                    <a:pt x="60676" y="96905"/>
                  </a:lnTo>
                  <a:lnTo>
                    <a:pt x="-3727" y="96905"/>
                  </a:lnTo>
                  <a:lnTo>
                    <a:pt x="-3727" y="110704"/>
                  </a:lnTo>
                  <a:lnTo>
                    <a:pt x="73755" y="110704"/>
                  </a:lnTo>
                  <a:lnTo>
                    <a:pt x="73755" y="-616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10" name="Freeform: Shape 909">
              <a:extLst>
                <a:ext uri="{FF2B5EF4-FFF2-40B4-BE49-F238E27FC236}">
                  <a16:creationId xmlns:a16="http://schemas.microsoft.com/office/drawing/2014/main" id="{E1952253-01D0-35DB-25DD-104336A2126C}"/>
                </a:ext>
              </a:extLst>
            </p:cNvPr>
            <p:cNvSpPr/>
            <p:nvPr/>
          </p:nvSpPr>
          <p:spPr>
            <a:xfrm flipV="1">
              <a:off x="6918204" y="5203004"/>
              <a:ext cx="77470" cy="111319"/>
            </a:xfrm>
            <a:custGeom>
              <a:avLst/>
              <a:gdLst>
                <a:gd name="connsiteX0" fmla="*/ -3861 w 77470"/>
                <a:gd name="connsiteY0" fmla="*/ -616 h 111319"/>
                <a:gd name="connsiteX1" fmla="*/ 73609 w 77470"/>
                <a:gd name="connsiteY1" fmla="*/ -616 h 111319"/>
                <a:gd name="connsiteX2" fmla="*/ 73609 w 77470"/>
                <a:gd name="connsiteY2" fmla="*/ 110704 h 111319"/>
                <a:gd name="connsiteX3" fmla="*/ -3861 w 77470"/>
                <a:gd name="connsiteY3" fmla="*/ 110704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470" h="111319">
                  <a:moveTo>
                    <a:pt x="-3861" y="-616"/>
                  </a:moveTo>
                  <a:lnTo>
                    <a:pt x="73609" y="-616"/>
                  </a:lnTo>
                  <a:lnTo>
                    <a:pt x="73609" y="110704"/>
                  </a:lnTo>
                  <a:lnTo>
                    <a:pt x="-3861" y="110704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11" name="Freeform: Shape 910">
              <a:extLst>
                <a:ext uri="{FF2B5EF4-FFF2-40B4-BE49-F238E27FC236}">
                  <a16:creationId xmlns:a16="http://schemas.microsoft.com/office/drawing/2014/main" id="{2839AEDC-AB72-7B0B-321B-27B7AF4353E2}"/>
                </a:ext>
              </a:extLst>
            </p:cNvPr>
            <p:cNvSpPr/>
            <p:nvPr/>
          </p:nvSpPr>
          <p:spPr>
            <a:xfrm flipV="1">
              <a:off x="6918204" y="5203004"/>
              <a:ext cx="77473" cy="111319"/>
            </a:xfrm>
            <a:custGeom>
              <a:avLst/>
              <a:gdLst>
                <a:gd name="connsiteX0" fmla="*/ 73612 w 77473"/>
                <a:gd name="connsiteY0" fmla="*/ -616 h 111319"/>
                <a:gd name="connsiteX1" fmla="*/ 60542 w 77473"/>
                <a:gd name="connsiteY1" fmla="*/ -616 h 111319"/>
                <a:gd name="connsiteX2" fmla="*/ 60542 w 77473"/>
                <a:gd name="connsiteY2" fmla="*/ 96905 h 111319"/>
                <a:gd name="connsiteX3" fmla="*/ -3861 w 77473"/>
                <a:gd name="connsiteY3" fmla="*/ 96905 h 111319"/>
                <a:gd name="connsiteX4" fmla="*/ -3861 w 77473"/>
                <a:gd name="connsiteY4" fmla="*/ 110704 h 111319"/>
                <a:gd name="connsiteX5" fmla="*/ 73612 w 77473"/>
                <a:gd name="connsiteY5" fmla="*/ 110704 h 111319"/>
                <a:gd name="connsiteX6" fmla="*/ 73612 w 77473"/>
                <a:gd name="connsiteY6" fmla="*/ -616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473" h="111319">
                  <a:moveTo>
                    <a:pt x="73612" y="-616"/>
                  </a:moveTo>
                  <a:lnTo>
                    <a:pt x="60542" y="-616"/>
                  </a:lnTo>
                  <a:lnTo>
                    <a:pt x="60542" y="96905"/>
                  </a:lnTo>
                  <a:lnTo>
                    <a:pt x="-3861" y="96905"/>
                  </a:lnTo>
                  <a:lnTo>
                    <a:pt x="-3861" y="110704"/>
                  </a:lnTo>
                  <a:lnTo>
                    <a:pt x="73612" y="110704"/>
                  </a:lnTo>
                  <a:lnTo>
                    <a:pt x="73612" y="-616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12" name="Freeform: Shape 911">
              <a:extLst>
                <a:ext uri="{FF2B5EF4-FFF2-40B4-BE49-F238E27FC236}">
                  <a16:creationId xmlns:a16="http://schemas.microsoft.com/office/drawing/2014/main" id="{D8C30734-4F5C-6E00-E8F2-333857F44DFC}"/>
                </a:ext>
              </a:extLst>
            </p:cNvPr>
            <p:cNvSpPr/>
            <p:nvPr/>
          </p:nvSpPr>
          <p:spPr>
            <a:xfrm flipV="1">
              <a:off x="7060486" y="5203004"/>
              <a:ext cx="77481" cy="111319"/>
            </a:xfrm>
            <a:custGeom>
              <a:avLst/>
              <a:gdLst>
                <a:gd name="connsiteX0" fmla="*/ -3995 w 77481"/>
                <a:gd name="connsiteY0" fmla="*/ -616 h 111319"/>
                <a:gd name="connsiteX1" fmla="*/ 73486 w 77481"/>
                <a:gd name="connsiteY1" fmla="*/ -616 h 111319"/>
                <a:gd name="connsiteX2" fmla="*/ 73486 w 77481"/>
                <a:gd name="connsiteY2" fmla="*/ 110704 h 111319"/>
                <a:gd name="connsiteX3" fmla="*/ -3995 w 77481"/>
                <a:gd name="connsiteY3" fmla="*/ 110704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481" h="111319">
                  <a:moveTo>
                    <a:pt x="-3995" y="-616"/>
                  </a:moveTo>
                  <a:lnTo>
                    <a:pt x="73486" y="-616"/>
                  </a:lnTo>
                  <a:lnTo>
                    <a:pt x="73486" y="110704"/>
                  </a:lnTo>
                  <a:lnTo>
                    <a:pt x="-3995" y="110704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13" name="Freeform: Shape 912">
              <a:extLst>
                <a:ext uri="{FF2B5EF4-FFF2-40B4-BE49-F238E27FC236}">
                  <a16:creationId xmlns:a16="http://schemas.microsoft.com/office/drawing/2014/main" id="{8FE2C261-4459-495F-53BF-54D9F1D1C01C}"/>
                </a:ext>
              </a:extLst>
            </p:cNvPr>
            <p:cNvSpPr/>
            <p:nvPr/>
          </p:nvSpPr>
          <p:spPr>
            <a:xfrm flipV="1">
              <a:off x="7060486" y="5203004"/>
              <a:ext cx="77482" cy="111319"/>
            </a:xfrm>
            <a:custGeom>
              <a:avLst/>
              <a:gdLst>
                <a:gd name="connsiteX0" fmla="*/ 73488 w 77482"/>
                <a:gd name="connsiteY0" fmla="*/ -616 h 111319"/>
                <a:gd name="connsiteX1" fmla="*/ 60417 w 77482"/>
                <a:gd name="connsiteY1" fmla="*/ -616 h 111319"/>
                <a:gd name="connsiteX2" fmla="*/ 60417 w 77482"/>
                <a:gd name="connsiteY2" fmla="*/ 96905 h 111319"/>
                <a:gd name="connsiteX3" fmla="*/ -3995 w 77482"/>
                <a:gd name="connsiteY3" fmla="*/ 96905 h 111319"/>
                <a:gd name="connsiteX4" fmla="*/ -3995 w 77482"/>
                <a:gd name="connsiteY4" fmla="*/ 110704 h 111319"/>
                <a:gd name="connsiteX5" fmla="*/ 73488 w 77482"/>
                <a:gd name="connsiteY5" fmla="*/ 110704 h 111319"/>
                <a:gd name="connsiteX6" fmla="*/ 73488 w 77482"/>
                <a:gd name="connsiteY6" fmla="*/ -616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482" h="111319">
                  <a:moveTo>
                    <a:pt x="73488" y="-616"/>
                  </a:moveTo>
                  <a:lnTo>
                    <a:pt x="60417" y="-616"/>
                  </a:lnTo>
                  <a:lnTo>
                    <a:pt x="60417" y="96905"/>
                  </a:lnTo>
                  <a:lnTo>
                    <a:pt x="-3995" y="96905"/>
                  </a:lnTo>
                  <a:lnTo>
                    <a:pt x="-3995" y="110704"/>
                  </a:lnTo>
                  <a:lnTo>
                    <a:pt x="73488" y="110704"/>
                  </a:lnTo>
                  <a:lnTo>
                    <a:pt x="73488" y="-616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14" name="Freeform: Shape 913">
              <a:extLst>
                <a:ext uri="{FF2B5EF4-FFF2-40B4-BE49-F238E27FC236}">
                  <a16:creationId xmlns:a16="http://schemas.microsoft.com/office/drawing/2014/main" id="{C9868BDD-724A-CFC0-EE00-A3C9DB850444}"/>
                </a:ext>
              </a:extLst>
            </p:cNvPr>
            <p:cNvSpPr/>
            <p:nvPr/>
          </p:nvSpPr>
          <p:spPr>
            <a:xfrm flipV="1">
              <a:off x="7202777" y="5203004"/>
              <a:ext cx="77484" cy="111319"/>
            </a:xfrm>
            <a:custGeom>
              <a:avLst/>
              <a:gdLst>
                <a:gd name="connsiteX0" fmla="*/ -4128 w 77484"/>
                <a:gd name="connsiteY0" fmla="*/ -616 h 111319"/>
                <a:gd name="connsiteX1" fmla="*/ 73356 w 77484"/>
                <a:gd name="connsiteY1" fmla="*/ -616 h 111319"/>
                <a:gd name="connsiteX2" fmla="*/ 73356 w 77484"/>
                <a:gd name="connsiteY2" fmla="*/ 110704 h 111319"/>
                <a:gd name="connsiteX3" fmla="*/ -4128 w 77484"/>
                <a:gd name="connsiteY3" fmla="*/ 110704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484" h="111319">
                  <a:moveTo>
                    <a:pt x="-4128" y="-616"/>
                  </a:moveTo>
                  <a:lnTo>
                    <a:pt x="73356" y="-616"/>
                  </a:lnTo>
                  <a:lnTo>
                    <a:pt x="73356" y="110704"/>
                  </a:lnTo>
                  <a:lnTo>
                    <a:pt x="-4128" y="110704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15" name="Freeform: Shape 914">
              <a:extLst>
                <a:ext uri="{FF2B5EF4-FFF2-40B4-BE49-F238E27FC236}">
                  <a16:creationId xmlns:a16="http://schemas.microsoft.com/office/drawing/2014/main" id="{E53675F9-2F90-4040-B35F-3C767DD1926E}"/>
                </a:ext>
              </a:extLst>
            </p:cNvPr>
            <p:cNvSpPr/>
            <p:nvPr/>
          </p:nvSpPr>
          <p:spPr>
            <a:xfrm flipV="1">
              <a:off x="7202777" y="5203004"/>
              <a:ext cx="77482" cy="111319"/>
            </a:xfrm>
            <a:custGeom>
              <a:avLst/>
              <a:gdLst>
                <a:gd name="connsiteX0" fmla="*/ 73354 w 77482"/>
                <a:gd name="connsiteY0" fmla="*/ -616 h 111319"/>
                <a:gd name="connsiteX1" fmla="*/ 60283 w 77482"/>
                <a:gd name="connsiteY1" fmla="*/ -616 h 111319"/>
                <a:gd name="connsiteX2" fmla="*/ 60283 w 77482"/>
                <a:gd name="connsiteY2" fmla="*/ 96905 h 111319"/>
                <a:gd name="connsiteX3" fmla="*/ -4128 w 77482"/>
                <a:gd name="connsiteY3" fmla="*/ 96905 h 111319"/>
                <a:gd name="connsiteX4" fmla="*/ -4128 w 77482"/>
                <a:gd name="connsiteY4" fmla="*/ 110704 h 111319"/>
                <a:gd name="connsiteX5" fmla="*/ 73354 w 77482"/>
                <a:gd name="connsiteY5" fmla="*/ 110704 h 111319"/>
                <a:gd name="connsiteX6" fmla="*/ 73354 w 77482"/>
                <a:gd name="connsiteY6" fmla="*/ -616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482" h="111319">
                  <a:moveTo>
                    <a:pt x="73354" y="-616"/>
                  </a:moveTo>
                  <a:lnTo>
                    <a:pt x="60283" y="-616"/>
                  </a:lnTo>
                  <a:lnTo>
                    <a:pt x="60283" y="96905"/>
                  </a:lnTo>
                  <a:lnTo>
                    <a:pt x="-4128" y="96905"/>
                  </a:lnTo>
                  <a:lnTo>
                    <a:pt x="-4128" y="110704"/>
                  </a:lnTo>
                  <a:lnTo>
                    <a:pt x="73354" y="110704"/>
                  </a:lnTo>
                  <a:lnTo>
                    <a:pt x="73354" y="-616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16" name="Freeform: Shape 915">
              <a:extLst>
                <a:ext uri="{FF2B5EF4-FFF2-40B4-BE49-F238E27FC236}">
                  <a16:creationId xmlns:a16="http://schemas.microsoft.com/office/drawing/2014/main" id="{9A09FAC6-9305-4B76-E2D8-30F3F90FD506}"/>
                </a:ext>
              </a:extLst>
            </p:cNvPr>
            <p:cNvSpPr/>
            <p:nvPr/>
          </p:nvSpPr>
          <p:spPr>
            <a:xfrm flipV="1">
              <a:off x="7345067" y="5203004"/>
              <a:ext cx="77473" cy="111319"/>
            </a:xfrm>
            <a:custGeom>
              <a:avLst/>
              <a:gdLst>
                <a:gd name="connsiteX0" fmla="*/ -4262 w 77473"/>
                <a:gd name="connsiteY0" fmla="*/ -616 h 111319"/>
                <a:gd name="connsiteX1" fmla="*/ 73212 w 77473"/>
                <a:gd name="connsiteY1" fmla="*/ -616 h 111319"/>
                <a:gd name="connsiteX2" fmla="*/ 73212 w 77473"/>
                <a:gd name="connsiteY2" fmla="*/ 110704 h 111319"/>
                <a:gd name="connsiteX3" fmla="*/ -4262 w 77473"/>
                <a:gd name="connsiteY3" fmla="*/ 110704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473" h="111319">
                  <a:moveTo>
                    <a:pt x="-4262" y="-616"/>
                  </a:moveTo>
                  <a:lnTo>
                    <a:pt x="73212" y="-616"/>
                  </a:lnTo>
                  <a:lnTo>
                    <a:pt x="73212" y="110704"/>
                  </a:lnTo>
                  <a:lnTo>
                    <a:pt x="-4262" y="110704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17" name="Freeform: Shape 916">
              <a:extLst>
                <a:ext uri="{FF2B5EF4-FFF2-40B4-BE49-F238E27FC236}">
                  <a16:creationId xmlns:a16="http://schemas.microsoft.com/office/drawing/2014/main" id="{738ED45A-8D7F-2EFF-B52B-014AF320AC91}"/>
                </a:ext>
              </a:extLst>
            </p:cNvPr>
            <p:cNvSpPr/>
            <p:nvPr/>
          </p:nvSpPr>
          <p:spPr>
            <a:xfrm flipV="1">
              <a:off x="7345067" y="5203004"/>
              <a:ext cx="77473" cy="111319"/>
            </a:xfrm>
            <a:custGeom>
              <a:avLst/>
              <a:gdLst>
                <a:gd name="connsiteX0" fmla="*/ 73211 w 77473"/>
                <a:gd name="connsiteY0" fmla="*/ -616 h 111319"/>
                <a:gd name="connsiteX1" fmla="*/ 60140 w 77473"/>
                <a:gd name="connsiteY1" fmla="*/ -616 h 111319"/>
                <a:gd name="connsiteX2" fmla="*/ 60140 w 77473"/>
                <a:gd name="connsiteY2" fmla="*/ 96905 h 111319"/>
                <a:gd name="connsiteX3" fmla="*/ -4262 w 77473"/>
                <a:gd name="connsiteY3" fmla="*/ 96905 h 111319"/>
                <a:gd name="connsiteX4" fmla="*/ -4262 w 77473"/>
                <a:gd name="connsiteY4" fmla="*/ 110704 h 111319"/>
                <a:gd name="connsiteX5" fmla="*/ 73211 w 77473"/>
                <a:gd name="connsiteY5" fmla="*/ 110704 h 111319"/>
                <a:gd name="connsiteX6" fmla="*/ 73211 w 77473"/>
                <a:gd name="connsiteY6" fmla="*/ -616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473" h="111319">
                  <a:moveTo>
                    <a:pt x="73211" y="-616"/>
                  </a:moveTo>
                  <a:lnTo>
                    <a:pt x="60140" y="-616"/>
                  </a:lnTo>
                  <a:lnTo>
                    <a:pt x="60140" y="96905"/>
                  </a:lnTo>
                  <a:lnTo>
                    <a:pt x="-4262" y="96905"/>
                  </a:lnTo>
                  <a:lnTo>
                    <a:pt x="-4262" y="110704"/>
                  </a:lnTo>
                  <a:lnTo>
                    <a:pt x="73211" y="110704"/>
                  </a:lnTo>
                  <a:lnTo>
                    <a:pt x="73211" y="-616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18" name="Freeform: Shape 917">
              <a:extLst>
                <a:ext uri="{FF2B5EF4-FFF2-40B4-BE49-F238E27FC236}">
                  <a16:creationId xmlns:a16="http://schemas.microsoft.com/office/drawing/2014/main" id="{A1B48BA4-FEB8-B5B9-D5A7-FBE3AE9243D6}"/>
                </a:ext>
              </a:extLst>
            </p:cNvPr>
            <p:cNvSpPr/>
            <p:nvPr/>
          </p:nvSpPr>
          <p:spPr>
            <a:xfrm flipV="1">
              <a:off x="7487358" y="5203004"/>
              <a:ext cx="77473" cy="111319"/>
            </a:xfrm>
            <a:custGeom>
              <a:avLst/>
              <a:gdLst>
                <a:gd name="connsiteX0" fmla="*/ -4396 w 77473"/>
                <a:gd name="connsiteY0" fmla="*/ -616 h 111319"/>
                <a:gd name="connsiteX1" fmla="*/ 73078 w 77473"/>
                <a:gd name="connsiteY1" fmla="*/ -616 h 111319"/>
                <a:gd name="connsiteX2" fmla="*/ 73078 w 77473"/>
                <a:gd name="connsiteY2" fmla="*/ 110704 h 111319"/>
                <a:gd name="connsiteX3" fmla="*/ -4396 w 77473"/>
                <a:gd name="connsiteY3" fmla="*/ 110704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473" h="111319">
                  <a:moveTo>
                    <a:pt x="-4396" y="-616"/>
                  </a:moveTo>
                  <a:lnTo>
                    <a:pt x="73078" y="-616"/>
                  </a:lnTo>
                  <a:lnTo>
                    <a:pt x="73078" y="110704"/>
                  </a:lnTo>
                  <a:lnTo>
                    <a:pt x="-4396" y="110704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19" name="Freeform: Shape 918">
              <a:extLst>
                <a:ext uri="{FF2B5EF4-FFF2-40B4-BE49-F238E27FC236}">
                  <a16:creationId xmlns:a16="http://schemas.microsoft.com/office/drawing/2014/main" id="{849BBC4E-475F-2353-F7C1-D1EF5A9AEDCE}"/>
                </a:ext>
              </a:extLst>
            </p:cNvPr>
            <p:cNvSpPr/>
            <p:nvPr/>
          </p:nvSpPr>
          <p:spPr>
            <a:xfrm flipV="1">
              <a:off x="7487358" y="5203004"/>
              <a:ext cx="77473" cy="111319"/>
            </a:xfrm>
            <a:custGeom>
              <a:avLst/>
              <a:gdLst>
                <a:gd name="connsiteX0" fmla="*/ 73077 w 77473"/>
                <a:gd name="connsiteY0" fmla="*/ -616 h 111319"/>
                <a:gd name="connsiteX1" fmla="*/ 60007 w 77473"/>
                <a:gd name="connsiteY1" fmla="*/ -616 h 111319"/>
                <a:gd name="connsiteX2" fmla="*/ 60007 w 77473"/>
                <a:gd name="connsiteY2" fmla="*/ 96905 h 111319"/>
                <a:gd name="connsiteX3" fmla="*/ -4396 w 77473"/>
                <a:gd name="connsiteY3" fmla="*/ 96905 h 111319"/>
                <a:gd name="connsiteX4" fmla="*/ -4396 w 77473"/>
                <a:gd name="connsiteY4" fmla="*/ 110704 h 111319"/>
                <a:gd name="connsiteX5" fmla="*/ 73077 w 77473"/>
                <a:gd name="connsiteY5" fmla="*/ 110704 h 111319"/>
                <a:gd name="connsiteX6" fmla="*/ 73077 w 77473"/>
                <a:gd name="connsiteY6" fmla="*/ -616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473" h="111319">
                  <a:moveTo>
                    <a:pt x="73077" y="-616"/>
                  </a:moveTo>
                  <a:lnTo>
                    <a:pt x="60007" y="-616"/>
                  </a:lnTo>
                  <a:lnTo>
                    <a:pt x="60007" y="96905"/>
                  </a:lnTo>
                  <a:lnTo>
                    <a:pt x="-4396" y="96905"/>
                  </a:lnTo>
                  <a:lnTo>
                    <a:pt x="-4396" y="110704"/>
                  </a:lnTo>
                  <a:lnTo>
                    <a:pt x="73077" y="110704"/>
                  </a:lnTo>
                  <a:lnTo>
                    <a:pt x="73077" y="-616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20" name="Freeform: Shape 919">
              <a:extLst>
                <a:ext uri="{FF2B5EF4-FFF2-40B4-BE49-F238E27FC236}">
                  <a16:creationId xmlns:a16="http://schemas.microsoft.com/office/drawing/2014/main" id="{24032A6C-CEDC-B9AF-C7D4-F76D7AF2F868}"/>
                </a:ext>
              </a:extLst>
            </p:cNvPr>
            <p:cNvSpPr/>
            <p:nvPr/>
          </p:nvSpPr>
          <p:spPr>
            <a:xfrm flipV="1">
              <a:off x="6767673" y="5472681"/>
              <a:ext cx="77484" cy="111319"/>
            </a:xfrm>
            <a:custGeom>
              <a:avLst/>
              <a:gdLst>
                <a:gd name="connsiteX0" fmla="*/ -3719 w 77484"/>
                <a:gd name="connsiteY0" fmla="*/ -284 h 111319"/>
                <a:gd name="connsiteX1" fmla="*/ 73765 w 77484"/>
                <a:gd name="connsiteY1" fmla="*/ -284 h 111319"/>
                <a:gd name="connsiteX2" fmla="*/ 73765 w 77484"/>
                <a:gd name="connsiteY2" fmla="*/ 111036 h 111319"/>
                <a:gd name="connsiteX3" fmla="*/ -3719 w 77484"/>
                <a:gd name="connsiteY3" fmla="*/ 111036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484" h="111319">
                  <a:moveTo>
                    <a:pt x="-3719" y="-284"/>
                  </a:moveTo>
                  <a:lnTo>
                    <a:pt x="73765" y="-284"/>
                  </a:lnTo>
                  <a:lnTo>
                    <a:pt x="73765" y="111036"/>
                  </a:lnTo>
                  <a:lnTo>
                    <a:pt x="-3719" y="111036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21" name="Freeform: Shape 920">
              <a:extLst>
                <a:ext uri="{FF2B5EF4-FFF2-40B4-BE49-F238E27FC236}">
                  <a16:creationId xmlns:a16="http://schemas.microsoft.com/office/drawing/2014/main" id="{3B2AD81B-53A6-D973-EDC6-DA28445E17DD}"/>
                </a:ext>
              </a:extLst>
            </p:cNvPr>
            <p:cNvSpPr/>
            <p:nvPr/>
          </p:nvSpPr>
          <p:spPr>
            <a:xfrm flipV="1">
              <a:off x="6767673" y="5472682"/>
              <a:ext cx="77482" cy="111319"/>
            </a:xfrm>
            <a:custGeom>
              <a:avLst/>
              <a:gdLst>
                <a:gd name="connsiteX0" fmla="*/ 73763 w 77482"/>
                <a:gd name="connsiteY0" fmla="*/ -284 h 111319"/>
                <a:gd name="connsiteX1" fmla="*/ 60693 w 77482"/>
                <a:gd name="connsiteY1" fmla="*/ -284 h 111319"/>
                <a:gd name="connsiteX2" fmla="*/ 60693 w 77482"/>
                <a:gd name="connsiteY2" fmla="*/ 97237 h 111319"/>
                <a:gd name="connsiteX3" fmla="*/ -3719 w 77482"/>
                <a:gd name="connsiteY3" fmla="*/ 97237 h 111319"/>
                <a:gd name="connsiteX4" fmla="*/ -3719 w 77482"/>
                <a:gd name="connsiteY4" fmla="*/ 111035 h 111319"/>
                <a:gd name="connsiteX5" fmla="*/ 73763 w 77482"/>
                <a:gd name="connsiteY5" fmla="*/ 111035 h 111319"/>
                <a:gd name="connsiteX6" fmla="*/ 73763 w 77482"/>
                <a:gd name="connsiteY6" fmla="*/ -284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482" h="111319">
                  <a:moveTo>
                    <a:pt x="73763" y="-284"/>
                  </a:moveTo>
                  <a:lnTo>
                    <a:pt x="60693" y="-284"/>
                  </a:lnTo>
                  <a:lnTo>
                    <a:pt x="60693" y="97237"/>
                  </a:lnTo>
                  <a:lnTo>
                    <a:pt x="-3719" y="97237"/>
                  </a:lnTo>
                  <a:lnTo>
                    <a:pt x="-3719" y="111035"/>
                  </a:lnTo>
                  <a:lnTo>
                    <a:pt x="73763" y="111035"/>
                  </a:lnTo>
                  <a:lnTo>
                    <a:pt x="73763" y="-284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22" name="Freeform: Shape 921">
              <a:extLst>
                <a:ext uri="{FF2B5EF4-FFF2-40B4-BE49-F238E27FC236}">
                  <a16:creationId xmlns:a16="http://schemas.microsoft.com/office/drawing/2014/main" id="{5F5C2D40-ABCF-154C-AC63-683C4D8E74BA}"/>
                </a:ext>
              </a:extLst>
            </p:cNvPr>
            <p:cNvSpPr/>
            <p:nvPr/>
          </p:nvSpPr>
          <p:spPr>
            <a:xfrm flipV="1">
              <a:off x="6909964" y="5472681"/>
              <a:ext cx="77481" cy="111319"/>
            </a:xfrm>
            <a:custGeom>
              <a:avLst/>
              <a:gdLst>
                <a:gd name="connsiteX0" fmla="*/ -3853 w 77481"/>
                <a:gd name="connsiteY0" fmla="*/ -284 h 111319"/>
                <a:gd name="connsiteX1" fmla="*/ 73628 w 77481"/>
                <a:gd name="connsiteY1" fmla="*/ -284 h 111319"/>
                <a:gd name="connsiteX2" fmla="*/ 73628 w 77481"/>
                <a:gd name="connsiteY2" fmla="*/ 111036 h 111319"/>
                <a:gd name="connsiteX3" fmla="*/ -3853 w 77481"/>
                <a:gd name="connsiteY3" fmla="*/ 111036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481" h="111319">
                  <a:moveTo>
                    <a:pt x="-3853" y="-284"/>
                  </a:moveTo>
                  <a:lnTo>
                    <a:pt x="73628" y="-284"/>
                  </a:lnTo>
                  <a:lnTo>
                    <a:pt x="73628" y="111036"/>
                  </a:lnTo>
                  <a:lnTo>
                    <a:pt x="-3853" y="111036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23" name="Freeform: Shape 922">
              <a:extLst>
                <a:ext uri="{FF2B5EF4-FFF2-40B4-BE49-F238E27FC236}">
                  <a16:creationId xmlns:a16="http://schemas.microsoft.com/office/drawing/2014/main" id="{81A0CF62-0672-0674-B480-63335AAA0777}"/>
                </a:ext>
              </a:extLst>
            </p:cNvPr>
            <p:cNvSpPr/>
            <p:nvPr/>
          </p:nvSpPr>
          <p:spPr>
            <a:xfrm flipV="1">
              <a:off x="6909964" y="5472682"/>
              <a:ext cx="77482" cy="111319"/>
            </a:xfrm>
            <a:custGeom>
              <a:avLst/>
              <a:gdLst>
                <a:gd name="connsiteX0" fmla="*/ 73629 w 77482"/>
                <a:gd name="connsiteY0" fmla="*/ -284 h 111319"/>
                <a:gd name="connsiteX1" fmla="*/ 60549 w 77482"/>
                <a:gd name="connsiteY1" fmla="*/ -284 h 111319"/>
                <a:gd name="connsiteX2" fmla="*/ 60549 w 77482"/>
                <a:gd name="connsiteY2" fmla="*/ 97237 h 111319"/>
                <a:gd name="connsiteX3" fmla="*/ -3853 w 77482"/>
                <a:gd name="connsiteY3" fmla="*/ 97237 h 111319"/>
                <a:gd name="connsiteX4" fmla="*/ -3853 w 77482"/>
                <a:gd name="connsiteY4" fmla="*/ 111035 h 111319"/>
                <a:gd name="connsiteX5" fmla="*/ 73629 w 77482"/>
                <a:gd name="connsiteY5" fmla="*/ 111035 h 111319"/>
                <a:gd name="connsiteX6" fmla="*/ 73629 w 77482"/>
                <a:gd name="connsiteY6" fmla="*/ -284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482" h="111319">
                  <a:moveTo>
                    <a:pt x="73629" y="-284"/>
                  </a:moveTo>
                  <a:lnTo>
                    <a:pt x="60549" y="-284"/>
                  </a:lnTo>
                  <a:lnTo>
                    <a:pt x="60549" y="97237"/>
                  </a:lnTo>
                  <a:lnTo>
                    <a:pt x="-3853" y="97237"/>
                  </a:lnTo>
                  <a:lnTo>
                    <a:pt x="-3853" y="111035"/>
                  </a:lnTo>
                  <a:lnTo>
                    <a:pt x="73629" y="111035"/>
                  </a:lnTo>
                  <a:lnTo>
                    <a:pt x="73629" y="-284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24" name="Freeform: Shape 923">
              <a:extLst>
                <a:ext uri="{FF2B5EF4-FFF2-40B4-BE49-F238E27FC236}">
                  <a16:creationId xmlns:a16="http://schemas.microsoft.com/office/drawing/2014/main" id="{6793CB63-5DF6-AA09-462B-FD1D0A526C9C}"/>
                </a:ext>
              </a:extLst>
            </p:cNvPr>
            <p:cNvSpPr/>
            <p:nvPr/>
          </p:nvSpPr>
          <p:spPr>
            <a:xfrm flipV="1">
              <a:off x="7052254" y="5472681"/>
              <a:ext cx="77470" cy="111319"/>
            </a:xfrm>
            <a:custGeom>
              <a:avLst/>
              <a:gdLst>
                <a:gd name="connsiteX0" fmla="*/ -3987 w 77470"/>
                <a:gd name="connsiteY0" fmla="*/ -284 h 111319"/>
                <a:gd name="connsiteX1" fmla="*/ 73484 w 77470"/>
                <a:gd name="connsiteY1" fmla="*/ -284 h 111319"/>
                <a:gd name="connsiteX2" fmla="*/ 73484 w 77470"/>
                <a:gd name="connsiteY2" fmla="*/ 111036 h 111319"/>
                <a:gd name="connsiteX3" fmla="*/ -3987 w 77470"/>
                <a:gd name="connsiteY3" fmla="*/ 111036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470" h="111319">
                  <a:moveTo>
                    <a:pt x="-3987" y="-284"/>
                  </a:moveTo>
                  <a:lnTo>
                    <a:pt x="73484" y="-284"/>
                  </a:lnTo>
                  <a:lnTo>
                    <a:pt x="73484" y="111036"/>
                  </a:lnTo>
                  <a:lnTo>
                    <a:pt x="-3987" y="111036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25" name="Freeform: Shape 924">
              <a:extLst>
                <a:ext uri="{FF2B5EF4-FFF2-40B4-BE49-F238E27FC236}">
                  <a16:creationId xmlns:a16="http://schemas.microsoft.com/office/drawing/2014/main" id="{A54CA7DA-5EE8-6D2F-03A0-1317F41B201C}"/>
                </a:ext>
              </a:extLst>
            </p:cNvPr>
            <p:cNvSpPr/>
            <p:nvPr/>
          </p:nvSpPr>
          <p:spPr>
            <a:xfrm flipV="1">
              <a:off x="7052254" y="5472682"/>
              <a:ext cx="77473" cy="111319"/>
            </a:xfrm>
            <a:custGeom>
              <a:avLst/>
              <a:gdLst>
                <a:gd name="connsiteX0" fmla="*/ 73487 w 77473"/>
                <a:gd name="connsiteY0" fmla="*/ -284 h 111319"/>
                <a:gd name="connsiteX1" fmla="*/ 60416 w 77473"/>
                <a:gd name="connsiteY1" fmla="*/ -284 h 111319"/>
                <a:gd name="connsiteX2" fmla="*/ 60416 w 77473"/>
                <a:gd name="connsiteY2" fmla="*/ 97237 h 111319"/>
                <a:gd name="connsiteX3" fmla="*/ -3987 w 77473"/>
                <a:gd name="connsiteY3" fmla="*/ 97237 h 111319"/>
                <a:gd name="connsiteX4" fmla="*/ -3987 w 77473"/>
                <a:gd name="connsiteY4" fmla="*/ 111035 h 111319"/>
                <a:gd name="connsiteX5" fmla="*/ 73487 w 77473"/>
                <a:gd name="connsiteY5" fmla="*/ 111035 h 111319"/>
                <a:gd name="connsiteX6" fmla="*/ 73487 w 77473"/>
                <a:gd name="connsiteY6" fmla="*/ -284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473" h="111319">
                  <a:moveTo>
                    <a:pt x="73487" y="-284"/>
                  </a:moveTo>
                  <a:lnTo>
                    <a:pt x="60416" y="-284"/>
                  </a:lnTo>
                  <a:lnTo>
                    <a:pt x="60416" y="97237"/>
                  </a:lnTo>
                  <a:lnTo>
                    <a:pt x="-3987" y="97237"/>
                  </a:lnTo>
                  <a:lnTo>
                    <a:pt x="-3987" y="111035"/>
                  </a:lnTo>
                  <a:lnTo>
                    <a:pt x="73487" y="111035"/>
                  </a:lnTo>
                  <a:lnTo>
                    <a:pt x="73487" y="-284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26" name="Freeform: Shape 925">
              <a:extLst>
                <a:ext uri="{FF2B5EF4-FFF2-40B4-BE49-F238E27FC236}">
                  <a16:creationId xmlns:a16="http://schemas.microsoft.com/office/drawing/2014/main" id="{352AF8D3-8E2E-09CE-B63F-D0F2B3849E66}"/>
                </a:ext>
              </a:extLst>
            </p:cNvPr>
            <p:cNvSpPr/>
            <p:nvPr/>
          </p:nvSpPr>
          <p:spPr>
            <a:xfrm flipV="1">
              <a:off x="7194545" y="5472681"/>
              <a:ext cx="77473" cy="111319"/>
            </a:xfrm>
            <a:custGeom>
              <a:avLst/>
              <a:gdLst>
                <a:gd name="connsiteX0" fmla="*/ -4121 w 77473"/>
                <a:gd name="connsiteY0" fmla="*/ -284 h 111319"/>
                <a:gd name="connsiteX1" fmla="*/ 73353 w 77473"/>
                <a:gd name="connsiteY1" fmla="*/ -284 h 111319"/>
                <a:gd name="connsiteX2" fmla="*/ 73353 w 77473"/>
                <a:gd name="connsiteY2" fmla="*/ 111036 h 111319"/>
                <a:gd name="connsiteX3" fmla="*/ -4121 w 77473"/>
                <a:gd name="connsiteY3" fmla="*/ 111036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473" h="111319">
                  <a:moveTo>
                    <a:pt x="-4121" y="-284"/>
                  </a:moveTo>
                  <a:lnTo>
                    <a:pt x="73353" y="-284"/>
                  </a:lnTo>
                  <a:lnTo>
                    <a:pt x="73353" y="111036"/>
                  </a:lnTo>
                  <a:lnTo>
                    <a:pt x="-4121" y="111036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27" name="Freeform: Shape 926">
              <a:extLst>
                <a:ext uri="{FF2B5EF4-FFF2-40B4-BE49-F238E27FC236}">
                  <a16:creationId xmlns:a16="http://schemas.microsoft.com/office/drawing/2014/main" id="{4CFB3D47-3A5B-ADAC-3E5F-53E69D38AC79}"/>
                </a:ext>
              </a:extLst>
            </p:cNvPr>
            <p:cNvSpPr/>
            <p:nvPr/>
          </p:nvSpPr>
          <p:spPr>
            <a:xfrm flipV="1">
              <a:off x="7194545" y="5472682"/>
              <a:ext cx="77473" cy="111319"/>
            </a:xfrm>
            <a:custGeom>
              <a:avLst/>
              <a:gdLst>
                <a:gd name="connsiteX0" fmla="*/ 73353 w 77473"/>
                <a:gd name="connsiteY0" fmla="*/ -284 h 111319"/>
                <a:gd name="connsiteX1" fmla="*/ 60282 w 77473"/>
                <a:gd name="connsiteY1" fmla="*/ -284 h 111319"/>
                <a:gd name="connsiteX2" fmla="*/ 60282 w 77473"/>
                <a:gd name="connsiteY2" fmla="*/ 97237 h 111319"/>
                <a:gd name="connsiteX3" fmla="*/ -4121 w 77473"/>
                <a:gd name="connsiteY3" fmla="*/ 97237 h 111319"/>
                <a:gd name="connsiteX4" fmla="*/ -4121 w 77473"/>
                <a:gd name="connsiteY4" fmla="*/ 111035 h 111319"/>
                <a:gd name="connsiteX5" fmla="*/ 73353 w 77473"/>
                <a:gd name="connsiteY5" fmla="*/ 111035 h 111319"/>
                <a:gd name="connsiteX6" fmla="*/ 73353 w 77473"/>
                <a:gd name="connsiteY6" fmla="*/ -284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473" h="111319">
                  <a:moveTo>
                    <a:pt x="73353" y="-284"/>
                  </a:moveTo>
                  <a:lnTo>
                    <a:pt x="60282" y="-284"/>
                  </a:lnTo>
                  <a:lnTo>
                    <a:pt x="60282" y="97237"/>
                  </a:lnTo>
                  <a:lnTo>
                    <a:pt x="-4121" y="97237"/>
                  </a:lnTo>
                  <a:lnTo>
                    <a:pt x="-4121" y="111035"/>
                  </a:lnTo>
                  <a:lnTo>
                    <a:pt x="73353" y="111035"/>
                  </a:lnTo>
                  <a:lnTo>
                    <a:pt x="73353" y="-284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28" name="Freeform: Shape 927">
              <a:extLst>
                <a:ext uri="{FF2B5EF4-FFF2-40B4-BE49-F238E27FC236}">
                  <a16:creationId xmlns:a16="http://schemas.microsoft.com/office/drawing/2014/main" id="{A0AD94F3-E730-07A9-256D-F70392F5ADBA}"/>
                </a:ext>
              </a:extLst>
            </p:cNvPr>
            <p:cNvSpPr/>
            <p:nvPr/>
          </p:nvSpPr>
          <p:spPr>
            <a:xfrm flipV="1">
              <a:off x="7336827" y="5472681"/>
              <a:ext cx="77481" cy="111319"/>
            </a:xfrm>
            <a:custGeom>
              <a:avLst/>
              <a:gdLst>
                <a:gd name="connsiteX0" fmla="*/ -4254 w 77481"/>
                <a:gd name="connsiteY0" fmla="*/ -284 h 111319"/>
                <a:gd name="connsiteX1" fmla="*/ 73227 w 77481"/>
                <a:gd name="connsiteY1" fmla="*/ -284 h 111319"/>
                <a:gd name="connsiteX2" fmla="*/ 73227 w 77481"/>
                <a:gd name="connsiteY2" fmla="*/ 111036 h 111319"/>
                <a:gd name="connsiteX3" fmla="*/ -4254 w 77481"/>
                <a:gd name="connsiteY3" fmla="*/ 111036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481" h="111319">
                  <a:moveTo>
                    <a:pt x="-4254" y="-284"/>
                  </a:moveTo>
                  <a:lnTo>
                    <a:pt x="73227" y="-284"/>
                  </a:lnTo>
                  <a:lnTo>
                    <a:pt x="73227" y="111036"/>
                  </a:lnTo>
                  <a:lnTo>
                    <a:pt x="-4254" y="111036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29" name="Freeform: Shape 928">
              <a:extLst>
                <a:ext uri="{FF2B5EF4-FFF2-40B4-BE49-F238E27FC236}">
                  <a16:creationId xmlns:a16="http://schemas.microsoft.com/office/drawing/2014/main" id="{07353BFD-B8F3-B18E-9DA1-F1B8DB1E8941}"/>
                </a:ext>
              </a:extLst>
            </p:cNvPr>
            <p:cNvSpPr/>
            <p:nvPr/>
          </p:nvSpPr>
          <p:spPr>
            <a:xfrm flipV="1">
              <a:off x="7336827" y="5472682"/>
              <a:ext cx="77482" cy="111319"/>
            </a:xfrm>
            <a:custGeom>
              <a:avLst/>
              <a:gdLst>
                <a:gd name="connsiteX0" fmla="*/ 73228 w 77482"/>
                <a:gd name="connsiteY0" fmla="*/ -284 h 111319"/>
                <a:gd name="connsiteX1" fmla="*/ 60157 w 77482"/>
                <a:gd name="connsiteY1" fmla="*/ -284 h 111319"/>
                <a:gd name="connsiteX2" fmla="*/ 60157 w 77482"/>
                <a:gd name="connsiteY2" fmla="*/ 97237 h 111319"/>
                <a:gd name="connsiteX3" fmla="*/ -4254 w 77482"/>
                <a:gd name="connsiteY3" fmla="*/ 97237 h 111319"/>
                <a:gd name="connsiteX4" fmla="*/ -4254 w 77482"/>
                <a:gd name="connsiteY4" fmla="*/ 111035 h 111319"/>
                <a:gd name="connsiteX5" fmla="*/ 73228 w 77482"/>
                <a:gd name="connsiteY5" fmla="*/ 111035 h 111319"/>
                <a:gd name="connsiteX6" fmla="*/ 73228 w 77482"/>
                <a:gd name="connsiteY6" fmla="*/ -284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482" h="111319">
                  <a:moveTo>
                    <a:pt x="73228" y="-284"/>
                  </a:moveTo>
                  <a:lnTo>
                    <a:pt x="60157" y="-284"/>
                  </a:lnTo>
                  <a:lnTo>
                    <a:pt x="60157" y="97237"/>
                  </a:lnTo>
                  <a:lnTo>
                    <a:pt x="-4254" y="97237"/>
                  </a:lnTo>
                  <a:lnTo>
                    <a:pt x="-4254" y="111035"/>
                  </a:lnTo>
                  <a:lnTo>
                    <a:pt x="73228" y="111035"/>
                  </a:lnTo>
                  <a:lnTo>
                    <a:pt x="73228" y="-284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30" name="Freeform: Shape 929">
              <a:extLst>
                <a:ext uri="{FF2B5EF4-FFF2-40B4-BE49-F238E27FC236}">
                  <a16:creationId xmlns:a16="http://schemas.microsoft.com/office/drawing/2014/main" id="{B17608B7-A5F9-EC71-DB35-7CE2E0FAB4EA}"/>
                </a:ext>
              </a:extLst>
            </p:cNvPr>
            <p:cNvSpPr/>
            <p:nvPr/>
          </p:nvSpPr>
          <p:spPr>
            <a:xfrm flipV="1">
              <a:off x="7479118" y="5472681"/>
              <a:ext cx="77484" cy="111319"/>
            </a:xfrm>
            <a:custGeom>
              <a:avLst/>
              <a:gdLst>
                <a:gd name="connsiteX0" fmla="*/ -4388 w 77484"/>
                <a:gd name="connsiteY0" fmla="*/ -284 h 111319"/>
                <a:gd name="connsiteX1" fmla="*/ 73096 w 77484"/>
                <a:gd name="connsiteY1" fmla="*/ -284 h 111319"/>
                <a:gd name="connsiteX2" fmla="*/ 73096 w 77484"/>
                <a:gd name="connsiteY2" fmla="*/ 111036 h 111319"/>
                <a:gd name="connsiteX3" fmla="*/ -4388 w 77484"/>
                <a:gd name="connsiteY3" fmla="*/ 111036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484" h="111319">
                  <a:moveTo>
                    <a:pt x="-4388" y="-284"/>
                  </a:moveTo>
                  <a:lnTo>
                    <a:pt x="73096" y="-284"/>
                  </a:lnTo>
                  <a:lnTo>
                    <a:pt x="73096" y="111036"/>
                  </a:lnTo>
                  <a:lnTo>
                    <a:pt x="-4388" y="111036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31" name="Freeform: Shape 930">
              <a:extLst>
                <a:ext uri="{FF2B5EF4-FFF2-40B4-BE49-F238E27FC236}">
                  <a16:creationId xmlns:a16="http://schemas.microsoft.com/office/drawing/2014/main" id="{D6068241-51DD-D1A8-FEB2-9CDEE004778C}"/>
                </a:ext>
              </a:extLst>
            </p:cNvPr>
            <p:cNvSpPr/>
            <p:nvPr/>
          </p:nvSpPr>
          <p:spPr>
            <a:xfrm flipV="1">
              <a:off x="7479118" y="5472682"/>
              <a:ext cx="77482" cy="111319"/>
            </a:xfrm>
            <a:custGeom>
              <a:avLst/>
              <a:gdLst>
                <a:gd name="connsiteX0" fmla="*/ 73094 w 77482"/>
                <a:gd name="connsiteY0" fmla="*/ -284 h 111319"/>
                <a:gd name="connsiteX1" fmla="*/ 60015 w 77482"/>
                <a:gd name="connsiteY1" fmla="*/ -284 h 111319"/>
                <a:gd name="connsiteX2" fmla="*/ 60015 w 77482"/>
                <a:gd name="connsiteY2" fmla="*/ 97237 h 111319"/>
                <a:gd name="connsiteX3" fmla="*/ -4388 w 77482"/>
                <a:gd name="connsiteY3" fmla="*/ 97237 h 111319"/>
                <a:gd name="connsiteX4" fmla="*/ -4388 w 77482"/>
                <a:gd name="connsiteY4" fmla="*/ 111035 h 111319"/>
                <a:gd name="connsiteX5" fmla="*/ 73094 w 77482"/>
                <a:gd name="connsiteY5" fmla="*/ 111035 h 111319"/>
                <a:gd name="connsiteX6" fmla="*/ 73094 w 77482"/>
                <a:gd name="connsiteY6" fmla="*/ -284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482" h="111319">
                  <a:moveTo>
                    <a:pt x="73094" y="-284"/>
                  </a:moveTo>
                  <a:lnTo>
                    <a:pt x="60015" y="-284"/>
                  </a:lnTo>
                  <a:lnTo>
                    <a:pt x="60015" y="97237"/>
                  </a:lnTo>
                  <a:lnTo>
                    <a:pt x="-4388" y="97237"/>
                  </a:lnTo>
                  <a:lnTo>
                    <a:pt x="-4388" y="111035"/>
                  </a:lnTo>
                  <a:lnTo>
                    <a:pt x="73094" y="111035"/>
                  </a:lnTo>
                  <a:lnTo>
                    <a:pt x="73094" y="-284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32" name="Freeform: Shape 931">
              <a:extLst>
                <a:ext uri="{FF2B5EF4-FFF2-40B4-BE49-F238E27FC236}">
                  <a16:creationId xmlns:a16="http://schemas.microsoft.com/office/drawing/2014/main" id="{24C26BDD-D189-D8C1-FD5D-55723DAEAB1C}"/>
                </a:ext>
              </a:extLst>
            </p:cNvPr>
            <p:cNvSpPr/>
            <p:nvPr/>
          </p:nvSpPr>
          <p:spPr>
            <a:xfrm flipV="1">
              <a:off x="6771507" y="5741556"/>
              <a:ext cx="77473" cy="111319"/>
            </a:xfrm>
            <a:custGeom>
              <a:avLst/>
              <a:gdLst>
                <a:gd name="connsiteX0" fmla="*/ -3723 w 77473"/>
                <a:gd name="connsiteY0" fmla="*/ 46 h 111319"/>
                <a:gd name="connsiteX1" fmla="*/ 73751 w 77473"/>
                <a:gd name="connsiteY1" fmla="*/ 46 h 111319"/>
                <a:gd name="connsiteX2" fmla="*/ 73751 w 77473"/>
                <a:gd name="connsiteY2" fmla="*/ 111366 h 111319"/>
                <a:gd name="connsiteX3" fmla="*/ -3723 w 77473"/>
                <a:gd name="connsiteY3" fmla="*/ 111366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473" h="111319">
                  <a:moveTo>
                    <a:pt x="-3723" y="46"/>
                  </a:moveTo>
                  <a:lnTo>
                    <a:pt x="73751" y="46"/>
                  </a:lnTo>
                  <a:lnTo>
                    <a:pt x="73751" y="111366"/>
                  </a:lnTo>
                  <a:lnTo>
                    <a:pt x="-3723" y="111366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33" name="Freeform: Shape 932">
              <a:extLst>
                <a:ext uri="{FF2B5EF4-FFF2-40B4-BE49-F238E27FC236}">
                  <a16:creationId xmlns:a16="http://schemas.microsoft.com/office/drawing/2014/main" id="{5A2A1A90-027A-303C-A8E1-ED1C00C9F308}"/>
                </a:ext>
              </a:extLst>
            </p:cNvPr>
            <p:cNvSpPr/>
            <p:nvPr/>
          </p:nvSpPr>
          <p:spPr>
            <a:xfrm flipV="1">
              <a:off x="6771507" y="5741556"/>
              <a:ext cx="77473" cy="111319"/>
            </a:xfrm>
            <a:custGeom>
              <a:avLst/>
              <a:gdLst>
                <a:gd name="connsiteX0" fmla="*/ 73750 w 77473"/>
                <a:gd name="connsiteY0" fmla="*/ 46 h 111319"/>
                <a:gd name="connsiteX1" fmla="*/ 60680 w 77473"/>
                <a:gd name="connsiteY1" fmla="*/ 46 h 111319"/>
                <a:gd name="connsiteX2" fmla="*/ 60680 w 77473"/>
                <a:gd name="connsiteY2" fmla="*/ 97568 h 111319"/>
                <a:gd name="connsiteX3" fmla="*/ -3723 w 77473"/>
                <a:gd name="connsiteY3" fmla="*/ 97568 h 111319"/>
                <a:gd name="connsiteX4" fmla="*/ -3723 w 77473"/>
                <a:gd name="connsiteY4" fmla="*/ 111366 h 111319"/>
                <a:gd name="connsiteX5" fmla="*/ 73750 w 77473"/>
                <a:gd name="connsiteY5" fmla="*/ 111366 h 111319"/>
                <a:gd name="connsiteX6" fmla="*/ 73750 w 77473"/>
                <a:gd name="connsiteY6" fmla="*/ 46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473" h="111319">
                  <a:moveTo>
                    <a:pt x="73750" y="46"/>
                  </a:moveTo>
                  <a:lnTo>
                    <a:pt x="60680" y="46"/>
                  </a:lnTo>
                  <a:lnTo>
                    <a:pt x="60680" y="97568"/>
                  </a:lnTo>
                  <a:lnTo>
                    <a:pt x="-3723" y="97568"/>
                  </a:lnTo>
                  <a:lnTo>
                    <a:pt x="-3723" y="111366"/>
                  </a:lnTo>
                  <a:lnTo>
                    <a:pt x="73750" y="111366"/>
                  </a:lnTo>
                  <a:lnTo>
                    <a:pt x="73750" y="46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34" name="Freeform: Shape 933">
              <a:extLst>
                <a:ext uri="{FF2B5EF4-FFF2-40B4-BE49-F238E27FC236}">
                  <a16:creationId xmlns:a16="http://schemas.microsoft.com/office/drawing/2014/main" id="{07C04E47-A24C-4F5B-5947-4009DA1F824F}"/>
                </a:ext>
              </a:extLst>
            </p:cNvPr>
            <p:cNvSpPr/>
            <p:nvPr/>
          </p:nvSpPr>
          <p:spPr>
            <a:xfrm flipV="1">
              <a:off x="6913789" y="5741556"/>
              <a:ext cx="77484" cy="111319"/>
            </a:xfrm>
            <a:custGeom>
              <a:avLst/>
              <a:gdLst>
                <a:gd name="connsiteX0" fmla="*/ -3857 w 77484"/>
                <a:gd name="connsiteY0" fmla="*/ 46 h 111319"/>
                <a:gd name="connsiteX1" fmla="*/ 73628 w 77484"/>
                <a:gd name="connsiteY1" fmla="*/ 46 h 111319"/>
                <a:gd name="connsiteX2" fmla="*/ 73628 w 77484"/>
                <a:gd name="connsiteY2" fmla="*/ 111366 h 111319"/>
                <a:gd name="connsiteX3" fmla="*/ -3857 w 77484"/>
                <a:gd name="connsiteY3" fmla="*/ 111366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484" h="111319">
                  <a:moveTo>
                    <a:pt x="-3857" y="46"/>
                  </a:moveTo>
                  <a:lnTo>
                    <a:pt x="73628" y="46"/>
                  </a:lnTo>
                  <a:lnTo>
                    <a:pt x="73628" y="111366"/>
                  </a:lnTo>
                  <a:lnTo>
                    <a:pt x="-3857" y="111366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35" name="Freeform: Shape 934">
              <a:extLst>
                <a:ext uri="{FF2B5EF4-FFF2-40B4-BE49-F238E27FC236}">
                  <a16:creationId xmlns:a16="http://schemas.microsoft.com/office/drawing/2014/main" id="{70FD75F7-3EDE-EA1B-9D21-059CBE21FBC5}"/>
                </a:ext>
              </a:extLst>
            </p:cNvPr>
            <p:cNvSpPr/>
            <p:nvPr/>
          </p:nvSpPr>
          <p:spPr>
            <a:xfrm flipV="1">
              <a:off x="6913789" y="5741556"/>
              <a:ext cx="77482" cy="111319"/>
            </a:xfrm>
            <a:custGeom>
              <a:avLst/>
              <a:gdLst>
                <a:gd name="connsiteX0" fmla="*/ 73626 w 77482"/>
                <a:gd name="connsiteY0" fmla="*/ 46 h 111319"/>
                <a:gd name="connsiteX1" fmla="*/ 60555 w 77482"/>
                <a:gd name="connsiteY1" fmla="*/ 46 h 111319"/>
                <a:gd name="connsiteX2" fmla="*/ 60555 w 77482"/>
                <a:gd name="connsiteY2" fmla="*/ 97568 h 111319"/>
                <a:gd name="connsiteX3" fmla="*/ -3857 w 77482"/>
                <a:gd name="connsiteY3" fmla="*/ 97568 h 111319"/>
                <a:gd name="connsiteX4" fmla="*/ -3857 w 77482"/>
                <a:gd name="connsiteY4" fmla="*/ 111366 h 111319"/>
                <a:gd name="connsiteX5" fmla="*/ 73626 w 77482"/>
                <a:gd name="connsiteY5" fmla="*/ 111366 h 111319"/>
                <a:gd name="connsiteX6" fmla="*/ 73626 w 77482"/>
                <a:gd name="connsiteY6" fmla="*/ 46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482" h="111319">
                  <a:moveTo>
                    <a:pt x="73626" y="46"/>
                  </a:moveTo>
                  <a:lnTo>
                    <a:pt x="60555" y="46"/>
                  </a:lnTo>
                  <a:lnTo>
                    <a:pt x="60555" y="97568"/>
                  </a:lnTo>
                  <a:lnTo>
                    <a:pt x="-3857" y="97568"/>
                  </a:lnTo>
                  <a:lnTo>
                    <a:pt x="-3857" y="111366"/>
                  </a:lnTo>
                  <a:lnTo>
                    <a:pt x="73626" y="111366"/>
                  </a:lnTo>
                  <a:lnTo>
                    <a:pt x="73626" y="46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36" name="Freeform: Shape 935">
              <a:extLst>
                <a:ext uri="{FF2B5EF4-FFF2-40B4-BE49-F238E27FC236}">
                  <a16:creationId xmlns:a16="http://schemas.microsoft.com/office/drawing/2014/main" id="{3CEB5BDB-72A7-C4CD-8D48-4DA5C9B27AED}"/>
                </a:ext>
              </a:extLst>
            </p:cNvPr>
            <p:cNvSpPr/>
            <p:nvPr/>
          </p:nvSpPr>
          <p:spPr>
            <a:xfrm flipV="1">
              <a:off x="7056080" y="5741556"/>
              <a:ext cx="77481" cy="111319"/>
            </a:xfrm>
            <a:custGeom>
              <a:avLst/>
              <a:gdLst>
                <a:gd name="connsiteX0" fmla="*/ -3991 w 77481"/>
                <a:gd name="connsiteY0" fmla="*/ 46 h 111319"/>
                <a:gd name="connsiteX1" fmla="*/ 73491 w 77481"/>
                <a:gd name="connsiteY1" fmla="*/ 46 h 111319"/>
                <a:gd name="connsiteX2" fmla="*/ 73491 w 77481"/>
                <a:gd name="connsiteY2" fmla="*/ 111366 h 111319"/>
                <a:gd name="connsiteX3" fmla="*/ -3991 w 77481"/>
                <a:gd name="connsiteY3" fmla="*/ 111366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481" h="111319">
                  <a:moveTo>
                    <a:pt x="-3991" y="46"/>
                  </a:moveTo>
                  <a:lnTo>
                    <a:pt x="73491" y="46"/>
                  </a:lnTo>
                  <a:lnTo>
                    <a:pt x="73491" y="111366"/>
                  </a:lnTo>
                  <a:lnTo>
                    <a:pt x="-3991" y="111366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37" name="Freeform: Shape 936">
              <a:extLst>
                <a:ext uri="{FF2B5EF4-FFF2-40B4-BE49-F238E27FC236}">
                  <a16:creationId xmlns:a16="http://schemas.microsoft.com/office/drawing/2014/main" id="{5AFF696B-B75C-711F-68B9-D3EF00DD630B}"/>
                </a:ext>
              </a:extLst>
            </p:cNvPr>
            <p:cNvSpPr/>
            <p:nvPr/>
          </p:nvSpPr>
          <p:spPr>
            <a:xfrm flipV="1">
              <a:off x="7056080" y="5741556"/>
              <a:ext cx="77482" cy="111319"/>
            </a:xfrm>
            <a:custGeom>
              <a:avLst/>
              <a:gdLst>
                <a:gd name="connsiteX0" fmla="*/ 73492 w 77482"/>
                <a:gd name="connsiteY0" fmla="*/ 46 h 111319"/>
                <a:gd name="connsiteX1" fmla="*/ 60412 w 77482"/>
                <a:gd name="connsiteY1" fmla="*/ 46 h 111319"/>
                <a:gd name="connsiteX2" fmla="*/ 60412 w 77482"/>
                <a:gd name="connsiteY2" fmla="*/ 97568 h 111319"/>
                <a:gd name="connsiteX3" fmla="*/ -3991 w 77482"/>
                <a:gd name="connsiteY3" fmla="*/ 97568 h 111319"/>
                <a:gd name="connsiteX4" fmla="*/ -3991 w 77482"/>
                <a:gd name="connsiteY4" fmla="*/ 111366 h 111319"/>
                <a:gd name="connsiteX5" fmla="*/ 73492 w 77482"/>
                <a:gd name="connsiteY5" fmla="*/ 111366 h 111319"/>
                <a:gd name="connsiteX6" fmla="*/ 73492 w 77482"/>
                <a:gd name="connsiteY6" fmla="*/ 46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482" h="111319">
                  <a:moveTo>
                    <a:pt x="73492" y="46"/>
                  </a:moveTo>
                  <a:lnTo>
                    <a:pt x="60412" y="46"/>
                  </a:lnTo>
                  <a:lnTo>
                    <a:pt x="60412" y="97568"/>
                  </a:lnTo>
                  <a:lnTo>
                    <a:pt x="-3991" y="97568"/>
                  </a:lnTo>
                  <a:lnTo>
                    <a:pt x="-3991" y="111366"/>
                  </a:lnTo>
                  <a:lnTo>
                    <a:pt x="73492" y="111366"/>
                  </a:lnTo>
                  <a:lnTo>
                    <a:pt x="73492" y="46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38" name="Freeform: Shape 937">
              <a:extLst>
                <a:ext uri="{FF2B5EF4-FFF2-40B4-BE49-F238E27FC236}">
                  <a16:creationId xmlns:a16="http://schemas.microsoft.com/office/drawing/2014/main" id="{BB9108DB-DA80-37BF-A8B0-296D4FDEBDF2}"/>
                </a:ext>
              </a:extLst>
            </p:cNvPr>
            <p:cNvSpPr/>
            <p:nvPr/>
          </p:nvSpPr>
          <p:spPr>
            <a:xfrm flipV="1">
              <a:off x="6794570" y="6050627"/>
              <a:ext cx="229238" cy="205035"/>
            </a:xfrm>
            <a:custGeom>
              <a:avLst/>
              <a:gdLst>
                <a:gd name="connsiteX0" fmla="*/ -3816 w 229238"/>
                <a:gd name="connsiteY0" fmla="*/ 484 h 205035"/>
                <a:gd name="connsiteX1" fmla="*/ 225423 w 229238"/>
                <a:gd name="connsiteY1" fmla="*/ 484 h 205035"/>
                <a:gd name="connsiteX2" fmla="*/ 225423 w 229238"/>
                <a:gd name="connsiteY2" fmla="*/ 205519 h 205035"/>
                <a:gd name="connsiteX3" fmla="*/ -3816 w 229238"/>
                <a:gd name="connsiteY3" fmla="*/ 205519 h 205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9238" h="205035">
                  <a:moveTo>
                    <a:pt x="-3816" y="484"/>
                  </a:moveTo>
                  <a:lnTo>
                    <a:pt x="225423" y="484"/>
                  </a:lnTo>
                  <a:lnTo>
                    <a:pt x="225423" y="205519"/>
                  </a:lnTo>
                  <a:lnTo>
                    <a:pt x="-3816" y="205519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39" name="Freeform: Shape 938">
              <a:extLst>
                <a:ext uri="{FF2B5EF4-FFF2-40B4-BE49-F238E27FC236}">
                  <a16:creationId xmlns:a16="http://schemas.microsoft.com/office/drawing/2014/main" id="{1F62EBAD-4344-21AA-8559-CD6F4CD0677B}"/>
                </a:ext>
              </a:extLst>
            </p:cNvPr>
            <p:cNvSpPr/>
            <p:nvPr/>
          </p:nvSpPr>
          <p:spPr>
            <a:xfrm flipV="1">
              <a:off x="6794570" y="6050627"/>
              <a:ext cx="229239" cy="205035"/>
            </a:xfrm>
            <a:custGeom>
              <a:avLst/>
              <a:gdLst>
                <a:gd name="connsiteX0" fmla="*/ 225423 w 229239"/>
                <a:gd name="connsiteY0" fmla="*/ 484 h 205035"/>
                <a:gd name="connsiteX1" fmla="*/ 201347 w 229239"/>
                <a:gd name="connsiteY1" fmla="*/ 484 h 205035"/>
                <a:gd name="connsiteX2" fmla="*/ 201347 w 229239"/>
                <a:gd name="connsiteY2" fmla="*/ 180095 h 205035"/>
                <a:gd name="connsiteX3" fmla="*/ -3816 w 229239"/>
                <a:gd name="connsiteY3" fmla="*/ 180095 h 205035"/>
                <a:gd name="connsiteX4" fmla="*/ -3816 w 229239"/>
                <a:gd name="connsiteY4" fmla="*/ 205519 h 205035"/>
                <a:gd name="connsiteX5" fmla="*/ 225423 w 229239"/>
                <a:gd name="connsiteY5" fmla="*/ 205519 h 205035"/>
                <a:gd name="connsiteX6" fmla="*/ 225423 w 229239"/>
                <a:gd name="connsiteY6" fmla="*/ 484 h 205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9239" h="205035">
                  <a:moveTo>
                    <a:pt x="225423" y="484"/>
                  </a:moveTo>
                  <a:lnTo>
                    <a:pt x="201347" y="484"/>
                  </a:lnTo>
                  <a:lnTo>
                    <a:pt x="201347" y="180095"/>
                  </a:lnTo>
                  <a:lnTo>
                    <a:pt x="-3816" y="180095"/>
                  </a:lnTo>
                  <a:lnTo>
                    <a:pt x="-3816" y="205519"/>
                  </a:lnTo>
                  <a:lnTo>
                    <a:pt x="225423" y="205519"/>
                  </a:lnTo>
                  <a:lnTo>
                    <a:pt x="225423" y="484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40" name="Freeform: Shape 939">
              <a:extLst>
                <a:ext uri="{FF2B5EF4-FFF2-40B4-BE49-F238E27FC236}">
                  <a16:creationId xmlns:a16="http://schemas.microsoft.com/office/drawing/2014/main" id="{A495F6C0-533B-3661-F752-58BBF299E583}"/>
                </a:ext>
              </a:extLst>
            </p:cNvPr>
            <p:cNvSpPr/>
            <p:nvPr/>
          </p:nvSpPr>
          <p:spPr>
            <a:xfrm flipV="1">
              <a:off x="7072736" y="6050627"/>
              <a:ext cx="142705" cy="205035"/>
            </a:xfrm>
            <a:custGeom>
              <a:avLst/>
              <a:gdLst>
                <a:gd name="connsiteX0" fmla="*/ -4037 w 142705"/>
                <a:gd name="connsiteY0" fmla="*/ 484 h 205035"/>
                <a:gd name="connsiteX1" fmla="*/ 138669 w 142705"/>
                <a:gd name="connsiteY1" fmla="*/ 484 h 205035"/>
                <a:gd name="connsiteX2" fmla="*/ 138669 w 142705"/>
                <a:gd name="connsiteY2" fmla="*/ 205519 h 205035"/>
                <a:gd name="connsiteX3" fmla="*/ -4037 w 142705"/>
                <a:gd name="connsiteY3" fmla="*/ 205519 h 205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705" h="205035">
                  <a:moveTo>
                    <a:pt x="-4037" y="484"/>
                  </a:moveTo>
                  <a:lnTo>
                    <a:pt x="138669" y="484"/>
                  </a:lnTo>
                  <a:lnTo>
                    <a:pt x="138669" y="205519"/>
                  </a:lnTo>
                  <a:lnTo>
                    <a:pt x="-4037" y="205519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41" name="Freeform: Shape 940">
              <a:extLst>
                <a:ext uri="{FF2B5EF4-FFF2-40B4-BE49-F238E27FC236}">
                  <a16:creationId xmlns:a16="http://schemas.microsoft.com/office/drawing/2014/main" id="{D27FD57F-E38D-828D-7644-00B1CDC4E3FA}"/>
                </a:ext>
              </a:extLst>
            </p:cNvPr>
            <p:cNvSpPr/>
            <p:nvPr/>
          </p:nvSpPr>
          <p:spPr>
            <a:xfrm flipV="1">
              <a:off x="7072736" y="6050627"/>
              <a:ext cx="142705" cy="205035"/>
            </a:xfrm>
            <a:custGeom>
              <a:avLst/>
              <a:gdLst>
                <a:gd name="connsiteX0" fmla="*/ 138669 w 142705"/>
                <a:gd name="connsiteY0" fmla="*/ 484 h 205035"/>
                <a:gd name="connsiteX1" fmla="*/ 114593 w 142705"/>
                <a:gd name="connsiteY1" fmla="*/ 484 h 205035"/>
                <a:gd name="connsiteX2" fmla="*/ 114593 w 142705"/>
                <a:gd name="connsiteY2" fmla="*/ 180095 h 205035"/>
                <a:gd name="connsiteX3" fmla="*/ -4037 w 142705"/>
                <a:gd name="connsiteY3" fmla="*/ 180095 h 205035"/>
                <a:gd name="connsiteX4" fmla="*/ -4037 w 142705"/>
                <a:gd name="connsiteY4" fmla="*/ 205519 h 205035"/>
                <a:gd name="connsiteX5" fmla="*/ 138669 w 142705"/>
                <a:gd name="connsiteY5" fmla="*/ 205519 h 205035"/>
                <a:gd name="connsiteX6" fmla="*/ 138669 w 142705"/>
                <a:gd name="connsiteY6" fmla="*/ 484 h 205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2705" h="205035">
                  <a:moveTo>
                    <a:pt x="138669" y="484"/>
                  </a:moveTo>
                  <a:lnTo>
                    <a:pt x="114593" y="484"/>
                  </a:lnTo>
                  <a:lnTo>
                    <a:pt x="114593" y="180095"/>
                  </a:lnTo>
                  <a:lnTo>
                    <a:pt x="-4037" y="180095"/>
                  </a:lnTo>
                  <a:lnTo>
                    <a:pt x="-4037" y="205519"/>
                  </a:lnTo>
                  <a:lnTo>
                    <a:pt x="138669" y="205519"/>
                  </a:lnTo>
                  <a:lnTo>
                    <a:pt x="138669" y="484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42" name="Freeform: Shape 941">
              <a:extLst>
                <a:ext uri="{FF2B5EF4-FFF2-40B4-BE49-F238E27FC236}">
                  <a16:creationId xmlns:a16="http://schemas.microsoft.com/office/drawing/2014/main" id="{A105B455-FAD7-0B1A-55F9-B4C617ED6328}"/>
                </a:ext>
              </a:extLst>
            </p:cNvPr>
            <p:cNvSpPr/>
            <p:nvPr/>
          </p:nvSpPr>
          <p:spPr>
            <a:xfrm flipV="1">
              <a:off x="7405617" y="6050627"/>
              <a:ext cx="142705" cy="205035"/>
            </a:xfrm>
            <a:custGeom>
              <a:avLst/>
              <a:gdLst>
                <a:gd name="connsiteX0" fmla="*/ -4350 w 142705"/>
                <a:gd name="connsiteY0" fmla="*/ 484 h 205035"/>
                <a:gd name="connsiteX1" fmla="*/ 138356 w 142705"/>
                <a:gd name="connsiteY1" fmla="*/ 484 h 205035"/>
                <a:gd name="connsiteX2" fmla="*/ 138356 w 142705"/>
                <a:gd name="connsiteY2" fmla="*/ 205519 h 205035"/>
                <a:gd name="connsiteX3" fmla="*/ -4350 w 142705"/>
                <a:gd name="connsiteY3" fmla="*/ 205519 h 205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705" h="205035">
                  <a:moveTo>
                    <a:pt x="-4350" y="484"/>
                  </a:moveTo>
                  <a:lnTo>
                    <a:pt x="138356" y="484"/>
                  </a:lnTo>
                  <a:lnTo>
                    <a:pt x="138356" y="205519"/>
                  </a:lnTo>
                  <a:lnTo>
                    <a:pt x="-4350" y="205519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43" name="Freeform: Shape 942">
              <a:extLst>
                <a:ext uri="{FF2B5EF4-FFF2-40B4-BE49-F238E27FC236}">
                  <a16:creationId xmlns:a16="http://schemas.microsoft.com/office/drawing/2014/main" id="{876AB12F-5AA1-A644-28CE-8FA3016FCF88}"/>
                </a:ext>
              </a:extLst>
            </p:cNvPr>
            <p:cNvSpPr/>
            <p:nvPr/>
          </p:nvSpPr>
          <p:spPr>
            <a:xfrm flipV="1">
              <a:off x="7405617" y="6050627"/>
              <a:ext cx="142705" cy="205035"/>
            </a:xfrm>
            <a:custGeom>
              <a:avLst/>
              <a:gdLst>
                <a:gd name="connsiteX0" fmla="*/ 138356 w 142705"/>
                <a:gd name="connsiteY0" fmla="*/ 484 h 205035"/>
                <a:gd name="connsiteX1" fmla="*/ 114279 w 142705"/>
                <a:gd name="connsiteY1" fmla="*/ 484 h 205035"/>
                <a:gd name="connsiteX2" fmla="*/ 114279 w 142705"/>
                <a:gd name="connsiteY2" fmla="*/ 180095 h 205035"/>
                <a:gd name="connsiteX3" fmla="*/ -4350 w 142705"/>
                <a:gd name="connsiteY3" fmla="*/ 180095 h 205035"/>
                <a:gd name="connsiteX4" fmla="*/ -4350 w 142705"/>
                <a:gd name="connsiteY4" fmla="*/ 205519 h 205035"/>
                <a:gd name="connsiteX5" fmla="*/ 138356 w 142705"/>
                <a:gd name="connsiteY5" fmla="*/ 205519 h 205035"/>
                <a:gd name="connsiteX6" fmla="*/ 138356 w 142705"/>
                <a:gd name="connsiteY6" fmla="*/ 484 h 205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2705" h="205035">
                  <a:moveTo>
                    <a:pt x="138356" y="484"/>
                  </a:moveTo>
                  <a:lnTo>
                    <a:pt x="114279" y="484"/>
                  </a:lnTo>
                  <a:lnTo>
                    <a:pt x="114279" y="180095"/>
                  </a:lnTo>
                  <a:lnTo>
                    <a:pt x="-4350" y="180095"/>
                  </a:lnTo>
                  <a:lnTo>
                    <a:pt x="-4350" y="205519"/>
                  </a:lnTo>
                  <a:lnTo>
                    <a:pt x="138356" y="205519"/>
                  </a:lnTo>
                  <a:lnTo>
                    <a:pt x="138356" y="484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44" name="Freeform: Shape 943">
              <a:extLst>
                <a:ext uri="{FF2B5EF4-FFF2-40B4-BE49-F238E27FC236}">
                  <a16:creationId xmlns:a16="http://schemas.microsoft.com/office/drawing/2014/main" id="{AEA17379-987E-63EE-1A1D-02F7946F099D}"/>
                </a:ext>
              </a:extLst>
            </p:cNvPr>
            <p:cNvSpPr/>
            <p:nvPr/>
          </p:nvSpPr>
          <p:spPr>
            <a:xfrm flipV="1">
              <a:off x="7198370" y="5741556"/>
              <a:ext cx="77473" cy="111319"/>
            </a:xfrm>
            <a:custGeom>
              <a:avLst/>
              <a:gdLst>
                <a:gd name="connsiteX0" fmla="*/ -4124 w 77473"/>
                <a:gd name="connsiteY0" fmla="*/ 46 h 111319"/>
                <a:gd name="connsiteX1" fmla="*/ 73350 w 77473"/>
                <a:gd name="connsiteY1" fmla="*/ 46 h 111319"/>
                <a:gd name="connsiteX2" fmla="*/ 73350 w 77473"/>
                <a:gd name="connsiteY2" fmla="*/ 111366 h 111319"/>
                <a:gd name="connsiteX3" fmla="*/ -4124 w 77473"/>
                <a:gd name="connsiteY3" fmla="*/ 111366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473" h="111319">
                  <a:moveTo>
                    <a:pt x="-4124" y="46"/>
                  </a:moveTo>
                  <a:lnTo>
                    <a:pt x="73350" y="46"/>
                  </a:lnTo>
                  <a:lnTo>
                    <a:pt x="73350" y="111366"/>
                  </a:lnTo>
                  <a:lnTo>
                    <a:pt x="-4124" y="111366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45" name="Freeform: Shape 944">
              <a:extLst>
                <a:ext uri="{FF2B5EF4-FFF2-40B4-BE49-F238E27FC236}">
                  <a16:creationId xmlns:a16="http://schemas.microsoft.com/office/drawing/2014/main" id="{845474CE-DC74-1579-BC51-048662EA40C1}"/>
                </a:ext>
              </a:extLst>
            </p:cNvPr>
            <p:cNvSpPr/>
            <p:nvPr/>
          </p:nvSpPr>
          <p:spPr>
            <a:xfrm flipV="1">
              <a:off x="7198370" y="5741556"/>
              <a:ext cx="77473" cy="111319"/>
            </a:xfrm>
            <a:custGeom>
              <a:avLst/>
              <a:gdLst>
                <a:gd name="connsiteX0" fmla="*/ 73349 w 77473"/>
                <a:gd name="connsiteY0" fmla="*/ 46 h 111319"/>
                <a:gd name="connsiteX1" fmla="*/ 60279 w 77473"/>
                <a:gd name="connsiteY1" fmla="*/ 46 h 111319"/>
                <a:gd name="connsiteX2" fmla="*/ 60279 w 77473"/>
                <a:gd name="connsiteY2" fmla="*/ 97568 h 111319"/>
                <a:gd name="connsiteX3" fmla="*/ -4124 w 77473"/>
                <a:gd name="connsiteY3" fmla="*/ 97568 h 111319"/>
                <a:gd name="connsiteX4" fmla="*/ -4124 w 77473"/>
                <a:gd name="connsiteY4" fmla="*/ 111366 h 111319"/>
                <a:gd name="connsiteX5" fmla="*/ 73349 w 77473"/>
                <a:gd name="connsiteY5" fmla="*/ 111366 h 111319"/>
                <a:gd name="connsiteX6" fmla="*/ 73349 w 77473"/>
                <a:gd name="connsiteY6" fmla="*/ 46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473" h="111319">
                  <a:moveTo>
                    <a:pt x="73349" y="46"/>
                  </a:moveTo>
                  <a:lnTo>
                    <a:pt x="60279" y="46"/>
                  </a:lnTo>
                  <a:lnTo>
                    <a:pt x="60279" y="97568"/>
                  </a:lnTo>
                  <a:lnTo>
                    <a:pt x="-4124" y="97568"/>
                  </a:lnTo>
                  <a:lnTo>
                    <a:pt x="-4124" y="111366"/>
                  </a:lnTo>
                  <a:lnTo>
                    <a:pt x="73349" y="111366"/>
                  </a:lnTo>
                  <a:lnTo>
                    <a:pt x="73349" y="46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46" name="Freeform: Shape 945">
              <a:extLst>
                <a:ext uri="{FF2B5EF4-FFF2-40B4-BE49-F238E27FC236}">
                  <a16:creationId xmlns:a16="http://schemas.microsoft.com/office/drawing/2014/main" id="{5E9E52AD-504F-4397-B7FD-B51607D837CE}"/>
                </a:ext>
              </a:extLst>
            </p:cNvPr>
            <p:cNvSpPr/>
            <p:nvPr/>
          </p:nvSpPr>
          <p:spPr>
            <a:xfrm flipV="1">
              <a:off x="7340652" y="5741556"/>
              <a:ext cx="77481" cy="111319"/>
            </a:xfrm>
            <a:custGeom>
              <a:avLst/>
              <a:gdLst>
                <a:gd name="connsiteX0" fmla="*/ -4258 w 77481"/>
                <a:gd name="connsiteY0" fmla="*/ 46 h 111319"/>
                <a:gd name="connsiteX1" fmla="*/ 73223 w 77481"/>
                <a:gd name="connsiteY1" fmla="*/ 46 h 111319"/>
                <a:gd name="connsiteX2" fmla="*/ 73223 w 77481"/>
                <a:gd name="connsiteY2" fmla="*/ 111366 h 111319"/>
                <a:gd name="connsiteX3" fmla="*/ -4258 w 77481"/>
                <a:gd name="connsiteY3" fmla="*/ 111366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481" h="111319">
                  <a:moveTo>
                    <a:pt x="-4258" y="46"/>
                  </a:moveTo>
                  <a:lnTo>
                    <a:pt x="73223" y="46"/>
                  </a:lnTo>
                  <a:lnTo>
                    <a:pt x="73223" y="111366"/>
                  </a:lnTo>
                  <a:lnTo>
                    <a:pt x="-4258" y="111366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47" name="Freeform: Shape 946">
              <a:extLst>
                <a:ext uri="{FF2B5EF4-FFF2-40B4-BE49-F238E27FC236}">
                  <a16:creationId xmlns:a16="http://schemas.microsoft.com/office/drawing/2014/main" id="{BA33D675-6EEA-50CC-0C06-D401DC422B74}"/>
                </a:ext>
              </a:extLst>
            </p:cNvPr>
            <p:cNvSpPr/>
            <p:nvPr/>
          </p:nvSpPr>
          <p:spPr>
            <a:xfrm flipV="1">
              <a:off x="7340652" y="5741556"/>
              <a:ext cx="77482" cy="111319"/>
            </a:xfrm>
            <a:custGeom>
              <a:avLst/>
              <a:gdLst>
                <a:gd name="connsiteX0" fmla="*/ 73224 w 77482"/>
                <a:gd name="connsiteY0" fmla="*/ 46 h 111319"/>
                <a:gd name="connsiteX1" fmla="*/ 60154 w 77482"/>
                <a:gd name="connsiteY1" fmla="*/ 46 h 111319"/>
                <a:gd name="connsiteX2" fmla="*/ 60154 w 77482"/>
                <a:gd name="connsiteY2" fmla="*/ 97568 h 111319"/>
                <a:gd name="connsiteX3" fmla="*/ -4258 w 77482"/>
                <a:gd name="connsiteY3" fmla="*/ 97568 h 111319"/>
                <a:gd name="connsiteX4" fmla="*/ -4258 w 77482"/>
                <a:gd name="connsiteY4" fmla="*/ 111366 h 111319"/>
                <a:gd name="connsiteX5" fmla="*/ 73224 w 77482"/>
                <a:gd name="connsiteY5" fmla="*/ 111366 h 111319"/>
                <a:gd name="connsiteX6" fmla="*/ 73224 w 77482"/>
                <a:gd name="connsiteY6" fmla="*/ 46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482" h="111319">
                  <a:moveTo>
                    <a:pt x="73224" y="46"/>
                  </a:moveTo>
                  <a:lnTo>
                    <a:pt x="60154" y="46"/>
                  </a:lnTo>
                  <a:lnTo>
                    <a:pt x="60154" y="97568"/>
                  </a:lnTo>
                  <a:lnTo>
                    <a:pt x="-4258" y="97568"/>
                  </a:lnTo>
                  <a:lnTo>
                    <a:pt x="-4258" y="111366"/>
                  </a:lnTo>
                  <a:lnTo>
                    <a:pt x="73224" y="111366"/>
                  </a:lnTo>
                  <a:lnTo>
                    <a:pt x="73224" y="46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48" name="Freeform: Shape 947">
              <a:extLst>
                <a:ext uri="{FF2B5EF4-FFF2-40B4-BE49-F238E27FC236}">
                  <a16:creationId xmlns:a16="http://schemas.microsoft.com/office/drawing/2014/main" id="{820F1F35-8D87-AE39-2DCA-F352B54187FC}"/>
                </a:ext>
              </a:extLst>
            </p:cNvPr>
            <p:cNvSpPr/>
            <p:nvPr/>
          </p:nvSpPr>
          <p:spPr>
            <a:xfrm flipV="1">
              <a:off x="7482943" y="5741556"/>
              <a:ext cx="77481" cy="111319"/>
            </a:xfrm>
            <a:custGeom>
              <a:avLst/>
              <a:gdLst>
                <a:gd name="connsiteX0" fmla="*/ -4392 w 77481"/>
                <a:gd name="connsiteY0" fmla="*/ 46 h 111319"/>
                <a:gd name="connsiteX1" fmla="*/ 73089 w 77481"/>
                <a:gd name="connsiteY1" fmla="*/ 46 h 111319"/>
                <a:gd name="connsiteX2" fmla="*/ 73089 w 77481"/>
                <a:gd name="connsiteY2" fmla="*/ 111366 h 111319"/>
                <a:gd name="connsiteX3" fmla="*/ -4392 w 77481"/>
                <a:gd name="connsiteY3" fmla="*/ 111366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481" h="111319">
                  <a:moveTo>
                    <a:pt x="-4392" y="46"/>
                  </a:moveTo>
                  <a:lnTo>
                    <a:pt x="73089" y="46"/>
                  </a:lnTo>
                  <a:lnTo>
                    <a:pt x="73089" y="111366"/>
                  </a:lnTo>
                  <a:lnTo>
                    <a:pt x="-4392" y="111366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49" name="Freeform: Shape 948">
              <a:extLst>
                <a:ext uri="{FF2B5EF4-FFF2-40B4-BE49-F238E27FC236}">
                  <a16:creationId xmlns:a16="http://schemas.microsoft.com/office/drawing/2014/main" id="{6678128A-46EA-0B3D-885F-5E061027480E}"/>
                </a:ext>
              </a:extLst>
            </p:cNvPr>
            <p:cNvSpPr/>
            <p:nvPr/>
          </p:nvSpPr>
          <p:spPr>
            <a:xfrm flipV="1">
              <a:off x="7482943" y="5741556"/>
              <a:ext cx="77482" cy="111319"/>
            </a:xfrm>
            <a:custGeom>
              <a:avLst/>
              <a:gdLst>
                <a:gd name="connsiteX0" fmla="*/ 73091 w 77482"/>
                <a:gd name="connsiteY0" fmla="*/ 46 h 111319"/>
                <a:gd name="connsiteX1" fmla="*/ 60020 w 77482"/>
                <a:gd name="connsiteY1" fmla="*/ 46 h 111319"/>
                <a:gd name="connsiteX2" fmla="*/ 60020 w 77482"/>
                <a:gd name="connsiteY2" fmla="*/ 97568 h 111319"/>
                <a:gd name="connsiteX3" fmla="*/ -4392 w 77482"/>
                <a:gd name="connsiteY3" fmla="*/ 97568 h 111319"/>
                <a:gd name="connsiteX4" fmla="*/ -4392 w 77482"/>
                <a:gd name="connsiteY4" fmla="*/ 111366 h 111319"/>
                <a:gd name="connsiteX5" fmla="*/ 73091 w 77482"/>
                <a:gd name="connsiteY5" fmla="*/ 111366 h 111319"/>
                <a:gd name="connsiteX6" fmla="*/ 73091 w 77482"/>
                <a:gd name="connsiteY6" fmla="*/ 46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482" h="111319">
                  <a:moveTo>
                    <a:pt x="73091" y="46"/>
                  </a:moveTo>
                  <a:lnTo>
                    <a:pt x="60020" y="46"/>
                  </a:lnTo>
                  <a:lnTo>
                    <a:pt x="60020" y="97568"/>
                  </a:lnTo>
                  <a:lnTo>
                    <a:pt x="-4392" y="97568"/>
                  </a:lnTo>
                  <a:lnTo>
                    <a:pt x="-4392" y="111366"/>
                  </a:lnTo>
                  <a:lnTo>
                    <a:pt x="73091" y="111366"/>
                  </a:lnTo>
                  <a:lnTo>
                    <a:pt x="73091" y="46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50" name="Freeform: Shape 949">
              <a:extLst>
                <a:ext uri="{FF2B5EF4-FFF2-40B4-BE49-F238E27FC236}">
                  <a16:creationId xmlns:a16="http://schemas.microsoft.com/office/drawing/2014/main" id="{49705721-49B3-AE25-6369-AFCE9A6C5BA3}"/>
                </a:ext>
              </a:extLst>
            </p:cNvPr>
            <p:cNvSpPr/>
            <p:nvPr/>
          </p:nvSpPr>
          <p:spPr>
            <a:xfrm flipV="1">
              <a:off x="6537419" y="4807058"/>
              <a:ext cx="1054954" cy="47837"/>
            </a:xfrm>
            <a:custGeom>
              <a:avLst/>
              <a:gdLst>
                <a:gd name="connsiteX0" fmla="*/ -3962 w 1054954"/>
                <a:gd name="connsiteY0" fmla="*/ -1142 h 47837"/>
                <a:gd name="connsiteX1" fmla="*/ 1050992 w 1054954"/>
                <a:gd name="connsiteY1" fmla="*/ -1142 h 47837"/>
                <a:gd name="connsiteX2" fmla="*/ 1050992 w 1054954"/>
                <a:gd name="connsiteY2" fmla="*/ 46695 h 47837"/>
                <a:gd name="connsiteX3" fmla="*/ -3962 w 1054954"/>
                <a:gd name="connsiteY3" fmla="*/ 46695 h 47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4954" h="47837">
                  <a:moveTo>
                    <a:pt x="-3962" y="-1142"/>
                  </a:moveTo>
                  <a:lnTo>
                    <a:pt x="1050992" y="-1142"/>
                  </a:lnTo>
                  <a:lnTo>
                    <a:pt x="1050992" y="46695"/>
                  </a:lnTo>
                  <a:lnTo>
                    <a:pt x="-3962" y="46695"/>
                  </a:lnTo>
                  <a:close/>
                </a:path>
              </a:pathLst>
            </a:custGeom>
            <a:solidFill>
              <a:srgbClr val="F9A78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51" name="Freeform: Shape 950">
              <a:extLst>
                <a:ext uri="{FF2B5EF4-FFF2-40B4-BE49-F238E27FC236}">
                  <a16:creationId xmlns:a16="http://schemas.microsoft.com/office/drawing/2014/main" id="{4236225C-1798-1DC0-C082-D1F83A76B8E7}"/>
                </a:ext>
              </a:extLst>
            </p:cNvPr>
            <p:cNvSpPr/>
            <p:nvPr/>
          </p:nvSpPr>
          <p:spPr>
            <a:xfrm flipV="1">
              <a:off x="6537419" y="5089055"/>
              <a:ext cx="1054954" cy="47841"/>
            </a:xfrm>
            <a:custGeom>
              <a:avLst/>
              <a:gdLst>
                <a:gd name="connsiteX0" fmla="*/ -3962 w 1054954"/>
                <a:gd name="connsiteY0" fmla="*/ -795 h 47841"/>
                <a:gd name="connsiteX1" fmla="*/ 1050992 w 1054954"/>
                <a:gd name="connsiteY1" fmla="*/ -795 h 47841"/>
                <a:gd name="connsiteX2" fmla="*/ 1050992 w 1054954"/>
                <a:gd name="connsiteY2" fmla="*/ 47046 h 47841"/>
                <a:gd name="connsiteX3" fmla="*/ -3962 w 1054954"/>
                <a:gd name="connsiteY3" fmla="*/ 47046 h 47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4954" h="47841">
                  <a:moveTo>
                    <a:pt x="-3962" y="-795"/>
                  </a:moveTo>
                  <a:lnTo>
                    <a:pt x="1050992" y="-795"/>
                  </a:lnTo>
                  <a:lnTo>
                    <a:pt x="1050992" y="47046"/>
                  </a:lnTo>
                  <a:lnTo>
                    <a:pt x="-3962" y="47046"/>
                  </a:lnTo>
                  <a:close/>
                </a:path>
              </a:pathLst>
            </a:custGeom>
            <a:solidFill>
              <a:srgbClr val="F9A78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52" name="Freeform: Shape 951">
              <a:extLst>
                <a:ext uri="{FF2B5EF4-FFF2-40B4-BE49-F238E27FC236}">
                  <a16:creationId xmlns:a16="http://schemas.microsoft.com/office/drawing/2014/main" id="{80C75D31-9BB6-A0F1-3F12-12C4F162C645}"/>
                </a:ext>
              </a:extLst>
            </p:cNvPr>
            <p:cNvSpPr/>
            <p:nvPr/>
          </p:nvSpPr>
          <p:spPr>
            <a:xfrm flipV="1">
              <a:off x="6537419" y="5358733"/>
              <a:ext cx="1054954" cy="47837"/>
            </a:xfrm>
            <a:custGeom>
              <a:avLst/>
              <a:gdLst>
                <a:gd name="connsiteX0" fmla="*/ -3962 w 1054954"/>
                <a:gd name="connsiteY0" fmla="*/ -464 h 47837"/>
                <a:gd name="connsiteX1" fmla="*/ 1050992 w 1054954"/>
                <a:gd name="connsiteY1" fmla="*/ -464 h 47837"/>
                <a:gd name="connsiteX2" fmla="*/ 1050992 w 1054954"/>
                <a:gd name="connsiteY2" fmla="*/ 47374 h 47837"/>
                <a:gd name="connsiteX3" fmla="*/ -3962 w 1054954"/>
                <a:gd name="connsiteY3" fmla="*/ 47374 h 47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4954" h="47837">
                  <a:moveTo>
                    <a:pt x="-3962" y="-464"/>
                  </a:moveTo>
                  <a:lnTo>
                    <a:pt x="1050992" y="-464"/>
                  </a:lnTo>
                  <a:lnTo>
                    <a:pt x="1050992" y="47374"/>
                  </a:lnTo>
                  <a:lnTo>
                    <a:pt x="-3962" y="47374"/>
                  </a:lnTo>
                  <a:close/>
                </a:path>
              </a:pathLst>
            </a:custGeom>
            <a:solidFill>
              <a:srgbClr val="F9A78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53" name="Freeform: Shape 952">
              <a:extLst>
                <a:ext uri="{FF2B5EF4-FFF2-40B4-BE49-F238E27FC236}">
                  <a16:creationId xmlns:a16="http://schemas.microsoft.com/office/drawing/2014/main" id="{501D92E0-5F36-F204-AE5F-91EA586BE0D1}"/>
                </a:ext>
              </a:extLst>
            </p:cNvPr>
            <p:cNvSpPr/>
            <p:nvPr/>
          </p:nvSpPr>
          <p:spPr>
            <a:xfrm flipV="1">
              <a:off x="6537419" y="5628410"/>
              <a:ext cx="1054954" cy="47837"/>
            </a:xfrm>
            <a:custGeom>
              <a:avLst/>
              <a:gdLst>
                <a:gd name="connsiteX0" fmla="*/ -3962 w 1054954"/>
                <a:gd name="connsiteY0" fmla="*/ -132 h 47837"/>
                <a:gd name="connsiteX1" fmla="*/ 1050992 w 1054954"/>
                <a:gd name="connsiteY1" fmla="*/ -132 h 47837"/>
                <a:gd name="connsiteX2" fmla="*/ 1050992 w 1054954"/>
                <a:gd name="connsiteY2" fmla="*/ 47705 h 47837"/>
                <a:gd name="connsiteX3" fmla="*/ -3962 w 1054954"/>
                <a:gd name="connsiteY3" fmla="*/ 47705 h 47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4954" h="47837">
                  <a:moveTo>
                    <a:pt x="-3962" y="-132"/>
                  </a:moveTo>
                  <a:lnTo>
                    <a:pt x="1050992" y="-132"/>
                  </a:lnTo>
                  <a:lnTo>
                    <a:pt x="1050992" y="47705"/>
                  </a:lnTo>
                  <a:lnTo>
                    <a:pt x="-3962" y="47705"/>
                  </a:lnTo>
                  <a:close/>
                </a:path>
              </a:pathLst>
            </a:custGeom>
            <a:solidFill>
              <a:srgbClr val="F9A78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54" name="Freeform: Shape 953">
              <a:extLst>
                <a:ext uri="{FF2B5EF4-FFF2-40B4-BE49-F238E27FC236}">
                  <a16:creationId xmlns:a16="http://schemas.microsoft.com/office/drawing/2014/main" id="{D7DA2AC1-CBA5-929D-B320-395B2D785D9C}"/>
                </a:ext>
              </a:extLst>
            </p:cNvPr>
            <p:cNvSpPr/>
            <p:nvPr/>
          </p:nvSpPr>
          <p:spPr>
            <a:xfrm flipV="1">
              <a:off x="6537419" y="5903434"/>
              <a:ext cx="1054954" cy="47848"/>
            </a:xfrm>
            <a:custGeom>
              <a:avLst/>
              <a:gdLst>
                <a:gd name="connsiteX0" fmla="*/ -3962 w 1054954"/>
                <a:gd name="connsiteY0" fmla="*/ 206 h 47848"/>
                <a:gd name="connsiteX1" fmla="*/ 1050992 w 1054954"/>
                <a:gd name="connsiteY1" fmla="*/ 206 h 47848"/>
                <a:gd name="connsiteX2" fmla="*/ 1050992 w 1054954"/>
                <a:gd name="connsiteY2" fmla="*/ 48054 h 47848"/>
                <a:gd name="connsiteX3" fmla="*/ -3962 w 1054954"/>
                <a:gd name="connsiteY3" fmla="*/ 48054 h 47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4954" h="47848">
                  <a:moveTo>
                    <a:pt x="-3962" y="206"/>
                  </a:moveTo>
                  <a:lnTo>
                    <a:pt x="1050992" y="206"/>
                  </a:lnTo>
                  <a:lnTo>
                    <a:pt x="1050992" y="48054"/>
                  </a:lnTo>
                  <a:lnTo>
                    <a:pt x="-3962" y="48054"/>
                  </a:lnTo>
                  <a:close/>
                </a:path>
              </a:pathLst>
            </a:custGeom>
            <a:solidFill>
              <a:srgbClr val="F2575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55" name="Freeform: Shape 954">
              <a:extLst>
                <a:ext uri="{FF2B5EF4-FFF2-40B4-BE49-F238E27FC236}">
                  <a16:creationId xmlns:a16="http://schemas.microsoft.com/office/drawing/2014/main" id="{8C5D5520-7AA3-C6E1-97E8-C3E3C8696672}"/>
                </a:ext>
              </a:extLst>
            </p:cNvPr>
            <p:cNvSpPr/>
            <p:nvPr/>
          </p:nvSpPr>
          <p:spPr>
            <a:xfrm flipV="1">
              <a:off x="6582650" y="4923805"/>
              <a:ext cx="28196" cy="115596"/>
            </a:xfrm>
            <a:custGeom>
              <a:avLst/>
              <a:gdLst>
                <a:gd name="connsiteX0" fmla="*/ -3522 w 28196"/>
                <a:gd name="connsiteY0" fmla="*/ -957 h 115596"/>
                <a:gd name="connsiteX1" fmla="*/ 24674 w 28196"/>
                <a:gd name="connsiteY1" fmla="*/ -957 h 115596"/>
                <a:gd name="connsiteX2" fmla="*/ 24674 w 28196"/>
                <a:gd name="connsiteY2" fmla="*/ 114640 h 115596"/>
                <a:gd name="connsiteX3" fmla="*/ -3522 w 28196"/>
                <a:gd name="connsiteY3" fmla="*/ 114640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96" h="115596">
                  <a:moveTo>
                    <a:pt x="-3522" y="-957"/>
                  </a:moveTo>
                  <a:lnTo>
                    <a:pt x="24674" y="-957"/>
                  </a:lnTo>
                  <a:lnTo>
                    <a:pt x="24674" y="114640"/>
                  </a:lnTo>
                  <a:lnTo>
                    <a:pt x="-3522" y="114640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56" name="Freeform: Shape 955">
              <a:extLst>
                <a:ext uri="{FF2B5EF4-FFF2-40B4-BE49-F238E27FC236}">
                  <a16:creationId xmlns:a16="http://schemas.microsoft.com/office/drawing/2014/main" id="{5421063E-AE47-6E0B-4950-F637929A9D23}"/>
                </a:ext>
              </a:extLst>
            </p:cNvPr>
            <p:cNvSpPr/>
            <p:nvPr/>
          </p:nvSpPr>
          <p:spPr>
            <a:xfrm flipV="1">
              <a:off x="6665414" y="4923805"/>
              <a:ext cx="28196" cy="115596"/>
            </a:xfrm>
            <a:custGeom>
              <a:avLst/>
              <a:gdLst>
                <a:gd name="connsiteX0" fmla="*/ -3600 w 28196"/>
                <a:gd name="connsiteY0" fmla="*/ -957 h 115596"/>
                <a:gd name="connsiteX1" fmla="*/ 24596 w 28196"/>
                <a:gd name="connsiteY1" fmla="*/ -957 h 115596"/>
                <a:gd name="connsiteX2" fmla="*/ 24596 w 28196"/>
                <a:gd name="connsiteY2" fmla="*/ 114640 h 115596"/>
                <a:gd name="connsiteX3" fmla="*/ -3600 w 28196"/>
                <a:gd name="connsiteY3" fmla="*/ 114640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96" h="115596">
                  <a:moveTo>
                    <a:pt x="-3600" y="-957"/>
                  </a:moveTo>
                  <a:lnTo>
                    <a:pt x="24596" y="-957"/>
                  </a:lnTo>
                  <a:lnTo>
                    <a:pt x="24596" y="114640"/>
                  </a:lnTo>
                  <a:lnTo>
                    <a:pt x="-3600" y="114640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57" name="Freeform: Shape 956">
              <a:extLst>
                <a:ext uri="{FF2B5EF4-FFF2-40B4-BE49-F238E27FC236}">
                  <a16:creationId xmlns:a16="http://schemas.microsoft.com/office/drawing/2014/main" id="{E85577F7-EBE5-E67C-A3AC-D804089A12CF}"/>
                </a:ext>
              </a:extLst>
            </p:cNvPr>
            <p:cNvSpPr/>
            <p:nvPr/>
          </p:nvSpPr>
          <p:spPr>
            <a:xfrm flipV="1">
              <a:off x="6584253" y="5181306"/>
              <a:ext cx="28196" cy="115596"/>
            </a:xfrm>
            <a:custGeom>
              <a:avLst/>
              <a:gdLst>
                <a:gd name="connsiteX0" fmla="*/ -3524 w 28196"/>
                <a:gd name="connsiteY0" fmla="*/ -640 h 115596"/>
                <a:gd name="connsiteX1" fmla="*/ 24673 w 28196"/>
                <a:gd name="connsiteY1" fmla="*/ -640 h 115596"/>
                <a:gd name="connsiteX2" fmla="*/ 24673 w 28196"/>
                <a:gd name="connsiteY2" fmla="*/ 114957 h 115596"/>
                <a:gd name="connsiteX3" fmla="*/ -3524 w 28196"/>
                <a:gd name="connsiteY3" fmla="*/ 114957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96" h="115596">
                  <a:moveTo>
                    <a:pt x="-3524" y="-640"/>
                  </a:moveTo>
                  <a:lnTo>
                    <a:pt x="24673" y="-640"/>
                  </a:lnTo>
                  <a:lnTo>
                    <a:pt x="24673" y="114957"/>
                  </a:lnTo>
                  <a:lnTo>
                    <a:pt x="-3524" y="114957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58" name="Freeform: Shape 957">
              <a:extLst>
                <a:ext uri="{FF2B5EF4-FFF2-40B4-BE49-F238E27FC236}">
                  <a16:creationId xmlns:a16="http://schemas.microsoft.com/office/drawing/2014/main" id="{C6CBF4DE-FFB8-2698-FC06-C10724434A56}"/>
                </a:ext>
              </a:extLst>
            </p:cNvPr>
            <p:cNvSpPr/>
            <p:nvPr/>
          </p:nvSpPr>
          <p:spPr>
            <a:xfrm flipV="1">
              <a:off x="6668188" y="5181306"/>
              <a:ext cx="28196" cy="115596"/>
            </a:xfrm>
            <a:custGeom>
              <a:avLst/>
              <a:gdLst>
                <a:gd name="connsiteX0" fmla="*/ -3603 w 28196"/>
                <a:gd name="connsiteY0" fmla="*/ -640 h 115596"/>
                <a:gd name="connsiteX1" fmla="*/ 24594 w 28196"/>
                <a:gd name="connsiteY1" fmla="*/ -640 h 115596"/>
                <a:gd name="connsiteX2" fmla="*/ 24594 w 28196"/>
                <a:gd name="connsiteY2" fmla="*/ 114957 h 115596"/>
                <a:gd name="connsiteX3" fmla="*/ -3603 w 28196"/>
                <a:gd name="connsiteY3" fmla="*/ 114957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96" h="115596">
                  <a:moveTo>
                    <a:pt x="-3603" y="-640"/>
                  </a:moveTo>
                  <a:lnTo>
                    <a:pt x="24594" y="-640"/>
                  </a:lnTo>
                  <a:lnTo>
                    <a:pt x="24594" y="114957"/>
                  </a:lnTo>
                  <a:lnTo>
                    <a:pt x="-3603" y="114957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59" name="Freeform: Shape 958">
              <a:extLst>
                <a:ext uri="{FF2B5EF4-FFF2-40B4-BE49-F238E27FC236}">
                  <a16:creationId xmlns:a16="http://schemas.microsoft.com/office/drawing/2014/main" id="{062A2458-7992-AA89-D3AA-489A5A726C05}"/>
                </a:ext>
              </a:extLst>
            </p:cNvPr>
            <p:cNvSpPr/>
            <p:nvPr/>
          </p:nvSpPr>
          <p:spPr>
            <a:xfrm flipV="1">
              <a:off x="6583673" y="5450984"/>
              <a:ext cx="28200" cy="115596"/>
            </a:xfrm>
            <a:custGeom>
              <a:avLst/>
              <a:gdLst>
                <a:gd name="connsiteX0" fmla="*/ -3523 w 28200"/>
                <a:gd name="connsiteY0" fmla="*/ -308 h 115596"/>
                <a:gd name="connsiteX1" fmla="*/ 24677 w 28200"/>
                <a:gd name="connsiteY1" fmla="*/ -308 h 115596"/>
                <a:gd name="connsiteX2" fmla="*/ 24677 w 28200"/>
                <a:gd name="connsiteY2" fmla="*/ 115288 h 115596"/>
                <a:gd name="connsiteX3" fmla="*/ -3523 w 28200"/>
                <a:gd name="connsiteY3" fmla="*/ 115288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00" h="115596">
                  <a:moveTo>
                    <a:pt x="-3523" y="-308"/>
                  </a:moveTo>
                  <a:lnTo>
                    <a:pt x="24677" y="-308"/>
                  </a:lnTo>
                  <a:lnTo>
                    <a:pt x="24677" y="115288"/>
                  </a:lnTo>
                  <a:lnTo>
                    <a:pt x="-3523" y="115288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60" name="Freeform: Shape 959">
              <a:extLst>
                <a:ext uri="{FF2B5EF4-FFF2-40B4-BE49-F238E27FC236}">
                  <a16:creationId xmlns:a16="http://schemas.microsoft.com/office/drawing/2014/main" id="{A1D843FC-CA38-DA54-52D5-157466E17B06}"/>
                </a:ext>
              </a:extLst>
            </p:cNvPr>
            <p:cNvSpPr/>
            <p:nvPr/>
          </p:nvSpPr>
          <p:spPr>
            <a:xfrm flipV="1">
              <a:off x="6667607" y="5450984"/>
              <a:ext cx="28185" cy="115596"/>
            </a:xfrm>
            <a:custGeom>
              <a:avLst/>
              <a:gdLst>
                <a:gd name="connsiteX0" fmla="*/ -3602 w 28185"/>
                <a:gd name="connsiteY0" fmla="*/ -308 h 115596"/>
                <a:gd name="connsiteX1" fmla="*/ 24583 w 28185"/>
                <a:gd name="connsiteY1" fmla="*/ -308 h 115596"/>
                <a:gd name="connsiteX2" fmla="*/ 24583 w 28185"/>
                <a:gd name="connsiteY2" fmla="*/ 115288 h 115596"/>
                <a:gd name="connsiteX3" fmla="*/ -3602 w 28185"/>
                <a:gd name="connsiteY3" fmla="*/ 115288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85" h="115596">
                  <a:moveTo>
                    <a:pt x="-3602" y="-308"/>
                  </a:moveTo>
                  <a:lnTo>
                    <a:pt x="24583" y="-308"/>
                  </a:lnTo>
                  <a:lnTo>
                    <a:pt x="24583" y="115288"/>
                  </a:lnTo>
                  <a:lnTo>
                    <a:pt x="-3602" y="115288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61" name="Freeform: Shape 960">
              <a:extLst>
                <a:ext uri="{FF2B5EF4-FFF2-40B4-BE49-F238E27FC236}">
                  <a16:creationId xmlns:a16="http://schemas.microsoft.com/office/drawing/2014/main" id="{3C6559A0-6ADD-E70C-A69C-D8BCC986BC46}"/>
                </a:ext>
              </a:extLst>
            </p:cNvPr>
            <p:cNvSpPr/>
            <p:nvPr/>
          </p:nvSpPr>
          <p:spPr>
            <a:xfrm flipV="1">
              <a:off x="6579847" y="5723333"/>
              <a:ext cx="28189" cy="115596"/>
            </a:xfrm>
            <a:custGeom>
              <a:avLst/>
              <a:gdLst>
                <a:gd name="connsiteX0" fmla="*/ -3520 w 28189"/>
                <a:gd name="connsiteY0" fmla="*/ 26 h 115596"/>
                <a:gd name="connsiteX1" fmla="*/ 24669 w 28189"/>
                <a:gd name="connsiteY1" fmla="*/ 26 h 115596"/>
                <a:gd name="connsiteX2" fmla="*/ 24669 w 28189"/>
                <a:gd name="connsiteY2" fmla="*/ 115623 h 115596"/>
                <a:gd name="connsiteX3" fmla="*/ -3520 w 28189"/>
                <a:gd name="connsiteY3" fmla="*/ 115623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89" h="115596">
                  <a:moveTo>
                    <a:pt x="-3520" y="26"/>
                  </a:moveTo>
                  <a:lnTo>
                    <a:pt x="24669" y="26"/>
                  </a:lnTo>
                  <a:lnTo>
                    <a:pt x="24669" y="115623"/>
                  </a:lnTo>
                  <a:lnTo>
                    <a:pt x="-3520" y="115623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62" name="Freeform: Shape 961">
              <a:extLst>
                <a:ext uri="{FF2B5EF4-FFF2-40B4-BE49-F238E27FC236}">
                  <a16:creationId xmlns:a16="http://schemas.microsoft.com/office/drawing/2014/main" id="{9F898BA0-D0EE-9FB5-002D-AEF058141957}"/>
                </a:ext>
              </a:extLst>
            </p:cNvPr>
            <p:cNvSpPr/>
            <p:nvPr/>
          </p:nvSpPr>
          <p:spPr>
            <a:xfrm flipV="1">
              <a:off x="6657339" y="5723333"/>
              <a:ext cx="28196" cy="115596"/>
            </a:xfrm>
            <a:custGeom>
              <a:avLst/>
              <a:gdLst>
                <a:gd name="connsiteX0" fmla="*/ -3592 w 28196"/>
                <a:gd name="connsiteY0" fmla="*/ 26 h 115596"/>
                <a:gd name="connsiteX1" fmla="*/ 24604 w 28196"/>
                <a:gd name="connsiteY1" fmla="*/ 26 h 115596"/>
                <a:gd name="connsiteX2" fmla="*/ 24604 w 28196"/>
                <a:gd name="connsiteY2" fmla="*/ 115623 h 115596"/>
                <a:gd name="connsiteX3" fmla="*/ -3592 w 28196"/>
                <a:gd name="connsiteY3" fmla="*/ 115623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96" h="115596">
                  <a:moveTo>
                    <a:pt x="-3592" y="26"/>
                  </a:moveTo>
                  <a:lnTo>
                    <a:pt x="24604" y="26"/>
                  </a:lnTo>
                  <a:lnTo>
                    <a:pt x="24604" y="115623"/>
                  </a:lnTo>
                  <a:lnTo>
                    <a:pt x="-3592" y="115623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63" name="Freeform: Shape 962">
              <a:extLst>
                <a:ext uri="{FF2B5EF4-FFF2-40B4-BE49-F238E27FC236}">
                  <a16:creationId xmlns:a16="http://schemas.microsoft.com/office/drawing/2014/main" id="{F73B6842-256A-B989-4D8C-9AB63792C30F}"/>
                </a:ext>
              </a:extLst>
            </p:cNvPr>
            <p:cNvSpPr/>
            <p:nvPr/>
          </p:nvSpPr>
          <p:spPr>
            <a:xfrm flipV="1">
              <a:off x="6579847" y="6051246"/>
              <a:ext cx="28189" cy="204416"/>
            </a:xfrm>
            <a:custGeom>
              <a:avLst/>
              <a:gdLst>
                <a:gd name="connsiteX0" fmla="*/ -3520 w 28189"/>
                <a:gd name="connsiteY0" fmla="*/ 484 h 204416"/>
                <a:gd name="connsiteX1" fmla="*/ 24669 w 28189"/>
                <a:gd name="connsiteY1" fmla="*/ 484 h 204416"/>
                <a:gd name="connsiteX2" fmla="*/ 24669 w 28189"/>
                <a:gd name="connsiteY2" fmla="*/ 204901 h 204416"/>
                <a:gd name="connsiteX3" fmla="*/ -3520 w 28189"/>
                <a:gd name="connsiteY3" fmla="*/ 204901 h 20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89" h="204416">
                  <a:moveTo>
                    <a:pt x="-3520" y="484"/>
                  </a:moveTo>
                  <a:lnTo>
                    <a:pt x="24669" y="484"/>
                  </a:lnTo>
                  <a:lnTo>
                    <a:pt x="24669" y="204901"/>
                  </a:lnTo>
                  <a:lnTo>
                    <a:pt x="-3520" y="204901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64" name="Freeform: Shape 963">
              <a:extLst>
                <a:ext uri="{FF2B5EF4-FFF2-40B4-BE49-F238E27FC236}">
                  <a16:creationId xmlns:a16="http://schemas.microsoft.com/office/drawing/2014/main" id="{1BB51F47-8383-D2DE-7839-CE68C6C23D37}"/>
                </a:ext>
              </a:extLst>
            </p:cNvPr>
            <p:cNvSpPr/>
            <p:nvPr/>
          </p:nvSpPr>
          <p:spPr>
            <a:xfrm flipV="1">
              <a:off x="6657339" y="6051246"/>
              <a:ext cx="28196" cy="204416"/>
            </a:xfrm>
            <a:custGeom>
              <a:avLst/>
              <a:gdLst>
                <a:gd name="connsiteX0" fmla="*/ -3592 w 28196"/>
                <a:gd name="connsiteY0" fmla="*/ 484 h 204416"/>
                <a:gd name="connsiteX1" fmla="*/ 24604 w 28196"/>
                <a:gd name="connsiteY1" fmla="*/ 484 h 204416"/>
                <a:gd name="connsiteX2" fmla="*/ 24604 w 28196"/>
                <a:gd name="connsiteY2" fmla="*/ 204901 h 204416"/>
                <a:gd name="connsiteX3" fmla="*/ -3592 w 28196"/>
                <a:gd name="connsiteY3" fmla="*/ 204901 h 20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96" h="204416">
                  <a:moveTo>
                    <a:pt x="-3592" y="484"/>
                  </a:moveTo>
                  <a:lnTo>
                    <a:pt x="24604" y="484"/>
                  </a:lnTo>
                  <a:lnTo>
                    <a:pt x="24604" y="204901"/>
                  </a:lnTo>
                  <a:lnTo>
                    <a:pt x="-3592" y="204901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65" name="Freeform: Shape 964">
              <a:extLst>
                <a:ext uri="{FF2B5EF4-FFF2-40B4-BE49-F238E27FC236}">
                  <a16:creationId xmlns:a16="http://schemas.microsoft.com/office/drawing/2014/main" id="{D9DCA3D6-A88B-EAAD-A59E-831F95FDD073}"/>
                </a:ext>
              </a:extLst>
            </p:cNvPr>
            <p:cNvSpPr/>
            <p:nvPr/>
          </p:nvSpPr>
          <p:spPr>
            <a:xfrm flipV="1">
              <a:off x="6537419" y="5918183"/>
              <a:ext cx="1054954" cy="47837"/>
            </a:xfrm>
            <a:custGeom>
              <a:avLst/>
              <a:gdLst>
                <a:gd name="connsiteX0" fmla="*/ -3962 w 1054954"/>
                <a:gd name="connsiteY0" fmla="*/ 224 h 47837"/>
                <a:gd name="connsiteX1" fmla="*/ 1050992 w 1054954"/>
                <a:gd name="connsiteY1" fmla="*/ 224 h 47837"/>
                <a:gd name="connsiteX2" fmla="*/ 1050992 w 1054954"/>
                <a:gd name="connsiteY2" fmla="*/ 48062 h 47837"/>
                <a:gd name="connsiteX3" fmla="*/ -3962 w 1054954"/>
                <a:gd name="connsiteY3" fmla="*/ 48062 h 47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4954" h="47837">
                  <a:moveTo>
                    <a:pt x="-3962" y="224"/>
                  </a:moveTo>
                  <a:lnTo>
                    <a:pt x="1050992" y="224"/>
                  </a:lnTo>
                  <a:lnTo>
                    <a:pt x="1050992" y="48062"/>
                  </a:lnTo>
                  <a:lnTo>
                    <a:pt x="-3962" y="48062"/>
                  </a:lnTo>
                  <a:close/>
                </a:path>
              </a:pathLst>
            </a:custGeom>
            <a:solidFill>
              <a:srgbClr val="F9A78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66" name="Freeform: Shape 965">
              <a:extLst>
                <a:ext uri="{FF2B5EF4-FFF2-40B4-BE49-F238E27FC236}">
                  <a16:creationId xmlns:a16="http://schemas.microsoft.com/office/drawing/2014/main" id="{74B7C319-A1ED-B4F8-4A46-F51CAAF5B6DB}"/>
                </a:ext>
              </a:extLst>
            </p:cNvPr>
            <p:cNvSpPr/>
            <p:nvPr/>
          </p:nvSpPr>
          <p:spPr>
            <a:xfrm flipV="1">
              <a:off x="6537419" y="6255662"/>
              <a:ext cx="50576" cy="6913"/>
            </a:xfrm>
            <a:custGeom>
              <a:avLst/>
              <a:gdLst>
                <a:gd name="connsiteX0" fmla="*/ 47086 w 50576"/>
                <a:gd name="connsiteY0" fmla="*/ 610 h 6913"/>
                <a:gd name="connsiteX1" fmla="*/ -3490 w 50576"/>
                <a:gd name="connsiteY1" fmla="*/ 610 h 6913"/>
                <a:gd name="connsiteX2" fmla="*/ 47086 w 50576"/>
                <a:gd name="connsiteY2" fmla="*/ 610 h 6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576" h="6913">
                  <a:moveTo>
                    <a:pt x="47086" y="610"/>
                  </a:moveTo>
                  <a:lnTo>
                    <a:pt x="-3490" y="610"/>
                  </a:lnTo>
                  <a:lnTo>
                    <a:pt x="47086" y="610"/>
                  </a:lnTo>
                </a:path>
              </a:pathLst>
            </a:custGeom>
            <a:solidFill>
              <a:srgbClr val="CC4341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67" name="Freeform: Shape 966">
              <a:extLst>
                <a:ext uri="{FF2B5EF4-FFF2-40B4-BE49-F238E27FC236}">
                  <a16:creationId xmlns:a16="http://schemas.microsoft.com/office/drawing/2014/main" id="{EAF15552-AE0F-0DC3-0AD9-C39EE011B177}"/>
                </a:ext>
              </a:extLst>
            </p:cNvPr>
            <p:cNvSpPr/>
            <p:nvPr/>
          </p:nvSpPr>
          <p:spPr>
            <a:xfrm flipV="1">
              <a:off x="6537419" y="4854895"/>
              <a:ext cx="184645" cy="1400767"/>
            </a:xfrm>
            <a:custGeom>
              <a:avLst/>
              <a:gdLst>
                <a:gd name="connsiteX0" fmla="*/ 181092 w 184645"/>
                <a:gd name="connsiteY0" fmla="*/ -251 h 1400767"/>
                <a:gd name="connsiteX1" fmla="*/ 144563 w 184645"/>
                <a:gd name="connsiteY1" fmla="*/ -251 h 1400767"/>
                <a:gd name="connsiteX2" fmla="*/ 144563 w 184645"/>
                <a:gd name="connsiteY2" fmla="*/ 204166 h 1400767"/>
                <a:gd name="connsiteX3" fmla="*/ 116367 w 184645"/>
                <a:gd name="connsiteY3" fmla="*/ 204166 h 1400767"/>
                <a:gd name="connsiteX4" fmla="*/ 116367 w 184645"/>
                <a:gd name="connsiteY4" fmla="*/ -251 h 1400767"/>
                <a:gd name="connsiteX5" fmla="*/ 67062 w 184645"/>
                <a:gd name="connsiteY5" fmla="*/ -251 h 1400767"/>
                <a:gd name="connsiteX6" fmla="*/ 67062 w 184645"/>
                <a:gd name="connsiteY6" fmla="*/ 204166 h 1400767"/>
                <a:gd name="connsiteX7" fmla="*/ 38875 w 184645"/>
                <a:gd name="connsiteY7" fmla="*/ 204166 h 1400767"/>
                <a:gd name="connsiteX8" fmla="*/ 38875 w 184645"/>
                <a:gd name="connsiteY8" fmla="*/ -251 h 1400767"/>
                <a:gd name="connsiteX9" fmla="*/ -3553 w 184645"/>
                <a:gd name="connsiteY9" fmla="*/ -251 h 1400767"/>
                <a:gd name="connsiteX10" fmla="*/ -3553 w 184645"/>
                <a:gd name="connsiteY10" fmla="*/ 289391 h 1400767"/>
                <a:gd name="connsiteX11" fmla="*/ 181092 w 184645"/>
                <a:gd name="connsiteY11" fmla="*/ 289391 h 1400767"/>
                <a:gd name="connsiteX12" fmla="*/ 181092 w 184645"/>
                <a:gd name="connsiteY12" fmla="*/ -251 h 1400767"/>
                <a:gd name="connsiteX13" fmla="*/ 181092 w 184645"/>
                <a:gd name="connsiteY13" fmla="*/ 351977 h 1400767"/>
                <a:gd name="connsiteX14" fmla="*/ -3553 w 184645"/>
                <a:gd name="connsiteY14" fmla="*/ 351977 h 1400767"/>
                <a:gd name="connsiteX15" fmla="*/ -3553 w 184645"/>
                <a:gd name="connsiteY15" fmla="*/ 579164 h 1400767"/>
                <a:gd name="connsiteX16" fmla="*/ 181092 w 184645"/>
                <a:gd name="connsiteY16" fmla="*/ 579164 h 1400767"/>
                <a:gd name="connsiteX17" fmla="*/ 181092 w 184645"/>
                <a:gd name="connsiteY17" fmla="*/ 351977 h 1400767"/>
                <a:gd name="connsiteX18" fmla="*/ 116367 w 184645"/>
                <a:gd name="connsiteY18" fmla="*/ 532079 h 1400767"/>
                <a:gd name="connsiteX19" fmla="*/ 116367 w 184645"/>
                <a:gd name="connsiteY19" fmla="*/ 416481 h 1400767"/>
                <a:gd name="connsiteX20" fmla="*/ 144563 w 184645"/>
                <a:gd name="connsiteY20" fmla="*/ 416481 h 1400767"/>
                <a:gd name="connsiteX21" fmla="*/ 144563 w 184645"/>
                <a:gd name="connsiteY21" fmla="*/ 532079 h 1400767"/>
                <a:gd name="connsiteX22" fmla="*/ 116367 w 184645"/>
                <a:gd name="connsiteY22" fmla="*/ 532079 h 1400767"/>
                <a:gd name="connsiteX23" fmla="*/ 38875 w 184645"/>
                <a:gd name="connsiteY23" fmla="*/ 532079 h 1400767"/>
                <a:gd name="connsiteX24" fmla="*/ 38875 w 184645"/>
                <a:gd name="connsiteY24" fmla="*/ 416481 h 1400767"/>
                <a:gd name="connsiteX25" fmla="*/ 67062 w 184645"/>
                <a:gd name="connsiteY25" fmla="*/ 416481 h 1400767"/>
                <a:gd name="connsiteX26" fmla="*/ 67062 w 184645"/>
                <a:gd name="connsiteY26" fmla="*/ 532079 h 1400767"/>
                <a:gd name="connsiteX27" fmla="*/ 38875 w 184645"/>
                <a:gd name="connsiteY27" fmla="*/ 532079 h 1400767"/>
                <a:gd name="connsiteX28" fmla="*/ 181092 w 184645"/>
                <a:gd name="connsiteY28" fmla="*/ 627001 h 1400767"/>
                <a:gd name="connsiteX29" fmla="*/ -3553 w 184645"/>
                <a:gd name="connsiteY29" fmla="*/ 627001 h 1400767"/>
                <a:gd name="connsiteX30" fmla="*/ -3553 w 184645"/>
                <a:gd name="connsiteY30" fmla="*/ 848841 h 1400767"/>
                <a:gd name="connsiteX31" fmla="*/ 181092 w 184645"/>
                <a:gd name="connsiteY31" fmla="*/ 848841 h 1400767"/>
                <a:gd name="connsiteX32" fmla="*/ 181092 w 184645"/>
                <a:gd name="connsiteY32" fmla="*/ 627001 h 1400767"/>
                <a:gd name="connsiteX33" fmla="*/ 126635 w 184645"/>
                <a:gd name="connsiteY33" fmla="*/ 804427 h 1400767"/>
                <a:gd name="connsiteX34" fmla="*/ 126635 w 184645"/>
                <a:gd name="connsiteY34" fmla="*/ 688830 h 1400767"/>
                <a:gd name="connsiteX35" fmla="*/ 154822 w 184645"/>
                <a:gd name="connsiteY35" fmla="*/ 688830 h 1400767"/>
                <a:gd name="connsiteX36" fmla="*/ 154822 w 184645"/>
                <a:gd name="connsiteY36" fmla="*/ 804427 h 1400767"/>
                <a:gd name="connsiteX37" fmla="*/ 126635 w 184645"/>
                <a:gd name="connsiteY37" fmla="*/ 804427 h 1400767"/>
                <a:gd name="connsiteX38" fmla="*/ 42700 w 184645"/>
                <a:gd name="connsiteY38" fmla="*/ 804427 h 1400767"/>
                <a:gd name="connsiteX39" fmla="*/ 42700 w 184645"/>
                <a:gd name="connsiteY39" fmla="*/ 688830 h 1400767"/>
                <a:gd name="connsiteX40" fmla="*/ 70897 w 184645"/>
                <a:gd name="connsiteY40" fmla="*/ 688830 h 1400767"/>
                <a:gd name="connsiteX41" fmla="*/ 70897 w 184645"/>
                <a:gd name="connsiteY41" fmla="*/ 804427 h 1400767"/>
                <a:gd name="connsiteX42" fmla="*/ 42700 w 184645"/>
                <a:gd name="connsiteY42" fmla="*/ 804427 h 1400767"/>
                <a:gd name="connsiteX43" fmla="*/ 181092 w 184645"/>
                <a:gd name="connsiteY43" fmla="*/ 896678 h 1400767"/>
                <a:gd name="connsiteX44" fmla="*/ -3553 w 184645"/>
                <a:gd name="connsiteY44" fmla="*/ 896678 h 1400767"/>
                <a:gd name="connsiteX45" fmla="*/ -3553 w 184645"/>
                <a:gd name="connsiteY45" fmla="*/ 969911 h 1400767"/>
                <a:gd name="connsiteX46" fmla="*/ 13720 w 184645"/>
                <a:gd name="connsiteY46" fmla="*/ 969911 h 1400767"/>
                <a:gd name="connsiteX47" fmla="*/ 13720 w 184645"/>
                <a:gd name="connsiteY47" fmla="*/ 1018561 h 1400767"/>
                <a:gd name="connsiteX48" fmla="*/ -3553 w 184645"/>
                <a:gd name="connsiteY48" fmla="*/ 1018561 h 1400767"/>
                <a:gd name="connsiteX49" fmla="*/ -3553 w 184645"/>
                <a:gd name="connsiteY49" fmla="*/ 1118516 h 1400767"/>
                <a:gd name="connsiteX50" fmla="*/ 181092 w 184645"/>
                <a:gd name="connsiteY50" fmla="*/ 1118516 h 1400767"/>
                <a:gd name="connsiteX51" fmla="*/ 181092 w 184645"/>
                <a:gd name="connsiteY51" fmla="*/ 896678 h 1400767"/>
                <a:gd name="connsiteX52" fmla="*/ 127216 w 184645"/>
                <a:gd name="connsiteY52" fmla="*/ 1074106 h 1400767"/>
                <a:gd name="connsiteX53" fmla="*/ 127216 w 184645"/>
                <a:gd name="connsiteY53" fmla="*/ 958509 h 1400767"/>
                <a:gd name="connsiteX54" fmla="*/ 155412 w 184645"/>
                <a:gd name="connsiteY54" fmla="*/ 958509 h 1400767"/>
                <a:gd name="connsiteX55" fmla="*/ 155412 w 184645"/>
                <a:gd name="connsiteY55" fmla="*/ 1074106 h 1400767"/>
                <a:gd name="connsiteX56" fmla="*/ 127216 w 184645"/>
                <a:gd name="connsiteY56" fmla="*/ 1074106 h 1400767"/>
                <a:gd name="connsiteX57" fmla="*/ 43281 w 184645"/>
                <a:gd name="connsiteY57" fmla="*/ 1074106 h 1400767"/>
                <a:gd name="connsiteX58" fmla="*/ 43281 w 184645"/>
                <a:gd name="connsiteY58" fmla="*/ 958509 h 1400767"/>
                <a:gd name="connsiteX59" fmla="*/ 71477 w 184645"/>
                <a:gd name="connsiteY59" fmla="*/ 958509 h 1400767"/>
                <a:gd name="connsiteX60" fmla="*/ 71477 w 184645"/>
                <a:gd name="connsiteY60" fmla="*/ 1074106 h 1400767"/>
                <a:gd name="connsiteX61" fmla="*/ 43281 w 184645"/>
                <a:gd name="connsiteY61" fmla="*/ 1074106 h 1400767"/>
                <a:gd name="connsiteX62" fmla="*/ 181092 w 184645"/>
                <a:gd name="connsiteY62" fmla="*/ 1166354 h 1400767"/>
                <a:gd name="connsiteX63" fmla="*/ -3553 w 184645"/>
                <a:gd name="connsiteY63" fmla="*/ 1166354 h 1400767"/>
                <a:gd name="connsiteX64" fmla="*/ -3553 w 184645"/>
                <a:gd name="connsiteY64" fmla="*/ 1400516 h 1400767"/>
                <a:gd name="connsiteX65" fmla="*/ 181092 w 184645"/>
                <a:gd name="connsiteY65" fmla="*/ 1400516 h 1400767"/>
                <a:gd name="connsiteX66" fmla="*/ 181092 w 184645"/>
                <a:gd name="connsiteY66" fmla="*/ 1166354 h 1400767"/>
                <a:gd name="connsiteX67" fmla="*/ 124441 w 184645"/>
                <a:gd name="connsiteY67" fmla="*/ 1331606 h 1400767"/>
                <a:gd name="connsiteX68" fmla="*/ 124441 w 184645"/>
                <a:gd name="connsiteY68" fmla="*/ 1216009 h 1400767"/>
                <a:gd name="connsiteX69" fmla="*/ 152638 w 184645"/>
                <a:gd name="connsiteY69" fmla="*/ 1216009 h 1400767"/>
                <a:gd name="connsiteX70" fmla="*/ 152638 w 184645"/>
                <a:gd name="connsiteY70" fmla="*/ 1331606 h 1400767"/>
                <a:gd name="connsiteX71" fmla="*/ 124441 w 184645"/>
                <a:gd name="connsiteY71" fmla="*/ 1331606 h 1400767"/>
                <a:gd name="connsiteX72" fmla="*/ 41677 w 184645"/>
                <a:gd name="connsiteY72" fmla="*/ 1331606 h 1400767"/>
                <a:gd name="connsiteX73" fmla="*/ 41677 w 184645"/>
                <a:gd name="connsiteY73" fmla="*/ 1216009 h 1400767"/>
                <a:gd name="connsiteX74" fmla="*/ 69873 w 184645"/>
                <a:gd name="connsiteY74" fmla="*/ 1216009 h 1400767"/>
                <a:gd name="connsiteX75" fmla="*/ 69873 w 184645"/>
                <a:gd name="connsiteY75" fmla="*/ 1331606 h 1400767"/>
                <a:gd name="connsiteX76" fmla="*/ 41677 w 184645"/>
                <a:gd name="connsiteY76" fmla="*/ 1331606 h 140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184645" h="1400767">
                  <a:moveTo>
                    <a:pt x="181092" y="-251"/>
                  </a:moveTo>
                  <a:lnTo>
                    <a:pt x="144563" y="-251"/>
                  </a:lnTo>
                  <a:lnTo>
                    <a:pt x="144563" y="204166"/>
                  </a:lnTo>
                  <a:lnTo>
                    <a:pt x="116367" y="204166"/>
                  </a:lnTo>
                  <a:lnTo>
                    <a:pt x="116367" y="-251"/>
                  </a:lnTo>
                  <a:lnTo>
                    <a:pt x="67062" y="-251"/>
                  </a:lnTo>
                  <a:lnTo>
                    <a:pt x="67062" y="204166"/>
                  </a:lnTo>
                  <a:lnTo>
                    <a:pt x="38875" y="204166"/>
                  </a:lnTo>
                  <a:lnTo>
                    <a:pt x="38875" y="-251"/>
                  </a:lnTo>
                  <a:lnTo>
                    <a:pt x="-3553" y="-251"/>
                  </a:lnTo>
                  <a:lnTo>
                    <a:pt x="-3553" y="289391"/>
                  </a:lnTo>
                  <a:lnTo>
                    <a:pt x="181092" y="289391"/>
                  </a:lnTo>
                  <a:lnTo>
                    <a:pt x="181092" y="-251"/>
                  </a:lnTo>
                  <a:moveTo>
                    <a:pt x="181092" y="351977"/>
                  </a:moveTo>
                  <a:lnTo>
                    <a:pt x="-3553" y="351977"/>
                  </a:lnTo>
                  <a:lnTo>
                    <a:pt x="-3553" y="579164"/>
                  </a:lnTo>
                  <a:lnTo>
                    <a:pt x="181092" y="579164"/>
                  </a:lnTo>
                  <a:lnTo>
                    <a:pt x="181092" y="351977"/>
                  </a:lnTo>
                  <a:moveTo>
                    <a:pt x="116367" y="532079"/>
                  </a:moveTo>
                  <a:lnTo>
                    <a:pt x="116367" y="416481"/>
                  </a:lnTo>
                  <a:lnTo>
                    <a:pt x="144563" y="416481"/>
                  </a:lnTo>
                  <a:lnTo>
                    <a:pt x="144563" y="532079"/>
                  </a:lnTo>
                  <a:lnTo>
                    <a:pt x="116367" y="532079"/>
                  </a:lnTo>
                  <a:moveTo>
                    <a:pt x="38875" y="532079"/>
                  </a:moveTo>
                  <a:lnTo>
                    <a:pt x="38875" y="416481"/>
                  </a:lnTo>
                  <a:lnTo>
                    <a:pt x="67062" y="416481"/>
                  </a:lnTo>
                  <a:lnTo>
                    <a:pt x="67062" y="532079"/>
                  </a:lnTo>
                  <a:lnTo>
                    <a:pt x="38875" y="532079"/>
                  </a:lnTo>
                  <a:moveTo>
                    <a:pt x="181092" y="627001"/>
                  </a:moveTo>
                  <a:lnTo>
                    <a:pt x="-3553" y="627001"/>
                  </a:lnTo>
                  <a:lnTo>
                    <a:pt x="-3553" y="848841"/>
                  </a:lnTo>
                  <a:lnTo>
                    <a:pt x="181092" y="848841"/>
                  </a:lnTo>
                  <a:lnTo>
                    <a:pt x="181092" y="627001"/>
                  </a:lnTo>
                  <a:moveTo>
                    <a:pt x="126635" y="804427"/>
                  </a:moveTo>
                  <a:lnTo>
                    <a:pt x="126635" y="688830"/>
                  </a:lnTo>
                  <a:lnTo>
                    <a:pt x="154822" y="688830"/>
                  </a:lnTo>
                  <a:lnTo>
                    <a:pt x="154822" y="804427"/>
                  </a:lnTo>
                  <a:lnTo>
                    <a:pt x="126635" y="804427"/>
                  </a:lnTo>
                  <a:moveTo>
                    <a:pt x="42700" y="804427"/>
                  </a:moveTo>
                  <a:lnTo>
                    <a:pt x="42700" y="688830"/>
                  </a:lnTo>
                  <a:lnTo>
                    <a:pt x="70897" y="688830"/>
                  </a:lnTo>
                  <a:lnTo>
                    <a:pt x="70897" y="804427"/>
                  </a:lnTo>
                  <a:lnTo>
                    <a:pt x="42700" y="804427"/>
                  </a:lnTo>
                  <a:moveTo>
                    <a:pt x="181092" y="896678"/>
                  </a:moveTo>
                  <a:lnTo>
                    <a:pt x="-3553" y="896678"/>
                  </a:lnTo>
                  <a:lnTo>
                    <a:pt x="-3553" y="969911"/>
                  </a:lnTo>
                  <a:lnTo>
                    <a:pt x="13720" y="969911"/>
                  </a:lnTo>
                  <a:lnTo>
                    <a:pt x="13720" y="1018561"/>
                  </a:lnTo>
                  <a:lnTo>
                    <a:pt x="-3553" y="1018561"/>
                  </a:lnTo>
                  <a:lnTo>
                    <a:pt x="-3553" y="1118516"/>
                  </a:lnTo>
                  <a:lnTo>
                    <a:pt x="181092" y="1118516"/>
                  </a:lnTo>
                  <a:lnTo>
                    <a:pt x="181092" y="896678"/>
                  </a:lnTo>
                  <a:moveTo>
                    <a:pt x="127216" y="1074106"/>
                  </a:moveTo>
                  <a:lnTo>
                    <a:pt x="127216" y="958509"/>
                  </a:lnTo>
                  <a:lnTo>
                    <a:pt x="155412" y="958509"/>
                  </a:lnTo>
                  <a:lnTo>
                    <a:pt x="155412" y="1074106"/>
                  </a:lnTo>
                  <a:lnTo>
                    <a:pt x="127216" y="1074106"/>
                  </a:lnTo>
                  <a:moveTo>
                    <a:pt x="43281" y="1074106"/>
                  </a:moveTo>
                  <a:lnTo>
                    <a:pt x="43281" y="958509"/>
                  </a:lnTo>
                  <a:lnTo>
                    <a:pt x="71477" y="958509"/>
                  </a:lnTo>
                  <a:lnTo>
                    <a:pt x="71477" y="1074106"/>
                  </a:lnTo>
                  <a:lnTo>
                    <a:pt x="43281" y="1074106"/>
                  </a:lnTo>
                  <a:moveTo>
                    <a:pt x="181092" y="1166354"/>
                  </a:moveTo>
                  <a:lnTo>
                    <a:pt x="-3553" y="1166354"/>
                  </a:lnTo>
                  <a:lnTo>
                    <a:pt x="-3553" y="1400516"/>
                  </a:lnTo>
                  <a:lnTo>
                    <a:pt x="181092" y="1400516"/>
                  </a:lnTo>
                  <a:lnTo>
                    <a:pt x="181092" y="1166354"/>
                  </a:lnTo>
                  <a:moveTo>
                    <a:pt x="124441" y="1331606"/>
                  </a:moveTo>
                  <a:lnTo>
                    <a:pt x="124441" y="1216009"/>
                  </a:lnTo>
                  <a:lnTo>
                    <a:pt x="152638" y="1216009"/>
                  </a:lnTo>
                  <a:lnTo>
                    <a:pt x="152638" y="1331606"/>
                  </a:lnTo>
                  <a:lnTo>
                    <a:pt x="124441" y="1331606"/>
                  </a:lnTo>
                  <a:moveTo>
                    <a:pt x="41677" y="1331606"/>
                  </a:moveTo>
                  <a:lnTo>
                    <a:pt x="41677" y="1216009"/>
                  </a:lnTo>
                  <a:lnTo>
                    <a:pt x="69873" y="1216009"/>
                  </a:lnTo>
                  <a:lnTo>
                    <a:pt x="69873" y="1331606"/>
                  </a:lnTo>
                  <a:lnTo>
                    <a:pt x="41677" y="1331606"/>
                  </a:lnTo>
                </a:path>
              </a:pathLst>
            </a:custGeom>
            <a:solidFill>
              <a:srgbClr val="CC4341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68" name="Freeform: Shape 967">
              <a:extLst>
                <a:ext uri="{FF2B5EF4-FFF2-40B4-BE49-F238E27FC236}">
                  <a16:creationId xmlns:a16="http://schemas.microsoft.com/office/drawing/2014/main" id="{ED150155-CD91-4EF6-CF52-34FE31C9C3A3}"/>
                </a:ext>
              </a:extLst>
            </p:cNvPr>
            <p:cNvSpPr/>
            <p:nvPr/>
          </p:nvSpPr>
          <p:spPr>
            <a:xfrm flipV="1">
              <a:off x="6537419" y="4807058"/>
              <a:ext cx="184645" cy="47837"/>
            </a:xfrm>
            <a:custGeom>
              <a:avLst/>
              <a:gdLst>
                <a:gd name="connsiteX0" fmla="*/ -3553 w 184645"/>
                <a:gd name="connsiteY0" fmla="*/ -1142 h 47837"/>
                <a:gd name="connsiteX1" fmla="*/ 181092 w 184645"/>
                <a:gd name="connsiteY1" fmla="*/ -1142 h 47837"/>
                <a:gd name="connsiteX2" fmla="*/ 181092 w 184645"/>
                <a:gd name="connsiteY2" fmla="*/ 46695 h 47837"/>
                <a:gd name="connsiteX3" fmla="*/ -3553 w 184645"/>
                <a:gd name="connsiteY3" fmla="*/ 46695 h 47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4645" h="47837">
                  <a:moveTo>
                    <a:pt x="-3553" y="-1142"/>
                  </a:moveTo>
                  <a:lnTo>
                    <a:pt x="181092" y="-1142"/>
                  </a:lnTo>
                  <a:lnTo>
                    <a:pt x="181092" y="46695"/>
                  </a:lnTo>
                  <a:lnTo>
                    <a:pt x="-3553" y="46695"/>
                  </a:lnTo>
                  <a:close/>
                </a:path>
              </a:pathLst>
            </a:custGeom>
            <a:solidFill>
              <a:srgbClr val="BA7562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69" name="Freeform: Shape 968">
              <a:extLst>
                <a:ext uri="{FF2B5EF4-FFF2-40B4-BE49-F238E27FC236}">
                  <a16:creationId xmlns:a16="http://schemas.microsoft.com/office/drawing/2014/main" id="{A8D59B59-F1EC-C16B-B892-8892B86CD041}"/>
                </a:ext>
              </a:extLst>
            </p:cNvPr>
            <p:cNvSpPr/>
            <p:nvPr/>
          </p:nvSpPr>
          <p:spPr>
            <a:xfrm flipV="1">
              <a:off x="6537419" y="5089055"/>
              <a:ext cx="184645" cy="47841"/>
            </a:xfrm>
            <a:custGeom>
              <a:avLst/>
              <a:gdLst>
                <a:gd name="connsiteX0" fmla="*/ -3553 w 184645"/>
                <a:gd name="connsiteY0" fmla="*/ -795 h 47841"/>
                <a:gd name="connsiteX1" fmla="*/ 181092 w 184645"/>
                <a:gd name="connsiteY1" fmla="*/ -795 h 47841"/>
                <a:gd name="connsiteX2" fmla="*/ 181092 w 184645"/>
                <a:gd name="connsiteY2" fmla="*/ 47046 h 47841"/>
                <a:gd name="connsiteX3" fmla="*/ -3553 w 184645"/>
                <a:gd name="connsiteY3" fmla="*/ 47046 h 47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4645" h="47841">
                  <a:moveTo>
                    <a:pt x="-3553" y="-795"/>
                  </a:moveTo>
                  <a:lnTo>
                    <a:pt x="181092" y="-795"/>
                  </a:lnTo>
                  <a:lnTo>
                    <a:pt x="181092" y="47046"/>
                  </a:lnTo>
                  <a:lnTo>
                    <a:pt x="-3553" y="47046"/>
                  </a:lnTo>
                  <a:close/>
                </a:path>
              </a:pathLst>
            </a:custGeom>
            <a:solidFill>
              <a:srgbClr val="BA7562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70" name="Freeform: Shape 969">
              <a:extLst>
                <a:ext uri="{FF2B5EF4-FFF2-40B4-BE49-F238E27FC236}">
                  <a16:creationId xmlns:a16="http://schemas.microsoft.com/office/drawing/2014/main" id="{387E3E49-56A5-C685-5EF3-C528677F62EB}"/>
                </a:ext>
              </a:extLst>
            </p:cNvPr>
            <p:cNvSpPr/>
            <p:nvPr/>
          </p:nvSpPr>
          <p:spPr>
            <a:xfrm flipV="1">
              <a:off x="6537419" y="5358733"/>
              <a:ext cx="184645" cy="47837"/>
            </a:xfrm>
            <a:custGeom>
              <a:avLst/>
              <a:gdLst>
                <a:gd name="connsiteX0" fmla="*/ -3553 w 184645"/>
                <a:gd name="connsiteY0" fmla="*/ -464 h 47837"/>
                <a:gd name="connsiteX1" fmla="*/ 181092 w 184645"/>
                <a:gd name="connsiteY1" fmla="*/ -464 h 47837"/>
                <a:gd name="connsiteX2" fmla="*/ 181092 w 184645"/>
                <a:gd name="connsiteY2" fmla="*/ 47374 h 47837"/>
                <a:gd name="connsiteX3" fmla="*/ -3553 w 184645"/>
                <a:gd name="connsiteY3" fmla="*/ 47374 h 47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4645" h="47837">
                  <a:moveTo>
                    <a:pt x="-3553" y="-464"/>
                  </a:moveTo>
                  <a:lnTo>
                    <a:pt x="181092" y="-464"/>
                  </a:lnTo>
                  <a:lnTo>
                    <a:pt x="181092" y="47374"/>
                  </a:lnTo>
                  <a:lnTo>
                    <a:pt x="-3553" y="47374"/>
                  </a:lnTo>
                  <a:close/>
                </a:path>
              </a:pathLst>
            </a:custGeom>
            <a:solidFill>
              <a:srgbClr val="BA7562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71" name="Freeform: Shape 970">
              <a:extLst>
                <a:ext uri="{FF2B5EF4-FFF2-40B4-BE49-F238E27FC236}">
                  <a16:creationId xmlns:a16="http://schemas.microsoft.com/office/drawing/2014/main" id="{8A496E1B-0C94-26F8-1333-77CE629B3859}"/>
                </a:ext>
              </a:extLst>
            </p:cNvPr>
            <p:cNvSpPr/>
            <p:nvPr/>
          </p:nvSpPr>
          <p:spPr>
            <a:xfrm flipV="1">
              <a:off x="6537419" y="5628410"/>
              <a:ext cx="184645" cy="47837"/>
            </a:xfrm>
            <a:custGeom>
              <a:avLst/>
              <a:gdLst>
                <a:gd name="connsiteX0" fmla="*/ -3553 w 184645"/>
                <a:gd name="connsiteY0" fmla="*/ -132 h 47837"/>
                <a:gd name="connsiteX1" fmla="*/ 181092 w 184645"/>
                <a:gd name="connsiteY1" fmla="*/ -132 h 47837"/>
                <a:gd name="connsiteX2" fmla="*/ 181092 w 184645"/>
                <a:gd name="connsiteY2" fmla="*/ 47705 h 47837"/>
                <a:gd name="connsiteX3" fmla="*/ -3553 w 184645"/>
                <a:gd name="connsiteY3" fmla="*/ 47705 h 47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4645" h="47837">
                  <a:moveTo>
                    <a:pt x="-3553" y="-132"/>
                  </a:moveTo>
                  <a:lnTo>
                    <a:pt x="181092" y="-132"/>
                  </a:lnTo>
                  <a:lnTo>
                    <a:pt x="181092" y="47705"/>
                  </a:lnTo>
                  <a:lnTo>
                    <a:pt x="-3553" y="47705"/>
                  </a:lnTo>
                  <a:close/>
                </a:path>
              </a:pathLst>
            </a:custGeom>
            <a:solidFill>
              <a:srgbClr val="BA7562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72" name="Freeform: Shape 971">
              <a:extLst>
                <a:ext uri="{FF2B5EF4-FFF2-40B4-BE49-F238E27FC236}">
                  <a16:creationId xmlns:a16="http://schemas.microsoft.com/office/drawing/2014/main" id="{3F369B5A-8413-3BC2-E748-CEA7301F6F1C}"/>
                </a:ext>
              </a:extLst>
            </p:cNvPr>
            <p:cNvSpPr/>
            <p:nvPr/>
          </p:nvSpPr>
          <p:spPr>
            <a:xfrm flipV="1">
              <a:off x="6537419" y="5903434"/>
              <a:ext cx="184645" cy="14748"/>
            </a:xfrm>
            <a:custGeom>
              <a:avLst/>
              <a:gdLst>
                <a:gd name="connsiteX0" fmla="*/ -3553 w 184645"/>
                <a:gd name="connsiteY0" fmla="*/ 186 h 14748"/>
                <a:gd name="connsiteX1" fmla="*/ 181092 w 184645"/>
                <a:gd name="connsiteY1" fmla="*/ 186 h 14748"/>
                <a:gd name="connsiteX2" fmla="*/ 181092 w 184645"/>
                <a:gd name="connsiteY2" fmla="*/ 14934 h 14748"/>
                <a:gd name="connsiteX3" fmla="*/ -3553 w 184645"/>
                <a:gd name="connsiteY3" fmla="*/ 14934 h 14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4645" h="14748">
                  <a:moveTo>
                    <a:pt x="-3553" y="186"/>
                  </a:moveTo>
                  <a:lnTo>
                    <a:pt x="181092" y="186"/>
                  </a:lnTo>
                  <a:lnTo>
                    <a:pt x="181092" y="14934"/>
                  </a:lnTo>
                  <a:lnTo>
                    <a:pt x="-3553" y="14934"/>
                  </a:lnTo>
                  <a:close/>
                </a:path>
              </a:pathLst>
            </a:custGeom>
            <a:solidFill>
              <a:srgbClr val="CC4341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73" name="Freeform: Shape 972">
              <a:extLst>
                <a:ext uri="{FF2B5EF4-FFF2-40B4-BE49-F238E27FC236}">
                  <a16:creationId xmlns:a16="http://schemas.microsoft.com/office/drawing/2014/main" id="{DD9BEC4E-8304-BC4A-FD76-E7252F52BD2C}"/>
                </a:ext>
              </a:extLst>
            </p:cNvPr>
            <p:cNvSpPr/>
            <p:nvPr/>
          </p:nvSpPr>
          <p:spPr>
            <a:xfrm flipV="1">
              <a:off x="6582650" y="4923805"/>
              <a:ext cx="28196" cy="115596"/>
            </a:xfrm>
            <a:custGeom>
              <a:avLst/>
              <a:gdLst>
                <a:gd name="connsiteX0" fmla="*/ -3522 w 28196"/>
                <a:gd name="connsiteY0" fmla="*/ -957 h 115596"/>
                <a:gd name="connsiteX1" fmla="*/ 24674 w 28196"/>
                <a:gd name="connsiteY1" fmla="*/ -957 h 115596"/>
                <a:gd name="connsiteX2" fmla="*/ 24674 w 28196"/>
                <a:gd name="connsiteY2" fmla="*/ 114640 h 115596"/>
                <a:gd name="connsiteX3" fmla="*/ -3522 w 28196"/>
                <a:gd name="connsiteY3" fmla="*/ 114640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96" h="115596">
                  <a:moveTo>
                    <a:pt x="-3522" y="-957"/>
                  </a:moveTo>
                  <a:lnTo>
                    <a:pt x="24674" y="-957"/>
                  </a:lnTo>
                  <a:lnTo>
                    <a:pt x="24674" y="114640"/>
                  </a:lnTo>
                  <a:lnTo>
                    <a:pt x="-3522" y="114640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74" name="Freeform: Shape 973">
              <a:extLst>
                <a:ext uri="{FF2B5EF4-FFF2-40B4-BE49-F238E27FC236}">
                  <a16:creationId xmlns:a16="http://schemas.microsoft.com/office/drawing/2014/main" id="{27A96174-7CE9-DECD-34A3-04FE039D65ED}"/>
                </a:ext>
              </a:extLst>
            </p:cNvPr>
            <p:cNvSpPr/>
            <p:nvPr/>
          </p:nvSpPr>
          <p:spPr>
            <a:xfrm flipV="1">
              <a:off x="6665414" y="4923805"/>
              <a:ext cx="28196" cy="115596"/>
            </a:xfrm>
            <a:custGeom>
              <a:avLst/>
              <a:gdLst>
                <a:gd name="connsiteX0" fmla="*/ -3600 w 28196"/>
                <a:gd name="connsiteY0" fmla="*/ -957 h 115596"/>
                <a:gd name="connsiteX1" fmla="*/ 24596 w 28196"/>
                <a:gd name="connsiteY1" fmla="*/ -957 h 115596"/>
                <a:gd name="connsiteX2" fmla="*/ 24596 w 28196"/>
                <a:gd name="connsiteY2" fmla="*/ 114640 h 115596"/>
                <a:gd name="connsiteX3" fmla="*/ -3600 w 28196"/>
                <a:gd name="connsiteY3" fmla="*/ 114640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96" h="115596">
                  <a:moveTo>
                    <a:pt x="-3600" y="-957"/>
                  </a:moveTo>
                  <a:lnTo>
                    <a:pt x="24596" y="-957"/>
                  </a:lnTo>
                  <a:lnTo>
                    <a:pt x="24596" y="114640"/>
                  </a:lnTo>
                  <a:lnTo>
                    <a:pt x="-3600" y="114640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75" name="Freeform: Shape 974">
              <a:extLst>
                <a:ext uri="{FF2B5EF4-FFF2-40B4-BE49-F238E27FC236}">
                  <a16:creationId xmlns:a16="http://schemas.microsoft.com/office/drawing/2014/main" id="{AD5C0CFC-18CC-4B37-7910-E99174B2F0A3}"/>
                </a:ext>
              </a:extLst>
            </p:cNvPr>
            <p:cNvSpPr/>
            <p:nvPr/>
          </p:nvSpPr>
          <p:spPr>
            <a:xfrm flipV="1">
              <a:off x="6584253" y="5181306"/>
              <a:ext cx="28196" cy="115596"/>
            </a:xfrm>
            <a:custGeom>
              <a:avLst/>
              <a:gdLst>
                <a:gd name="connsiteX0" fmla="*/ -3524 w 28196"/>
                <a:gd name="connsiteY0" fmla="*/ -640 h 115596"/>
                <a:gd name="connsiteX1" fmla="*/ 24673 w 28196"/>
                <a:gd name="connsiteY1" fmla="*/ -640 h 115596"/>
                <a:gd name="connsiteX2" fmla="*/ 24673 w 28196"/>
                <a:gd name="connsiteY2" fmla="*/ 114957 h 115596"/>
                <a:gd name="connsiteX3" fmla="*/ -3524 w 28196"/>
                <a:gd name="connsiteY3" fmla="*/ 114957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96" h="115596">
                  <a:moveTo>
                    <a:pt x="-3524" y="-640"/>
                  </a:moveTo>
                  <a:lnTo>
                    <a:pt x="24673" y="-640"/>
                  </a:lnTo>
                  <a:lnTo>
                    <a:pt x="24673" y="114957"/>
                  </a:lnTo>
                  <a:lnTo>
                    <a:pt x="-3524" y="114957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76" name="Freeform: Shape 975">
              <a:extLst>
                <a:ext uri="{FF2B5EF4-FFF2-40B4-BE49-F238E27FC236}">
                  <a16:creationId xmlns:a16="http://schemas.microsoft.com/office/drawing/2014/main" id="{A296F7E6-B9EA-29F1-A73C-535EC9C57B57}"/>
                </a:ext>
              </a:extLst>
            </p:cNvPr>
            <p:cNvSpPr/>
            <p:nvPr/>
          </p:nvSpPr>
          <p:spPr>
            <a:xfrm flipV="1">
              <a:off x="6668188" y="5181306"/>
              <a:ext cx="28196" cy="115596"/>
            </a:xfrm>
            <a:custGeom>
              <a:avLst/>
              <a:gdLst>
                <a:gd name="connsiteX0" fmla="*/ -3603 w 28196"/>
                <a:gd name="connsiteY0" fmla="*/ -640 h 115596"/>
                <a:gd name="connsiteX1" fmla="*/ 24594 w 28196"/>
                <a:gd name="connsiteY1" fmla="*/ -640 h 115596"/>
                <a:gd name="connsiteX2" fmla="*/ 24594 w 28196"/>
                <a:gd name="connsiteY2" fmla="*/ 114957 h 115596"/>
                <a:gd name="connsiteX3" fmla="*/ -3603 w 28196"/>
                <a:gd name="connsiteY3" fmla="*/ 114957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96" h="115596">
                  <a:moveTo>
                    <a:pt x="-3603" y="-640"/>
                  </a:moveTo>
                  <a:lnTo>
                    <a:pt x="24594" y="-640"/>
                  </a:lnTo>
                  <a:lnTo>
                    <a:pt x="24594" y="114957"/>
                  </a:lnTo>
                  <a:lnTo>
                    <a:pt x="-3603" y="114957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77" name="Freeform: Shape 976">
              <a:extLst>
                <a:ext uri="{FF2B5EF4-FFF2-40B4-BE49-F238E27FC236}">
                  <a16:creationId xmlns:a16="http://schemas.microsoft.com/office/drawing/2014/main" id="{867DA897-2083-B4F4-D56F-7962313DD763}"/>
                </a:ext>
              </a:extLst>
            </p:cNvPr>
            <p:cNvSpPr/>
            <p:nvPr/>
          </p:nvSpPr>
          <p:spPr>
            <a:xfrm flipV="1">
              <a:off x="6583673" y="5450984"/>
              <a:ext cx="28200" cy="115596"/>
            </a:xfrm>
            <a:custGeom>
              <a:avLst/>
              <a:gdLst>
                <a:gd name="connsiteX0" fmla="*/ -3523 w 28200"/>
                <a:gd name="connsiteY0" fmla="*/ -308 h 115596"/>
                <a:gd name="connsiteX1" fmla="*/ 24677 w 28200"/>
                <a:gd name="connsiteY1" fmla="*/ -308 h 115596"/>
                <a:gd name="connsiteX2" fmla="*/ 24677 w 28200"/>
                <a:gd name="connsiteY2" fmla="*/ 115288 h 115596"/>
                <a:gd name="connsiteX3" fmla="*/ -3523 w 28200"/>
                <a:gd name="connsiteY3" fmla="*/ 115288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00" h="115596">
                  <a:moveTo>
                    <a:pt x="-3523" y="-308"/>
                  </a:moveTo>
                  <a:lnTo>
                    <a:pt x="24677" y="-308"/>
                  </a:lnTo>
                  <a:lnTo>
                    <a:pt x="24677" y="115288"/>
                  </a:lnTo>
                  <a:lnTo>
                    <a:pt x="-3523" y="115288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78" name="Freeform: Shape 977">
              <a:extLst>
                <a:ext uri="{FF2B5EF4-FFF2-40B4-BE49-F238E27FC236}">
                  <a16:creationId xmlns:a16="http://schemas.microsoft.com/office/drawing/2014/main" id="{1D85742B-309F-D3E7-8662-8A27F7F1ABA5}"/>
                </a:ext>
              </a:extLst>
            </p:cNvPr>
            <p:cNvSpPr/>
            <p:nvPr/>
          </p:nvSpPr>
          <p:spPr>
            <a:xfrm flipV="1">
              <a:off x="6667607" y="5450984"/>
              <a:ext cx="28185" cy="115596"/>
            </a:xfrm>
            <a:custGeom>
              <a:avLst/>
              <a:gdLst>
                <a:gd name="connsiteX0" fmla="*/ -3602 w 28185"/>
                <a:gd name="connsiteY0" fmla="*/ -308 h 115596"/>
                <a:gd name="connsiteX1" fmla="*/ 24583 w 28185"/>
                <a:gd name="connsiteY1" fmla="*/ -308 h 115596"/>
                <a:gd name="connsiteX2" fmla="*/ 24583 w 28185"/>
                <a:gd name="connsiteY2" fmla="*/ 115288 h 115596"/>
                <a:gd name="connsiteX3" fmla="*/ -3602 w 28185"/>
                <a:gd name="connsiteY3" fmla="*/ 115288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85" h="115596">
                  <a:moveTo>
                    <a:pt x="-3602" y="-308"/>
                  </a:moveTo>
                  <a:lnTo>
                    <a:pt x="24583" y="-308"/>
                  </a:lnTo>
                  <a:lnTo>
                    <a:pt x="24583" y="115288"/>
                  </a:lnTo>
                  <a:lnTo>
                    <a:pt x="-3602" y="115288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79" name="Freeform: Shape 978">
              <a:extLst>
                <a:ext uri="{FF2B5EF4-FFF2-40B4-BE49-F238E27FC236}">
                  <a16:creationId xmlns:a16="http://schemas.microsoft.com/office/drawing/2014/main" id="{CF81CF80-049E-2106-F1BA-8381E7C8F455}"/>
                </a:ext>
              </a:extLst>
            </p:cNvPr>
            <p:cNvSpPr/>
            <p:nvPr/>
          </p:nvSpPr>
          <p:spPr>
            <a:xfrm flipV="1">
              <a:off x="6579847" y="5723333"/>
              <a:ext cx="28189" cy="115596"/>
            </a:xfrm>
            <a:custGeom>
              <a:avLst/>
              <a:gdLst>
                <a:gd name="connsiteX0" fmla="*/ -3520 w 28189"/>
                <a:gd name="connsiteY0" fmla="*/ 26 h 115596"/>
                <a:gd name="connsiteX1" fmla="*/ 24669 w 28189"/>
                <a:gd name="connsiteY1" fmla="*/ 26 h 115596"/>
                <a:gd name="connsiteX2" fmla="*/ 24669 w 28189"/>
                <a:gd name="connsiteY2" fmla="*/ 115623 h 115596"/>
                <a:gd name="connsiteX3" fmla="*/ -3520 w 28189"/>
                <a:gd name="connsiteY3" fmla="*/ 115623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89" h="115596">
                  <a:moveTo>
                    <a:pt x="-3520" y="26"/>
                  </a:moveTo>
                  <a:lnTo>
                    <a:pt x="24669" y="26"/>
                  </a:lnTo>
                  <a:lnTo>
                    <a:pt x="24669" y="115623"/>
                  </a:lnTo>
                  <a:lnTo>
                    <a:pt x="-3520" y="115623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80" name="Freeform: Shape 979">
              <a:extLst>
                <a:ext uri="{FF2B5EF4-FFF2-40B4-BE49-F238E27FC236}">
                  <a16:creationId xmlns:a16="http://schemas.microsoft.com/office/drawing/2014/main" id="{32452E29-823E-67C3-BD2F-538998666BB5}"/>
                </a:ext>
              </a:extLst>
            </p:cNvPr>
            <p:cNvSpPr/>
            <p:nvPr/>
          </p:nvSpPr>
          <p:spPr>
            <a:xfrm flipV="1">
              <a:off x="6657339" y="5723333"/>
              <a:ext cx="28196" cy="115596"/>
            </a:xfrm>
            <a:custGeom>
              <a:avLst/>
              <a:gdLst>
                <a:gd name="connsiteX0" fmla="*/ -3592 w 28196"/>
                <a:gd name="connsiteY0" fmla="*/ 26 h 115596"/>
                <a:gd name="connsiteX1" fmla="*/ 24604 w 28196"/>
                <a:gd name="connsiteY1" fmla="*/ 26 h 115596"/>
                <a:gd name="connsiteX2" fmla="*/ 24604 w 28196"/>
                <a:gd name="connsiteY2" fmla="*/ 115623 h 115596"/>
                <a:gd name="connsiteX3" fmla="*/ -3592 w 28196"/>
                <a:gd name="connsiteY3" fmla="*/ 115623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96" h="115596">
                  <a:moveTo>
                    <a:pt x="-3592" y="26"/>
                  </a:moveTo>
                  <a:lnTo>
                    <a:pt x="24604" y="26"/>
                  </a:lnTo>
                  <a:lnTo>
                    <a:pt x="24604" y="115623"/>
                  </a:lnTo>
                  <a:lnTo>
                    <a:pt x="-3592" y="115623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81" name="Freeform: Shape 980">
              <a:extLst>
                <a:ext uri="{FF2B5EF4-FFF2-40B4-BE49-F238E27FC236}">
                  <a16:creationId xmlns:a16="http://schemas.microsoft.com/office/drawing/2014/main" id="{CD46C7E8-A23B-91C8-F439-490C572EB386}"/>
                </a:ext>
              </a:extLst>
            </p:cNvPr>
            <p:cNvSpPr/>
            <p:nvPr/>
          </p:nvSpPr>
          <p:spPr>
            <a:xfrm flipV="1">
              <a:off x="6579847" y="6051246"/>
              <a:ext cx="28187" cy="204416"/>
            </a:xfrm>
            <a:custGeom>
              <a:avLst/>
              <a:gdLst>
                <a:gd name="connsiteX0" fmla="*/ 24668 w 28187"/>
                <a:gd name="connsiteY0" fmla="*/ 484 h 204416"/>
                <a:gd name="connsiteX1" fmla="*/ -3520 w 28187"/>
                <a:gd name="connsiteY1" fmla="*/ 484 h 204416"/>
                <a:gd name="connsiteX2" fmla="*/ -3520 w 28187"/>
                <a:gd name="connsiteY2" fmla="*/ 204901 h 204416"/>
                <a:gd name="connsiteX3" fmla="*/ 24668 w 28187"/>
                <a:gd name="connsiteY3" fmla="*/ 204901 h 204416"/>
                <a:gd name="connsiteX4" fmla="*/ 24668 w 28187"/>
                <a:gd name="connsiteY4" fmla="*/ 484 h 20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87" h="204416">
                  <a:moveTo>
                    <a:pt x="24668" y="484"/>
                  </a:moveTo>
                  <a:lnTo>
                    <a:pt x="-3520" y="484"/>
                  </a:lnTo>
                  <a:lnTo>
                    <a:pt x="-3520" y="204901"/>
                  </a:lnTo>
                  <a:lnTo>
                    <a:pt x="24668" y="204901"/>
                  </a:lnTo>
                  <a:lnTo>
                    <a:pt x="24668" y="484"/>
                  </a:lnTo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82" name="Freeform: Shape 981">
              <a:extLst>
                <a:ext uri="{FF2B5EF4-FFF2-40B4-BE49-F238E27FC236}">
                  <a16:creationId xmlns:a16="http://schemas.microsoft.com/office/drawing/2014/main" id="{7219B0C9-9FA8-E1FE-8BFD-157FC7D414EF}"/>
                </a:ext>
              </a:extLst>
            </p:cNvPr>
            <p:cNvSpPr/>
            <p:nvPr/>
          </p:nvSpPr>
          <p:spPr>
            <a:xfrm flipV="1">
              <a:off x="6657339" y="6051246"/>
              <a:ext cx="28196" cy="204416"/>
            </a:xfrm>
            <a:custGeom>
              <a:avLst/>
              <a:gdLst>
                <a:gd name="connsiteX0" fmla="*/ -3592 w 28196"/>
                <a:gd name="connsiteY0" fmla="*/ 484 h 204416"/>
                <a:gd name="connsiteX1" fmla="*/ 24604 w 28196"/>
                <a:gd name="connsiteY1" fmla="*/ 484 h 204416"/>
                <a:gd name="connsiteX2" fmla="*/ 24604 w 28196"/>
                <a:gd name="connsiteY2" fmla="*/ 204901 h 204416"/>
                <a:gd name="connsiteX3" fmla="*/ -3592 w 28196"/>
                <a:gd name="connsiteY3" fmla="*/ 204901 h 20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96" h="204416">
                  <a:moveTo>
                    <a:pt x="-3592" y="484"/>
                  </a:moveTo>
                  <a:lnTo>
                    <a:pt x="24604" y="484"/>
                  </a:lnTo>
                  <a:lnTo>
                    <a:pt x="24604" y="204901"/>
                  </a:lnTo>
                  <a:lnTo>
                    <a:pt x="-3592" y="204901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83" name="Freeform: Shape 982">
              <a:extLst>
                <a:ext uri="{FF2B5EF4-FFF2-40B4-BE49-F238E27FC236}">
                  <a16:creationId xmlns:a16="http://schemas.microsoft.com/office/drawing/2014/main" id="{F7D24377-B5CC-773D-28B3-135ABD6F6D70}"/>
                </a:ext>
              </a:extLst>
            </p:cNvPr>
            <p:cNvSpPr/>
            <p:nvPr/>
          </p:nvSpPr>
          <p:spPr>
            <a:xfrm flipV="1">
              <a:off x="6537419" y="5918183"/>
              <a:ext cx="184645" cy="47837"/>
            </a:xfrm>
            <a:custGeom>
              <a:avLst/>
              <a:gdLst>
                <a:gd name="connsiteX0" fmla="*/ -3553 w 184645"/>
                <a:gd name="connsiteY0" fmla="*/ 224 h 47837"/>
                <a:gd name="connsiteX1" fmla="*/ 181092 w 184645"/>
                <a:gd name="connsiteY1" fmla="*/ 224 h 47837"/>
                <a:gd name="connsiteX2" fmla="*/ 181092 w 184645"/>
                <a:gd name="connsiteY2" fmla="*/ 48062 h 47837"/>
                <a:gd name="connsiteX3" fmla="*/ -3553 w 184645"/>
                <a:gd name="connsiteY3" fmla="*/ 48062 h 47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4645" h="47837">
                  <a:moveTo>
                    <a:pt x="-3553" y="224"/>
                  </a:moveTo>
                  <a:lnTo>
                    <a:pt x="181092" y="224"/>
                  </a:lnTo>
                  <a:lnTo>
                    <a:pt x="181092" y="48062"/>
                  </a:lnTo>
                  <a:lnTo>
                    <a:pt x="-3553" y="48062"/>
                  </a:lnTo>
                  <a:close/>
                </a:path>
              </a:pathLst>
            </a:custGeom>
            <a:solidFill>
              <a:srgbClr val="BA7562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84" name="Freeform: Shape 983">
              <a:extLst>
                <a:ext uri="{FF2B5EF4-FFF2-40B4-BE49-F238E27FC236}">
                  <a16:creationId xmlns:a16="http://schemas.microsoft.com/office/drawing/2014/main" id="{61367D0E-3E25-79BC-929A-2DE609ECF713}"/>
                </a:ext>
              </a:extLst>
            </p:cNvPr>
            <p:cNvSpPr/>
            <p:nvPr/>
          </p:nvSpPr>
          <p:spPr>
            <a:xfrm flipV="1">
              <a:off x="6722065" y="5676248"/>
              <a:ext cx="870309" cy="20159"/>
            </a:xfrm>
            <a:custGeom>
              <a:avLst/>
              <a:gdLst>
                <a:gd name="connsiteX0" fmla="*/ -4049 w 870309"/>
                <a:gd name="connsiteY0" fmla="*/ -90 h 20159"/>
                <a:gd name="connsiteX1" fmla="*/ 866260 w 870309"/>
                <a:gd name="connsiteY1" fmla="*/ -90 h 20159"/>
                <a:gd name="connsiteX2" fmla="*/ 866260 w 870309"/>
                <a:gd name="connsiteY2" fmla="*/ 20070 h 20159"/>
                <a:gd name="connsiteX3" fmla="*/ -4049 w 870309"/>
                <a:gd name="connsiteY3" fmla="*/ 20070 h 20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0309" h="20159">
                  <a:moveTo>
                    <a:pt x="-4049" y="-90"/>
                  </a:moveTo>
                  <a:lnTo>
                    <a:pt x="866260" y="-90"/>
                  </a:lnTo>
                  <a:lnTo>
                    <a:pt x="866260" y="20070"/>
                  </a:lnTo>
                  <a:lnTo>
                    <a:pt x="-4049" y="20070"/>
                  </a:lnTo>
                  <a:close/>
                </a:path>
              </a:pathLst>
            </a:custGeom>
            <a:solidFill>
              <a:srgbClr val="CC4341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85" name="Freeform: Shape 984">
              <a:extLst>
                <a:ext uri="{FF2B5EF4-FFF2-40B4-BE49-F238E27FC236}">
                  <a16:creationId xmlns:a16="http://schemas.microsoft.com/office/drawing/2014/main" id="{54A2FF0B-B232-F6EA-6437-2DD9FE07FE6F}"/>
                </a:ext>
              </a:extLst>
            </p:cNvPr>
            <p:cNvSpPr/>
            <p:nvPr/>
          </p:nvSpPr>
          <p:spPr>
            <a:xfrm flipV="1">
              <a:off x="6722065" y="5966704"/>
              <a:ext cx="870309" cy="20156"/>
            </a:xfrm>
            <a:custGeom>
              <a:avLst/>
              <a:gdLst>
                <a:gd name="connsiteX0" fmla="*/ -4049 w 870309"/>
                <a:gd name="connsiteY0" fmla="*/ 267 h 20156"/>
                <a:gd name="connsiteX1" fmla="*/ 866260 w 870309"/>
                <a:gd name="connsiteY1" fmla="*/ 267 h 20156"/>
                <a:gd name="connsiteX2" fmla="*/ 866260 w 870309"/>
                <a:gd name="connsiteY2" fmla="*/ 20423 h 20156"/>
                <a:gd name="connsiteX3" fmla="*/ -4049 w 870309"/>
                <a:gd name="connsiteY3" fmla="*/ 20423 h 20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0309" h="20156">
                  <a:moveTo>
                    <a:pt x="-4049" y="267"/>
                  </a:moveTo>
                  <a:lnTo>
                    <a:pt x="866260" y="267"/>
                  </a:lnTo>
                  <a:lnTo>
                    <a:pt x="866260" y="20423"/>
                  </a:lnTo>
                  <a:lnTo>
                    <a:pt x="-4049" y="20423"/>
                  </a:lnTo>
                  <a:close/>
                </a:path>
              </a:pathLst>
            </a:custGeom>
            <a:solidFill>
              <a:srgbClr val="CC4341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86" name="Freeform: Shape 985">
              <a:extLst>
                <a:ext uri="{FF2B5EF4-FFF2-40B4-BE49-F238E27FC236}">
                  <a16:creationId xmlns:a16="http://schemas.microsoft.com/office/drawing/2014/main" id="{C3B07304-AE00-CE7B-E59F-99766B10C1A6}"/>
                </a:ext>
              </a:extLst>
            </p:cNvPr>
            <p:cNvSpPr/>
            <p:nvPr/>
          </p:nvSpPr>
          <p:spPr>
            <a:xfrm flipV="1">
              <a:off x="6722065" y="5409069"/>
              <a:ext cx="870309" cy="20159"/>
            </a:xfrm>
            <a:custGeom>
              <a:avLst/>
              <a:gdLst>
                <a:gd name="connsiteX0" fmla="*/ -4049 w 870309"/>
                <a:gd name="connsiteY0" fmla="*/ -419 h 20159"/>
                <a:gd name="connsiteX1" fmla="*/ 866260 w 870309"/>
                <a:gd name="connsiteY1" fmla="*/ -419 h 20159"/>
                <a:gd name="connsiteX2" fmla="*/ 866260 w 870309"/>
                <a:gd name="connsiteY2" fmla="*/ 19741 h 20159"/>
                <a:gd name="connsiteX3" fmla="*/ -4049 w 870309"/>
                <a:gd name="connsiteY3" fmla="*/ 19741 h 20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0309" h="20159">
                  <a:moveTo>
                    <a:pt x="-4049" y="-419"/>
                  </a:moveTo>
                  <a:lnTo>
                    <a:pt x="866260" y="-419"/>
                  </a:lnTo>
                  <a:lnTo>
                    <a:pt x="866260" y="19741"/>
                  </a:lnTo>
                  <a:lnTo>
                    <a:pt x="-4049" y="19741"/>
                  </a:lnTo>
                  <a:close/>
                </a:path>
              </a:pathLst>
            </a:custGeom>
            <a:solidFill>
              <a:srgbClr val="CC4341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87" name="Freeform: Shape 986">
              <a:extLst>
                <a:ext uri="{FF2B5EF4-FFF2-40B4-BE49-F238E27FC236}">
                  <a16:creationId xmlns:a16="http://schemas.microsoft.com/office/drawing/2014/main" id="{6D7C2474-7BCB-C623-279C-6912C854DBA9}"/>
                </a:ext>
              </a:extLst>
            </p:cNvPr>
            <p:cNvSpPr/>
            <p:nvPr/>
          </p:nvSpPr>
          <p:spPr>
            <a:xfrm flipV="1">
              <a:off x="6722065" y="5136898"/>
              <a:ext cx="870309" cy="20156"/>
            </a:xfrm>
            <a:custGeom>
              <a:avLst/>
              <a:gdLst>
                <a:gd name="connsiteX0" fmla="*/ -4049 w 870309"/>
                <a:gd name="connsiteY0" fmla="*/ -753 h 20156"/>
                <a:gd name="connsiteX1" fmla="*/ 866260 w 870309"/>
                <a:gd name="connsiteY1" fmla="*/ -753 h 20156"/>
                <a:gd name="connsiteX2" fmla="*/ 866260 w 870309"/>
                <a:gd name="connsiteY2" fmla="*/ 19403 h 20156"/>
                <a:gd name="connsiteX3" fmla="*/ -4049 w 870309"/>
                <a:gd name="connsiteY3" fmla="*/ 19403 h 20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0309" h="20156">
                  <a:moveTo>
                    <a:pt x="-4049" y="-753"/>
                  </a:moveTo>
                  <a:lnTo>
                    <a:pt x="866260" y="-753"/>
                  </a:lnTo>
                  <a:lnTo>
                    <a:pt x="866260" y="19403"/>
                  </a:lnTo>
                  <a:lnTo>
                    <a:pt x="-4049" y="19403"/>
                  </a:lnTo>
                  <a:close/>
                </a:path>
              </a:pathLst>
            </a:custGeom>
            <a:solidFill>
              <a:srgbClr val="CC4341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88" name="Freeform: Shape 987">
              <a:extLst>
                <a:ext uri="{FF2B5EF4-FFF2-40B4-BE49-F238E27FC236}">
                  <a16:creationId xmlns:a16="http://schemas.microsoft.com/office/drawing/2014/main" id="{80DC806E-33BD-DEC7-6A1D-D1214CC00366}"/>
                </a:ext>
              </a:extLst>
            </p:cNvPr>
            <p:cNvSpPr/>
            <p:nvPr/>
          </p:nvSpPr>
          <p:spPr>
            <a:xfrm flipV="1">
              <a:off x="6722065" y="4854894"/>
              <a:ext cx="870309" cy="20159"/>
            </a:xfrm>
            <a:custGeom>
              <a:avLst/>
              <a:gdLst>
                <a:gd name="connsiteX0" fmla="*/ -4049 w 870309"/>
                <a:gd name="connsiteY0" fmla="*/ -1100 h 20159"/>
                <a:gd name="connsiteX1" fmla="*/ 866260 w 870309"/>
                <a:gd name="connsiteY1" fmla="*/ -1100 h 20159"/>
                <a:gd name="connsiteX2" fmla="*/ 866260 w 870309"/>
                <a:gd name="connsiteY2" fmla="*/ 19060 h 20159"/>
                <a:gd name="connsiteX3" fmla="*/ -4049 w 870309"/>
                <a:gd name="connsiteY3" fmla="*/ 19060 h 20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0309" h="20159">
                  <a:moveTo>
                    <a:pt x="-4049" y="-1100"/>
                  </a:moveTo>
                  <a:lnTo>
                    <a:pt x="866260" y="-1100"/>
                  </a:lnTo>
                  <a:lnTo>
                    <a:pt x="866260" y="19060"/>
                  </a:lnTo>
                  <a:lnTo>
                    <a:pt x="-4049" y="19060"/>
                  </a:lnTo>
                  <a:close/>
                </a:path>
              </a:pathLst>
            </a:custGeom>
            <a:solidFill>
              <a:srgbClr val="CC4341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89" name="Freeform: Shape 988">
              <a:extLst>
                <a:ext uri="{FF2B5EF4-FFF2-40B4-BE49-F238E27FC236}">
                  <a16:creationId xmlns:a16="http://schemas.microsoft.com/office/drawing/2014/main" id="{65215F43-006C-74B4-DDEE-95EC31F48E45}"/>
                </a:ext>
              </a:extLst>
            </p:cNvPr>
            <p:cNvSpPr/>
            <p:nvPr/>
          </p:nvSpPr>
          <p:spPr>
            <a:xfrm flipV="1">
              <a:off x="7262497" y="6062480"/>
              <a:ext cx="107172" cy="193182"/>
            </a:xfrm>
            <a:custGeom>
              <a:avLst/>
              <a:gdLst>
                <a:gd name="connsiteX0" fmla="*/ -4199 w 107172"/>
                <a:gd name="connsiteY0" fmla="*/ 491 h 193182"/>
                <a:gd name="connsiteX1" fmla="*/ 102974 w 107172"/>
                <a:gd name="connsiteY1" fmla="*/ 491 h 193182"/>
                <a:gd name="connsiteX2" fmla="*/ 102974 w 107172"/>
                <a:gd name="connsiteY2" fmla="*/ 193674 h 193182"/>
                <a:gd name="connsiteX3" fmla="*/ -4199 w 107172"/>
                <a:gd name="connsiteY3" fmla="*/ 193674 h 193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172" h="193182">
                  <a:moveTo>
                    <a:pt x="-4199" y="491"/>
                  </a:moveTo>
                  <a:lnTo>
                    <a:pt x="102974" y="491"/>
                  </a:lnTo>
                  <a:lnTo>
                    <a:pt x="102974" y="193674"/>
                  </a:lnTo>
                  <a:lnTo>
                    <a:pt x="-4199" y="193674"/>
                  </a:lnTo>
                  <a:close/>
                </a:path>
              </a:pathLst>
            </a:custGeom>
            <a:solidFill>
              <a:srgbClr val="CC4341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90" name="Freeform: Shape 989">
              <a:extLst>
                <a:ext uri="{FF2B5EF4-FFF2-40B4-BE49-F238E27FC236}">
                  <a16:creationId xmlns:a16="http://schemas.microsoft.com/office/drawing/2014/main" id="{4E53C62A-EF94-C37F-D620-9698FA2DF711}"/>
                </a:ext>
              </a:extLst>
            </p:cNvPr>
            <p:cNvSpPr/>
            <p:nvPr/>
          </p:nvSpPr>
          <p:spPr>
            <a:xfrm flipV="1">
              <a:off x="6806414" y="4694663"/>
              <a:ext cx="211300" cy="112392"/>
            </a:xfrm>
            <a:custGeom>
              <a:avLst/>
              <a:gdLst>
                <a:gd name="connsiteX0" fmla="*/ -3819 w 211300"/>
                <a:gd name="connsiteY0" fmla="*/ -1240 h 112392"/>
                <a:gd name="connsiteX1" fmla="*/ 207482 w 211300"/>
                <a:gd name="connsiteY1" fmla="*/ -1240 h 112392"/>
                <a:gd name="connsiteX2" fmla="*/ 207482 w 211300"/>
                <a:gd name="connsiteY2" fmla="*/ 111153 h 112392"/>
                <a:gd name="connsiteX3" fmla="*/ -3819 w 211300"/>
                <a:gd name="connsiteY3" fmla="*/ 111153 h 112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1300" h="112392">
                  <a:moveTo>
                    <a:pt x="-3819" y="-1240"/>
                  </a:moveTo>
                  <a:lnTo>
                    <a:pt x="207482" y="-1240"/>
                  </a:lnTo>
                  <a:lnTo>
                    <a:pt x="207482" y="111153"/>
                  </a:lnTo>
                  <a:lnTo>
                    <a:pt x="-3819" y="111153"/>
                  </a:lnTo>
                  <a:close/>
                </a:path>
              </a:pathLst>
            </a:custGeom>
            <a:solidFill>
              <a:srgbClr val="F9A78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91" name="Freeform: Shape 990">
              <a:extLst>
                <a:ext uri="{FF2B5EF4-FFF2-40B4-BE49-F238E27FC236}">
                  <a16:creationId xmlns:a16="http://schemas.microsoft.com/office/drawing/2014/main" id="{94B62E6E-5AFB-9F63-71BF-E37AC15E4B24}"/>
                </a:ext>
              </a:extLst>
            </p:cNvPr>
            <p:cNvSpPr/>
            <p:nvPr/>
          </p:nvSpPr>
          <p:spPr>
            <a:xfrm flipV="1">
              <a:off x="6806414" y="4694663"/>
              <a:ext cx="67029" cy="112392"/>
            </a:xfrm>
            <a:custGeom>
              <a:avLst/>
              <a:gdLst>
                <a:gd name="connsiteX0" fmla="*/ -3751 w 67029"/>
                <a:gd name="connsiteY0" fmla="*/ -1240 h 112392"/>
                <a:gd name="connsiteX1" fmla="*/ 63278 w 67029"/>
                <a:gd name="connsiteY1" fmla="*/ -1240 h 112392"/>
                <a:gd name="connsiteX2" fmla="*/ 63278 w 67029"/>
                <a:gd name="connsiteY2" fmla="*/ 111153 h 112392"/>
                <a:gd name="connsiteX3" fmla="*/ -3751 w 67029"/>
                <a:gd name="connsiteY3" fmla="*/ 111153 h 112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7029" h="112392">
                  <a:moveTo>
                    <a:pt x="-3751" y="-1240"/>
                  </a:moveTo>
                  <a:lnTo>
                    <a:pt x="63278" y="-1240"/>
                  </a:lnTo>
                  <a:lnTo>
                    <a:pt x="63278" y="111153"/>
                  </a:lnTo>
                  <a:lnTo>
                    <a:pt x="-3751" y="111153"/>
                  </a:lnTo>
                  <a:close/>
                </a:path>
              </a:pathLst>
            </a:custGeom>
            <a:solidFill>
              <a:srgbClr val="BA7562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92" name="Freeform: Shape 991">
              <a:extLst>
                <a:ext uri="{FF2B5EF4-FFF2-40B4-BE49-F238E27FC236}">
                  <a16:creationId xmlns:a16="http://schemas.microsoft.com/office/drawing/2014/main" id="{2675E388-84C8-6218-38C9-B20914516EC5}"/>
                </a:ext>
              </a:extLst>
            </p:cNvPr>
            <p:cNvSpPr/>
            <p:nvPr/>
          </p:nvSpPr>
          <p:spPr>
            <a:xfrm flipV="1">
              <a:off x="6770714" y="5848460"/>
              <a:ext cx="79049" cy="4803"/>
            </a:xfrm>
            <a:custGeom>
              <a:avLst/>
              <a:gdLst>
                <a:gd name="connsiteX0" fmla="*/ 75327 w 79049"/>
                <a:gd name="connsiteY0" fmla="*/ 2510 h 4803"/>
                <a:gd name="connsiteX1" fmla="*/ 35811 w 79049"/>
                <a:gd name="connsiteY1" fmla="*/ 112 h 4803"/>
                <a:gd name="connsiteX2" fmla="*/ -3723 w 79049"/>
                <a:gd name="connsiteY2" fmla="*/ 2510 h 4803"/>
                <a:gd name="connsiteX3" fmla="*/ 35811 w 79049"/>
                <a:gd name="connsiteY3" fmla="*/ 4915 h 4803"/>
                <a:gd name="connsiteX4" fmla="*/ 75327 w 79049"/>
                <a:gd name="connsiteY4" fmla="*/ 2510 h 4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049" h="4803">
                  <a:moveTo>
                    <a:pt x="75327" y="2510"/>
                  </a:moveTo>
                  <a:cubicBezTo>
                    <a:pt x="75327" y="1181"/>
                    <a:pt x="57629" y="112"/>
                    <a:pt x="35811" y="112"/>
                  </a:cubicBezTo>
                  <a:cubicBezTo>
                    <a:pt x="13975" y="112"/>
                    <a:pt x="-3723" y="1181"/>
                    <a:pt x="-3723" y="2510"/>
                  </a:cubicBezTo>
                  <a:cubicBezTo>
                    <a:pt x="-3723" y="3839"/>
                    <a:pt x="13975" y="4915"/>
                    <a:pt x="35811" y="4915"/>
                  </a:cubicBezTo>
                  <a:cubicBezTo>
                    <a:pt x="57629" y="4915"/>
                    <a:pt x="75327" y="3839"/>
                    <a:pt x="75327" y="2510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93" name="Freeform: Shape 992">
              <a:extLst>
                <a:ext uri="{FF2B5EF4-FFF2-40B4-BE49-F238E27FC236}">
                  <a16:creationId xmlns:a16="http://schemas.microsoft.com/office/drawing/2014/main" id="{A54537EB-3024-A65D-8EA7-A2FCFCB11ECE}"/>
                </a:ext>
              </a:extLst>
            </p:cNvPr>
            <p:cNvSpPr/>
            <p:nvPr/>
          </p:nvSpPr>
          <p:spPr>
            <a:xfrm flipV="1">
              <a:off x="6911530" y="5848460"/>
              <a:ext cx="79058" cy="4803"/>
            </a:xfrm>
            <a:custGeom>
              <a:avLst/>
              <a:gdLst>
                <a:gd name="connsiteX0" fmla="*/ 75203 w 79058"/>
                <a:gd name="connsiteY0" fmla="*/ 2510 h 4803"/>
                <a:gd name="connsiteX1" fmla="*/ 35679 w 79058"/>
                <a:gd name="connsiteY1" fmla="*/ 112 h 4803"/>
                <a:gd name="connsiteX2" fmla="*/ -3855 w 79058"/>
                <a:gd name="connsiteY2" fmla="*/ 2510 h 4803"/>
                <a:gd name="connsiteX3" fmla="*/ 35679 w 79058"/>
                <a:gd name="connsiteY3" fmla="*/ 4915 h 4803"/>
                <a:gd name="connsiteX4" fmla="*/ 75203 w 79058"/>
                <a:gd name="connsiteY4" fmla="*/ 2510 h 4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058" h="4803">
                  <a:moveTo>
                    <a:pt x="75203" y="2510"/>
                  </a:moveTo>
                  <a:cubicBezTo>
                    <a:pt x="75203" y="1181"/>
                    <a:pt x="57506" y="112"/>
                    <a:pt x="35679" y="112"/>
                  </a:cubicBezTo>
                  <a:cubicBezTo>
                    <a:pt x="13842" y="112"/>
                    <a:pt x="-3855" y="1181"/>
                    <a:pt x="-3855" y="2510"/>
                  </a:cubicBezTo>
                  <a:cubicBezTo>
                    <a:pt x="-3855" y="3839"/>
                    <a:pt x="13842" y="4915"/>
                    <a:pt x="35679" y="4915"/>
                  </a:cubicBezTo>
                  <a:cubicBezTo>
                    <a:pt x="57506" y="4915"/>
                    <a:pt x="75203" y="3839"/>
                    <a:pt x="75203" y="2510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94" name="Freeform: Shape 993">
              <a:extLst>
                <a:ext uri="{FF2B5EF4-FFF2-40B4-BE49-F238E27FC236}">
                  <a16:creationId xmlns:a16="http://schemas.microsoft.com/office/drawing/2014/main" id="{96C11F4E-68BC-964D-0B09-02573FCDF8FC}"/>
                </a:ext>
              </a:extLst>
            </p:cNvPr>
            <p:cNvSpPr/>
            <p:nvPr/>
          </p:nvSpPr>
          <p:spPr>
            <a:xfrm flipV="1">
              <a:off x="7052356" y="5848460"/>
              <a:ext cx="79049" cy="4803"/>
            </a:xfrm>
            <a:custGeom>
              <a:avLst/>
              <a:gdLst>
                <a:gd name="connsiteX0" fmla="*/ 75061 w 79049"/>
                <a:gd name="connsiteY0" fmla="*/ 2510 h 4803"/>
                <a:gd name="connsiteX1" fmla="*/ 35537 w 79049"/>
                <a:gd name="connsiteY1" fmla="*/ 112 h 4803"/>
                <a:gd name="connsiteX2" fmla="*/ -3988 w 79049"/>
                <a:gd name="connsiteY2" fmla="*/ 2510 h 4803"/>
                <a:gd name="connsiteX3" fmla="*/ 35537 w 79049"/>
                <a:gd name="connsiteY3" fmla="*/ 4915 h 4803"/>
                <a:gd name="connsiteX4" fmla="*/ 75061 w 79049"/>
                <a:gd name="connsiteY4" fmla="*/ 2510 h 4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049" h="4803">
                  <a:moveTo>
                    <a:pt x="75061" y="2510"/>
                  </a:moveTo>
                  <a:cubicBezTo>
                    <a:pt x="75061" y="1181"/>
                    <a:pt x="57364" y="112"/>
                    <a:pt x="35537" y="112"/>
                  </a:cubicBezTo>
                  <a:cubicBezTo>
                    <a:pt x="13701" y="112"/>
                    <a:pt x="-3988" y="1181"/>
                    <a:pt x="-3988" y="2510"/>
                  </a:cubicBezTo>
                  <a:cubicBezTo>
                    <a:pt x="-3988" y="3839"/>
                    <a:pt x="13701" y="4915"/>
                    <a:pt x="35537" y="4915"/>
                  </a:cubicBezTo>
                  <a:cubicBezTo>
                    <a:pt x="57364" y="4915"/>
                    <a:pt x="75061" y="3839"/>
                    <a:pt x="75061" y="2510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95" name="Freeform: Shape 994">
              <a:extLst>
                <a:ext uri="{FF2B5EF4-FFF2-40B4-BE49-F238E27FC236}">
                  <a16:creationId xmlns:a16="http://schemas.microsoft.com/office/drawing/2014/main" id="{5ED0185A-A89D-4759-6AB6-FCFE1160A359}"/>
                </a:ext>
              </a:extLst>
            </p:cNvPr>
            <p:cNvSpPr/>
            <p:nvPr/>
          </p:nvSpPr>
          <p:spPr>
            <a:xfrm flipV="1">
              <a:off x="7197578" y="5848460"/>
              <a:ext cx="79058" cy="4803"/>
            </a:xfrm>
            <a:custGeom>
              <a:avLst/>
              <a:gdLst>
                <a:gd name="connsiteX0" fmla="*/ 74934 w 79058"/>
                <a:gd name="connsiteY0" fmla="*/ 2510 h 4803"/>
                <a:gd name="connsiteX1" fmla="*/ 35410 w 79058"/>
                <a:gd name="connsiteY1" fmla="*/ 112 h 4803"/>
                <a:gd name="connsiteX2" fmla="*/ -4124 w 79058"/>
                <a:gd name="connsiteY2" fmla="*/ 2510 h 4803"/>
                <a:gd name="connsiteX3" fmla="*/ 35410 w 79058"/>
                <a:gd name="connsiteY3" fmla="*/ 4915 h 4803"/>
                <a:gd name="connsiteX4" fmla="*/ 74934 w 79058"/>
                <a:gd name="connsiteY4" fmla="*/ 2510 h 4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058" h="4803">
                  <a:moveTo>
                    <a:pt x="74934" y="2510"/>
                  </a:moveTo>
                  <a:cubicBezTo>
                    <a:pt x="74934" y="1181"/>
                    <a:pt x="57237" y="112"/>
                    <a:pt x="35410" y="112"/>
                  </a:cubicBezTo>
                  <a:cubicBezTo>
                    <a:pt x="13574" y="112"/>
                    <a:pt x="-4124" y="1181"/>
                    <a:pt x="-4124" y="2510"/>
                  </a:cubicBezTo>
                  <a:cubicBezTo>
                    <a:pt x="-4124" y="3839"/>
                    <a:pt x="13574" y="4915"/>
                    <a:pt x="35410" y="4915"/>
                  </a:cubicBezTo>
                  <a:cubicBezTo>
                    <a:pt x="57237" y="4915"/>
                    <a:pt x="74934" y="3839"/>
                    <a:pt x="74934" y="2510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96" name="Freeform: Shape 995">
              <a:extLst>
                <a:ext uri="{FF2B5EF4-FFF2-40B4-BE49-F238E27FC236}">
                  <a16:creationId xmlns:a16="http://schemas.microsoft.com/office/drawing/2014/main" id="{3188F55D-04B8-1C6A-F6A0-A8A210AE9413}"/>
                </a:ext>
              </a:extLst>
            </p:cNvPr>
            <p:cNvSpPr/>
            <p:nvPr/>
          </p:nvSpPr>
          <p:spPr>
            <a:xfrm flipV="1">
              <a:off x="7340523" y="5848460"/>
              <a:ext cx="79049" cy="4803"/>
            </a:xfrm>
            <a:custGeom>
              <a:avLst/>
              <a:gdLst>
                <a:gd name="connsiteX0" fmla="*/ 74791 w 79049"/>
                <a:gd name="connsiteY0" fmla="*/ 2510 h 4803"/>
                <a:gd name="connsiteX1" fmla="*/ 35266 w 79049"/>
                <a:gd name="connsiteY1" fmla="*/ 112 h 4803"/>
                <a:gd name="connsiteX2" fmla="*/ -4259 w 79049"/>
                <a:gd name="connsiteY2" fmla="*/ 2510 h 4803"/>
                <a:gd name="connsiteX3" fmla="*/ 35266 w 79049"/>
                <a:gd name="connsiteY3" fmla="*/ 4915 h 4803"/>
                <a:gd name="connsiteX4" fmla="*/ 74791 w 79049"/>
                <a:gd name="connsiteY4" fmla="*/ 2510 h 4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049" h="4803">
                  <a:moveTo>
                    <a:pt x="74791" y="2510"/>
                  </a:moveTo>
                  <a:cubicBezTo>
                    <a:pt x="74791" y="1181"/>
                    <a:pt x="57093" y="112"/>
                    <a:pt x="35266" y="112"/>
                  </a:cubicBezTo>
                  <a:cubicBezTo>
                    <a:pt x="13439" y="112"/>
                    <a:pt x="-4259" y="1181"/>
                    <a:pt x="-4259" y="2510"/>
                  </a:cubicBezTo>
                  <a:cubicBezTo>
                    <a:pt x="-4259" y="3839"/>
                    <a:pt x="13439" y="4915"/>
                    <a:pt x="35266" y="4915"/>
                  </a:cubicBezTo>
                  <a:cubicBezTo>
                    <a:pt x="57093" y="4915"/>
                    <a:pt x="74791" y="3839"/>
                    <a:pt x="74791" y="2510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97" name="Freeform: Shape 996">
              <a:extLst>
                <a:ext uri="{FF2B5EF4-FFF2-40B4-BE49-F238E27FC236}">
                  <a16:creationId xmlns:a16="http://schemas.microsoft.com/office/drawing/2014/main" id="{BFE5B796-0690-3ECD-E099-16D077D749E2}"/>
                </a:ext>
              </a:extLst>
            </p:cNvPr>
            <p:cNvSpPr/>
            <p:nvPr/>
          </p:nvSpPr>
          <p:spPr>
            <a:xfrm flipV="1">
              <a:off x="7483468" y="5848460"/>
              <a:ext cx="79049" cy="4803"/>
            </a:xfrm>
            <a:custGeom>
              <a:avLst/>
              <a:gdLst>
                <a:gd name="connsiteX0" fmla="*/ 74656 w 79049"/>
                <a:gd name="connsiteY0" fmla="*/ 2510 h 4803"/>
                <a:gd name="connsiteX1" fmla="*/ 35132 w 79049"/>
                <a:gd name="connsiteY1" fmla="*/ 112 h 4803"/>
                <a:gd name="connsiteX2" fmla="*/ -4393 w 79049"/>
                <a:gd name="connsiteY2" fmla="*/ 2510 h 4803"/>
                <a:gd name="connsiteX3" fmla="*/ 35132 w 79049"/>
                <a:gd name="connsiteY3" fmla="*/ 4915 h 4803"/>
                <a:gd name="connsiteX4" fmla="*/ 74656 w 79049"/>
                <a:gd name="connsiteY4" fmla="*/ 2510 h 4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049" h="4803">
                  <a:moveTo>
                    <a:pt x="74656" y="2510"/>
                  </a:moveTo>
                  <a:cubicBezTo>
                    <a:pt x="74656" y="1181"/>
                    <a:pt x="56959" y="112"/>
                    <a:pt x="35132" y="112"/>
                  </a:cubicBezTo>
                  <a:cubicBezTo>
                    <a:pt x="13295" y="112"/>
                    <a:pt x="-4393" y="1181"/>
                    <a:pt x="-4393" y="2510"/>
                  </a:cubicBezTo>
                  <a:cubicBezTo>
                    <a:pt x="-4393" y="3839"/>
                    <a:pt x="13295" y="4915"/>
                    <a:pt x="35132" y="4915"/>
                  </a:cubicBezTo>
                  <a:cubicBezTo>
                    <a:pt x="56959" y="4915"/>
                    <a:pt x="74656" y="3839"/>
                    <a:pt x="74656" y="2510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98" name="Freeform: Shape 997">
              <a:extLst>
                <a:ext uri="{FF2B5EF4-FFF2-40B4-BE49-F238E27FC236}">
                  <a16:creationId xmlns:a16="http://schemas.microsoft.com/office/drawing/2014/main" id="{31DDC2DC-AB55-F8E0-03E8-39A2B6D6C3BB}"/>
                </a:ext>
              </a:extLst>
            </p:cNvPr>
            <p:cNvSpPr/>
            <p:nvPr/>
          </p:nvSpPr>
          <p:spPr>
            <a:xfrm flipV="1">
              <a:off x="6770714" y="5579807"/>
              <a:ext cx="79049" cy="4802"/>
            </a:xfrm>
            <a:custGeom>
              <a:avLst/>
              <a:gdLst>
                <a:gd name="connsiteX0" fmla="*/ 75327 w 79049"/>
                <a:gd name="connsiteY0" fmla="*/ 2187 h 4802"/>
                <a:gd name="connsiteX1" fmla="*/ 35811 w 79049"/>
                <a:gd name="connsiteY1" fmla="*/ -218 h 4802"/>
                <a:gd name="connsiteX2" fmla="*/ -3723 w 79049"/>
                <a:gd name="connsiteY2" fmla="*/ 2187 h 4802"/>
                <a:gd name="connsiteX3" fmla="*/ 35811 w 79049"/>
                <a:gd name="connsiteY3" fmla="*/ 4584 h 4802"/>
                <a:gd name="connsiteX4" fmla="*/ 75327 w 79049"/>
                <a:gd name="connsiteY4" fmla="*/ 2187 h 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049" h="4802">
                  <a:moveTo>
                    <a:pt x="75327" y="2187"/>
                  </a:moveTo>
                  <a:cubicBezTo>
                    <a:pt x="75327" y="861"/>
                    <a:pt x="57629" y="-218"/>
                    <a:pt x="35811" y="-218"/>
                  </a:cubicBezTo>
                  <a:cubicBezTo>
                    <a:pt x="13975" y="-218"/>
                    <a:pt x="-3723" y="861"/>
                    <a:pt x="-3723" y="2187"/>
                  </a:cubicBezTo>
                  <a:cubicBezTo>
                    <a:pt x="-3723" y="3515"/>
                    <a:pt x="13975" y="4584"/>
                    <a:pt x="35811" y="4584"/>
                  </a:cubicBezTo>
                  <a:cubicBezTo>
                    <a:pt x="57629" y="4584"/>
                    <a:pt x="75327" y="3515"/>
                    <a:pt x="75327" y="2187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99" name="Freeform: Shape 998">
              <a:extLst>
                <a:ext uri="{FF2B5EF4-FFF2-40B4-BE49-F238E27FC236}">
                  <a16:creationId xmlns:a16="http://schemas.microsoft.com/office/drawing/2014/main" id="{1B583845-1506-6427-F5AB-13B5789C18D1}"/>
                </a:ext>
              </a:extLst>
            </p:cNvPr>
            <p:cNvSpPr/>
            <p:nvPr/>
          </p:nvSpPr>
          <p:spPr>
            <a:xfrm flipV="1">
              <a:off x="6911530" y="5579807"/>
              <a:ext cx="79058" cy="4802"/>
            </a:xfrm>
            <a:custGeom>
              <a:avLst/>
              <a:gdLst>
                <a:gd name="connsiteX0" fmla="*/ 75203 w 79058"/>
                <a:gd name="connsiteY0" fmla="*/ 2187 h 4802"/>
                <a:gd name="connsiteX1" fmla="*/ 35679 w 79058"/>
                <a:gd name="connsiteY1" fmla="*/ -218 h 4802"/>
                <a:gd name="connsiteX2" fmla="*/ -3855 w 79058"/>
                <a:gd name="connsiteY2" fmla="*/ 2187 h 4802"/>
                <a:gd name="connsiteX3" fmla="*/ 35679 w 79058"/>
                <a:gd name="connsiteY3" fmla="*/ 4584 h 4802"/>
                <a:gd name="connsiteX4" fmla="*/ 75203 w 79058"/>
                <a:gd name="connsiteY4" fmla="*/ 2187 h 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058" h="4802">
                  <a:moveTo>
                    <a:pt x="75203" y="2187"/>
                  </a:moveTo>
                  <a:cubicBezTo>
                    <a:pt x="75203" y="861"/>
                    <a:pt x="57506" y="-218"/>
                    <a:pt x="35679" y="-218"/>
                  </a:cubicBezTo>
                  <a:cubicBezTo>
                    <a:pt x="13842" y="-218"/>
                    <a:pt x="-3855" y="861"/>
                    <a:pt x="-3855" y="2187"/>
                  </a:cubicBezTo>
                  <a:cubicBezTo>
                    <a:pt x="-3855" y="3515"/>
                    <a:pt x="13842" y="4584"/>
                    <a:pt x="35679" y="4584"/>
                  </a:cubicBezTo>
                  <a:cubicBezTo>
                    <a:pt x="57506" y="4584"/>
                    <a:pt x="75203" y="3515"/>
                    <a:pt x="75203" y="2187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00" name="Freeform: Shape 999">
              <a:extLst>
                <a:ext uri="{FF2B5EF4-FFF2-40B4-BE49-F238E27FC236}">
                  <a16:creationId xmlns:a16="http://schemas.microsoft.com/office/drawing/2014/main" id="{6D886142-8D06-B562-F3DE-2766C78A837D}"/>
                </a:ext>
              </a:extLst>
            </p:cNvPr>
            <p:cNvSpPr/>
            <p:nvPr/>
          </p:nvSpPr>
          <p:spPr>
            <a:xfrm flipV="1">
              <a:off x="7052356" y="5579807"/>
              <a:ext cx="79049" cy="4802"/>
            </a:xfrm>
            <a:custGeom>
              <a:avLst/>
              <a:gdLst>
                <a:gd name="connsiteX0" fmla="*/ 75061 w 79049"/>
                <a:gd name="connsiteY0" fmla="*/ 2187 h 4802"/>
                <a:gd name="connsiteX1" fmla="*/ 35537 w 79049"/>
                <a:gd name="connsiteY1" fmla="*/ -218 h 4802"/>
                <a:gd name="connsiteX2" fmla="*/ -3988 w 79049"/>
                <a:gd name="connsiteY2" fmla="*/ 2187 h 4802"/>
                <a:gd name="connsiteX3" fmla="*/ 35537 w 79049"/>
                <a:gd name="connsiteY3" fmla="*/ 4584 h 4802"/>
                <a:gd name="connsiteX4" fmla="*/ 75061 w 79049"/>
                <a:gd name="connsiteY4" fmla="*/ 2187 h 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049" h="4802">
                  <a:moveTo>
                    <a:pt x="75061" y="2187"/>
                  </a:moveTo>
                  <a:cubicBezTo>
                    <a:pt x="75061" y="861"/>
                    <a:pt x="57364" y="-218"/>
                    <a:pt x="35537" y="-218"/>
                  </a:cubicBezTo>
                  <a:cubicBezTo>
                    <a:pt x="13701" y="-218"/>
                    <a:pt x="-3988" y="861"/>
                    <a:pt x="-3988" y="2187"/>
                  </a:cubicBezTo>
                  <a:cubicBezTo>
                    <a:pt x="-3988" y="3515"/>
                    <a:pt x="13701" y="4584"/>
                    <a:pt x="35537" y="4584"/>
                  </a:cubicBezTo>
                  <a:cubicBezTo>
                    <a:pt x="57364" y="4584"/>
                    <a:pt x="75061" y="3515"/>
                    <a:pt x="75061" y="2187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01" name="Freeform: Shape 1000">
              <a:extLst>
                <a:ext uri="{FF2B5EF4-FFF2-40B4-BE49-F238E27FC236}">
                  <a16:creationId xmlns:a16="http://schemas.microsoft.com/office/drawing/2014/main" id="{38671C7A-BE18-2724-6B19-3B86A4758E8C}"/>
                </a:ext>
              </a:extLst>
            </p:cNvPr>
            <p:cNvSpPr/>
            <p:nvPr/>
          </p:nvSpPr>
          <p:spPr>
            <a:xfrm flipV="1">
              <a:off x="7197578" y="5579807"/>
              <a:ext cx="79058" cy="4802"/>
            </a:xfrm>
            <a:custGeom>
              <a:avLst/>
              <a:gdLst>
                <a:gd name="connsiteX0" fmla="*/ 74934 w 79058"/>
                <a:gd name="connsiteY0" fmla="*/ 2187 h 4802"/>
                <a:gd name="connsiteX1" fmla="*/ 35410 w 79058"/>
                <a:gd name="connsiteY1" fmla="*/ -218 h 4802"/>
                <a:gd name="connsiteX2" fmla="*/ -4124 w 79058"/>
                <a:gd name="connsiteY2" fmla="*/ 2187 h 4802"/>
                <a:gd name="connsiteX3" fmla="*/ 35410 w 79058"/>
                <a:gd name="connsiteY3" fmla="*/ 4584 h 4802"/>
                <a:gd name="connsiteX4" fmla="*/ 74934 w 79058"/>
                <a:gd name="connsiteY4" fmla="*/ 2187 h 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058" h="4802">
                  <a:moveTo>
                    <a:pt x="74934" y="2187"/>
                  </a:moveTo>
                  <a:cubicBezTo>
                    <a:pt x="74934" y="861"/>
                    <a:pt x="57237" y="-218"/>
                    <a:pt x="35410" y="-218"/>
                  </a:cubicBezTo>
                  <a:cubicBezTo>
                    <a:pt x="13574" y="-218"/>
                    <a:pt x="-4124" y="861"/>
                    <a:pt x="-4124" y="2187"/>
                  </a:cubicBezTo>
                  <a:cubicBezTo>
                    <a:pt x="-4124" y="3515"/>
                    <a:pt x="13574" y="4584"/>
                    <a:pt x="35410" y="4584"/>
                  </a:cubicBezTo>
                  <a:cubicBezTo>
                    <a:pt x="57237" y="4584"/>
                    <a:pt x="74934" y="3515"/>
                    <a:pt x="74934" y="2187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02" name="Freeform: Shape 1001">
              <a:extLst>
                <a:ext uri="{FF2B5EF4-FFF2-40B4-BE49-F238E27FC236}">
                  <a16:creationId xmlns:a16="http://schemas.microsoft.com/office/drawing/2014/main" id="{F123CC5B-14B3-2527-6F65-30557555CFEA}"/>
                </a:ext>
              </a:extLst>
            </p:cNvPr>
            <p:cNvSpPr/>
            <p:nvPr/>
          </p:nvSpPr>
          <p:spPr>
            <a:xfrm flipV="1">
              <a:off x="7340523" y="5579807"/>
              <a:ext cx="79049" cy="4802"/>
            </a:xfrm>
            <a:custGeom>
              <a:avLst/>
              <a:gdLst>
                <a:gd name="connsiteX0" fmla="*/ 74791 w 79049"/>
                <a:gd name="connsiteY0" fmla="*/ 2187 h 4802"/>
                <a:gd name="connsiteX1" fmla="*/ 35266 w 79049"/>
                <a:gd name="connsiteY1" fmla="*/ -218 h 4802"/>
                <a:gd name="connsiteX2" fmla="*/ -4259 w 79049"/>
                <a:gd name="connsiteY2" fmla="*/ 2187 h 4802"/>
                <a:gd name="connsiteX3" fmla="*/ 35266 w 79049"/>
                <a:gd name="connsiteY3" fmla="*/ 4584 h 4802"/>
                <a:gd name="connsiteX4" fmla="*/ 74791 w 79049"/>
                <a:gd name="connsiteY4" fmla="*/ 2187 h 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049" h="4802">
                  <a:moveTo>
                    <a:pt x="74791" y="2187"/>
                  </a:moveTo>
                  <a:cubicBezTo>
                    <a:pt x="74791" y="861"/>
                    <a:pt x="57093" y="-218"/>
                    <a:pt x="35266" y="-218"/>
                  </a:cubicBezTo>
                  <a:cubicBezTo>
                    <a:pt x="13439" y="-218"/>
                    <a:pt x="-4259" y="861"/>
                    <a:pt x="-4259" y="2187"/>
                  </a:cubicBezTo>
                  <a:cubicBezTo>
                    <a:pt x="-4259" y="3515"/>
                    <a:pt x="13439" y="4584"/>
                    <a:pt x="35266" y="4584"/>
                  </a:cubicBezTo>
                  <a:cubicBezTo>
                    <a:pt x="57093" y="4584"/>
                    <a:pt x="74791" y="3515"/>
                    <a:pt x="74791" y="2187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03" name="Freeform: Shape 1002">
              <a:extLst>
                <a:ext uri="{FF2B5EF4-FFF2-40B4-BE49-F238E27FC236}">
                  <a16:creationId xmlns:a16="http://schemas.microsoft.com/office/drawing/2014/main" id="{5E039A57-96BA-F1C3-6B43-30C4FD14E307}"/>
                </a:ext>
              </a:extLst>
            </p:cNvPr>
            <p:cNvSpPr/>
            <p:nvPr/>
          </p:nvSpPr>
          <p:spPr>
            <a:xfrm flipV="1">
              <a:off x="7483468" y="5579807"/>
              <a:ext cx="79049" cy="4802"/>
            </a:xfrm>
            <a:custGeom>
              <a:avLst/>
              <a:gdLst>
                <a:gd name="connsiteX0" fmla="*/ 74656 w 79049"/>
                <a:gd name="connsiteY0" fmla="*/ 2187 h 4802"/>
                <a:gd name="connsiteX1" fmla="*/ 35132 w 79049"/>
                <a:gd name="connsiteY1" fmla="*/ -218 h 4802"/>
                <a:gd name="connsiteX2" fmla="*/ -4393 w 79049"/>
                <a:gd name="connsiteY2" fmla="*/ 2187 h 4802"/>
                <a:gd name="connsiteX3" fmla="*/ 35132 w 79049"/>
                <a:gd name="connsiteY3" fmla="*/ 4584 h 4802"/>
                <a:gd name="connsiteX4" fmla="*/ 74656 w 79049"/>
                <a:gd name="connsiteY4" fmla="*/ 2187 h 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049" h="4802">
                  <a:moveTo>
                    <a:pt x="74656" y="2187"/>
                  </a:moveTo>
                  <a:cubicBezTo>
                    <a:pt x="74656" y="861"/>
                    <a:pt x="56959" y="-218"/>
                    <a:pt x="35132" y="-218"/>
                  </a:cubicBezTo>
                  <a:cubicBezTo>
                    <a:pt x="13295" y="-218"/>
                    <a:pt x="-4393" y="861"/>
                    <a:pt x="-4393" y="2187"/>
                  </a:cubicBezTo>
                  <a:cubicBezTo>
                    <a:pt x="-4393" y="3515"/>
                    <a:pt x="13295" y="4584"/>
                    <a:pt x="35132" y="4584"/>
                  </a:cubicBezTo>
                  <a:cubicBezTo>
                    <a:pt x="56959" y="4584"/>
                    <a:pt x="74656" y="3515"/>
                    <a:pt x="74656" y="2187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04" name="Freeform: Shape 1003">
              <a:extLst>
                <a:ext uri="{FF2B5EF4-FFF2-40B4-BE49-F238E27FC236}">
                  <a16:creationId xmlns:a16="http://schemas.microsoft.com/office/drawing/2014/main" id="{F9B201AD-060F-C68E-6237-D87E9DCDE214}"/>
                </a:ext>
              </a:extLst>
            </p:cNvPr>
            <p:cNvSpPr/>
            <p:nvPr/>
          </p:nvSpPr>
          <p:spPr>
            <a:xfrm flipV="1">
              <a:off x="6770714" y="5311918"/>
              <a:ext cx="79049" cy="4802"/>
            </a:xfrm>
            <a:custGeom>
              <a:avLst/>
              <a:gdLst>
                <a:gd name="connsiteX0" fmla="*/ 75327 w 79049"/>
                <a:gd name="connsiteY0" fmla="*/ 1849 h 4802"/>
                <a:gd name="connsiteX1" fmla="*/ 35811 w 79049"/>
                <a:gd name="connsiteY1" fmla="*/ -548 h 4802"/>
                <a:gd name="connsiteX2" fmla="*/ -3723 w 79049"/>
                <a:gd name="connsiteY2" fmla="*/ 1849 h 4802"/>
                <a:gd name="connsiteX3" fmla="*/ 35811 w 79049"/>
                <a:gd name="connsiteY3" fmla="*/ 4255 h 4802"/>
                <a:gd name="connsiteX4" fmla="*/ 75327 w 79049"/>
                <a:gd name="connsiteY4" fmla="*/ 1849 h 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049" h="4802">
                  <a:moveTo>
                    <a:pt x="75327" y="1849"/>
                  </a:moveTo>
                  <a:cubicBezTo>
                    <a:pt x="75327" y="522"/>
                    <a:pt x="57629" y="-548"/>
                    <a:pt x="35811" y="-548"/>
                  </a:cubicBezTo>
                  <a:cubicBezTo>
                    <a:pt x="13975" y="-548"/>
                    <a:pt x="-3723" y="522"/>
                    <a:pt x="-3723" y="1849"/>
                  </a:cubicBezTo>
                  <a:cubicBezTo>
                    <a:pt x="-3723" y="3176"/>
                    <a:pt x="13975" y="4255"/>
                    <a:pt x="35811" y="4255"/>
                  </a:cubicBezTo>
                  <a:cubicBezTo>
                    <a:pt x="57629" y="4255"/>
                    <a:pt x="75327" y="3176"/>
                    <a:pt x="75327" y="1849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05" name="Freeform: Shape 1004">
              <a:extLst>
                <a:ext uri="{FF2B5EF4-FFF2-40B4-BE49-F238E27FC236}">
                  <a16:creationId xmlns:a16="http://schemas.microsoft.com/office/drawing/2014/main" id="{AACE47AE-1F9A-68D6-95F7-193D96E199F0}"/>
                </a:ext>
              </a:extLst>
            </p:cNvPr>
            <p:cNvSpPr/>
            <p:nvPr/>
          </p:nvSpPr>
          <p:spPr>
            <a:xfrm flipV="1">
              <a:off x="6911530" y="5311918"/>
              <a:ext cx="79058" cy="4802"/>
            </a:xfrm>
            <a:custGeom>
              <a:avLst/>
              <a:gdLst>
                <a:gd name="connsiteX0" fmla="*/ 75203 w 79058"/>
                <a:gd name="connsiteY0" fmla="*/ 1849 h 4802"/>
                <a:gd name="connsiteX1" fmla="*/ 35679 w 79058"/>
                <a:gd name="connsiteY1" fmla="*/ -548 h 4802"/>
                <a:gd name="connsiteX2" fmla="*/ -3855 w 79058"/>
                <a:gd name="connsiteY2" fmla="*/ 1849 h 4802"/>
                <a:gd name="connsiteX3" fmla="*/ 35679 w 79058"/>
                <a:gd name="connsiteY3" fmla="*/ 4255 h 4802"/>
                <a:gd name="connsiteX4" fmla="*/ 75203 w 79058"/>
                <a:gd name="connsiteY4" fmla="*/ 1849 h 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058" h="4802">
                  <a:moveTo>
                    <a:pt x="75203" y="1849"/>
                  </a:moveTo>
                  <a:cubicBezTo>
                    <a:pt x="75203" y="522"/>
                    <a:pt x="57506" y="-548"/>
                    <a:pt x="35679" y="-548"/>
                  </a:cubicBezTo>
                  <a:cubicBezTo>
                    <a:pt x="13842" y="-548"/>
                    <a:pt x="-3855" y="522"/>
                    <a:pt x="-3855" y="1849"/>
                  </a:cubicBezTo>
                  <a:cubicBezTo>
                    <a:pt x="-3855" y="3176"/>
                    <a:pt x="13842" y="4255"/>
                    <a:pt x="35679" y="4255"/>
                  </a:cubicBezTo>
                  <a:cubicBezTo>
                    <a:pt x="57506" y="4255"/>
                    <a:pt x="75203" y="3176"/>
                    <a:pt x="75203" y="1849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06" name="Freeform: Shape 1005">
              <a:extLst>
                <a:ext uri="{FF2B5EF4-FFF2-40B4-BE49-F238E27FC236}">
                  <a16:creationId xmlns:a16="http://schemas.microsoft.com/office/drawing/2014/main" id="{76113619-C9E6-9696-1D3B-C8FCE4ED6AFF}"/>
                </a:ext>
              </a:extLst>
            </p:cNvPr>
            <p:cNvSpPr/>
            <p:nvPr/>
          </p:nvSpPr>
          <p:spPr>
            <a:xfrm flipV="1">
              <a:off x="7052356" y="5311918"/>
              <a:ext cx="79049" cy="4802"/>
            </a:xfrm>
            <a:custGeom>
              <a:avLst/>
              <a:gdLst>
                <a:gd name="connsiteX0" fmla="*/ 75061 w 79049"/>
                <a:gd name="connsiteY0" fmla="*/ 1849 h 4802"/>
                <a:gd name="connsiteX1" fmla="*/ 35537 w 79049"/>
                <a:gd name="connsiteY1" fmla="*/ -548 h 4802"/>
                <a:gd name="connsiteX2" fmla="*/ -3988 w 79049"/>
                <a:gd name="connsiteY2" fmla="*/ 1849 h 4802"/>
                <a:gd name="connsiteX3" fmla="*/ 35537 w 79049"/>
                <a:gd name="connsiteY3" fmla="*/ 4255 h 4802"/>
                <a:gd name="connsiteX4" fmla="*/ 75061 w 79049"/>
                <a:gd name="connsiteY4" fmla="*/ 1849 h 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049" h="4802">
                  <a:moveTo>
                    <a:pt x="75061" y="1849"/>
                  </a:moveTo>
                  <a:cubicBezTo>
                    <a:pt x="75061" y="522"/>
                    <a:pt x="57364" y="-548"/>
                    <a:pt x="35537" y="-548"/>
                  </a:cubicBezTo>
                  <a:cubicBezTo>
                    <a:pt x="13701" y="-548"/>
                    <a:pt x="-3988" y="522"/>
                    <a:pt x="-3988" y="1849"/>
                  </a:cubicBezTo>
                  <a:cubicBezTo>
                    <a:pt x="-3988" y="3176"/>
                    <a:pt x="13701" y="4255"/>
                    <a:pt x="35537" y="4255"/>
                  </a:cubicBezTo>
                  <a:cubicBezTo>
                    <a:pt x="57364" y="4255"/>
                    <a:pt x="75061" y="3176"/>
                    <a:pt x="75061" y="1849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07" name="Freeform: Shape 1006">
              <a:extLst>
                <a:ext uri="{FF2B5EF4-FFF2-40B4-BE49-F238E27FC236}">
                  <a16:creationId xmlns:a16="http://schemas.microsoft.com/office/drawing/2014/main" id="{5AA26B3E-B53B-2525-633E-0F4EA7B5CCBB}"/>
                </a:ext>
              </a:extLst>
            </p:cNvPr>
            <p:cNvSpPr/>
            <p:nvPr/>
          </p:nvSpPr>
          <p:spPr>
            <a:xfrm flipV="1">
              <a:off x="7197578" y="5311918"/>
              <a:ext cx="79058" cy="4802"/>
            </a:xfrm>
            <a:custGeom>
              <a:avLst/>
              <a:gdLst>
                <a:gd name="connsiteX0" fmla="*/ 74934 w 79058"/>
                <a:gd name="connsiteY0" fmla="*/ 1849 h 4802"/>
                <a:gd name="connsiteX1" fmla="*/ 35410 w 79058"/>
                <a:gd name="connsiteY1" fmla="*/ -548 h 4802"/>
                <a:gd name="connsiteX2" fmla="*/ -4124 w 79058"/>
                <a:gd name="connsiteY2" fmla="*/ 1849 h 4802"/>
                <a:gd name="connsiteX3" fmla="*/ 35410 w 79058"/>
                <a:gd name="connsiteY3" fmla="*/ 4255 h 4802"/>
                <a:gd name="connsiteX4" fmla="*/ 74934 w 79058"/>
                <a:gd name="connsiteY4" fmla="*/ 1849 h 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058" h="4802">
                  <a:moveTo>
                    <a:pt x="74934" y="1849"/>
                  </a:moveTo>
                  <a:cubicBezTo>
                    <a:pt x="74934" y="522"/>
                    <a:pt x="57237" y="-548"/>
                    <a:pt x="35410" y="-548"/>
                  </a:cubicBezTo>
                  <a:cubicBezTo>
                    <a:pt x="13574" y="-548"/>
                    <a:pt x="-4124" y="522"/>
                    <a:pt x="-4124" y="1849"/>
                  </a:cubicBezTo>
                  <a:cubicBezTo>
                    <a:pt x="-4124" y="3176"/>
                    <a:pt x="13574" y="4255"/>
                    <a:pt x="35410" y="4255"/>
                  </a:cubicBezTo>
                  <a:cubicBezTo>
                    <a:pt x="57237" y="4255"/>
                    <a:pt x="74934" y="3176"/>
                    <a:pt x="74934" y="1849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08" name="Freeform: Shape 1007">
              <a:extLst>
                <a:ext uri="{FF2B5EF4-FFF2-40B4-BE49-F238E27FC236}">
                  <a16:creationId xmlns:a16="http://schemas.microsoft.com/office/drawing/2014/main" id="{64968920-4C26-81FE-835E-2F801D0931A7}"/>
                </a:ext>
              </a:extLst>
            </p:cNvPr>
            <p:cNvSpPr/>
            <p:nvPr/>
          </p:nvSpPr>
          <p:spPr>
            <a:xfrm flipV="1">
              <a:off x="7340523" y="5311918"/>
              <a:ext cx="79049" cy="4802"/>
            </a:xfrm>
            <a:custGeom>
              <a:avLst/>
              <a:gdLst>
                <a:gd name="connsiteX0" fmla="*/ 74791 w 79049"/>
                <a:gd name="connsiteY0" fmla="*/ 1849 h 4802"/>
                <a:gd name="connsiteX1" fmla="*/ 35266 w 79049"/>
                <a:gd name="connsiteY1" fmla="*/ -548 h 4802"/>
                <a:gd name="connsiteX2" fmla="*/ -4259 w 79049"/>
                <a:gd name="connsiteY2" fmla="*/ 1849 h 4802"/>
                <a:gd name="connsiteX3" fmla="*/ 35266 w 79049"/>
                <a:gd name="connsiteY3" fmla="*/ 4255 h 4802"/>
                <a:gd name="connsiteX4" fmla="*/ 74791 w 79049"/>
                <a:gd name="connsiteY4" fmla="*/ 1849 h 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049" h="4802">
                  <a:moveTo>
                    <a:pt x="74791" y="1849"/>
                  </a:moveTo>
                  <a:cubicBezTo>
                    <a:pt x="74791" y="522"/>
                    <a:pt x="57093" y="-548"/>
                    <a:pt x="35266" y="-548"/>
                  </a:cubicBezTo>
                  <a:cubicBezTo>
                    <a:pt x="13439" y="-548"/>
                    <a:pt x="-4259" y="522"/>
                    <a:pt x="-4259" y="1849"/>
                  </a:cubicBezTo>
                  <a:cubicBezTo>
                    <a:pt x="-4259" y="3176"/>
                    <a:pt x="13439" y="4255"/>
                    <a:pt x="35266" y="4255"/>
                  </a:cubicBezTo>
                  <a:cubicBezTo>
                    <a:pt x="57093" y="4255"/>
                    <a:pt x="74791" y="3176"/>
                    <a:pt x="74791" y="1849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09" name="Freeform: Shape 1008">
              <a:extLst>
                <a:ext uri="{FF2B5EF4-FFF2-40B4-BE49-F238E27FC236}">
                  <a16:creationId xmlns:a16="http://schemas.microsoft.com/office/drawing/2014/main" id="{B71A0BD0-5740-1753-3783-0C4469D37471}"/>
                </a:ext>
              </a:extLst>
            </p:cNvPr>
            <p:cNvSpPr/>
            <p:nvPr/>
          </p:nvSpPr>
          <p:spPr>
            <a:xfrm flipV="1">
              <a:off x="7483468" y="5311918"/>
              <a:ext cx="79049" cy="4802"/>
            </a:xfrm>
            <a:custGeom>
              <a:avLst/>
              <a:gdLst>
                <a:gd name="connsiteX0" fmla="*/ 74656 w 79049"/>
                <a:gd name="connsiteY0" fmla="*/ 1849 h 4802"/>
                <a:gd name="connsiteX1" fmla="*/ 35132 w 79049"/>
                <a:gd name="connsiteY1" fmla="*/ -548 h 4802"/>
                <a:gd name="connsiteX2" fmla="*/ -4393 w 79049"/>
                <a:gd name="connsiteY2" fmla="*/ 1849 h 4802"/>
                <a:gd name="connsiteX3" fmla="*/ 35132 w 79049"/>
                <a:gd name="connsiteY3" fmla="*/ 4255 h 4802"/>
                <a:gd name="connsiteX4" fmla="*/ 74656 w 79049"/>
                <a:gd name="connsiteY4" fmla="*/ 1849 h 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049" h="4802">
                  <a:moveTo>
                    <a:pt x="74656" y="1849"/>
                  </a:moveTo>
                  <a:cubicBezTo>
                    <a:pt x="74656" y="522"/>
                    <a:pt x="56959" y="-548"/>
                    <a:pt x="35132" y="-548"/>
                  </a:cubicBezTo>
                  <a:cubicBezTo>
                    <a:pt x="13295" y="-548"/>
                    <a:pt x="-4393" y="522"/>
                    <a:pt x="-4393" y="1849"/>
                  </a:cubicBezTo>
                  <a:cubicBezTo>
                    <a:pt x="-4393" y="3176"/>
                    <a:pt x="13295" y="4255"/>
                    <a:pt x="35132" y="4255"/>
                  </a:cubicBezTo>
                  <a:cubicBezTo>
                    <a:pt x="56959" y="4255"/>
                    <a:pt x="74656" y="3176"/>
                    <a:pt x="74656" y="1849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10" name="Freeform: Shape 1009">
              <a:extLst>
                <a:ext uri="{FF2B5EF4-FFF2-40B4-BE49-F238E27FC236}">
                  <a16:creationId xmlns:a16="http://schemas.microsoft.com/office/drawing/2014/main" id="{7D8E7993-F88D-35AD-B142-7FABAAC9AD00}"/>
                </a:ext>
              </a:extLst>
            </p:cNvPr>
            <p:cNvSpPr/>
            <p:nvPr/>
          </p:nvSpPr>
          <p:spPr>
            <a:xfrm flipV="1">
              <a:off x="6770714" y="5041439"/>
              <a:ext cx="79049" cy="4802"/>
            </a:xfrm>
            <a:custGeom>
              <a:avLst/>
              <a:gdLst>
                <a:gd name="connsiteX0" fmla="*/ 75327 w 79049"/>
                <a:gd name="connsiteY0" fmla="*/ 1526 h 4802"/>
                <a:gd name="connsiteX1" fmla="*/ 35811 w 79049"/>
                <a:gd name="connsiteY1" fmla="*/ -880 h 4802"/>
                <a:gd name="connsiteX2" fmla="*/ -3723 w 79049"/>
                <a:gd name="connsiteY2" fmla="*/ 1526 h 4802"/>
                <a:gd name="connsiteX3" fmla="*/ 35811 w 79049"/>
                <a:gd name="connsiteY3" fmla="*/ 3922 h 4802"/>
                <a:gd name="connsiteX4" fmla="*/ 75327 w 79049"/>
                <a:gd name="connsiteY4" fmla="*/ 1526 h 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049" h="4802">
                  <a:moveTo>
                    <a:pt x="75327" y="1526"/>
                  </a:moveTo>
                  <a:cubicBezTo>
                    <a:pt x="75327" y="198"/>
                    <a:pt x="57629" y="-880"/>
                    <a:pt x="35811" y="-880"/>
                  </a:cubicBezTo>
                  <a:cubicBezTo>
                    <a:pt x="13975" y="-880"/>
                    <a:pt x="-3723" y="198"/>
                    <a:pt x="-3723" y="1526"/>
                  </a:cubicBezTo>
                  <a:cubicBezTo>
                    <a:pt x="-3723" y="2844"/>
                    <a:pt x="13975" y="3922"/>
                    <a:pt x="35811" y="3922"/>
                  </a:cubicBezTo>
                  <a:cubicBezTo>
                    <a:pt x="57629" y="3922"/>
                    <a:pt x="75327" y="2844"/>
                    <a:pt x="75327" y="1526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11" name="Freeform: Shape 1010">
              <a:extLst>
                <a:ext uri="{FF2B5EF4-FFF2-40B4-BE49-F238E27FC236}">
                  <a16:creationId xmlns:a16="http://schemas.microsoft.com/office/drawing/2014/main" id="{7F50DC29-F13A-9CCE-67DB-BA4AC3A386DB}"/>
                </a:ext>
              </a:extLst>
            </p:cNvPr>
            <p:cNvSpPr/>
            <p:nvPr/>
          </p:nvSpPr>
          <p:spPr>
            <a:xfrm flipV="1">
              <a:off x="6911530" y="5041439"/>
              <a:ext cx="79058" cy="4802"/>
            </a:xfrm>
            <a:custGeom>
              <a:avLst/>
              <a:gdLst>
                <a:gd name="connsiteX0" fmla="*/ 75203 w 79058"/>
                <a:gd name="connsiteY0" fmla="*/ 1526 h 4802"/>
                <a:gd name="connsiteX1" fmla="*/ 35679 w 79058"/>
                <a:gd name="connsiteY1" fmla="*/ -880 h 4802"/>
                <a:gd name="connsiteX2" fmla="*/ -3855 w 79058"/>
                <a:gd name="connsiteY2" fmla="*/ 1526 h 4802"/>
                <a:gd name="connsiteX3" fmla="*/ 35679 w 79058"/>
                <a:gd name="connsiteY3" fmla="*/ 3922 h 4802"/>
                <a:gd name="connsiteX4" fmla="*/ 75203 w 79058"/>
                <a:gd name="connsiteY4" fmla="*/ 1526 h 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058" h="4802">
                  <a:moveTo>
                    <a:pt x="75203" y="1526"/>
                  </a:moveTo>
                  <a:cubicBezTo>
                    <a:pt x="75203" y="198"/>
                    <a:pt x="57506" y="-880"/>
                    <a:pt x="35679" y="-880"/>
                  </a:cubicBezTo>
                  <a:cubicBezTo>
                    <a:pt x="13842" y="-880"/>
                    <a:pt x="-3855" y="198"/>
                    <a:pt x="-3855" y="1526"/>
                  </a:cubicBezTo>
                  <a:cubicBezTo>
                    <a:pt x="-3855" y="2844"/>
                    <a:pt x="13842" y="3922"/>
                    <a:pt x="35679" y="3922"/>
                  </a:cubicBezTo>
                  <a:cubicBezTo>
                    <a:pt x="57506" y="3922"/>
                    <a:pt x="75203" y="2844"/>
                    <a:pt x="75203" y="1526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12" name="Freeform: Shape 1011">
              <a:extLst>
                <a:ext uri="{FF2B5EF4-FFF2-40B4-BE49-F238E27FC236}">
                  <a16:creationId xmlns:a16="http://schemas.microsoft.com/office/drawing/2014/main" id="{10971741-A3D3-0671-CD95-48A15623F988}"/>
                </a:ext>
              </a:extLst>
            </p:cNvPr>
            <p:cNvSpPr/>
            <p:nvPr/>
          </p:nvSpPr>
          <p:spPr>
            <a:xfrm flipV="1">
              <a:off x="7052356" y="5041439"/>
              <a:ext cx="79049" cy="4802"/>
            </a:xfrm>
            <a:custGeom>
              <a:avLst/>
              <a:gdLst>
                <a:gd name="connsiteX0" fmla="*/ 75061 w 79049"/>
                <a:gd name="connsiteY0" fmla="*/ 1526 h 4802"/>
                <a:gd name="connsiteX1" fmla="*/ 35537 w 79049"/>
                <a:gd name="connsiteY1" fmla="*/ -880 h 4802"/>
                <a:gd name="connsiteX2" fmla="*/ -3988 w 79049"/>
                <a:gd name="connsiteY2" fmla="*/ 1526 h 4802"/>
                <a:gd name="connsiteX3" fmla="*/ 35537 w 79049"/>
                <a:gd name="connsiteY3" fmla="*/ 3922 h 4802"/>
                <a:gd name="connsiteX4" fmla="*/ 75061 w 79049"/>
                <a:gd name="connsiteY4" fmla="*/ 1526 h 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049" h="4802">
                  <a:moveTo>
                    <a:pt x="75061" y="1526"/>
                  </a:moveTo>
                  <a:cubicBezTo>
                    <a:pt x="75061" y="198"/>
                    <a:pt x="57364" y="-880"/>
                    <a:pt x="35537" y="-880"/>
                  </a:cubicBezTo>
                  <a:cubicBezTo>
                    <a:pt x="13701" y="-880"/>
                    <a:pt x="-3988" y="198"/>
                    <a:pt x="-3988" y="1526"/>
                  </a:cubicBezTo>
                  <a:cubicBezTo>
                    <a:pt x="-3988" y="2844"/>
                    <a:pt x="13701" y="3922"/>
                    <a:pt x="35537" y="3922"/>
                  </a:cubicBezTo>
                  <a:cubicBezTo>
                    <a:pt x="57364" y="3922"/>
                    <a:pt x="75061" y="2844"/>
                    <a:pt x="75061" y="1526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13" name="Freeform: Shape 1012">
              <a:extLst>
                <a:ext uri="{FF2B5EF4-FFF2-40B4-BE49-F238E27FC236}">
                  <a16:creationId xmlns:a16="http://schemas.microsoft.com/office/drawing/2014/main" id="{06FFE8D4-2F7B-4709-1C9C-41130D80B066}"/>
                </a:ext>
              </a:extLst>
            </p:cNvPr>
            <p:cNvSpPr/>
            <p:nvPr/>
          </p:nvSpPr>
          <p:spPr>
            <a:xfrm flipV="1">
              <a:off x="7197578" y="5041439"/>
              <a:ext cx="79058" cy="4802"/>
            </a:xfrm>
            <a:custGeom>
              <a:avLst/>
              <a:gdLst>
                <a:gd name="connsiteX0" fmla="*/ 74934 w 79058"/>
                <a:gd name="connsiteY0" fmla="*/ 1526 h 4802"/>
                <a:gd name="connsiteX1" fmla="*/ 35410 w 79058"/>
                <a:gd name="connsiteY1" fmla="*/ -880 h 4802"/>
                <a:gd name="connsiteX2" fmla="*/ -4124 w 79058"/>
                <a:gd name="connsiteY2" fmla="*/ 1526 h 4802"/>
                <a:gd name="connsiteX3" fmla="*/ 35410 w 79058"/>
                <a:gd name="connsiteY3" fmla="*/ 3922 h 4802"/>
                <a:gd name="connsiteX4" fmla="*/ 74934 w 79058"/>
                <a:gd name="connsiteY4" fmla="*/ 1526 h 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058" h="4802">
                  <a:moveTo>
                    <a:pt x="74934" y="1526"/>
                  </a:moveTo>
                  <a:cubicBezTo>
                    <a:pt x="74934" y="198"/>
                    <a:pt x="57237" y="-880"/>
                    <a:pt x="35410" y="-880"/>
                  </a:cubicBezTo>
                  <a:cubicBezTo>
                    <a:pt x="13574" y="-880"/>
                    <a:pt x="-4124" y="198"/>
                    <a:pt x="-4124" y="1526"/>
                  </a:cubicBezTo>
                  <a:cubicBezTo>
                    <a:pt x="-4124" y="2844"/>
                    <a:pt x="13574" y="3922"/>
                    <a:pt x="35410" y="3922"/>
                  </a:cubicBezTo>
                  <a:cubicBezTo>
                    <a:pt x="57237" y="3922"/>
                    <a:pt x="74934" y="2844"/>
                    <a:pt x="74934" y="1526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14" name="Freeform: Shape 1013">
              <a:extLst>
                <a:ext uri="{FF2B5EF4-FFF2-40B4-BE49-F238E27FC236}">
                  <a16:creationId xmlns:a16="http://schemas.microsoft.com/office/drawing/2014/main" id="{A14B2F5F-CD04-7AE0-B31B-C6E8FA95B65E}"/>
                </a:ext>
              </a:extLst>
            </p:cNvPr>
            <p:cNvSpPr/>
            <p:nvPr/>
          </p:nvSpPr>
          <p:spPr>
            <a:xfrm flipV="1">
              <a:off x="7340523" y="5041439"/>
              <a:ext cx="79049" cy="4802"/>
            </a:xfrm>
            <a:custGeom>
              <a:avLst/>
              <a:gdLst>
                <a:gd name="connsiteX0" fmla="*/ 74791 w 79049"/>
                <a:gd name="connsiteY0" fmla="*/ 1526 h 4802"/>
                <a:gd name="connsiteX1" fmla="*/ 35266 w 79049"/>
                <a:gd name="connsiteY1" fmla="*/ -880 h 4802"/>
                <a:gd name="connsiteX2" fmla="*/ -4259 w 79049"/>
                <a:gd name="connsiteY2" fmla="*/ 1526 h 4802"/>
                <a:gd name="connsiteX3" fmla="*/ 35266 w 79049"/>
                <a:gd name="connsiteY3" fmla="*/ 3922 h 4802"/>
                <a:gd name="connsiteX4" fmla="*/ 74791 w 79049"/>
                <a:gd name="connsiteY4" fmla="*/ 1526 h 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049" h="4802">
                  <a:moveTo>
                    <a:pt x="74791" y="1526"/>
                  </a:moveTo>
                  <a:cubicBezTo>
                    <a:pt x="74791" y="198"/>
                    <a:pt x="57093" y="-880"/>
                    <a:pt x="35266" y="-880"/>
                  </a:cubicBezTo>
                  <a:cubicBezTo>
                    <a:pt x="13439" y="-880"/>
                    <a:pt x="-4259" y="198"/>
                    <a:pt x="-4259" y="1526"/>
                  </a:cubicBezTo>
                  <a:cubicBezTo>
                    <a:pt x="-4259" y="2844"/>
                    <a:pt x="13439" y="3922"/>
                    <a:pt x="35266" y="3922"/>
                  </a:cubicBezTo>
                  <a:cubicBezTo>
                    <a:pt x="57093" y="3922"/>
                    <a:pt x="74791" y="2844"/>
                    <a:pt x="74791" y="1526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15" name="Freeform: Shape 1014">
              <a:extLst>
                <a:ext uri="{FF2B5EF4-FFF2-40B4-BE49-F238E27FC236}">
                  <a16:creationId xmlns:a16="http://schemas.microsoft.com/office/drawing/2014/main" id="{252D746A-E145-DE6E-86D6-33A2B495B904}"/>
                </a:ext>
              </a:extLst>
            </p:cNvPr>
            <p:cNvSpPr/>
            <p:nvPr/>
          </p:nvSpPr>
          <p:spPr>
            <a:xfrm flipV="1">
              <a:off x="7483468" y="5041439"/>
              <a:ext cx="79049" cy="4802"/>
            </a:xfrm>
            <a:custGeom>
              <a:avLst/>
              <a:gdLst>
                <a:gd name="connsiteX0" fmla="*/ 74656 w 79049"/>
                <a:gd name="connsiteY0" fmla="*/ 1526 h 4802"/>
                <a:gd name="connsiteX1" fmla="*/ 35132 w 79049"/>
                <a:gd name="connsiteY1" fmla="*/ -880 h 4802"/>
                <a:gd name="connsiteX2" fmla="*/ -4393 w 79049"/>
                <a:gd name="connsiteY2" fmla="*/ 1526 h 4802"/>
                <a:gd name="connsiteX3" fmla="*/ 35132 w 79049"/>
                <a:gd name="connsiteY3" fmla="*/ 3922 h 4802"/>
                <a:gd name="connsiteX4" fmla="*/ 74656 w 79049"/>
                <a:gd name="connsiteY4" fmla="*/ 1526 h 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049" h="4802">
                  <a:moveTo>
                    <a:pt x="74656" y="1526"/>
                  </a:moveTo>
                  <a:cubicBezTo>
                    <a:pt x="74656" y="198"/>
                    <a:pt x="56959" y="-880"/>
                    <a:pt x="35132" y="-880"/>
                  </a:cubicBezTo>
                  <a:cubicBezTo>
                    <a:pt x="13295" y="-880"/>
                    <a:pt x="-4393" y="198"/>
                    <a:pt x="-4393" y="1526"/>
                  </a:cubicBezTo>
                  <a:cubicBezTo>
                    <a:pt x="-4393" y="2844"/>
                    <a:pt x="13295" y="3922"/>
                    <a:pt x="35132" y="3922"/>
                  </a:cubicBezTo>
                  <a:cubicBezTo>
                    <a:pt x="56959" y="3922"/>
                    <a:pt x="74656" y="2844"/>
                    <a:pt x="74656" y="1526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16" name="Freeform: Shape 1015">
              <a:extLst>
                <a:ext uri="{FF2B5EF4-FFF2-40B4-BE49-F238E27FC236}">
                  <a16:creationId xmlns:a16="http://schemas.microsoft.com/office/drawing/2014/main" id="{B772A8B5-E5F7-CF94-6655-B75CD0B2FDC6}"/>
                </a:ext>
              </a:extLst>
            </p:cNvPr>
            <p:cNvSpPr/>
            <p:nvPr/>
          </p:nvSpPr>
          <p:spPr>
            <a:xfrm flipV="1">
              <a:off x="5835386" y="5285502"/>
              <a:ext cx="700714" cy="969019"/>
            </a:xfrm>
            <a:custGeom>
              <a:avLst/>
              <a:gdLst>
                <a:gd name="connsiteX0" fmla="*/ -3136 w 700714"/>
                <a:gd name="connsiteY0" fmla="*/ 13 h 969019"/>
                <a:gd name="connsiteX1" fmla="*/ 697579 w 700714"/>
                <a:gd name="connsiteY1" fmla="*/ 13 h 969019"/>
                <a:gd name="connsiteX2" fmla="*/ 697579 w 700714"/>
                <a:gd name="connsiteY2" fmla="*/ 969032 h 969019"/>
                <a:gd name="connsiteX3" fmla="*/ -3136 w 700714"/>
                <a:gd name="connsiteY3" fmla="*/ 969032 h 969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0714" h="969019">
                  <a:moveTo>
                    <a:pt x="-3136" y="13"/>
                  </a:moveTo>
                  <a:lnTo>
                    <a:pt x="697579" y="13"/>
                  </a:lnTo>
                  <a:lnTo>
                    <a:pt x="697579" y="969032"/>
                  </a:lnTo>
                  <a:lnTo>
                    <a:pt x="-3136" y="969032"/>
                  </a:lnTo>
                  <a:close/>
                </a:path>
              </a:pathLst>
            </a:custGeom>
            <a:solidFill>
              <a:srgbClr val="F57F62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17" name="Freeform: Shape 1016">
              <a:extLst>
                <a:ext uri="{FF2B5EF4-FFF2-40B4-BE49-F238E27FC236}">
                  <a16:creationId xmlns:a16="http://schemas.microsoft.com/office/drawing/2014/main" id="{68AD5F95-A84C-B8AD-8398-B9AE71E598C7}"/>
                </a:ext>
              </a:extLst>
            </p:cNvPr>
            <p:cNvSpPr/>
            <p:nvPr/>
          </p:nvSpPr>
          <p:spPr>
            <a:xfrm flipV="1">
              <a:off x="6128622" y="5913434"/>
              <a:ext cx="80451" cy="115596"/>
            </a:xfrm>
            <a:custGeom>
              <a:avLst/>
              <a:gdLst>
                <a:gd name="connsiteX0" fmla="*/ -3120 w 80451"/>
                <a:gd name="connsiteY0" fmla="*/ 260 h 115596"/>
                <a:gd name="connsiteX1" fmla="*/ 77332 w 80451"/>
                <a:gd name="connsiteY1" fmla="*/ 260 h 115596"/>
                <a:gd name="connsiteX2" fmla="*/ 77332 w 80451"/>
                <a:gd name="connsiteY2" fmla="*/ 115857 h 115596"/>
                <a:gd name="connsiteX3" fmla="*/ -3120 w 80451"/>
                <a:gd name="connsiteY3" fmla="*/ 115857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451" h="115596">
                  <a:moveTo>
                    <a:pt x="-3120" y="260"/>
                  </a:moveTo>
                  <a:lnTo>
                    <a:pt x="77332" y="260"/>
                  </a:lnTo>
                  <a:lnTo>
                    <a:pt x="77332" y="115857"/>
                  </a:lnTo>
                  <a:lnTo>
                    <a:pt x="-3120" y="115857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18" name="Freeform: Shape 1017">
              <a:extLst>
                <a:ext uri="{FF2B5EF4-FFF2-40B4-BE49-F238E27FC236}">
                  <a16:creationId xmlns:a16="http://schemas.microsoft.com/office/drawing/2014/main" id="{7251AF0B-09BA-ED78-AFE9-68A07234776B}"/>
                </a:ext>
              </a:extLst>
            </p:cNvPr>
            <p:cNvSpPr/>
            <p:nvPr/>
          </p:nvSpPr>
          <p:spPr>
            <a:xfrm flipV="1">
              <a:off x="6128622" y="5913434"/>
              <a:ext cx="80450" cy="115596"/>
            </a:xfrm>
            <a:custGeom>
              <a:avLst/>
              <a:gdLst>
                <a:gd name="connsiteX0" fmla="*/ 77331 w 80450"/>
                <a:gd name="connsiteY0" fmla="*/ 260 h 115596"/>
                <a:gd name="connsiteX1" fmla="*/ 63762 w 80450"/>
                <a:gd name="connsiteY1" fmla="*/ 260 h 115596"/>
                <a:gd name="connsiteX2" fmla="*/ 63762 w 80450"/>
                <a:gd name="connsiteY2" fmla="*/ 101523 h 115596"/>
                <a:gd name="connsiteX3" fmla="*/ -3120 w 80450"/>
                <a:gd name="connsiteY3" fmla="*/ 101523 h 115596"/>
                <a:gd name="connsiteX4" fmla="*/ -3120 w 80450"/>
                <a:gd name="connsiteY4" fmla="*/ 115857 h 115596"/>
                <a:gd name="connsiteX5" fmla="*/ 77331 w 80450"/>
                <a:gd name="connsiteY5" fmla="*/ 115857 h 115596"/>
                <a:gd name="connsiteX6" fmla="*/ 77331 w 80450"/>
                <a:gd name="connsiteY6" fmla="*/ 260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0450" h="115596">
                  <a:moveTo>
                    <a:pt x="77331" y="260"/>
                  </a:moveTo>
                  <a:lnTo>
                    <a:pt x="63762" y="260"/>
                  </a:lnTo>
                  <a:lnTo>
                    <a:pt x="63762" y="101523"/>
                  </a:lnTo>
                  <a:lnTo>
                    <a:pt x="-3120" y="101523"/>
                  </a:lnTo>
                  <a:lnTo>
                    <a:pt x="-3120" y="115857"/>
                  </a:lnTo>
                  <a:lnTo>
                    <a:pt x="77331" y="115857"/>
                  </a:lnTo>
                  <a:lnTo>
                    <a:pt x="77331" y="260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19" name="Freeform: Shape 1018">
              <a:extLst>
                <a:ext uri="{FF2B5EF4-FFF2-40B4-BE49-F238E27FC236}">
                  <a16:creationId xmlns:a16="http://schemas.microsoft.com/office/drawing/2014/main" id="{CC012B42-550B-635B-0D45-97DF285F9A5E}"/>
                </a:ext>
              </a:extLst>
            </p:cNvPr>
            <p:cNvSpPr/>
            <p:nvPr/>
          </p:nvSpPr>
          <p:spPr>
            <a:xfrm flipV="1">
              <a:off x="6128622" y="6029030"/>
              <a:ext cx="103936" cy="13624"/>
            </a:xfrm>
            <a:custGeom>
              <a:avLst/>
              <a:gdLst>
                <a:gd name="connsiteX0" fmla="*/ 100806 w 103936"/>
                <a:gd name="connsiteY0" fmla="*/ 340 h 13624"/>
                <a:gd name="connsiteX1" fmla="*/ -3131 w 103936"/>
                <a:gd name="connsiteY1" fmla="*/ 340 h 13624"/>
                <a:gd name="connsiteX2" fmla="*/ -3131 w 103936"/>
                <a:gd name="connsiteY2" fmla="*/ 13964 h 13624"/>
                <a:gd name="connsiteX3" fmla="*/ 100806 w 103936"/>
                <a:gd name="connsiteY3" fmla="*/ 13964 h 13624"/>
                <a:gd name="connsiteX4" fmla="*/ 100806 w 103936"/>
                <a:gd name="connsiteY4" fmla="*/ 340 h 13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936" h="13624">
                  <a:moveTo>
                    <a:pt x="100806" y="340"/>
                  </a:moveTo>
                  <a:lnTo>
                    <a:pt x="-3131" y="340"/>
                  </a:lnTo>
                  <a:lnTo>
                    <a:pt x="-3131" y="13964"/>
                  </a:lnTo>
                  <a:lnTo>
                    <a:pt x="100806" y="13964"/>
                  </a:lnTo>
                  <a:lnTo>
                    <a:pt x="100806" y="340"/>
                  </a:ln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20" name="Freeform: Shape 1019">
              <a:extLst>
                <a:ext uri="{FF2B5EF4-FFF2-40B4-BE49-F238E27FC236}">
                  <a16:creationId xmlns:a16="http://schemas.microsoft.com/office/drawing/2014/main" id="{2A1FDB0A-A3D5-44C2-D9F0-C80958AFA4E2}"/>
                </a:ext>
              </a:extLst>
            </p:cNvPr>
            <p:cNvSpPr/>
            <p:nvPr/>
          </p:nvSpPr>
          <p:spPr>
            <a:xfrm flipV="1">
              <a:off x="6128622" y="6095915"/>
              <a:ext cx="80451" cy="115604"/>
            </a:xfrm>
            <a:custGeom>
              <a:avLst/>
              <a:gdLst>
                <a:gd name="connsiteX0" fmla="*/ -3120 w 80451"/>
                <a:gd name="connsiteY0" fmla="*/ 484 h 115604"/>
                <a:gd name="connsiteX1" fmla="*/ 77332 w 80451"/>
                <a:gd name="connsiteY1" fmla="*/ 484 h 115604"/>
                <a:gd name="connsiteX2" fmla="*/ 77332 w 80451"/>
                <a:gd name="connsiteY2" fmla="*/ 116089 h 115604"/>
                <a:gd name="connsiteX3" fmla="*/ -3120 w 80451"/>
                <a:gd name="connsiteY3" fmla="*/ 116089 h 115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451" h="115604">
                  <a:moveTo>
                    <a:pt x="-3120" y="484"/>
                  </a:moveTo>
                  <a:lnTo>
                    <a:pt x="77332" y="484"/>
                  </a:lnTo>
                  <a:lnTo>
                    <a:pt x="77332" y="116089"/>
                  </a:lnTo>
                  <a:lnTo>
                    <a:pt x="-3120" y="116089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21" name="Freeform: Shape 1020">
              <a:extLst>
                <a:ext uri="{FF2B5EF4-FFF2-40B4-BE49-F238E27FC236}">
                  <a16:creationId xmlns:a16="http://schemas.microsoft.com/office/drawing/2014/main" id="{9E23AD2E-415B-30D1-9D19-B850ECC7AF23}"/>
                </a:ext>
              </a:extLst>
            </p:cNvPr>
            <p:cNvSpPr/>
            <p:nvPr/>
          </p:nvSpPr>
          <p:spPr>
            <a:xfrm flipV="1">
              <a:off x="6128622" y="6095915"/>
              <a:ext cx="80450" cy="115604"/>
            </a:xfrm>
            <a:custGeom>
              <a:avLst/>
              <a:gdLst>
                <a:gd name="connsiteX0" fmla="*/ 77331 w 80450"/>
                <a:gd name="connsiteY0" fmla="*/ 484 h 115604"/>
                <a:gd name="connsiteX1" fmla="*/ 63762 w 80450"/>
                <a:gd name="connsiteY1" fmla="*/ 484 h 115604"/>
                <a:gd name="connsiteX2" fmla="*/ 63762 w 80450"/>
                <a:gd name="connsiteY2" fmla="*/ 101759 h 115604"/>
                <a:gd name="connsiteX3" fmla="*/ -3120 w 80450"/>
                <a:gd name="connsiteY3" fmla="*/ 101759 h 115604"/>
                <a:gd name="connsiteX4" fmla="*/ -3120 w 80450"/>
                <a:gd name="connsiteY4" fmla="*/ 116089 h 115604"/>
                <a:gd name="connsiteX5" fmla="*/ 77331 w 80450"/>
                <a:gd name="connsiteY5" fmla="*/ 116089 h 115604"/>
                <a:gd name="connsiteX6" fmla="*/ 77331 w 80450"/>
                <a:gd name="connsiteY6" fmla="*/ 484 h 115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0450" h="115604">
                  <a:moveTo>
                    <a:pt x="77331" y="484"/>
                  </a:moveTo>
                  <a:lnTo>
                    <a:pt x="63762" y="484"/>
                  </a:lnTo>
                  <a:lnTo>
                    <a:pt x="63762" y="101759"/>
                  </a:lnTo>
                  <a:lnTo>
                    <a:pt x="-3120" y="101759"/>
                  </a:lnTo>
                  <a:lnTo>
                    <a:pt x="-3120" y="116089"/>
                  </a:lnTo>
                  <a:lnTo>
                    <a:pt x="77331" y="116089"/>
                  </a:lnTo>
                  <a:lnTo>
                    <a:pt x="77331" y="484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22" name="Freeform: Shape 1021">
              <a:extLst>
                <a:ext uri="{FF2B5EF4-FFF2-40B4-BE49-F238E27FC236}">
                  <a16:creationId xmlns:a16="http://schemas.microsoft.com/office/drawing/2014/main" id="{EF822253-93F7-CFCE-2027-8895B0E06A20}"/>
                </a:ext>
              </a:extLst>
            </p:cNvPr>
            <p:cNvSpPr/>
            <p:nvPr/>
          </p:nvSpPr>
          <p:spPr>
            <a:xfrm flipV="1">
              <a:off x="6128622" y="6211519"/>
              <a:ext cx="103936" cy="13613"/>
            </a:xfrm>
            <a:custGeom>
              <a:avLst/>
              <a:gdLst>
                <a:gd name="connsiteX0" fmla="*/ 100806 w 103936"/>
                <a:gd name="connsiteY0" fmla="*/ 564 h 13613"/>
                <a:gd name="connsiteX1" fmla="*/ -3131 w 103936"/>
                <a:gd name="connsiteY1" fmla="*/ 564 h 13613"/>
                <a:gd name="connsiteX2" fmla="*/ -3131 w 103936"/>
                <a:gd name="connsiteY2" fmla="*/ 14178 h 13613"/>
                <a:gd name="connsiteX3" fmla="*/ 100806 w 103936"/>
                <a:gd name="connsiteY3" fmla="*/ 14178 h 13613"/>
                <a:gd name="connsiteX4" fmla="*/ 100806 w 103936"/>
                <a:gd name="connsiteY4" fmla="*/ 564 h 13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936" h="13613">
                  <a:moveTo>
                    <a:pt x="100806" y="564"/>
                  </a:moveTo>
                  <a:lnTo>
                    <a:pt x="-3131" y="564"/>
                  </a:lnTo>
                  <a:lnTo>
                    <a:pt x="-3131" y="14178"/>
                  </a:lnTo>
                  <a:lnTo>
                    <a:pt x="100806" y="14178"/>
                  </a:lnTo>
                  <a:lnTo>
                    <a:pt x="100806" y="564"/>
                  </a:ln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23" name="Freeform: Shape 1022">
              <a:extLst>
                <a:ext uri="{FF2B5EF4-FFF2-40B4-BE49-F238E27FC236}">
                  <a16:creationId xmlns:a16="http://schemas.microsoft.com/office/drawing/2014/main" id="{5436BA5E-E237-8AA5-638B-80AD91F878E0}"/>
                </a:ext>
              </a:extLst>
            </p:cNvPr>
            <p:cNvSpPr/>
            <p:nvPr/>
          </p:nvSpPr>
          <p:spPr>
            <a:xfrm flipV="1">
              <a:off x="6127111" y="5751767"/>
              <a:ext cx="80458" cy="115596"/>
            </a:xfrm>
            <a:custGeom>
              <a:avLst/>
              <a:gdLst>
                <a:gd name="connsiteX0" fmla="*/ -3118 w 80458"/>
                <a:gd name="connsiteY0" fmla="*/ 61 h 115596"/>
                <a:gd name="connsiteX1" fmla="*/ 77340 w 80458"/>
                <a:gd name="connsiteY1" fmla="*/ 61 h 115596"/>
                <a:gd name="connsiteX2" fmla="*/ 77340 w 80458"/>
                <a:gd name="connsiteY2" fmla="*/ 115658 h 115596"/>
                <a:gd name="connsiteX3" fmla="*/ -3118 w 80458"/>
                <a:gd name="connsiteY3" fmla="*/ 115658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458" h="115596">
                  <a:moveTo>
                    <a:pt x="-3118" y="61"/>
                  </a:moveTo>
                  <a:lnTo>
                    <a:pt x="77340" y="61"/>
                  </a:lnTo>
                  <a:lnTo>
                    <a:pt x="77340" y="115658"/>
                  </a:lnTo>
                  <a:lnTo>
                    <a:pt x="-3118" y="115658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24" name="Freeform: Shape 1023">
              <a:extLst>
                <a:ext uri="{FF2B5EF4-FFF2-40B4-BE49-F238E27FC236}">
                  <a16:creationId xmlns:a16="http://schemas.microsoft.com/office/drawing/2014/main" id="{CB8AB0BE-D184-596B-342B-AE642A37EEF2}"/>
                </a:ext>
              </a:extLst>
            </p:cNvPr>
            <p:cNvSpPr/>
            <p:nvPr/>
          </p:nvSpPr>
          <p:spPr>
            <a:xfrm flipV="1">
              <a:off x="6127111" y="5751767"/>
              <a:ext cx="80459" cy="115596"/>
            </a:xfrm>
            <a:custGeom>
              <a:avLst/>
              <a:gdLst>
                <a:gd name="connsiteX0" fmla="*/ 77341 w 80459"/>
                <a:gd name="connsiteY0" fmla="*/ 61 h 115596"/>
                <a:gd name="connsiteX1" fmla="*/ 63764 w 80459"/>
                <a:gd name="connsiteY1" fmla="*/ 61 h 115596"/>
                <a:gd name="connsiteX2" fmla="*/ 63764 w 80459"/>
                <a:gd name="connsiteY2" fmla="*/ 101324 h 115596"/>
                <a:gd name="connsiteX3" fmla="*/ -3118 w 80459"/>
                <a:gd name="connsiteY3" fmla="*/ 101324 h 115596"/>
                <a:gd name="connsiteX4" fmla="*/ -3118 w 80459"/>
                <a:gd name="connsiteY4" fmla="*/ 115658 h 115596"/>
                <a:gd name="connsiteX5" fmla="*/ 77341 w 80459"/>
                <a:gd name="connsiteY5" fmla="*/ 115658 h 115596"/>
                <a:gd name="connsiteX6" fmla="*/ 77341 w 80459"/>
                <a:gd name="connsiteY6" fmla="*/ 61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0459" h="115596">
                  <a:moveTo>
                    <a:pt x="77341" y="61"/>
                  </a:moveTo>
                  <a:lnTo>
                    <a:pt x="63764" y="61"/>
                  </a:lnTo>
                  <a:lnTo>
                    <a:pt x="63764" y="101324"/>
                  </a:lnTo>
                  <a:lnTo>
                    <a:pt x="-3118" y="101324"/>
                  </a:lnTo>
                  <a:lnTo>
                    <a:pt x="-3118" y="115658"/>
                  </a:lnTo>
                  <a:lnTo>
                    <a:pt x="77341" y="115658"/>
                  </a:lnTo>
                  <a:lnTo>
                    <a:pt x="77341" y="61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25" name="Freeform: Shape 1024">
              <a:extLst>
                <a:ext uri="{FF2B5EF4-FFF2-40B4-BE49-F238E27FC236}">
                  <a16:creationId xmlns:a16="http://schemas.microsoft.com/office/drawing/2014/main" id="{34DFBEB9-02EA-7AA3-FFCD-0C9435EFD42E}"/>
                </a:ext>
              </a:extLst>
            </p:cNvPr>
            <p:cNvSpPr/>
            <p:nvPr/>
          </p:nvSpPr>
          <p:spPr>
            <a:xfrm flipV="1">
              <a:off x="6127111" y="5867364"/>
              <a:ext cx="103936" cy="13625"/>
            </a:xfrm>
            <a:custGeom>
              <a:avLst/>
              <a:gdLst>
                <a:gd name="connsiteX0" fmla="*/ 100807 w 103936"/>
                <a:gd name="connsiteY0" fmla="*/ 141 h 13625"/>
                <a:gd name="connsiteX1" fmla="*/ -3129 w 103936"/>
                <a:gd name="connsiteY1" fmla="*/ 141 h 13625"/>
                <a:gd name="connsiteX2" fmla="*/ -3129 w 103936"/>
                <a:gd name="connsiteY2" fmla="*/ 13766 h 13625"/>
                <a:gd name="connsiteX3" fmla="*/ 100807 w 103936"/>
                <a:gd name="connsiteY3" fmla="*/ 13766 h 13625"/>
                <a:gd name="connsiteX4" fmla="*/ 100807 w 103936"/>
                <a:gd name="connsiteY4" fmla="*/ 141 h 13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936" h="13625">
                  <a:moveTo>
                    <a:pt x="100807" y="141"/>
                  </a:moveTo>
                  <a:lnTo>
                    <a:pt x="-3129" y="141"/>
                  </a:lnTo>
                  <a:lnTo>
                    <a:pt x="-3129" y="13766"/>
                  </a:lnTo>
                  <a:lnTo>
                    <a:pt x="100807" y="13766"/>
                  </a:lnTo>
                  <a:lnTo>
                    <a:pt x="100807" y="141"/>
                  </a:ln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26" name="Freeform: Shape 1025">
              <a:extLst>
                <a:ext uri="{FF2B5EF4-FFF2-40B4-BE49-F238E27FC236}">
                  <a16:creationId xmlns:a16="http://schemas.microsoft.com/office/drawing/2014/main" id="{079643C6-62A2-E965-9F10-6ED7BE53CD33}"/>
                </a:ext>
              </a:extLst>
            </p:cNvPr>
            <p:cNvSpPr/>
            <p:nvPr/>
          </p:nvSpPr>
          <p:spPr>
            <a:xfrm flipV="1">
              <a:off x="6125599" y="5590104"/>
              <a:ext cx="80458" cy="115596"/>
            </a:xfrm>
            <a:custGeom>
              <a:avLst/>
              <a:gdLst>
                <a:gd name="connsiteX0" fmla="*/ -3117 w 80458"/>
                <a:gd name="connsiteY0" fmla="*/ -137 h 115596"/>
                <a:gd name="connsiteX1" fmla="*/ 77342 w 80458"/>
                <a:gd name="connsiteY1" fmla="*/ -137 h 115596"/>
                <a:gd name="connsiteX2" fmla="*/ 77342 w 80458"/>
                <a:gd name="connsiteY2" fmla="*/ 115459 h 115596"/>
                <a:gd name="connsiteX3" fmla="*/ -3117 w 80458"/>
                <a:gd name="connsiteY3" fmla="*/ 115459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458" h="115596">
                  <a:moveTo>
                    <a:pt x="-3117" y="-137"/>
                  </a:moveTo>
                  <a:lnTo>
                    <a:pt x="77342" y="-137"/>
                  </a:lnTo>
                  <a:lnTo>
                    <a:pt x="77342" y="115459"/>
                  </a:lnTo>
                  <a:lnTo>
                    <a:pt x="-3117" y="115459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27" name="Freeform: Shape 1026">
              <a:extLst>
                <a:ext uri="{FF2B5EF4-FFF2-40B4-BE49-F238E27FC236}">
                  <a16:creationId xmlns:a16="http://schemas.microsoft.com/office/drawing/2014/main" id="{C57D84FA-D7A3-B8E4-E4FF-364E73824E94}"/>
                </a:ext>
              </a:extLst>
            </p:cNvPr>
            <p:cNvSpPr/>
            <p:nvPr/>
          </p:nvSpPr>
          <p:spPr>
            <a:xfrm flipV="1">
              <a:off x="6125599" y="5590103"/>
              <a:ext cx="80459" cy="115597"/>
            </a:xfrm>
            <a:custGeom>
              <a:avLst/>
              <a:gdLst>
                <a:gd name="connsiteX0" fmla="*/ 77343 w 80459"/>
                <a:gd name="connsiteY0" fmla="*/ -137 h 115597"/>
                <a:gd name="connsiteX1" fmla="*/ 63765 w 80459"/>
                <a:gd name="connsiteY1" fmla="*/ -137 h 115597"/>
                <a:gd name="connsiteX2" fmla="*/ 63765 w 80459"/>
                <a:gd name="connsiteY2" fmla="*/ 101130 h 115597"/>
                <a:gd name="connsiteX3" fmla="*/ -3117 w 80459"/>
                <a:gd name="connsiteY3" fmla="*/ 101130 h 115597"/>
                <a:gd name="connsiteX4" fmla="*/ -3117 w 80459"/>
                <a:gd name="connsiteY4" fmla="*/ 115460 h 115597"/>
                <a:gd name="connsiteX5" fmla="*/ 77343 w 80459"/>
                <a:gd name="connsiteY5" fmla="*/ 115460 h 115597"/>
                <a:gd name="connsiteX6" fmla="*/ 77343 w 80459"/>
                <a:gd name="connsiteY6" fmla="*/ -137 h 115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0459" h="115597">
                  <a:moveTo>
                    <a:pt x="77343" y="-137"/>
                  </a:moveTo>
                  <a:lnTo>
                    <a:pt x="63765" y="-137"/>
                  </a:lnTo>
                  <a:lnTo>
                    <a:pt x="63765" y="101130"/>
                  </a:lnTo>
                  <a:lnTo>
                    <a:pt x="-3117" y="101130"/>
                  </a:lnTo>
                  <a:lnTo>
                    <a:pt x="-3117" y="115460"/>
                  </a:lnTo>
                  <a:lnTo>
                    <a:pt x="77343" y="115460"/>
                  </a:lnTo>
                  <a:lnTo>
                    <a:pt x="77343" y="-137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28" name="Freeform: Shape 1027">
              <a:extLst>
                <a:ext uri="{FF2B5EF4-FFF2-40B4-BE49-F238E27FC236}">
                  <a16:creationId xmlns:a16="http://schemas.microsoft.com/office/drawing/2014/main" id="{5AAE39C9-7F8C-E7A2-2407-D3DD314D49D8}"/>
                </a:ext>
              </a:extLst>
            </p:cNvPr>
            <p:cNvSpPr/>
            <p:nvPr/>
          </p:nvSpPr>
          <p:spPr>
            <a:xfrm flipV="1">
              <a:off x="6125599" y="5705701"/>
              <a:ext cx="103945" cy="13613"/>
            </a:xfrm>
            <a:custGeom>
              <a:avLst/>
              <a:gdLst>
                <a:gd name="connsiteX0" fmla="*/ 100818 w 103945"/>
                <a:gd name="connsiteY0" fmla="*/ -58 h 13613"/>
                <a:gd name="connsiteX1" fmla="*/ -3128 w 103945"/>
                <a:gd name="connsiteY1" fmla="*/ -58 h 13613"/>
                <a:gd name="connsiteX2" fmla="*/ -3128 w 103945"/>
                <a:gd name="connsiteY2" fmla="*/ 13555 h 13613"/>
                <a:gd name="connsiteX3" fmla="*/ 100818 w 103945"/>
                <a:gd name="connsiteY3" fmla="*/ 13555 h 13613"/>
                <a:gd name="connsiteX4" fmla="*/ 100818 w 103945"/>
                <a:gd name="connsiteY4" fmla="*/ -58 h 13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945" h="13613">
                  <a:moveTo>
                    <a:pt x="100818" y="-58"/>
                  </a:moveTo>
                  <a:lnTo>
                    <a:pt x="-3128" y="-58"/>
                  </a:lnTo>
                  <a:lnTo>
                    <a:pt x="-3128" y="13555"/>
                  </a:lnTo>
                  <a:lnTo>
                    <a:pt x="100818" y="13555"/>
                  </a:lnTo>
                  <a:lnTo>
                    <a:pt x="100818" y="-58"/>
                  </a:ln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29" name="Freeform: Shape 1028">
              <a:extLst>
                <a:ext uri="{FF2B5EF4-FFF2-40B4-BE49-F238E27FC236}">
                  <a16:creationId xmlns:a16="http://schemas.microsoft.com/office/drawing/2014/main" id="{C705F06C-6ED8-8349-4BE6-181F18461FD0}"/>
                </a:ext>
              </a:extLst>
            </p:cNvPr>
            <p:cNvSpPr/>
            <p:nvPr/>
          </p:nvSpPr>
          <p:spPr>
            <a:xfrm flipV="1">
              <a:off x="6124087" y="5428437"/>
              <a:ext cx="80458" cy="115596"/>
            </a:xfrm>
            <a:custGeom>
              <a:avLst/>
              <a:gdLst>
                <a:gd name="connsiteX0" fmla="*/ -3116 w 80458"/>
                <a:gd name="connsiteY0" fmla="*/ -336 h 115596"/>
                <a:gd name="connsiteX1" fmla="*/ 77343 w 80458"/>
                <a:gd name="connsiteY1" fmla="*/ -336 h 115596"/>
                <a:gd name="connsiteX2" fmla="*/ 77343 w 80458"/>
                <a:gd name="connsiteY2" fmla="*/ 115261 h 115596"/>
                <a:gd name="connsiteX3" fmla="*/ -3116 w 80458"/>
                <a:gd name="connsiteY3" fmla="*/ 115261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458" h="115596">
                  <a:moveTo>
                    <a:pt x="-3116" y="-336"/>
                  </a:moveTo>
                  <a:lnTo>
                    <a:pt x="77343" y="-336"/>
                  </a:lnTo>
                  <a:lnTo>
                    <a:pt x="77343" y="115261"/>
                  </a:lnTo>
                  <a:lnTo>
                    <a:pt x="-3116" y="115261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30" name="Freeform: Shape 1029">
              <a:extLst>
                <a:ext uri="{FF2B5EF4-FFF2-40B4-BE49-F238E27FC236}">
                  <a16:creationId xmlns:a16="http://schemas.microsoft.com/office/drawing/2014/main" id="{21EF2F9A-6E1F-8519-DB7E-AF90B6334C0B}"/>
                </a:ext>
              </a:extLst>
            </p:cNvPr>
            <p:cNvSpPr/>
            <p:nvPr/>
          </p:nvSpPr>
          <p:spPr>
            <a:xfrm flipV="1">
              <a:off x="6124087" y="5428437"/>
              <a:ext cx="80459" cy="115596"/>
            </a:xfrm>
            <a:custGeom>
              <a:avLst/>
              <a:gdLst>
                <a:gd name="connsiteX0" fmla="*/ 77344 w 80459"/>
                <a:gd name="connsiteY0" fmla="*/ -336 h 115596"/>
                <a:gd name="connsiteX1" fmla="*/ 63767 w 80459"/>
                <a:gd name="connsiteY1" fmla="*/ -336 h 115596"/>
                <a:gd name="connsiteX2" fmla="*/ 63767 w 80459"/>
                <a:gd name="connsiteY2" fmla="*/ 100927 h 115596"/>
                <a:gd name="connsiteX3" fmla="*/ -3116 w 80459"/>
                <a:gd name="connsiteY3" fmla="*/ 100927 h 115596"/>
                <a:gd name="connsiteX4" fmla="*/ -3116 w 80459"/>
                <a:gd name="connsiteY4" fmla="*/ 115261 h 115596"/>
                <a:gd name="connsiteX5" fmla="*/ 77344 w 80459"/>
                <a:gd name="connsiteY5" fmla="*/ 115261 h 115596"/>
                <a:gd name="connsiteX6" fmla="*/ 77344 w 80459"/>
                <a:gd name="connsiteY6" fmla="*/ -336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0459" h="115596">
                  <a:moveTo>
                    <a:pt x="77344" y="-336"/>
                  </a:moveTo>
                  <a:lnTo>
                    <a:pt x="63767" y="-336"/>
                  </a:lnTo>
                  <a:lnTo>
                    <a:pt x="63767" y="100927"/>
                  </a:lnTo>
                  <a:lnTo>
                    <a:pt x="-3116" y="100927"/>
                  </a:lnTo>
                  <a:lnTo>
                    <a:pt x="-3116" y="115261"/>
                  </a:lnTo>
                  <a:lnTo>
                    <a:pt x="77344" y="115261"/>
                  </a:lnTo>
                  <a:lnTo>
                    <a:pt x="77344" y="-336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31" name="Freeform: Shape 1030">
              <a:extLst>
                <a:ext uri="{FF2B5EF4-FFF2-40B4-BE49-F238E27FC236}">
                  <a16:creationId xmlns:a16="http://schemas.microsoft.com/office/drawing/2014/main" id="{62009A6C-B082-7617-8369-776D6739D985}"/>
                </a:ext>
              </a:extLst>
            </p:cNvPr>
            <p:cNvSpPr/>
            <p:nvPr/>
          </p:nvSpPr>
          <p:spPr>
            <a:xfrm flipV="1">
              <a:off x="6124087" y="5544034"/>
              <a:ext cx="103945" cy="13613"/>
            </a:xfrm>
            <a:custGeom>
              <a:avLst/>
              <a:gdLst>
                <a:gd name="connsiteX0" fmla="*/ 100819 w 103945"/>
                <a:gd name="connsiteY0" fmla="*/ -257 h 13613"/>
                <a:gd name="connsiteX1" fmla="*/ -3127 w 103945"/>
                <a:gd name="connsiteY1" fmla="*/ -257 h 13613"/>
                <a:gd name="connsiteX2" fmla="*/ -3127 w 103945"/>
                <a:gd name="connsiteY2" fmla="*/ 13357 h 13613"/>
                <a:gd name="connsiteX3" fmla="*/ 100819 w 103945"/>
                <a:gd name="connsiteY3" fmla="*/ 13357 h 13613"/>
                <a:gd name="connsiteX4" fmla="*/ 100819 w 103945"/>
                <a:gd name="connsiteY4" fmla="*/ -257 h 13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945" h="13613">
                  <a:moveTo>
                    <a:pt x="100819" y="-257"/>
                  </a:moveTo>
                  <a:lnTo>
                    <a:pt x="-3127" y="-257"/>
                  </a:lnTo>
                  <a:lnTo>
                    <a:pt x="-3127" y="13357"/>
                  </a:lnTo>
                  <a:lnTo>
                    <a:pt x="100819" y="13357"/>
                  </a:lnTo>
                  <a:lnTo>
                    <a:pt x="100819" y="-257"/>
                  </a:ln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32" name="Freeform: Shape 1031">
              <a:extLst>
                <a:ext uri="{FF2B5EF4-FFF2-40B4-BE49-F238E27FC236}">
                  <a16:creationId xmlns:a16="http://schemas.microsoft.com/office/drawing/2014/main" id="{89F99404-23A3-4CE0-8B9A-198508D4805C}"/>
                </a:ext>
              </a:extLst>
            </p:cNvPr>
            <p:cNvSpPr/>
            <p:nvPr/>
          </p:nvSpPr>
          <p:spPr>
            <a:xfrm flipV="1">
              <a:off x="6336477" y="5913434"/>
              <a:ext cx="80462" cy="115596"/>
            </a:xfrm>
            <a:custGeom>
              <a:avLst/>
              <a:gdLst>
                <a:gd name="connsiteX0" fmla="*/ -3315 w 80462"/>
                <a:gd name="connsiteY0" fmla="*/ 260 h 115596"/>
                <a:gd name="connsiteX1" fmla="*/ 77147 w 80462"/>
                <a:gd name="connsiteY1" fmla="*/ 260 h 115596"/>
                <a:gd name="connsiteX2" fmla="*/ 77147 w 80462"/>
                <a:gd name="connsiteY2" fmla="*/ 115857 h 115596"/>
                <a:gd name="connsiteX3" fmla="*/ -3315 w 80462"/>
                <a:gd name="connsiteY3" fmla="*/ 115857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462" h="115596">
                  <a:moveTo>
                    <a:pt x="-3315" y="260"/>
                  </a:moveTo>
                  <a:lnTo>
                    <a:pt x="77147" y="260"/>
                  </a:lnTo>
                  <a:lnTo>
                    <a:pt x="77147" y="115857"/>
                  </a:lnTo>
                  <a:lnTo>
                    <a:pt x="-3315" y="115857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33" name="Freeform: Shape 1032">
              <a:extLst>
                <a:ext uri="{FF2B5EF4-FFF2-40B4-BE49-F238E27FC236}">
                  <a16:creationId xmlns:a16="http://schemas.microsoft.com/office/drawing/2014/main" id="{5EF6FD2B-8C6B-9745-F59E-5469351EBFC2}"/>
                </a:ext>
              </a:extLst>
            </p:cNvPr>
            <p:cNvSpPr/>
            <p:nvPr/>
          </p:nvSpPr>
          <p:spPr>
            <a:xfrm flipV="1">
              <a:off x="6336477" y="5913434"/>
              <a:ext cx="80459" cy="115596"/>
            </a:xfrm>
            <a:custGeom>
              <a:avLst/>
              <a:gdLst>
                <a:gd name="connsiteX0" fmla="*/ 77144 w 80459"/>
                <a:gd name="connsiteY0" fmla="*/ 260 h 115596"/>
                <a:gd name="connsiteX1" fmla="*/ 63567 w 80459"/>
                <a:gd name="connsiteY1" fmla="*/ 260 h 115596"/>
                <a:gd name="connsiteX2" fmla="*/ 63567 w 80459"/>
                <a:gd name="connsiteY2" fmla="*/ 101523 h 115596"/>
                <a:gd name="connsiteX3" fmla="*/ -3315 w 80459"/>
                <a:gd name="connsiteY3" fmla="*/ 101523 h 115596"/>
                <a:gd name="connsiteX4" fmla="*/ -3315 w 80459"/>
                <a:gd name="connsiteY4" fmla="*/ 115857 h 115596"/>
                <a:gd name="connsiteX5" fmla="*/ 77144 w 80459"/>
                <a:gd name="connsiteY5" fmla="*/ 115857 h 115596"/>
                <a:gd name="connsiteX6" fmla="*/ 77144 w 80459"/>
                <a:gd name="connsiteY6" fmla="*/ 260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0459" h="115596">
                  <a:moveTo>
                    <a:pt x="77144" y="260"/>
                  </a:moveTo>
                  <a:lnTo>
                    <a:pt x="63567" y="260"/>
                  </a:lnTo>
                  <a:lnTo>
                    <a:pt x="63567" y="101523"/>
                  </a:lnTo>
                  <a:lnTo>
                    <a:pt x="-3315" y="101523"/>
                  </a:lnTo>
                  <a:lnTo>
                    <a:pt x="-3315" y="115857"/>
                  </a:lnTo>
                  <a:lnTo>
                    <a:pt x="77144" y="115857"/>
                  </a:lnTo>
                  <a:lnTo>
                    <a:pt x="77144" y="260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34" name="Freeform: Shape 1033">
              <a:extLst>
                <a:ext uri="{FF2B5EF4-FFF2-40B4-BE49-F238E27FC236}">
                  <a16:creationId xmlns:a16="http://schemas.microsoft.com/office/drawing/2014/main" id="{320D6A53-B4BE-57FA-D94E-7065F0B4BB39}"/>
                </a:ext>
              </a:extLst>
            </p:cNvPr>
            <p:cNvSpPr/>
            <p:nvPr/>
          </p:nvSpPr>
          <p:spPr>
            <a:xfrm flipV="1">
              <a:off x="6336477" y="6029030"/>
              <a:ext cx="103945" cy="13624"/>
            </a:xfrm>
            <a:custGeom>
              <a:avLst/>
              <a:gdLst>
                <a:gd name="connsiteX0" fmla="*/ 100620 w 103945"/>
                <a:gd name="connsiteY0" fmla="*/ 340 h 13624"/>
                <a:gd name="connsiteX1" fmla="*/ -3326 w 103945"/>
                <a:gd name="connsiteY1" fmla="*/ 340 h 13624"/>
                <a:gd name="connsiteX2" fmla="*/ -3326 w 103945"/>
                <a:gd name="connsiteY2" fmla="*/ 13964 h 13624"/>
                <a:gd name="connsiteX3" fmla="*/ 100620 w 103945"/>
                <a:gd name="connsiteY3" fmla="*/ 13964 h 13624"/>
                <a:gd name="connsiteX4" fmla="*/ 100620 w 103945"/>
                <a:gd name="connsiteY4" fmla="*/ 340 h 13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945" h="13624">
                  <a:moveTo>
                    <a:pt x="100620" y="340"/>
                  </a:moveTo>
                  <a:lnTo>
                    <a:pt x="-3326" y="340"/>
                  </a:lnTo>
                  <a:lnTo>
                    <a:pt x="-3326" y="13964"/>
                  </a:lnTo>
                  <a:lnTo>
                    <a:pt x="100620" y="13964"/>
                  </a:lnTo>
                  <a:lnTo>
                    <a:pt x="100620" y="340"/>
                  </a:ln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35" name="Freeform: Shape 1034">
              <a:extLst>
                <a:ext uri="{FF2B5EF4-FFF2-40B4-BE49-F238E27FC236}">
                  <a16:creationId xmlns:a16="http://schemas.microsoft.com/office/drawing/2014/main" id="{BCE1A2DA-0F3C-41F6-011E-EEF80B4BFE1F}"/>
                </a:ext>
              </a:extLst>
            </p:cNvPr>
            <p:cNvSpPr/>
            <p:nvPr/>
          </p:nvSpPr>
          <p:spPr>
            <a:xfrm flipV="1">
              <a:off x="6334975" y="5751767"/>
              <a:ext cx="80451" cy="115596"/>
            </a:xfrm>
            <a:custGeom>
              <a:avLst/>
              <a:gdLst>
                <a:gd name="connsiteX0" fmla="*/ -3314 w 80451"/>
                <a:gd name="connsiteY0" fmla="*/ 61 h 115596"/>
                <a:gd name="connsiteX1" fmla="*/ 77138 w 80451"/>
                <a:gd name="connsiteY1" fmla="*/ 61 h 115596"/>
                <a:gd name="connsiteX2" fmla="*/ 77138 w 80451"/>
                <a:gd name="connsiteY2" fmla="*/ 115658 h 115596"/>
                <a:gd name="connsiteX3" fmla="*/ -3314 w 80451"/>
                <a:gd name="connsiteY3" fmla="*/ 115658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451" h="115596">
                  <a:moveTo>
                    <a:pt x="-3314" y="61"/>
                  </a:moveTo>
                  <a:lnTo>
                    <a:pt x="77138" y="61"/>
                  </a:lnTo>
                  <a:lnTo>
                    <a:pt x="77138" y="115658"/>
                  </a:lnTo>
                  <a:lnTo>
                    <a:pt x="-3314" y="115658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36" name="Freeform: Shape 1035">
              <a:extLst>
                <a:ext uri="{FF2B5EF4-FFF2-40B4-BE49-F238E27FC236}">
                  <a16:creationId xmlns:a16="http://schemas.microsoft.com/office/drawing/2014/main" id="{1CED7FC9-D455-8F7A-5FD1-915E721A1C65}"/>
                </a:ext>
              </a:extLst>
            </p:cNvPr>
            <p:cNvSpPr/>
            <p:nvPr/>
          </p:nvSpPr>
          <p:spPr>
            <a:xfrm flipV="1">
              <a:off x="6334975" y="5751767"/>
              <a:ext cx="80450" cy="115596"/>
            </a:xfrm>
            <a:custGeom>
              <a:avLst/>
              <a:gdLst>
                <a:gd name="connsiteX0" fmla="*/ 77137 w 80450"/>
                <a:gd name="connsiteY0" fmla="*/ 61 h 115596"/>
                <a:gd name="connsiteX1" fmla="*/ 63559 w 80450"/>
                <a:gd name="connsiteY1" fmla="*/ 61 h 115596"/>
                <a:gd name="connsiteX2" fmla="*/ 63559 w 80450"/>
                <a:gd name="connsiteY2" fmla="*/ 101324 h 115596"/>
                <a:gd name="connsiteX3" fmla="*/ -3314 w 80450"/>
                <a:gd name="connsiteY3" fmla="*/ 101324 h 115596"/>
                <a:gd name="connsiteX4" fmla="*/ -3314 w 80450"/>
                <a:gd name="connsiteY4" fmla="*/ 115658 h 115596"/>
                <a:gd name="connsiteX5" fmla="*/ 77137 w 80450"/>
                <a:gd name="connsiteY5" fmla="*/ 115658 h 115596"/>
                <a:gd name="connsiteX6" fmla="*/ 77137 w 80450"/>
                <a:gd name="connsiteY6" fmla="*/ 61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0450" h="115596">
                  <a:moveTo>
                    <a:pt x="77137" y="61"/>
                  </a:moveTo>
                  <a:lnTo>
                    <a:pt x="63559" y="61"/>
                  </a:lnTo>
                  <a:lnTo>
                    <a:pt x="63559" y="101324"/>
                  </a:lnTo>
                  <a:lnTo>
                    <a:pt x="-3314" y="101324"/>
                  </a:lnTo>
                  <a:lnTo>
                    <a:pt x="-3314" y="115658"/>
                  </a:lnTo>
                  <a:lnTo>
                    <a:pt x="77137" y="115658"/>
                  </a:lnTo>
                  <a:lnTo>
                    <a:pt x="77137" y="61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37" name="Freeform: Shape 1036">
              <a:extLst>
                <a:ext uri="{FF2B5EF4-FFF2-40B4-BE49-F238E27FC236}">
                  <a16:creationId xmlns:a16="http://schemas.microsoft.com/office/drawing/2014/main" id="{49E4A7C6-A5D3-C2AB-8BBD-1597263338A3}"/>
                </a:ext>
              </a:extLst>
            </p:cNvPr>
            <p:cNvSpPr/>
            <p:nvPr/>
          </p:nvSpPr>
          <p:spPr>
            <a:xfrm flipV="1">
              <a:off x="6334975" y="5867364"/>
              <a:ext cx="103936" cy="13625"/>
            </a:xfrm>
            <a:custGeom>
              <a:avLst/>
              <a:gdLst>
                <a:gd name="connsiteX0" fmla="*/ 100612 w 103936"/>
                <a:gd name="connsiteY0" fmla="*/ 141 h 13625"/>
                <a:gd name="connsiteX1" fmla="*/ -3325 w 103936"/>
                <a:gd name="connsiteY1" fmla="*/ 141 h 13625"/>
                <a:gd name="connsiteX2" fmla="*/ -3325 w 103936"/>
                <a:gd name="connsiteY2" fmla="*/ 13766 h 13625"/>
                <a:gd name="connsiteX3" fmla="*/ 100612 w 103936"/>
                <a:gd name="connsiteY3" fmla="*/ 13766 h 13625"/>
                <a:gd name="connsiteX4" fmla="*/ 100612 w 103936"/>
                <a:gd name="connsiteY4" fmla="*/ 141 h 13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936" h="13625">
                  <a:moveTo>
                    <a:pt x="100612" y="141"/>
                  </a:moveTo>
                  <a:lnTo>
                    <a:pt x="-3325" y="141"/>
                  </a:lnTo>
                  <a:lnTo>
                    <a:pt x="-3325" y="13766"/>
                  </a:lnTo>
                  <a:lnTo>
                    <a:pt x="100612" y="13766"/>
                  </a:lnTo>
                  <a:lnTo>
                    <a:pt x="100612" y="141"/>
                  </a:ln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38" name="Freeform: Shape 1037">
              <a:extLst>
                <a:ext uri="{FF2B5EF4-FFF2-40B4-BE49-F238E27FC236}">
                  <a16:creationId xmlns:a16="http://schemas.microsoft.com/office/drawing/2014/main" id="{A8570219-533A-2A4A-2DF5-ED366CB7736A}"/>
                </a:ext>
              </a:extLst>
            </p:cNvPr>
            <p:cNvSpPr/>
            <p:nvPr/>
          </p:nvSpPr>
          <p:spPr>
            <a:xfrm flipV="1">
              <a:off x="6333463" y="5590104"/>
              <a:ext cx="80451" cy="115596"/>
            </a:xfrm>
            <a:custGeom>
              <a:avLst/>
              <a:gdLst>
                <a:gd name="connsiteX0" fmla="*/ -3312 w 80451"/>
                <a:gd name="connsiteY0" fmla="*/ -137 h 115596"/>
                <a:gd name="connsiteX1" fmla="*/ 77139 w 80451"/>
                <a:gd name="connsiteY1" fmla="*/ -137 h 115596"/>
                <a:gd name="connsiteX2" fmla="*/ 77139 w 80451"/>
                <a:gd name="connsiteY2" fmla="*/ 115459 h 115596"/>
                <a:gd name="connsiteX3" fmla="*/ -3312 w 80451"/>
                <a:gd name="connsiteY3" fmla="*/ 115459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451" h="115596">
                  <a:moveTo>
                    <a:pt x="-3312" y="-137"/>
                  </a:moveTo>
                  <a:lnTo>
                    <a:pt x="77139" y="-137"/>
                  </a:lnTo>
                  <a:lnTo>
                    <a:pt x="77139" y="115459"/>
                  </a:lnTo>
                  <a:lnTo>
                    <a:pt x="-3312" y="115459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39" name="Freeform: Shape 1038">
              <a:extLst>
                <a:ext uri="{FF2B5EF4-FFF2-40B4-BE49-F238E27FC236}">
                  <a16:creationId xmlns:a16="http://schemas.microsoft.com/office/drawing/2014/main" id="{0DEBD7DD-4DDE-8AFF-9E55-7C44DAD934CC}"/>
                </a:ext>
              </a:extLst>
            </p:cNvPr>
            <p:cNvSpPr/>
            <p:nvPr/>
          </p:nvSpPr>
          <p:spPr>
            <a:xfrm flipV="1">
              <a:off x="6333463" y="5590103"/>
              <a:ext cx="80450" cy="115597"/>
            </a:xfrm>
            <a:custGeom>
              <a:avLst/>
              <a:gdLst>
                <a:gd name="connsiteX0" fmla="*/ 77138 w 80450"/>
                <a:gd name="connsiteY0" fmla="*/ -137 h 115597"/>
                <a:gd name="connsiteX1" fmla="*/ 63570 w 80450"/>
                <a:gd name="connsiteY1" fmla="*/ -137 h 115597"/>
                <a:gd name="connsiteX2" fmla="*/ 63570 w 80450"/>
                <a:gd name="connsiteY2" fmla="*/ 101130 h 115597"/>
                <a:gd name="connsiteX3" fmla="*/ -3312 w 80450"/>
                <a:gd name="connsiteY3" fmla="*/ 101130 h 115597"/>
                <a:gd name="connsiteX4" fmla="*/ -3312 w 80450"/>
                <a:gd name="connsiteY4" fmla="*/ 115460 h 115597"/>
                <a:gd name="connsiteX5" fmla="*/ 77138 w 80450"/>
                <a:gd name="connsiteY5" fmla="*/ 115460 h 115597"/>
                <a:gd name="connsiteX6" fmla="*/ 77138 w 80450"/>
                <a:gd name="connsiteY6" fmla="*/ -137 h 115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0450" h="115597">
                  <a:moveTo>
                    <a:pt x="77138" y="-137"/>
                  </a:moveTo>
                  <a:lnTo>
                    <a:pt x="63570" y="-137"/>
                  </a:lnTo>
                  <a:lnTo>
                    <a:pt x="63570" y="101130"/>
                  </a:lnTo>
                  <a:lnTo>
                    <a:pt x="-3312" y="101130"/>
                  </a:lnTo>
                  <a:lnTo>
                    <a:pt x="-3312" y="115460"/>
                  </a:lnTo>
                  <a:lnTo>
                    <a:pt x="77138" y="115460"/>
                  </a:lnTo>
                  <a:lnTo>
                    <a:pt x="77138" y="-137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40" name="Freeform: Shape 1039">
              <a:extLst>
                <a:ext uri="{FF2B5EF4-FFF2-40B4-BE49-F238E27FC236}">
                  <a16:creationId xmlns:a16="http://schemas.microsoft.com/office/drawing/2014/main" id="{E20A8D82-71BD-B974-1331-00067A70562D}"/>
                </a:ext>
              </a:extLst>
            </p:cNvPr>
            <p:cNvSpPr/>
            <p:nvPr/>
          </p:nvSpPr>
          <p:spPr>
            <a:xfrm flipV="1">
              <a:off x="6333463" y="5705701"/>
              <a:ext cx="103936" cy="13613"/>
            </a:xfrm>
            <a:custGeom>
              <a:avLst/>
              <a:gdLst>
                <a:gd name="connsiteX0" fmla="*/ 100613 w 103936"/>
                <a:gd name="connsiteY0" fmla="*/ -58 h 13613"/>
                <a:gd name="connsiteX1" fmla="*/ -3324 w 103936"/>
                <a:gd name="connsiteY1" fmla="*/ -58 h 13613"/>
                <a:gd name="connsiteX2" fmla="*/ -3324 w 103936"/>
                <a:gd name="connsiteY2" fmla="*/ 13555 h 13613"/>
                <a:gd name="connsiteX3" fmla="*/ 100613 w 103936"/>
                <a:gd name="connsiteY3" fmla="*/ 13555 h 13613"/>
                <a:gd name="connsiteX4" fmla="*/ 100613 w 103936"/>
                <a:gd name="connsiteY4" fmla="*/ -58 h 13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936" h="13613">
                  <a:moveTo>
                    <a:pt x="100613" y="-58"/>
                  </a:moveTo>
                  <a:lnTo>
                    <a:pt x="-3324" y="-58"/>
                  </a:lnTo>
                  <a:lnTo>
                    <a:pt x="-3324" y="13555"/>
                  </a:lnTo>
                  <a:lnTo>
                    <a:pt x="100613" y="13555"/>
                  </a:lnTo>
                  <a:lnTo>
                    <a:pt x="100613" y="-58"/>
                  </a:ln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41" name="Freeform: Shape 1040">
              <a:extLst>
                <a:ext uri="{FF2B5EF4-FFF2-40B4-BE49-F238E27FC236}">
                  <a16:creationId xmlns:a16="http://schemas.microsoft.com/office/drawing/2014/main" id="{F9F3CF6F-ED50-8C71-24D9-732F92F5335A}"/>
                </a:ext>
              </a:extLst>
            </p:cNvPr>
            <p:cNvSpPr/>
            <p:nvPr/>
          </p:nvSpPr>
          <p:spPr>
            <a:xfrm flipV="1">
              <a:off x="6331952" y="5428437"/>
              <a:ext cx="80451" cy="115596"/>
            </a:xfrm>
            <a:custGeom>
              <a:avLst/>
              <a:gdLst>
                <a:gd name="connsiteX0" fmla="*/ -3311 w 80451"/>
                <a:gd name="connsiteY0" fmla="*/ -336 h 115596"/>
                <a:gd name="connsiteX1" fmla="*/ 77141 w 80451"/>
                <a:gd name="connsiteY1" fmla="*/ -336 h 115596"/>
                <a:gd name="connsiteX2" fmla="*/ 77141 w 80451"/>
                <a:gd name="connsiteY2" fmla="*/ 115261 h 115596"/>
                <a:gd name="connsiteX3" fmla="*/ -3311 w 80451"/>
                <a:gd name="connsiteY3" fmla="*/ 115261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451" h="115596">
                  <a:moveTo>
                    <a:pt x="-3311" y="-336"/>
                  </a:moveTo>
                  <a:lnTo>
                    <a:pt x="77141" y="-336"/>
                  </a:lnTo>
                  <a:lnTo>
                    <a:pt x="77141" y="115261"/>
                  </a:lnTo>
                  <a:lnTo>
                    <a:pt x="-3311" y="115261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42" name="Freeform: Shape 1041">
              <a:extLst>
                <a:ext uri="{FF2B5EF4-FFF2-40B4-BE49-F238E27FC236}">
                  <a16:creationId xmlns:a16="http://schemas.microsoft.com/office/drawing/2014/main" id="{68D54019-9170-99E7-B7A0-BEEDA8163B99}"/>
                </a:ext>
              </a:extLst>
            </p:cNvPr>
            <p:cNvSpPr/>
            <p:nvPr/>
          </p:nvSpPr>
          <p:spPr>
            <a:xfrm flipV="1">
              <a:off x="6331952" y="5428437"/>
              <a:ext cx="80450" cy="115596"/>
            </a:xfrm>
            <a:custGeom>
              <a:avLst/>
              <a:gdLst>
                <a:gd name="connsiteX0" fmla="*/ 77139 w 80450"/>
                <a:gd name="connsiteY0" fmla="*/ -336 h 115596"/>
                <a:gd name="connsiteX1" fmla="*/ 63571 w 80450"/>
                <a:gd name="connsiteY1" fmla="*/ -336 h 115596"/>
                <a:gd name="connsiteX2" fmla="*/ 63571 w 80450"/>
                <a:gd name="connsiteY2" fmla="*/ 100927 h 115596"/>
                <a:gd name="connsiteX3" fmla="*/ -3311 w 80450"/>
                <a:gd name="connsiteY3" fmla="*/ 100927 h 115596"/>
                <a:gd name="connsiteX4" fmla="*/ -3311 w 80450"/>
                <a:gd name="connsiteY4" fmla="*/ 115261 h 115596"/>
                <a:gd name="connsiteX5" fmla="*/ 77139 w 80450"/>
                <a:gd name="connsiteY5" fmla="*/ 115261 h 115596"/>
                <a:gd name="connsiteX6" fmla="*/ 77139 w 80450"/>
                <a:gd name="connsiteY6" fmla="*/ -336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0450" h="115596">
                  <a:moveTo>
                    <a:pt x="77139" y="-336"/>
                  </a:moveTo>
                  <a:lnTo>
                    <a:pt x="63571" y="-336"/>
                  </a:lnTo>
                  <a:lnTo>
                    <a:pt x="63571" y="100927"/>
                  </a:lnTo>
                  <a:lnTo>
                    <a:pt x="-3311" y="100927"/>
                  </a:lnTo>
                  <a:lnTo>
                    <a:pt x="-3311" y="115261"/>
                  </a:lnTo>
                  <a:lnTo>
                    <a:pt x="77139" y="115261"/>
                  </a:lnTo>
                  <a:lnTo>
                    <a:pt x="77139" y="-336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43" name="Freeform: Shape 1042">
              <a:extLst>
                <a:ext uri="{FF2B5EF4-FFF2-40B4-BE49-F238E27FC236}">
                  <a16:creationId xmlns:a16="http://schemas.microsoft.com/office/drawing/2014/main" id="{0253D96E-974A-7CBD-6FCB-C75C13ABB60A}"/>
                </a:ext>
              </a:extLst>
            </p:cNvPr>
            <p:cNvSpPr/>
            <p:nvPr/>
          </p:nvSpPr>
          <p:spPr>
            <a:xfrm flipV="1">
              <a:off x="6331952" y="5544034"/>
              <a:ext cx="103936" cy="13613"/>
            </a:xfrm>
            <a:custGeom>
              <a:avLst/>
              <a:gdLst>
                <a:gd name="connsiteX0" fmla="*/ 100615 w 103936"/>
                <a:gd name="connsiteY0" fmla="*/ -257 h 13613"/>
                <a:gd name="connsiteX1" fmla="*/ -3322 w 103936"/>
                <a:gd name="connsiteY1" fmla="*/ -257 h 13613"/>
                <a:gd name="connsiteX2" fmla="*/ -3322 w 103936"/>
                <a:gd name="connsiteY2" fmla="*/ 13357 h 13613"/>
                <a:gd name="connsiteX3" fmla="*/ 100615 w 103936"/>
                <a:gd name="connsiteY3" fmla="*/ 13357 h 13613"/>
                <a:gd name="connsiteX4" fmla="*/ 100615 w 103936"/>
                <a:gd name="connsiteY4" fmla="*/ -257 h 13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936" h="13613">
                  <a:moveTo>
                    <a:pt x="100615" y="-257"/>
                  </a:moveTo>
                  <a:lnTo>
                    <a:pt x="-3322" y="-257"/>
                  </a:lnTo>
                  <a:lnTo>
                    <a:pt x="-3322" y="13357"/>
                  </a:lnTo>
                  <a:lnTo>
                    <a:pt x="100615" y="13357"/>
                  </a:lnTo>
                  <a:lnTo>
                    <a:pt x="100615" y="-257"/>
                  </a:ln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44" name="Freeform: Shape 1043">
              <a:extLst>
                <a:ext uri="{FF2B5EF4-FFF2-40B4-BE49-F238E27FC236}">
                  <a16:creationId xmlns:a16="http://schemas.microsoft.com/office/drawing/2014/main" id="{FEF9A4DF-7111-7BFE-675F-BEE911BBA6C5}"/>
                </a:ext>
              </a:extLst>
            </p:cNvPr>
            <p:cNvSpPr/>
            <p:nvPr/>
          </p:nvSpPr>
          <p:spPr>
            <a:xfrm flipV="1">
              <a:off x="5894608" y="5419605"/>
              <a:ext cx="28189" cy="115596"/>
            </a:xfrm>
            <a:custGeom>
              <a:avLst/>
              <a:gdLst>
                <a:gd name="connsiteX0" fmla="*/ -2875 w 28189"/>
                <a:gd name="connsiteY0" fmla="*/ -347 h 115596"/>
                <a:gd name="connsiteX1" fmla="*/ 25314 w 28189"/>
                <a:gd name="connsiteY1" fmla="*/ -347 h 115596"/>
                <a:gd name="connsiteX2" fmla="*/ 25314 w 28189"/>
                <a:gd name="connsiteY2" fmla="*/ 115250 h 115596"/>
                <a:gd name="connsiteX3" fmla="*/ -2875 w 28189"/>
                <a:gd name="connsiteY3" fmla="*/ 115250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89" h="115596">
                  <a:moveTo>
                    <a:pt x="-2875" y="-347"/>
                  </a:moveTo>
                  <a:lnTo>
                    <a:pt x="25314" y="-347"/>
                  </a:lnTo>
                  <a:lnTo>
                    <a:pt x="25314" y="115250"/>
                  </a:lnTo>
                  <a:lnTo>
                    <a:pt x="-2875" y="115250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45" name="Freeform: Shape 1044">
              <a:extLst>
                <a:ext uri="{FF2B5EF4-FFF2-40B4-BE49-F238E27FC236}">
                  <a16:creationId xmlns:a16="http://schemas.microsoft.com/office/drawing/2014/main" id="{82E79B42-565F-3BFF-C5A2-7ABB75806E3A}"/>
                </a:ext>
              </a:extLst>
            </p:cNvPr>
            <p:cNvSpPr/>
            <p:nvPr/>
          </p:nvSpPr>
          <p:spPr>
            <a:xfrm flipV="1">
              <a:off x="5875316" y="5535202"/>
              <a:ext cx="51459" cy="17423"/>
            </a:xfrm>
            <a:custGeom>
              <a:avLst/>
              <a:gdLst>
                <a:gd name="connsiteX0" fmla="*/ -2868 w 51459"/>
                <a:gd name="connsiteY0" fmla="*/ -265 h 17423"/>
                <a:gd name="connsiteX1" fmla="*/ 48592 w 51459"/>
                <a:gd name="connsiteY1" fmla="*/ -265 h 17423"/>
                <a:gd name="connsiteX2" fmla="*/ 48592 w 51459"/>
                <a:gd name="connsiteY2" fmla="*/ 17158 h 17423"/>
                <a:gd name="connsiteX3" fmla="*/ -2868 w 51459"/>
                <a:gd name="connsiteY3" fmla="*/ 17158 h 17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459" h="17423">
                  <a:moveTo>
                    <a:pt x="-2868" y="-265"/>
                  </a:moveTo>
                  <a:lnTo>
                    <a:pt x="48592" y="-265"/>
                  </a:lnTo>
                  <a:lnTo>
                    <a:pt x="48592" y="17158"/>
                  </a:lnTo>
                  <a:lnTo>
                    <a:pt x="-2868" y="17158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46" name="Freeform: Shape 1045">
              <a:extLst>
                <a:ext uri="{FF2B5EF4-FFF2-40B4-BE49-F238E27FC236}">
                  <a16:creationId xmlns:a16="http://schemas.microsoft.com/office/drawing/2014/main" id="{18693BD1-AD5D-BB83-8B5A-3B97A52FE5EC}"/>
                </a:ext>
              </a:extLst>
            </p:cNvPr>
            <p:cNvSpPr/>
            <p:nvPr/>
          </p:nvSpPr>
          <p:spPr>
            <a:xfrm flipV="1">
              <a:off x="5894608" y="5596952"/>
              <a:ext cx="28189" cy="115596"/>
            </a:xfrm>
            <a:custGeom>
              <a:avLst/>
              <a:gdLst>
                <a:gd name="connsiteX0" fmla="*/ -2875 w 28189"/>
                <a:gd name="connsiteY0" fmla="*/ -129 h 115596"/>
                <a:gd name="connsiteX1" fmla="*/ 25314 w 28189"/>
                <a:gd name="connsiteY1" fmla="*/ -129 h 115596"/>
                <a:gd name="connsiteX2" fmla="*/ 25314 w 28189"/>
                <a:gd name="connsiteY2" fmla="*/ 115468 h 115596"/>
                <a:gd name="connsiteX3" fmla="*/ -2875 w 28189"/>
                <a:gd name="connsiteY3" fmla="*/ 115468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89" h="115596">
                  <a:moveTo>
                    <a:pt x="-2875" y="-129"/>
                  </a:moveTo>
                  <a:lnTo>
                    <a:pt x="25314" y="-129"/>
                  </a:lnTo>
                  <a:lnTo>
                    <a:pt x="25314" y="115468"/>
                  </a:lnTo>
                  <a:lnTo>
                    <a:pt x="-2875" y="115468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47" name="Freeform: Shape 1046">
              <a:extLst>
                <a:ext uri="{FF2B5EF4-FFF2-40B4-BE49-F238E27FC236}">
                  <a16:creationId xmlns:a16="http://schemas.microsoft.com/office/drawing/2014/main" id="{097C1F2A-5F50-D9B6-BE19-E326B4114F9B}"/>
                </a:ext>
              </a:extLst>
            </p:cNvPr>
            <p:cNvSpPr/>
            <p:nvPr/>
          </p:nvSpPr>
          <p:spPr>
            <a:xfrm flipV="1">
              <a:off x="5875316" y="5712549"/>
              <a:ext cx="51459" cy="17419"/>
            </a:xfrm>
            <a:custGeom>
              <a:avLst/>
              <a:gdLst>
                <a:gd name="connsiteX0" fmla="*/ -2868 w 51459"/>
                <a:gd name="connsiteY0" fmla="*/ -47 h 17419"/>
                <a:gd name="connsiteX1" fmla="*/ 48592 w 51459"/>
                <a:gd name="connsiteY1" fmla="*/ -47 h 17419"/>
                <a:gd name="connsiteX2" fmla="*/ 48592 w 51459"/>
                <a:gd name="connsiteY2" fmla="*/ 17372 h 17419"/>
                <a:gd name="connsiteX3" fmla="*/ -2868 w 51459"/>
                <a:gd name="connsiteY3" fmla="*/ 17372 h 17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459" h="17419">
                  <a:moveTo>
                    <a:pt x="-2868" y="-47"/>
                  </a:moveTo>
                  <a:lnTo>
                    <a:pt x="48592" y="-47"/>
                  </a:lnTo>
                  <a:lnTo>
                    <a:pt x="48592" y="17372"/>
                  </a:lnTo>
                  <a:lnTo>
                    <a:pt x="-2868" y="17372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48" name="Freeform: Shape 1047">
              <a:extLst>
                <a:ext uri="{FF2B5EF4-FFF2-40B4-BE49-F238E27FC236}">
                  <a16:creationId xmlns:a16="http://schemas.microsoft.com/office/drawing/2014/main" id="{6A6A2D8A-EC78-1796-1682-4F0F61F85D67}"/>
                </a:ext>
              </a:extLst>
            </p:cNvPr>
            <p:cNvSpPr/>
            <p:nvPr/>
          </p:nvSpPr>
          <p:spPr>
            <a:xfrm flipV="1">
              <a:off x="5894608" y="5774306"/>
              <a:ext cx="28189" cy="115596"/>
            </a:xfrm>
            <a:custGeom>
              <a:avLst/>
              <a:gdLst>
                <a:gd name="connsiteX0" fmla="*/ -2875 w 28189"/>
                <a:gd name="connsiteY0" fmla="*/ 89 h 115596"/>
                <a:gd name="connsiteX1" fmla="*/ 25314 w 28189"/>
                <a:gd name="connsiteY1" fmla="*/ 89 h 115596"/>
                <a:gd name="connsiteX2" fmla="*/ 25314 w 28189"/>
                <a:gd name="connsiteY2" fmla="*/ 115686 h 115596"/>
                <a:gd name="connsiteX3" fmla="*/ -2875 w 28189"/>
                <a:gd name="connsiteY3" fmla="*/ 115686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89" h="115596">
                  <a:moveTo>
                    <a:pt x="-2875" y="89"/>
                  </a:moveTo>
                  <a:lnTo>
                    <a:pt x="25314" y="89"/>
                  </a:lnTo>
                  <a:lnTo>
                    <a:pt x="25314" y="115686"/>
                  </a:lnTo>
                  <a:lnTo>
                    <a:pt x="-2875" y="115686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49" name="Freeform: Shape 1048">
              <a:extLst>
                <a:ext uri="{FF2B5EF4-FFF2-40B4-BE49-F238E27FC236}">
                  <a16:creationId xmlns:a16="http://schemas.microsoft.com/office/drawing/2014/main" id="{5E74DCFE-B027-7440-3092-5F6DAA53DCAD}"/>
                </a:ext>
              </a:extLst>
            </p:cNvPr>
            <p:cNvSpPr/>
            <p:nvPr/>
          </p:nvSpPr>
          <p:spPr>
            <a:xfrm flipV="1">
              <a:off x="5875316" y="5889904"/>
              <a:ext cx="51459" cy="17419"/>
            </a:xfrm>
            <a:custGeom>
              <a:avLst/>
              <a:gdLst>
                <a:gd name="connsiteX0" fmla="*/ -2868 w 51459"/>
                <a:gd name="connsiteY0" fmla="*/ 171 h 17419"/>
                <a:gd name="connsiteX1" fmla="*/ 48592 w 51459"/>
                <a:gd name="connsiteY1" fmla="*/ 171 h 17419"/>
                <a:gd name="connsiteX2" fmla="*/ 48592 w 51459"/>
                <a:gd name="connsiteY2" fmla="*/ 17590 h 17419"/>
                <a:gd name="connsiteX3" fmla="*/ -2868 w 51459"/>
                <a:gd name="connsiteY3" fmla="*/ 17590 h 17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459" h="17419">
                  <a:moveTo>
                    <a:pt x="-2868" y="171"/>
                  </a:moveTo>
                  <a:lnTo>
                    <a:pt x="48592" y="171"/>
                  </a:lnTo>
                  <a:lnTo>
                    <a:pt x="48592" y="17590"/>
                  </a:lnTo>
                  <a:lnTo>
                    <a:pt x="-2868" y="17590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50" name="Freeform: Shape 1049">
              <a:extLst>
                <a:ext uri="{FF2B5EF4-FFF2-40B4-BE49-F238E27FC236}">
                  <a16:creationId xmlns:a16="http://schemas.microsoft.com/office/drawing/2014/main" id="{0FB39E94-C726-DABC-6E06-54D96D26896E}"/>
                </a:ext>
              </a:extLst>
            </p:cNvPr>
            <p:cNvSpPr/>
            <p:nvPr/>
          </p:nvSpPr>
          <p:spPr>
            <a:xfrm flipV="1">
              <a:off x="5894608" y="5951650"/>
              <a:ext cx="28189" cy="115596"/>
            </a:xfrm>
            <a:custGeom>
              <a:avLst/>
              <a:gdLst>
                <a:gd name="connsiteX0" fmla="*/ -2875 w 28189"/>
                <a:gd name="connsiteY0" fmla="*/ 307 h 115596"/>
                <a:gd name="connsiteX1" fmla="*/ 25314 w 28189"/>
                <a:gd name="connsiteY1" fmla="*/ 307 h 115596"/>
                <a:gd name="connsiteX2" fmla="*/ 25314 w 28189"/>
                <a:gd name="connsiteY2" fmla="*/ 115904 h 115596"/>
                <a:gd name="connsiteX3" fmla="*/ -2875 w 28189"/>
                <a:gd name="connsiteY3" fmla="*/ 115904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89" h="115596">
                  <a:moveTo>
                    <a:pt x="-2875" y="307"/>
                  </a:moveTo>
                  <a:lnTo>
                    <a:pt x="25314" y="307"/>
                  </a:lnTo>
                  <a:lnTo>
                    <a:pt x="25314" y="115904"/>
                  </a:lnTo>
                  <a:lnTo>
                    <a:pt x="-2875" y="115904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51" name="Freeform: Shape 1050">
              <a:extLst>
                <a:ext uri="{FF2B5EF4-FFF2-40B4-BE49-F238E27FC236}">
                  <a16:creationId xmlns:a16="http://schemas.microsoft.com/office/drawing/2014/main" id="{606836F5-D330-443C-B589-5B289A1433E1}"/>
                </a:ext>
              </a:extLst>
            </p:cNvPr>
            <p:cNvSpPr/>
            <p:nvPr/>
          </p:nvSpPr>
          <p:spPr>
            <a:xfrm flipV="1">
              <a:off x="5875316" y="6067247"/>
              <a:ext cx="51459" cy="17419"/>
            </a:xfrm>
            <a:custGeom>
              <a:avLst/>
              <a:gdLst>
                <a:gd name="connsiteX0" fmla="*/ -2868 w 51459"/>
                <a:gd name="connsiteY0" fmla="*/ 389 h 17419"/>
                <a:gd name="connsiteX1" fmla="*/ 48592 w 51459"/>
                <a:gd name="connsiteY1" fmla="*/ 389 h 17419"/>
                <a:gd name="connsiteX2" fmla="*/ 48592 w 51459"/>
                <a:gd name="connsiteY2" fmla="*/ 17809 h 17419"/>
                <a:gd name="connsiteX3" fmla="*/ -2868 w 51459"/>
                <a:gd name="connsiteY3" fmla="*/ 17809 h 17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459" h="17419">
                  <a:moveTo>
                    <a:pt x="-2868" y="389"/>
                  </a:moveTo>
                  <a:lnTo>
                    <a:pt x="48592" y="389"/>
                  </a:lnTo>
                  <a:lnTo>
                    <a:pt x="48592" y="17809"/>
                  </a:lnTo>
                  <a:lnTo>
                    <a:pt x="-2868" y="17809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52" name="Freeform: Shape 1051">
              <a:extLst>
                <a:ext uri="{FF2B5EF4-FFF2-40B4-BE49-F238E27FC236}">
                  <a16:creationId xmlns:a16="http://schemas.microsoft.com/office/drawing/2014/main" id="{78B7B8F5-529C-3D7C-3775-0C4A8562F202}"/>
                </a:ext>
              </a:extLst>
            </p:cNvPr>
            <p:cNvSpPr/>
            <p:nvPr/>
          </p:nvSpPr>
          <p:spPr>
            <a:xfrm flipV="1">
              <a:off x="5894608" y="6112366"/>
              <a:ext cx="28189" cy="115596"/>
            </a:xfrm>
            <a:custGeom>
              <a:avLst/>
              <a:gdLst>
                <a:gd name="connsiteX0" fmla="*/ -2875 w 28189"/>
                <a:gd name="connsiteY0" fmla="*/ 505 h 115596"/>
                <a:gd name="connsiteX1" fmla="*/ 25314 w 28189"/>
                <a:gd name="connsiteY1" fmla="*/ 505 h 115596"/>
                <a:gd name="connsiteX2" fmla="*/ 25314 w 28189"/>
                <a:gd name="connsiteY2" fmla="*/ 116102 h 115596"/>
                <a:gd name="connsiteX3" fmla="*/ -2875 w 28189"/>
                <a:gd name="connsiteY3" fmla="*/ 116102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89" h="115596">
                  <a:moveTo>
                    <a:pt x="-2875" y="505"/>
                  </a:moveTo>
                  <a:lnTo>
                    <a:pt x="25314" y="505"/>
                  </a:lnTo>
                  <a:lnTo>
                    <a:pt x="25314" y="116102"/>
                  </a:lnTo>
                  <a:lnTo>
                    <a:pt x="-2875" y="116102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53" name="Freeform: Shape 1052">
              <a:extLst>
                <a:ext uri="{FF2B5EF4-FFF2-40B4-BE49-F238E27FC236}">
                  <a16:creationId xmlns:a16="http://schemas.microsoft.com/office/drawing/2014/main" id="{8D7D9BC7-8902-9C59-FF24-118DDFCF207A}"/>
                </a:ext>
              </a:extLst>
            </p:cNvPr>
            <p:cNvSpPr/>
            <p:nvPr/>
          </p:nvSpPr>
          <p:spPr>
            <a:xfrm flipV="1">
              <a:off x="5875316" y="6227963"/>
              <a:ext cx="51459" cy="17423"/>
            </a:xfrm>
            <a:custGeom>
              <a:avLst/>
              <a:gdLst>
                <a:gd name="connsiteX0" fmla="*/ -2868 w 51459"/>
                <a:gd name="connsiteY0" fmla="*/ 586 h 17423"/>
                <a:gd name="connsiteX1" fmla="*/ 48592 w 51459"/>
                <a:gd name="connsiteY1" fmla="*/ 586 h 17423"/>
                <a:gd name="connsiteX2" fmla="*/ 48592 w 51459"/>
                <a:gd name="connsiteY2" fmla="*/ 18010 h 17423"/>
                <a:gd name="connsiteX3" fmla="*/ -2868 w 51459"/>
                <a:gd name="connsiteY3" fmla="*/ 18010 h 17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459" h="17423">
                  <a:moveTo>
                    <a:pt x="-2868" y="586"/>
                  </a:moveTo>
                  <a:lnTo>
                    <a:pt x="48592" y="586"/>
                  </a:lnTo>
                  <a:lnTo>
                    <a:pt x="48592" y="18010"/>
                  </a:lnTo>
                  <a:lnTo>
                    <a:pt x="-2868" y="18010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54" name="Freeform: Shape 1053">
              <a:extLst>
                <a:ext uri="{FF2B5EF4-FFF2-40B4-BE49-F238E27FC236}">
                  <a16:creationId xmlns:a16="http://schemas.microsoft.com/office/drawing/2014/main" id="{38F6BA42-2E16-1683-2DD1-ABE9C032FAA4}"/>
                </a:ext>
              </a:extLst>
            </p:cNvPr>
            <p:cNvSpPr/>
            <p:nvPr/>
          </p:nvSpPr>
          <p:spPr>
            <a:xfrm flipV="1">
              <a:off x="5822416" y="5236849"/>
              <a:ext cx="732277" cy="48651"/>
            </a:xfrm>
            <a:custGeom>
              <a:avLst/>
              <a:gdLst>
                <a:gd name="connsiteX0" fmla="*/ -3138 w 732277"/>
                <a:gd name="connsiteY0" fmla="*/ -613 h 48651"/>
                <a:gd name="connsiteX1" fmla="*/ 729139 w 732277"/>
                <a:gd name="connsiteY1" fmla="*/ -613 h 48651"/>
                <a:gd name="connsiteX2" fmla="*/ 729139 w 732277"/>
                <a:gd name="connsiteY2" fmla="*/ 48038 h 48651"/>
                <a:gd name="connsiteX3" fmla="*/ -3138 w 732277"/>
                <a:gd name="connsiteY3" fmla="*/ 48038 h 48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2277" h="48651">
                  <a:moveTo>
                    <a:pt x="-3138" y="-613"/>
                  </a:moveTo>
                  <a:lnTo>
                    <a:pt x="729139" y="-613"/>
                  </a:lnTo>
                  <a:lnTo>
                    <a:pt x="729139" y="48038"/>
                  </a:lnTo>
                  <a:lnTo>
                    <a:pt x="-3138" y="48038"/>
                  </a:lnTo>
                  <a:close/>
                </a:path>
              </a:pathLst>
            </a:custGeom>
            <a:solidFill>
              <a:srgbClr val="E7E8E5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55" name="Freeform: Shape 1054">
              <a:extLst>
                <a:ext uri="{FF2B5EF4-FFF2-40B4-BE49-F238E27FC236}">
                  <a16:creationId xmlns:a16="http://schemas.microsoft.com/office/drawing/2014/main" id="{09AB0207-462D-C287-48B5-5088DB66E4AA}"/>
                </a:ext>
              </a:extLst>
            </p:cNvPr>
            <p:cNvSpPr/>
            <p:nvPr/>
          </p:nvSpPr>
          <p:spPr>
            <a:xfrm flipV="1">
              <a:off x="5834353" y="5306146"/>
              <a:ext cx="701150" cy="14362"/>
            </a:xfrm>
            <a:custGeom>
              <a:avLst/>
              <a:gdLst>
                <a:gd name="connsiteX0" fmla="*/ -3135 w 701150"/>
                <a:gd name="connsiteY0" fmla="*/ -549 h 14362"/>
                <a:gd name="connsiteX1" fmla="*/ 698016 w 701150"/>
                <a:gd name="connsiteY1" fmla="*/ -549 h 14362"/>
                <a:gd name="connsiteX2" fmla="*/ 698016 w 701150"/>
                <a:gd name="connsiteY2" fmla="*/ 13814 h 14362"/>
                <a:gd name="connsiteX3" fmla="*/ -3135 w 701150"/>
                <a:gd name="connsiteY3" fmla="*/ 13814 h 14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1150" h="14362">
                  <a:moveTo>
                    <a:pt x="-3135" y="-549"/>
                  </a:moveTo>
                  <a:lnTo>
                    <a:pt x="698016" y="-549"/>
                  </a:lnTo>
                  <a:lnTo>
                    <a:pt x="698016" y="13814"/>
                  </a:lnTo>
                  <a:lnTo>
                    <a:pt x="-3135" y="13814"/>
                  </a:lnTo>
                  <a:close/>
                </a:path>
              </a:pathLst>
            </a:custGeom>
            <a:solidFill>
              <a:srgbClr val="DADBD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56" name="Freeform: Shape 1055">
              <a:extLst>
                <a:ext uri="{FF2B5EF4-FFF2-40B4-BE49-F238E27FC236}">
                  <a16:creationId xmlns:a16="http://schemas.microsoft.com/office/drawing/2014/main" id="{2AEC1F60-D028-9AC2-0F7C-BCBF3D4B8F00}"/>
                </a:ext>
              </a:extLst>
            </p:cNvPr>
            <p:cNvSpPr/>
            <p:nvPr/>
          </p:nvSpPr>
          <p:spPr>
            <a:xfrm flipV="1">
              <a:off x="6328329" y="6075957"/>
              <a:ext cx="111181" cy="178564"/>
            </a:xfrm>
            <a:custGeom>
              <a:avLst/>
              <a:gdLst>
                <a:gd name="connsiteX0" fmla="*/ 107860 w 111181"/>
                <a:gd name="connsiteY0" fmla="*/ 179063 h 178564"/>
                <a:gd name="connsiteX1" fmla="*/ -3322 w 111181"/>
                <a:gd name="connsiteY1" fmla="*/ 179063 h 178564"/>
                <a:gd name="connsiteX2" fmla="*/ -3322 w 111181"/>
                <a:gd name="connsiteY2" fmla="*/ 499 h 178564"/>
                <a:gd name="connsiteX3" fmla="*/ 107860 w 111181"/>
                <a:gd name="connsiteY3" fmla="*/ 499 h 178564"/>
                <a:gd name="connsiteX4" fmla="*/ 107860 w 111181"/>
                <a:gd name="connsiteY4" fmla="*/ 179063 h 178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181" h="178564">
                  <a:moveTo>
                    <a:pt x="107860" y="179063"/>
                  </a:moveTo>
                  <a:lnTo>
                    <a:pt x="-3322" y="179063"/>
                  </a:lnTo>
                  <a:lnTo>
                    <a:pt x="-3322" y="499"/>
                  </a:lnTo>
                  <a:lnTo>
                    <a:pt x="107860" y="499"/>
                  </a:lnTo>
                  <a:lnTo>
                    <a:pt x="107860" y="179063"/>
                  </a:lnTo>
                </a:path>
              </a:pathLst>
            </a:custGeom>
            <a:solidFill>
              <a:srgbClr val="DADBD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57" name="Freeform: Shape 1056">
              <a:extLst>
                <a:ext uri="{FF2B5EF4-FFF2-40B4-BE49-F238E27FC236}">
                  <a16:creationId xmlns:a16="http://schemas.microsoft.com/office/drawing/2014/main" id="{CC687393-D494-567F-4239-C408B333B005}"/>
                </a:ext>
              </a:extLst>
            </p:cNvPr>
            <p:cNvSpPr/>
            <p:nvPr/>
          </p:nvSpPr>
          <p:spPr>
            <a:xfrm flipV="1">
              <a:off x="6337399" y="6084667"/>
              <a:ext cx="92470" cy="170995"/>
            </a:xfrm>
            <a:custGeom>
              <a:avLst/>
              <a:gdLst>
                <a:gd name="connsiteX0" fmla="*/ 89148 w 92470"/>
                <a:gd name="connsiteY0" fmla="*/ 171501 h 170995"/>
                <a:gd name="connsiteX1" fmla="*/ -3322 w 92470"/>
                <a:gd name="connsiteY1" fmla="*/ 171501 h 170995"/>
                <a:gd name="connsiteX2" fmla="*/ -3322 w 92470"/>
                <a:gd name="connsiteY2" fmla="*/ 505 h 170995"/>
                <a:gd name="connsiteX3" fmla="*/ 89148 w 92470"/>
                <a:gd name="connsiteY3" fmla="*/ 505 h 170995"/>
                <a:gd name="connsiteX4" fmla="*/ 89148 w 92470"/>
                <a:gd name="connsiteY4" fmla="*/ 171501 h 170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470" h="170995">
                  <a:moveTo>
                    <a:pt x="89148" y="171501"/>
                  </a:moveTo>
                  <a:lnTo>
                    <a:pt x="-3322" y="171501"/>
                  </a:lnTo>
                  <a:lnTo>
                    <a:pt x="-3322" y="505"/>
                  </a:lnTo>
                  <a:lnTo>
                    <a:pt x="89148" y="505"/>
                  </a:lnTo>
                  <a:lnTo>
                    <a:pt x="89148" y="171501"/>
                  </a:lnTo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58" name="Freeform: Shape 1057">
              <a:extLst>
                <a:ext uri="{FF2B5EF4-FFF2-40B4-BE49-F238E27FC236}">
                  <a16:creationId xmlns:a16="http://schemas.microsoft.com/office/drawing/2014/main" id="{7A628681-C3B3-1976-2BCD-E7FC9CBE55FA}"/>
                </a:ext>
              </a:extLst>
            </p:cNvPr>
            <p:cNvSpPr/>
            <p:nvPr/>
          </p:nvSpPr>
          <p:spPr>
            <a:xfrm flipV="1">
              <a:off x="5835386" y="6255486"/>
              <a:ext cx="20332" cy="176"/>
            </a:xfrm>
            <a:custGeom>
              <a:avLst/>
              <a:gdLst>
                <a:gd name="connsiteX0" fmla="*/ -2816 w 20332"/>
                <a:gd name="connsiteY0" fmla="*/ 610 h 176"/>
                <a:gd name="connsiteX1" fmla="*/ 17517 w 20332"/>
                <a:gd name="connsiteY1" fmla="*/ 610 h 176"/>
                <a:gd name="connsiteX2" fmla="*/ 17517 w 20332"/>
                <a:gd name="connsiteY2" fmla="*/ 786 h 176"/>
                <a:gd name="connsiteX3" fmla="*/ -2816 w 20332"/>
                <a:gd name="connsiteY3" fmla="*/ 786 h 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32" h="176">
                  <a:moveTo>
                    <a:pt x="-2816" y="610"/>
                  </a:moveTo>
                  <a:lnTo>
                    <a:pt x="17517" y="610"/>
                  </a:lnTo>
                  <a:lnTo>
                    <a:pt x="17517" y="786"/>
                  </a:lnTo>
                  <a:lnTo>
                    <a:pt x="-2816" y="786"/>
                  </a:lnTo>
                  <a:close/>
                </a:path>
              </a:pathLst>
            </a:custGeom>
            <a:solidFill>
              <a:srgbClr val="862B2C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59" name="Freeform: Shape 1058">
              <a:extLst>
                <a:ext uri="{FF2B5EF4-FFF2-40B4-BE49-F238E27FC236}">
                  <a16:creationId xmlns:a16="http://schemas.microsoft.com/office/drawing/2014/main" id="{579CF072-8CFD-8EC2-ECBC-FC2B15678CF2}"/>
                </a:ext>
              </a:extLst>
            </p:cNvPr>
            <p:cNvSpPr/>
            <p:nvPr/>
          </p:nvSpPr>
          <p:spPr>
            <a:xfrm flipV="1">
              <a:off x="5855719" y="6255486"/>
              <a:ext cx="147646" cy="176"/>
            </a:xfrm>
            <a:custGeom>
              <a:avLst/>
              <a:gdLst>
                <a:gd name="connsiteX0" fmla="*/ -2895 w 147646"/>
                <a:gd name="connsiteY0" fmla="*/ 610 h 176"/>
                <a:gd name="connsiteX1" fmla="*/ 144751 w 147646"/>
                <a:gd name="connsiteY1" fmla="*/ 610 h 176"/>
                <a:gd name="connsiteX2" fmla="*/ 144751 w 147646"/>
                <a:gd name="connsiteY2" fmla="*/ 786 h 176"/>
                <a:gd name="connsiteX3" fmla="*/ -2895 w 147646"/>
                <a:gd name="connsiteY3" fmla="*/ 786 h 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7646" h="176">
                  <a:moveTo>
                    <a:pt x="-2895" y="610"/>
                  </a:moveTo>
                  <a:lnTo>
                    <a:pt x="144751" y="610"/>
                  </a:lnTo>
                  <a:lnTo>
                    <a:pt x="144751" y="786"/>
                  </a:lnTo>
                  <a:lnTo>
                    <a:pt x="-2895" y="786"/>
                  </a:lnTo>
                  <a:close/>
                </a:path>
              </a:pathLst>
            </a:custGeom>
            <a:solidFill>
              <a:srgbClr val="CC4341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60" name="Freeform: Shape 1059">
              <a:extLst>
                <a:ext uri="{FF2B5EF4-FFF2-40B4-BE49-F238E27FC236}">
                  <a16:creationId xmlns:a16="http://schemas.microsoft.com/office/drawing/2014/main" id="{34875191-14B1-1469-8715-9DC3C10A7CA9}"/>
                </a:ext>
              </a:extLst>
            </p:cNvPr>
            <p:cNvSpPr/>
            <p:nvPr/>
          </p:nvSpPr>
          <p:spPr>
            <a:xfrm flipV="1">
              <a:off x="5835386" y="6254521"/>
              <a:ext cx="167980" cy="964"/>
            </a:xfrm>
            <a:custGeom>
              <a:avLst/>
              <a:gdLst>
                <a:gd name="connsiteX0" fmla="*/ 165095 w 167980"/>
                <a:gd name="connsiteY0" fmla="*/ 609 h 964"/>
                <a:gd name="connsiteX1" fmla="*/ -2885 w 167980"/>
                <a:gd name="connsiteY1" fmla="*/ 609 h 964"/>
                <a:gd name="connsiteX2" fmla="*/ -2885 w 167980"/>
                <a:gd name="connsiteY2" fmla="*/ 1574 h 964"/>
                <a:gd name="connsiteX3" fmla="*/ 165095 w 167980"/>
                <a:gd name="connsiteY3" fmla="*/ 1574 h 964"/>
                <a:gd name="connsiteX4" fmla="*/ 165095 w 167980"/>
                <a:gd name="connsiteY4" fmla="*/ 609 h 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980" h="964">
                  <a:moveTo>
                    <a:pt x="165095" y="609"/>
                  </a:moveTo>
                  <a:lnTo>
                    <a:pt x="-2885" y="609"/>
                  </a:lnTo>
                  <a:lnTo>
                    <a:pt x="-2885" y="1574"/>
                  </a:lnTo>
                  <a:lnTo>
                    <a:pt x="165095" y="1574"/>
                  </a:lnTo>
                  <a:lnTo>
                    <a:pt x="165095" y="609"/>
                  </a:lnTo>
                </a:path>
              </a:pathLst>
            </a:custGeom>
            <a:solidFill>
              <a:srgbClr val="8F9192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61" name="Freeform: Shape 1060">
              <a:extLst>
                <a:ext uri="{FF2B5EF4-FFF2-40B4-BE49-F238E27FC236}">
                  <a16:creationId xmlns:a16="http://schemas.microsoft.com/office/drawing/2014/main" id="{A946351F-23E5-F566-9D4C-233B9277C49B}"/>
                </a:ext>
              </a:extLst>
            </p:cNvPr>
            <p:cNvSpPr/>
            <p:nvPr/>
          </p:nvSpPr>
          <p:spPr>
            <a:xfrm flipV="1">
              <a:off x="5835386" y="5320509"/>
              <a:ext cx="167980" cy="934012"/>
            </a:xfrm>
            <a:custGeom>
              <a:avLst/>
              <a:gdLst>
                <a:gd name="connsiteX0" fmla="*/ 165095 w 167980"/>
                <a:gd name="connsiteY0" fmla="*/ 34 h 934012"/>
                <a:gd name="connsiteX1" fmla="*/ -2885 w 167980"/>
                <a:gd name="connsiteY1" fmla="*/ 34 h 934012"/>
                <a:gd name="connsiteX2" fmla="*/ -2885 w 167980"/>
                <a:gd name="connsiteY2" fmla="*/ 934047 h 934012"/>
                <a:gd name="connsiteX3" fmla="*/ 165095 w 167980"/>
                <a:gd name="connsiteY3" fmla="*/ 934047 h 934012"/>
                <a:gd name="connsiteX4" fmla="*/ 165095 w 167980"/>
                <a:gd name="connsiteY4" fmla="*/ 34 h 934012"/>
                <a:gd name="connsiteX5" fmla="*/ 37045 w 167980"/>
                <a:gd name="connsiteY5" fmla="*/ 26592 h 934012"/>
                <a:gd name="connsiteX6" fmla="*/ 37045 w 167980"/>
                <a:gd name="connsiteY6" fmla="*/ 9169 h 934012"/>
                <a:gd name="connsiteX7" fmla="*/ 88506 w 167980"/>
                <a:gd name="connsiteY7" fmla="*/ 9169 h 934012"/>
                <a:gd name="connsiteX8" fmla="*/ 88506 w 167980"/>
                <a:gd name="connsiteY8" fmla="*/ 26592 h 934012"/>
                <a:gd name="connsiteX9" fmla="*/ 37045 w 167980"/>
                <a:gd name="connsiteY9" fmla="*/ 26592 h 934012"/>
                <a:gd name="connsiteX10" fmla="*/ 56337 w 167980"/>
                <a:gd name="connsiteY10" fmla="*/ 142189 h 934012"/>
                <a:gd name="connsiteX11" fmla="*/ 56337 w 167980"/>
                <a:gd name="connsiteY11" fmla="*/ 26592 h 934012"/>
                <a:gd name="connsiteX12" fmla="*/ 84524 w 167980"/>
                <a:gd name="connsiteY12" fmla="*/ 26592 h 934012"/>
                <a:gd name="connsiteX13" fmla="*/ 84524 w 167980"/>
                <a:gd name="connsiteY13" fmla="*/ 142189 h 934012"/>
                <a:gd name="connsiteX14" fmla="*/ 56337 w 167980"/>
                <a:gd name="connsiteY14" fmla="*/ 142189 h 934012"/>
                <a:gd name="connsiteX15" fmla="*/ 37045 w 167980"/>
                <a:gd name="connsiteY15" fmla="*/ 187308 h 934012"/>
                <a:gd name="connsiteX16" fmla="*/ 37045 w 167980"/>
                <a:gd name="connsiteY16" fmla="*/ 169889 h 934012"/>
                <a:gd name="connsiteX17" fmla="*/ 88506 w 167980"/>
                <a:gd name="connsiteY17" fmla="*/ 169889 h 934012"/>
                <a:gd name="connsiteX18" fmla="*/ 88506 w 167980"/>
                <a:gd name="connsiteY18" fmla="*/ 187308 h 934012"/>
                <a:gd name="connsiteX19" fmla="*/ 37045 w 167980"/>
                <a:gd name="connsiteY19" fmla="*/ 187308 h 934012"/>
                <a:gd name="connsiteX20" fmla="*/ 56337 w 167980"/>
                <a:gd name="connsiteY20" fmla="*/ 302905 h 934012"/>
                <a:gd name="connsiteX21" fmla="*/ 56337 w 167980"/>
                <a:gd name="connsiteY21" fmla="*/ 187308 h 934012"/>
                <a:gd name="connsiteX22" fmla="*/ 84524 w 167980"/>
                <a:gd name="connsiteY22" fmla="*/ 187308 h 934012"/>
                <a:gd name="connsiteX23" fmla="*/ 84524 w 167980"/>
                <a:gd name="connsiteY23" fmla="*/ 302905 h 934012"/>
                <a:gd name="connsiteX24" fmla="*/ 56337 w 167980"/>
                <a:gd name="connsiteY24" fmla="*/ 302905 h 934012"/>
                <a:gd name="connsiteX25" fmla="*/ 37045 w 167980"/>
                <a:gd name="connsiteY25" fmla="*/ 364652 h 934012"/>
                <a:gd name="connsiteX26" fmla="*/ 37045 w 167980"/>
                <a:gd name="connsiteY26" fmla="*/ 347232 h 934012"/>
                <a:gd name="connsiteX27" fmla="*/ 88506 w 167980"/>
                <a:gd name="connsiteY27" fmla="*/ 347232 h 934012"/>
                <a:gd name="connsiteX28" fmla="*/ 88506 w 167980"/>
                <a:gd name="connsiteY28" fmla="*/ 364652 h 934012"/>
                <a:gd name="connsiteX29" fmla="*/ 37045 w 167980"/>
                <a:gd name="connsiteY29" fmla="*/ 364652 h 934012"/>
                <a:gd name="connsiteX30" fmla="*/ 56337 w 167980"/>
                <a:gd name="connsiteY30" fmla="*/ 480249 h 934012"/>
                <a:gd name="connsiteX31" fmla="*/ 56337 w 167980"/>
                <a:gd name="connsiteY31" fmla="*/ 364652 h 934012"/>
                <a:gd name="connsiteX32" fmla="*/ 84524 w 167980"/>
                <a:gd name="connsiteY32" fmla="*/ 364652 h 934012"/>
                <a:gd name="connsiteX33" fmla="*/ 84524 w 167980"/>
                <a:gd name="connsiteY33" fmla="*/ 480249 h 934012"/>
                <a:gd name="connsiteX34" fmla="*/ 56337 w 167980"/>
                <a:gd name="connsiteY34" fmla="*/ 480249 h 934012"/>
                <a:gd name="connsiteX35" fmla="*/ 37045 w 167980"/>
                <a:gd name="connsiteY35" fmla="*/ 542006 h 934012"/>
                <a:gd name="connsiteX36" fmla="*/ 37045 w 167980"/>
                <a:gd name="connsiteY36" fmla="*/ 524586 h 934012"/>
                <a:gd name="connsiteX37" fmla="*/ 88506 w 167980"/>
                <a:gd name="connsiteY37" fmla="*/ 524586 h 934012"/>
                <a:gd name="connsiteX38" fmla="*/ 88506 w 167980"/>
                <a:gd name="connsiteY38" fmla="*/ 542006 h 934012"/>
                <a:gd name="connsiteX39" fmla="*/ 37045 w 167980"/>
                <a:gd name="connsiteY39" fmla="*/ 542006 h 934012"/>
                <a:gd name="connsiteX40" fmla="*/ 56337 w 167980"/>
                <a:gd name="connsiteY40" fmla="*/ 657603 h 934012"/>
                <a:gd name="connsiteX41" fmla="*/ 56337 w 167980"/>
                <a:gd name="connsiteY41" fmla="*/ 542006 h 934012"/>
                <a:gd name="connsiteX42" fmla="*/ 84524 w 167980"/>
                <a:gd name="connsiteY42" fmla="*/ 542006 h 934012"/>
                <a:gd name="connsiteX43" fmla="*/ 84524 w 167980"/>
                <a:gd name="connsiteY43" fmla="*/ 657603 h 934012"/>
                <a:gd name="connsiteX44" fmla="*/ 56337 w 167980"/>
                <a:gd name="connsiteY44" fmla="*/ 657603 h 934012"/>
                <a:gd name="connsiteX45" fmla="*/ 37045 w 167980"/>
                <a:gd name="connsiteY45" fmla="*/ 719353 h 934012"/>
                <a:gd name="connsiteX46" fmla="*/ 37045 w 167980"/>
                <a:gd name="connsiteY46" fmla="*/ 701930 h 934012"/>
                <a:gd name="connsiteX47" fmla="*/ 88506 w 167980"/>
                <a:gd name="connsiteY47" fmla="*/ 701930 h 934012"/>
                <a:gd name="connsiteX48" fmla="*/ 88506 w 167980"/>
                <a:gd name="connsiteY48" fmla="*/ 719353 h 934012"/>
                <a:gd name="connsiteX49" fmla="*/ 37045 w 167980"/>
                <a:gd name="connsiteY49" fmla="*/ 719353 h 934012"/>
                <a:gd name="connsiteX50" fmla="*/ 56337 w 167980"/>
                <a:gd name="connsiteY50" fmla="*/ 834950 h 934012"/>
                <a:gd name="connsiteX51" fmla="*/ 56337 w 167980"/>
                <a:gd name="connsiteY51" fmla="*/ 719353 h 934012"/>
                <a:gd name="connsiteX52" fmla="*/ 84524 w 167980"/>
                <a:gd name="connsiteY52" fmla="*/ 719353 h 934012"/>
                <a:gd name="connsiteX53" fmla="*/ 84524 w 167980"/>
                <a:gd name="connsiteY53" fmla="*/ 834950 h 934012"/>
                <a:gd name="connsiteX54" fmla="*/ 56337 w 167980"/>
                <a:gd name="connsiteY54" fmla="*/ 834950 h 934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167980" h="934012">
                  <a:moveTo>
                    <a:pt x="165095" y="34"/>
                  </a:moveTo>
                  <a:lnTo>
                    <a:pt x="-2885" y="34"/>
                  </a:lnTo>
                  <a:lnTo>
                    <a:pt x="-2885" y="934047"/>
                  </a:lnTo>
                  <a:lnTo>
                    <a:pt x="165095" y="934047"/>
                  </a:lnTo>
                  <a:lnTo>
                    <a:pt x="165095" y="34"/>
                  </a:lnTo>
                  <a:moveTo>
                    <a:pt x="37045" y="26592"/>
                  </a:moveTo>
                  <a:lnTo>
                    <a:pt x="37045" y="9169"/>
                  </a:lnTo>
                  <a:lnTo>
                    <a:pt x="88506" y="9169"/>
                  </a:lnTo>
                  <a:lnTo>
                    <a:pt x="88506" y="26592"/>
                  </a:lnTo>
                  <a:lnTo>
                    <a:pt x="37045" y="26592"/>
                  </a:lnTo>
                  <a:moveTo>
                    <a:pt x="56337" y="142189"/>
                  </a:moveTo>
                  <a:lnTo>
                    <a:pt x="56337" y="26592"/>
                  </a:lnTo>
                  <a:lnTo>
                    <a:pt x="84524" y="26592"/>
                  </a:lnTo>
                  <a:lnTo>
                    <a:pt x="84524" y="142189"/>
                  </a:lnTo>
                  <a:lnTo>
                    <a:pt x="56337" y="142189"/>
                  </a:lnTo>
                  <a:moveTo>
                    <a:pt x="37045" y="187308"/>
                  </a:moveTo>
                  <a:lnTo>
                    <a:pt x="37045" y="169889"/>
                  </a:lnTo>
                  <a:lnTo>
                    <a:pt x="88506" y="169889"/>
                  </a:lnTo>
                  <a:lnTo>
                    <a:pt x="88506" y="187308"/>
                  </a:lnTo>
                  <a:lnTo>
                    <a:pt x="37045" y="187308"/>
                  </a:lnTo>
                  <a:moveTo>
                    <a:pt x="56337" y="302905"/>
                  </a:moveTo>
                  <a:lnTo>
                    <a:pt x="56337" y="187308"/>
                  </a:lnTo>
                  <a:lnTo>
                    <a:pt x="84524" y="187308"/>
                  </a:lnTo>
                  <a:lnTo>
                    <a:pt x="84524" y="302905"/>
                  </a:lnTo>
                  <a:lnTo>
                    <a:pt x="56337" y="302905"/>
                  </a:lnTo>
                  <a:moveTo>
                    <a:pt x="37045" y="364652"/>
                  </a:moveTo>
                  <a:lnTo>
                    <a:pt x="37045" y="347232"/>
                  </a:lnTo>
                  <a:lnTo>
                    <a:pt x="88506" y="347232"/>
                  </a:lnTo>
                  <a:lnTo>
                    <a:pt x="88506" y="364652"/>
                  </a:lnTo>
                  <a:lnTo>
                    <a:pt x="37045" y="364652"/>
                  </a:lnTo>
                  <a:moveTo>
                    <a:pt x="56337" y="480249"/>
                  </a:moveTo>
                  <a:lnTo>
                    <a:pt x="56337" y="364652"/>
                  </a:lnTo>
                  <a:lnTo>
                    <a:pt x="84524" y="364652"/>
                  </a:lnTo>
                  <a:lnTo>
                    <a:pt x="84524" y="480249"/>
                  </a:lnTo>
                  <a:lnTo>
                    <a:pt x="56337" y="480249"/>
                  </a:lnTo>
                  <a:moveTo>
                    <a:pt x="37045" y="542006"/>
                  </a:moveTo>
                  <a:lnTo>
                    <a:pt x="37045" y="524586"/>
                  </a:lnTo>
                  <a:lnTo>
                    <a:pt x="88506" y="524586"/>
                  </a:lnTo>
                  <a:lnTo>
                    <a:pt x="88506" y="542006"/>
                  </a:lnTo>
                  <a:lnTo>
                    <a:pt x="37045" y="542006"/>
                  </a:lnTo>
                  <a:moveTo>
                    <a:pt x="56337" y="657603"/>
                  </a:moveTo>
                  <a:lnTo>
                    <a:pt x="56337" y="542006"/>
                  </a:lnTo>
                  <a:lnTo>
                    <a:pt x="84524" y="542006"/>
                  </a:lnTo>
                  <a:lnTo>
                    <a:pt x="84524" y="657603"/>
                  </a:lnTo>
                  <a:lnTo>
                    <a:pt x="56337" y="657603"/>
                  </a:lnTo>
                  <a:moveTo>
                    <a:pt x="37045" y="719353"/>
                  </a:moveTo>
                  <a:lnTo>
                    <a:pt x="37045" y="701930"/>
                  </a:lnTo>
                  <a:lnTo>
                    <a:pt x="88506" y="701930"/>
                  </a:lnTo>
                  <a:lnTo>
                    <a:pt x="88506" y="719353"/>
                  </a:lnTo>
                  <a:lnTo>
                    <a:pt x="37045" y="719353"/>
                  </a:lnTo>
                  <a:moveTo>
                    <a:pt x="56337" y="834950"/>
                  </a:moveTo>
                  <a:lnTo>
                    <a:pt x="56337" y="719353"/>
                  </a:lnTo>
                  <a:lnTo>
                    <a:pt x="84524" y="719353"/>
                  </a:lnTo>
                  <a:lnTo>
                    <a:pt x="84524" y="834950"/>
                  </a:lnTo>
                  <a:lnTo>
                    <a:pt x="56337" y="834950"/>
                  </a:lnTo>
                </a:path>
              </a:pathLst>
            </a:custGeom>
            <a:solidFill>
              <a:srgbClr val="C25D43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62" name="Freeform: Shape 1061">
              <a:extLst>
                <a:ext uri="{FF2B5EF4-FFF2-40B4-BE49-F238E27FC236}">
                  <a16:creationId xmlns:a16="http://schemas.microsoft.com/office/drawing/2014/main" id="{BE098B4D-E212-B4D4-8C42-B5CAF15A89D3}"/>
                </a:ext>
              </a:extLst>
            </p:cNvPr>
            <p:cNvSpPr/>
            <p:nvPr/>
          </p:nvSpPr>
          <p:spPr>
            <a:xfrm flipV="1">
              <a:off x="5894608" y="5419605"/>
              <a:ext cx="28189" cy="115596"/>
            </a:xfrm>
            <a:custGeom>
              <a:avLst/>
              <a:gdLst>
                <a:gd name="connsiteX0" fmla="*/ -2875 w 28189"/>
                <a:gd name="connsiteY0" fmla="*/ -347 h 115596"/>
                <a:gd name="connsiteX1" fmla="*/ 25314 w 28189"/>
                <a:gd name="connsiteY1" fmla="*/ -347 h 115596"/>
                <a:gd name="connsiteX2" fmla="*/ 25314 w 28189"/>
                <a:gd name="connsiteY2" fmla="*/ 115250 h 115596"/>
                <a:gd name="connsiteX3" fmla="*/ -2875 w 28189"/>
                <a:gd name="connsiteY3" fmla="*/ 115250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89" h="115596">
                  <a:moveTo>
                    <a:pt x="-2875" y="-347"/>
                  </a:moveTo>
                  <a:lnTo>
                    <a:pt x="25314" y="-347"/>
                  </a:lnTo>
                  <a:lnTo>
                    <a:pt x="25314" y="115250"/>
                  </a:lnTo>
                  <a:lnTo>
                    <a:pt x="-2875" y="115250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63" name="Freeform: Shape 1062">
              <a:extLst>
                <a:ext uri="{FF2B5EF4-FFF2-40B4-BE49-F238E27FC236}">
                  <a16:creationId xmlns:a16="http://schemas.microsoft.com/office/drawing/2014/main" id="{BB25FDBD-2212-8E34-961F-8491A7401BBE}"/>
                </a:ext>
              </a:extLst>
            </p:cNvPr>
            <p:cNvSpPr/>
            <p:nvPr/>
          </p:nvSpPr>
          <p:spPr>
            <a:xfrm flipV="1">
              <a:off x="5875316" y="5535202"/>
              <a:ext cx="51459" cy="17423"/>
            </a:xfrm>
            <a:custGeom>
              <a:avLst/>
              <a:gdLst>
                <a:gd name="connsiteX0" fmla="*/ -2868 w 51459"/>
                <a:gd name="connsiteY0" fmla="*/ -265 h 17423"/>
                <a:gd name="connsiteX1" fmla="*/ 48592 w 51459"/>
                <a:gd name="connsiteY1" fmla="*/ -265 h 17423"/>
                <a:gd name="connsiteX2" fmla="*/ 48592 w 51459"/>
                <a:gd name="connsiteY2" fmla="*/ 17158 h 17423"/>
                <a:gd name="connsiteX3" fmla="*/ -2868 w 51459"/>
                <a:gd name="connsiteY3" fmla="*/ 17158 h 17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459" h="17423">
                  <a:moveTo>
                    <a:pt x="-2868" y="-265"/>
                  </a:moveTo>
                  <a:lnTo>
                    <a:pt x="48592" y="-265"/>
                  </a:lnTo>
                  <a:lnTo>
                    <a:pt x="48592" y="17158"/>
                  </a:lnTo>
                  <a:lnTo>
                    <a:pt x="-2868" y="17158"/>
                  </a:lnTo>
                  <a:close/>
                </a:path>
              </a:pathLst>
            </a:custGeom>
            <a:solidFill>
              <a:srgbClr val="A7A9A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64" name="Freeform: Shape 1063">
              <a:extLst>
                <a:ext uri="{FF2B5EF4-FFF2-40B4-BE49-F238E27FC236}">
                  <a16:creationId xmlns:a16="http://schemas.microsoft.com/office/drawing/2014/main" id="{6A3CAD1D-6D53-6BFD-EE0D-CC3F44CAA4EA}"/>
                </a:ext>
              </a:extLst>
            </p:cNvPr>
            <p:cNvSpPr/>
            <p:nvPr/>
          </p:nvSpPr>
          <p:spPr>
            <a:xfrm flipV="1">
              <a:off x="5894608" y="5596952"/>
              <a:ext cx="28189" cy="115596"/>
            </a:xfrm>
            <a:custGeom>
              <a:avLst/>
              <a:gdLst>
                <a:gd name="connsiteX0" fmla="*/ -2875 w 28189"/>
                <a:gd name="connsiteY0" fmla="*/ -129 h 115596"/>
                <a:gd name="connsiteX1" fmla="*/ 25314 w 28189"/>
                <a:gd name="connsiteY1" fmla="*/ -129 h 115596"/>
                <a:gd name="connsiteX2" fmla="*/ 25314 w 28189"/>
                <a:gd name="connsiteY2" fmla="*/ 115468 h 115596"/>
                <a:gd name="connsiteX3" fmla="*/ -2875 w 28189"/>
                <a:gd name="connsiteY3" fmla="*/ 115468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89" h="115596">
                  <a:moveTo>
                    <a:pt x="-2875" y="-129"/>
                  </a:moveTo>
                  <a:lnTo>
                    <a:pt x="25314" y="-129"/>
                  </a:lnTo>
                  <a:lnTo>
                    <a:pt x="25314" y="115468"/>
                  </a:lnTo>
                  <a:lnTo>
                    <a:pt x="-2875" y="115468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65" name="Freeform: Shape 1064">
              <a:extLst>
                <a:ext uri="{FF2B5EF4-FFF2-40B4-BE49-F238E27FC236}">
                  <a16:creationId xmlns:a16="http://schemas.microsoft.com/office/drawing/2014/main" id="{C546881C-5655-DC2F-7599-A33CE46E47FE}"/>
                </a:ext>
              </a:extLst>
            </p:cNvPr>
            <p:cNvSpPr/>
            <p:nvPr/>
          </p:nvSpPr>
          <p:spPr>
            <a:xfrm flipV="1">
              <a:off x="5875316" y="5712549"/>
              <a:ext cx="51459" cy="17419"/>
            </a:xfrm>
            <a:custGeom>
              <a:avLst/>
              <a:gdLst>
                <a:gd name="connsiteX0" fmla="*/ -2868 w 51459"/>
                <a:gd name="connsiteY0" fmla="*/ -47 h 17419"/>
                <a:gd name="connsiteX1" fmla="*/ 48592 w 51459"/>
                <a:gd name="connsiteY1" fmla="*/ -47 h 17419"/>
                <a:gd name="connsiteX2" fmla="*/ 48592 w 51459"/>
                <a:gd name="connsiteY2" fmla="*/ 17372 h 17419"/>
                <a:gd name="connsiteX3" fmla="*/ -2868 w 51459"/>
                <a:gd name="connsiteY3" fmla="*/ 17372 h 17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459" h="17419">
                  <a:moveTo>
                    <a:pt x="-2868" y="-47"/>
                  </a:moveTo>
                  <a:lnTo>
                    <a:pt x="48592" y="-47"/>
                  </a:lnTo>
                  <a:lnTo>
                    <a:pt x="48592" y="17372"/>
                  </a:lnTo>
                  <a:lnTo>
                    <a:pt x="-2868" y="17372"/>
                  </a:lnTo>
                  <a:close/>
                </a:path>
              </a:pathLst>
            </a:custGeom>
            <a:solidFill>
              <a:srgbClr val="A7A9A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66" name="Freeform: Shape 1065">
              <a:extLst>
                <a:ext uri="{FF2B5EF4-FFF2-40B4-BE49-F238E27FC236}">
                  <a16:creationId xmlns:a16="http://schemas.microsoft.com/office/drawing/2014/main" id="{36AC5CCD-52AE-EB8F-60F9-DBC7873D5B7D}"/>
                </a:ext>
              </a:extLst>
            </p:cNvPr>
            <p:cNvSpPr/>
            <p:nvPr/>
          </p:nvSpPr>
          <p:spPr>
            <a:xfrm flipV="1">
              <a:off x="5894608" y="5774306"/>
              <a:ext cx="28189" cy="115596"/>
            </a:xfrm>
            <a:custGeom>
              <a:avLst/>
              <a:gdLst>
                <a:gd name="connsiteX0" fmla="*/ -2875 w 28189"/>
                <a:gd name="connsiteY0" fmla="*/ 89 h 115596"/>
                <a:gd name="connsiteX1" fmla="*/ 25314 w 28189"/>
                <a:gd name="connsiteY1" fmla="*/ 89 h 115596"/>
                <a:gd name="connsiteX2" fmla="*/ 25314 w 28189"/>
                <a:gd name="connsiteY2" fmla="*/ 115686 h 115596"/>
                <a:gd name="connsiteX3" fmla="*/ -2875 w 28189"/>
                <a:gd name="connsiteY3" fmla="*/ 115686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89" h="115596">
                  <a:moveTo>
                    <a:pt x="-2875" y="89"/>
                  </a:moveTo>
                  <a:lnTo>
                    <a:pt x="25314" y="89"/>
                  </a:lnTo>
                  <a:lnTo>
                    <a:pt x="25314" y="115686"/>
                  </a:lnTo>
                  <a:lnTo>
                    <a:pt x="-2875" y="115686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67" name="Freeform: Shape 1066">
              <a:extLst>
                <a:ext uri="{FF2B5EF4-FFF2-40B4-BE49-F238E27FC236}">
                  <a16:creationId xmlns:a16="http://schemas.microsoft.com/office/drawing/2014/main" id="{0298C2F9-0E0C-4F92-E903-986C17455F73}"/>
                </a:ext>
              </a:extLst>
            </p:cNvPr>
            <p:cNvSpPr/>
            <p:nvPr/>
          </p:nvSpPr>
          <p:spPr>
            <a:xfrm flipV="1">
              <a:off x="5875316" y="5889904"/>
              <a:ext cx="51459" cy="17419"/>
            </a:xfrm>
            <a:custGeom>
              <a:avLst/>
              <a:gdLst>
                <a:gd name="connsiteX0" fmla="*/ -2868 w 51459"/>
                <a:gd name="connsiteY0" fmla="*/ 171 h 17419"/>
                <a:gd name="connsiteX1" fmla="*/ 48592 w 51459"/>
                <a:gd name="connsiteY1" fmla="*/ 171 h 17419"/>
                <a:gd name="connsiteX2" fmla="*/ 48592 w 51459"/>
                <a:gd name="connsiteY2" fmla="*/ 17590 h 17419"/>
                <a:gd name="connsiteX3" fmla="*/ -2868 w 51459"/>
                <a:gd name="connsiteY3" fmla="*/ 17590 h 17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459" h="17419">
                  <a:moveTo>
                    <a:pt x="-2868" y="171"/>
                  </a:moveTo>
                  <a:lnTo>
                    <a:pt x="48592" y="171"/>
                  </a:lnTo>
                  <a:lnTo>
                    <a:pt x="48592" y="17590"/>
                  </a:lnTo>
                  <a:lnTo>
                    <a:pt x="-2868" y="17590"/>
                  </a:lnTo>
                  <a:close/>
                </a:path>
              </a:pathLst>
            </a:custGeom>
            <a:solidFill>
              <a:srgbClr val="A7A9A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68" name="Freeform: Shape 1067">
              <a:extLst>
                <a:ext uri="{FF2B5EF4-FFF2-40B4-BE49-F238E27FC236}">
                  <a16:creationId xmlns:a16="http://schemas.microsoft.com/office/drawing/2014/main" id="{10E6DF11-B327-0879-D684-877147F8D9CF}"/>
                </a:ext>
              </a:extLst>
            </p:cNvPr>
            <p:cNvSpPr/>
            <p:nvPr/>
          </p:nvSpPr>
          <p:spPr>
            <a:xfrm flipV="1">
              <a:off x="5894608" y="5951650"/>
              <a:ext cx="28189" cy="115596"/>
            </a:xfrm>
            <a:custGeom>
              <a:avLst/>
              <a:gdLst>
                <a:gd name="connsiteX0" fmla="*/ -2875 w 28189"/>
                <a:gd name="connsiteY0" fmla="*/ 307 h 115596"/>
                <a:gd name="connsiteX1" fmla="*/ 25314 w 28189"/>
                <a:gd name="connsiteY1" fmla="*/ 307 h 115596"/>
                <a:gd name="connsiteX2" fmla="*/ 25314 w 28189"/>
                <a:gd name="connsiteY2" fmla="*/ 115904 h 115596"/>
                <a:gd name="connsiteX3" fmla="*/ -2875 w 28189"/>
                <a:gd name="connsiteY3" fmla="*/ 115904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89" h="115596">
                  <a:moveTo>
                    <a:pt x="-2875" y="307"/>
                  </a:moveTo>
                  <a:lnTo>
                    <a:pt x="25314" y="307"/>
                  </a:lnTo>
                  <a:lnTo>
                    <a:pt x="25314" y="115904"/>
                  </a:lnTo>
                  <a:lnTo>
                    <a:pt x="-2875" y="115904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69" name="Freeform: Shape 1068">
              <a:extLst>
                <a:ext uri="{FF2B5EF4-FFF2-40B4-BE49-F238E27FC236}">
                  <a16:creationId xmlns:a16="http://schemas.microsoft.com/office/drawing/2014/main" id="{2C83F416-E755-9243-EEED-0F99CDA01CC2}"/>
                </a:ext>
              </a:extLst>
            </p:cNvPr>
            <p:cNvSpPr/>
            <p:nvPr/>
          </p:nvSpPr>
          <p:spPr>
            <a:xfrm flipV="1">
              <a:off x="5875316" y="6067247"/>
              <a:ext cx="51459" cy="17419"/>
            </a:xfrm>
            <a:custGeom>
              <a:avLst/>
              <a:gdLst>
                <a:gd name="connsiteX0" fmla="*/ -2868 w 51459"/>
                <a:gd name="connsiteY0" fmla="*/ 389 h 17419"/>
                <a:gd name="connsiteX1" fmla="*/ 48592 w 51459"/>
                <a:gd name="connsiteY1" fmla="*/ 389 h 17419"/>
                <a:gd name="connsiteX2" fmla="*/ 48592 w 51459"/>
                <a:gd name="connsiteY2" fmla="*/ 17809 h 17419"/>
                <a:gd name="connsiteX3" fmla="*/ -2868 w 51459"/>
                <a:gd name="connsiteY3" fmla="*/ 17809 h 17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459" h="17419">
                  <a:moveTo>
                    <a:pt x="-2868" y="389"/>
                  </a:moveTo>
                  <a:lnTo>
                    <a:pt x="48592" y="389"/>
                  </a:lnTo>
                  <a:lnTo>
                    <a:pt x="48592" y="17809"/>
                  </a:lnTo>
                  <a:lnTo>
                    <a:pt x="-2868" y="17809"/>
                  </a:lnTo>
                  <a:close/>
                </a:path>
              </a:pathLst>
            </a:custGeom>
            <a:solidFill>
              <a:srgbClr val="A7A9A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70" name="Freeform: Shape 1069">
              <a:extLst>
                <a:ext uri="{FF2B5EF4-FFF2-40B4-BE49-F238E27FC236}">
                  <a16:creationId xmlns:a16="http://schemas.microsoft.com/office/drawing/2014/main" id="{CE374FBE-E747-DC9E-51FE-F348D8450DCF}"/>
                </a:ext>
              </a:extLst>
            </p:cNvPr>
            <p:cNvSpPr/>
            <p:nvPr/>
          </p:nvSpPr>
          <p:spPr>
            <a:xfrm flipV="1">
              <a:off x="5835386" y="5285500"/>
              <a:ext cx="167980" cy="20647"/>
            </a:xfrm>
            <a:custGeom>
              <a:avLst/>
              <a:gdLst>
                <a:gd name="connsiteX0" fmla="*/ 165095 w 167980"/>
                <a:gd name="connsiteY0" fmla="*/ -570 h 20647"/>
                <a:gd name="connsiteX1" fmla="*/ -2885 w 167980"/>
                <a:gd name="connsiteY1" fmla="*/ -570 h 20647"/>
                <a:gd name="connsiteX2" fmla="*/ -2885 w 167980"/>
                <a:gd name="connsiteY2" fmla="*/ 20077 h 20647"/>
                <a:gd name="connsiteX3" fmla="*/ 165095 w 167980"/>
                <a:gd name="connsiteY3" fmla="*/ 20077 h 20647"/>
                <a:gd name="connsiteX4" fmla="*/ 165095 w 167980"/>
                <a:gd name="connsiteY4" fmla="*/ -570 h 20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980" h="20647">
                  <a:moveTo>
                    <a:pt x="165095" y="-570"/>
                  </a:moveTo>
                  <a:lnTo>
                    <a:pt x="-2885" y="-570"/>
                  </a:lnTo>
                  <a:lnTo>
                    <a:pt x="-2885" y="20077"/>
                  </a:lnTo>
                  <a:lnTo>
                    <a:pt x="165095" y="20077"/>
                  </a:lnTo>
                  <a:lnTo>
                    <a:pt x="165095" y="-570"/>
                  </a:lnTo>
                </a:path>
              </a:pathLst>
            </a:custGeom>
            <a:solidFill>
              <a:srgbClr val="C25D43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71" name="Freeform: Shape 1070">
              <a:extLst>
                <a:ext uri="{FF2B5EF4-FFF2-40B4-BE49-F238E27FC236}">
                  <a16:creationId xmlns:a16="http://schemas.microsoft.com/office/drawing/2014/main" id="{0F1272A3-3DD4-5B76-8063-338C4D5892F9}"/>
                </a:ext>
              </a:extLst>
            </p:cNvPr>
            <p:cNvSpPr/>
            <p:nvPr/>
          </p:nvSpPr>
          <p:spPr>
            <a:xfrm flipV="1">
              <a:off x="5894608" y="6112366"/>
              <a:ext cx="28189" cy="115596"/>
            </a:xfrm>
            <a:custGeom>
              <a:avLst/>
              <a:gdLst>
                <a:gd name="connsiteX0" fmla="*/ -2875 w 28189"/>
                <a:gd name="connsiteY0" fmla="*/ 505 h 115596"/>
                <a:gd name="connsiteX1" fmla="*/ 25314 w 28189"/>
                <a:gd name="connsiteY1" fmla="*/ 505 h 115596"/>
                <a:gd name="connsiteX2" fmla="*/ 25314 w 28189"/>
                <a:gd name="connsiteY2" fmla="*/ 116102 h 115596"/>
                <a:gd name="connsiteX3" fmla="*/ -2875 w 28189"/>
                <a:gd name="connsiteY3" fmla="*/ 116102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89" h="115596">
                  <a:moveTo>
                    <a:pt x="-2875" y="505"/>
                  </a:moveTo>
                  <a:lnTo>
                    <a:pt x="25314" y="505"/>
                  </a:lnTo>
                  <a:lnTo>
                    <a:pt x="25314" y="116102"/>
                  </a:lnTo>
                  <a:lnTo>
                    <a:pt x="-2875" y="116102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72" name="Freeform: Shape 1071">
              <a:extLst>
                <a:ext uri="{FF2B5EF4-FFF2-40B4-BE49-F238E27FC236}">
                  <a16:creationId xmlns:a16="http://schemas.microsoft.com/office/drawing/2014/main" id="{D1BA1D2D-E0B2-501C-25A2-DBF1E8CB37B9}"/>
                </a:ext>
              </a:extLst>
            </p:cNvPr>
            <p:cNvSpPr/>
            <p:nvPr/>
          </p:nvSpPr>
          <p:spPr>
            <a:xfrm flipV="1">
              <a:off x="5875316" y="6227963"/>
              <a:ext cx="51459" cy="17423"/>
            </a:xfrm>
            <a:custGeom>
              <a:avLst/>
              <a:gdLst>
                <a:gd name="connsiteX0" fmla="*/ -2868 w 51459"/>
                <a:gd name="connsiteY0" fmla="*/ 586 h 17423"/>
                <a:gd name="connsiteX1" fmla="*/ 48592 w 51459"/>
                <a:gd name="connsiteY1" fmla="*/ 586 h 17423"/>
                <a:gd name="connsiteX2" fmla="*/ 48592 w 51459"/>
                <a:gd name="connsiteY2" fmla="*/ 18010 h 17423"/>
                <a:gd name="connsiteX3" fmla="*/ -2868 w 51459"/>
                <a:gd name="connsiteY3" fmla="*/ 18010 h 17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459" h="17423">
                  <a:moveTo>
                    <a:pt x="-2868" y="586"/>
                  </a:moveTo>
                  <a:lnTo>
                    <a:pt x="48592" y="586"/>
                  </a:lnTo>
                  <a:lnTo>
                    <a:pt x="48592" y="18010"/>
                  </a:lnTo>
                  <a:lnTo>
                    <a:pt x="-2868" y="18010"/>
                  </a:lnTo>
                  <a:close/>
                </a:path>
              </a:pathLst>
            </a:custGeom>
            <a:solidFill>
              <a:srgbClr val="A7A9A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73" name="Freeform: Shape 1072">
              <a:extLst>
                <a:ext uri="{FF2B5EF4-FFF2-40B4-BE49-F238E27FC236}">
                  <a16:creationId xmlns:a16="http://schemas.microsoft.com/office/drawing/2014/main" id="{F3B3E764-74AF-52EA-DB1B-B89C4C6586A1}"/>
                </a:ext>
              </a:extLst>
            </p:cNvPr>
            <p:cNvSpPr/>
            <p:nvPr/>
          </p:nvSpPr>
          <p:spPr>
            <a:xfrm flipV="1">
              <a:off x="5835386" y="5306146"/>
              <a:ext cx="167977" cy="14362"/>
            </a:xfrm>
            <a:custGeom>
              <a:avLst/>
              <a:gdLst>
                <a:gd name="connsiteX0" fmla="*/ -2885 w 167977"/>
                <a:gd name="connsiteY0" fmla="*/ -549 h 14362"/>
                <a:gd name="connsiteX1" fmla="*/ 165093 w 167977"/>
                <a:gd name="connsiteY1" fmla="*/ -549 h 14362"/>
                <a:gd name="connsiteX2" fmla="*/ 165093 w 167977"/>
                <a:gd name="connsiteY2" fmla="*/ 13814 h 14362"/>
                <a:gd name="connsiteX3" fmla="*/ -2885 w 167977"/>
                <a:gd name="connsiteY3" fmla="*/ 13814 h 14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977" h="14362">
                  <a:moveTo>
                    <a:pt x="-2885" y="-549"/>
                  </a:moveTo>
                  <a:lnTo>
                    <a:pt x="165093" y="-549"/>
                  </a:lnTo>
                  <a:lnTo>
                    <a:pt x="165093" y="13814"/>
                  </a:lnTo>
                  <a:lnTo>
                    <a:pt x="-2885" y="13814"/>
                  </a:lnTo>
                  <a:close/>
                </a:path>
              </a:pathLst>
            </a:custGeom>
            <a:solidFill>
              <a:srgbClr val="8F9192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74" name="Freeform: Shape 1073">
              <a:extLst>
                <a:ext uri="{FF2B5EF4-FFF2-40B4-BE49-F238E27FC236}">
                  <a16:creationId xmlns:a16="http://schemas.microsoft.com/office/drawing/2014/main" id="{99511B1E-0D88-6DDA-901A-51C928AD0296}"/>
                </a:ext>
              </a:extLst>
            </p:cNvPr>
            <p:cNvSpPr/>
            <p:nvPr/>
          </p:nvSpPr>
          <p:spPr>
            <a:xfrm flipV="1">
              <a:off x="5822416" y="5236849"/>
              <a:ext cx="133304" cy="48651"/>
            </a:xfrm>
            <a:custGeom>
              <a:avLst/>
              <a:gdLst>
                <a:gd name="connsiteX0" fmla="*/ -2857 w 133304"/>
                <a:gd name="connsiteY0" fmla="*/ -613 h 48651"/>
                <a:gd name="connsiteX1" fmla="*/ 130448 w 133304"/>
                <a:gd name="connsiteY1" fmla="*/ -613 h 48651"/>
                <a:gd name="connsiteX2" fmla="*/ 130448 w 133304"/>
                <a:gd name="connsiteY2" fmla="*/ 48038 h 48651"/>
                <a:gd name="connsiteX3" fmla="*/ -2857 w 133304"/>
                <a:gd name="connsiteY3" fmla="*/ 48038 h 48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304" h="48651">
                  <a:moveTo>
                    <a:pt x="-2857" y="-613"/>
                  </a:moveTo>
                  <a:lnTo>
                    <a:pt x="130448" y="-613"/>
                  </a:lnTo>
                  <a:lnTo>
                    <a:pt x="130448" y="48038"/>
                  </a:lnTo>
                  <a:lnTo>
                    <a:pt x="-2857" y="48038"/>
                  </a:lnTo>
                  <a:close/>
                </a:path>
              </a:pathLst>
            </a:custGeom>
            <a:solidFill>
              <a:srgbClr val="979999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75" name="Freeform: Shape 1074">
              <a:extLst>
                <a:ext uri="{FF2B5EF4-FFF2-40B4-BE49-F238E27FC236}">
                  <a16:creationId xmlns:a16="http://schemas.microsoft.com/office/drawing/2014/main" id="{3665858B-7AA7-D775-2358-7458D4EFF109}"/>
                </a:ext>
              </a:extLst>
            </p:cNvPr>
            <p:cNvSpPr/>
            <p:nvPr/>
          </p:nvSpPr>
          <p:spPr>
            <a:xfrm flipV="1">
              <a:off x="4065530" y="4928690"/>
              <a:ext cx="1048851" cy="1326972"/>
            </a:xfrm>
            <a:custGeom>
              <a:avLst/>
              <a:gdLst>
                <a:gd name="connsiteX0" fmla="*/ -1635 w 1048851"/>
                <a:gd name="connsiteY0" fmla="*/ -206 h 1326972"/>
                <a:gd name="connsiteX1" fmla="*/ 1047217 w 1048851"/>
                <a:gd name="connsiteY1" fmla="*/ -206 h 1326972"/>
                <a:gd name="connsiteX2" fmla="*/ 1047217 w 1048851"/>
                <a:gd name="connsiteY2" fmla="*/ 1326766 h 1326972"/>
                <a:gd name="connsiteX3" fmla="*/ -1635 w 1048851"/>
                <a:gd name="connsiteY3" fmla="*/ 1326766 h 1326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8851" h="1326972">
                  <a:moveTo>
                    <a:pt x="-1635" y="-206"/>
                  </a:moveTo>
                  <a:lnTo>
                    <a:pt x="1047217" y="-206"/>
                  </a:lnTo>
                  <a:lnTo>
                    <a:pt x="1047217" y="1326766"/>
                  </a:lnTo>
                  <a:lnTo>
                    <a:pt x="-1635" y="1326766"/>
                  </a:lnTo>
                  <a:close/>
                </a:path>
              </a:pathLst>
            </a:custGeom>
            <a:solidFill>
              <a:srgbClr val="F9A78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76" name="Freeform: Shape 1075">
              <a:extLst>
                <a:ext uri="{FF2B5EF4-FFF2-40B4-BE49-F238E27FC236}">
                  <a16:creationId xmlns:a16="http://schemas.microsoft.com/office/drawing/2014/main" id="{A23A4351-D10D-1D76-0A65-FBB7EDAE7943}"/>
                </a:ext>
              </a:extLst>
            </p:cNvPr>
            <p:cNvSpPr/>
            <p:nvPr/>
          </p:nvSpPr>
          <p:spPr>
            <a:xfrm flipV="1">
              <a:off x="4049482" y="4906225"/>
              <a:ext cx="1078311" cy="44928"/>
            </a:xfrm>
            <a:custGeom>
              <a:avLst/>
              <a:gdLst>
                <a:gd name="connsiteX0" fmla="*/ -1634 w 1078311"/>
                <a:gd name="connsiteY0" fmla="*/ -1022 h 44928"/>
                <a:gd name="connsiteX1" fmla="*/ 1076677 w 1078311"/>
                <a:gd name="connsiteY1" fmla="*/ -1022 h 44928"/>
                <a:gd name="connsiteX2" fmla="*/ 1076677 w 1078311"/>
                <a:gd name="connsiteY2" fmla="*/ 43906 h 44928"/>
                <a:gd name="connsiteX3" fmla="*/ -1634 w 1078311"/>
                <a:gd name="connsiteY3" fmla="*/ 43906 h 44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8311" h="44928">
                  <a:moveTo>
                    <a:pt x="-1634" y="-1022"/>
                  </a:moveTo>
                  <a:lnTo>
                    <a:pt x="1076677" y="-1022"/>
                  </a:lnTo>
                  <a:lnTo>
                    <a:pt x="1076677" y="43906"/>
                  </a:lnTo>
                  <a:lnTo>
                    <a:pt x="-1634" y="43906"/>
                  </a:lnTo>
                  <a:close/>
                </a:path>
              </a:pathLst>
            </a:custGeom>
            <a:solidFill>
              <a:srgbClr val="F57F62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77" name="Freeform: Shape 1076">
              <a:extLst>
                <a:ext uri="{FF2B5EF4-FFF2-40B4-BE49-F238E27FC236}">
                  <a16:creationId xmlns:a16="http://schemas.microsoft.com/office/drawing/2014/main" id="{687F76D7-0416-5F3B-F58E-A9A04313DA30}"/>
                </a:ext>
              </a:extLst>
            </p:cNvPr>
            <p:cNvSpPr/>
            <p:nvPr/>
          </p:nvSpPr>
          <p:spPr>
            <a:xfrm flipV="1">
              <a:off x="4065530" y="5027797"/>
              <a:ext cx="1048851" cy="36999"/>
            </a:xfrm>
            <a:custGeom>
              <a:avLst/>
              <a:gdLst>
                <a:gd name="connsiteX0" fmla="*/ -1635 w 1048851"/>
                <a:gd name="connsiteY0" fmla="*/ -877 h 36999"/>
                <a:gd name="connsiteX1" fmla="*/ 1047217 w 1048851"/>
                <a:gd name="connsiteY1" fmla="*/ -877 h 36999"/>
                <a:gd name="connsiteX2" fmla="*/ 1047217 w 1048851"/>
                <a:gd name="connsiteY2" fmla="*/ 36123 h 36999"/>
                <a:gd name="connsiteX3" fmla="*/ -1635 w 1048851"/>
                <a:gd name="connsiteY3" fmla="*/ 36123 h 36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8851" h="36999">
                  <a:moveTo>
                    <a:pt x="-1635" y="-877"/>
                  </a:moveTo>
                  <a:lnTo>
                    <a:pt x="1047217" y="-877"/>
                  </a:lnTo>
                  <a:lnTo>
                    <a:pt x="1047217" y="36123"/>
                  </a:lnTo>
                  <a:lnTo>
                    <a:pt x="-1635" y="36123"/>
                  </a:lnTo>
                  <a:close/>
                </a:path>
              </a:pathLst>
            </a:custGeom>
            <a:solidFill>
              <a:srgbClr val="F57F62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78" name="Freeform: Shape 1077">
              <a:extLst>
                <a:ext uri="{FF2B5EF4-FFF2-40B4-BE49-F238E27FC236}">
                  <a16:creationId xmlns:a16="http://schemas.microsoft.com/office/drawing/2014/main" id="{7912D336-6C05-1711-3E65-9E7F55592574}"/>
                </a:ext>
              </a:extLst>
            </p:cNvPr>
            <p:cNvSpPr/>
            <p:nvPr/>
          </p:nvSpPr>
          <p:spPr>
            <a:xfrm flipV="1">
              <a:off x="4065530" y="4980225"/>
              <a:ext cx="1048851" cy="18499"/>
            </a:xfrm>
            <a:custGeom>
              <a:avLst/>
              <a:gdLst>
                <a:gd name="connsiteX0" fmla="*/ -1635 w 1048851"/>
                <a:gd name="connsiteY0" fmla="*/ -947 h 18499"/>
                <a:gd name="connsiteX1" fmla="*/ 1047217 w 1048851"/>
                <a:gd name="connsiteY1" fmla="*/ -947 h 18499"/>
                <a:gd name="connsiteX2" fmla="*/ 1047217 w 1048851"/>
                <a:gd name="connsiteY2" fmla="*/ 17553 h 18499"/>
                <a:gd name="connsiteX3" fmla="*/ -1635 w 1048851"/>
                <a:gd name="connsiteY3" fmla="*/ 17553 h 18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8851" h="18499">
                  <a:moveTo>
                    <a:pt x="-1635" y="-947"/>
                  </a:moveTo>
                  <a:lnTo>
                    <a:pt x="1047217" y="-947"/>
                  </a:lnTo>
                  <a:lnTo>
                    <a:pt x="1047217" y="17553"/>
                  </a:lnTo>
                  <a:lnTo>
                    <a:pt x="-1635" y="17553"/>
                  </a:lnTo>
                  <a:close/>
                </a:path>
              </a:pathLst>
            </a:custGeom>
            <a:solidFill>
              <a:srgbClr val="F57F62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79" name="Freeform: Shape 1078">
              <a:extLst>
                <a:ext uri="{FF2B5EF4-FFF2-40B4-BE49-F238E27FC236}">
                  <a16:creationId xmlns:a16="http://schemas.microsoft.com/office/drawing/2014/main" id="{43A792B7-FAE0-ACDF-5C35-79DFBF46D64D}"/>
                </a:ext>
              </a:extLst>
            </p:cNvPr>
            <p:cNvSpPr/>
            <p:nvPr/>
          </p:nvSpPr>
          <p:spPr>
            <a:xfrm flipV="1">
              <a:off x="4784220" y="5059043"/>
              <a:ext cx="243148" cy="954566"/>
            </a:xfrm>
            <a:custGeom>
              <a:avLst/>
              <a:gdLst>
                <a:gd name="connsiteX0" fmla="*/ -1932 w 243148"/>
                <a:gd name="connsiteY0" fmla="*/ -275 h 954566"/>
                <a:gd name="connsiteX1" fmla="*/ 241216 w 243148"/>
                <a:gd name="connsiteY1" fmla="*/ -275 h 954566"/>
                <a:gd name="connsiteX2" fmla="*/ 241216 w 243148"/>
                <a:gd name="connsiteY2" fmla="*/ 954291 h 954566"/>
                <a:gd name="connsiteX3" fmla="*/ -1932 w 243148"/>
                <a:gd name="connsiteY3" fmla="*/ 954291 h 954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3148" h="954566">
                  <a:moveTo>
                    <a:pt x="-1932" y="-275"/>
                  </a:moveTo>
                  <a:lnTo>
                    <a:pt x="241216" y="-275"/>
                  </a:lnTo>
                  <a:lnTo>
                    <a:pt x="241216" y="954291"/>
                  </a:lnTo>
                  <a:lnTo>
                    <a:pt x="-1932" y="954291"/>
                  </a:lnTo>
                  <a:close/>
                </a:path>
              </a:pathLst>
            </a:custGeom>
            <a:solidFill>
              <a:srgbClr val="F57F62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80" name="Freeform: Shape 1079">
              <a:extLst>
                <a:ext uri="{FF2B5EF4-FFF2-40B4-BE49-F238E27FC236}">
                  <a16:creationId xmlns:a16="http://schemas.microsoft.com/office/drawing/2014/main" id="{F85EDB5C-592F-18F7-10D5-9F6CB86A9B4C}"/>
                </a:ext>
              </a:extLst>
            </p:cNvPr>
            <p:cNvSpPr/>
            <p:nvPr/>
          </p:nvSpPr>
          <p:spPr>
            <a:xfrm flipV="1">
              <a:off x="4289746" y="5059043"/>
              <a:ext cx="243151" cy="954566"/>
            </a:xfrm>
            <a:custGeom>
              <a:avLst/>
              <a:gdLst>
                <a:gd name="connsiteX0" fmla="*/ -1467 w 243151"/>
                <a:gd name="connsiteY0" fmla="*/ -275 h 954566"/>
                <a:gd name="connsiteX1" fmla="*/ 241684 w 243151"/>
                <a:gd name="connsiteY1" fmla="*/ -275 h 954566"/>
                <a:gd name="connsiteX2" fmla="*/ 241684 w 243151"/>
                <a:gd name="connsiteY2" fmla="*/ 954291 h 954566"/>
                <a:gd name="connsiteX3" fmla="*/ -1467 w 243151"/>
                <a:gd name="connsiteY3" fmla="*/ 954291 h 954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3151" h="954566">
                  <a:moveTo>
                    <a:pt x="-1467" y="-275"/>
                  </a:moveTo>
                  <a:lnTo>
                    <a:pt x="241684" y="-275"/>
                  </a:lnTo>
                  <a:lnTo>
                    <a:pt x="241684" y="954291"/>
                  </a:lnTo>
                  <a:lnTo>
                    <a:pt x="-1467" y="954291"/>
                  </a:lnTo>
                  <a:close/>
                </a:path>
              </a:pathLst>
            </a:custGeom>
            <a:solidFill>
              <a:srgbClr val="F57F62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81" name="Freeform: Shape 1080">
              <a:extLst>
                <a:ext uri="{FF2B5EF4-FFF2-40B4-BE49-F238E27FC236}">
                  <a16:creationId xmlns:a16="http://schemas.microsoft.com/office/drawing/2014/main" id="{67CFEFC5-2A19-AF8D-26EF-7C7433ECFD49}"/>
                </a:ext>
              </a:extLst>
            </p:cNvPr>
            <p:cNvSpPr/>
            <p:nvPr/>
          </p:nvSpPr>
          <p:spPr>
            <a:xfrm flipV="1">
              <a:off x="4065530" y="6013609"/>
              <a:ext cx="1062263" cy="37010"/>
            </a:xfrm>
            <a:custGeom>
              <a:avLst/>
              <a:gdLst>
                <a:gd name="connsiteX0" fmla="*/ -1642 w 1062263"/>
                <a:gd name="connsiteY0" fmla="*/ 335 h 37010"/>
                <a:gd name="connsiteX1" fmla="*/ 1060622 w 1062263"/>
                <a:gd name="connsiteY1" fmla="*/ 335 h 37010"/>
                <a:gd name="connsiteX2" fmla="*/ 1060622 w 1062263"/>
                <a:gd name="connsiteY2" fmla="*/ 37345 h 37010"/>
                <a:gd name="connsiteX3" fmla="*/ -1642 w 1062263"/>
                <a:gd name="connsiteY3" fmla="*/ 37345 h 37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2263" h="37010">
                  <a:moveTo>
                    <a:pt x="-1642" y="335"/>
                  </a:moveTo>
                  <a:lnTo>
                    <a:pt x="1060622" y="335"/>
                  </a:lnTo>
                  <a:lnTo>
                    <a:pt x="1060622" y="37345"/>
                  </a:lnTo>
                  <a:lnTo>
                    <a:pt x="-1642" y="37345"/>
                  </a:lnTo>
                  <a:close/>
                </a:path>
              </a:pathLst>
            </a:custGeom>
            <a:solidFill>
              <a:srgbClr val="F57F62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82" name="Freeform: Shape 1081">
              <a:extLst>
                <a:ext uri="{FF2B5EF4-FFF2-40B4-BE49-F238E27FC236}">
                  <a16:creationId xmlns:a16="http://schemas.microsoft.com/office/drawing/2014/main" id="{3AE11129-BE15-4EFF-03E8-8983B5EDFBF1}"/>
                </a:ext>
              </a:extLst>
            </p:cNvPr>
            <p:cNvSpPr/>
            <p:nvPr/>
          </p:nvSpPr>
          <p:spPr>
            <a:xfrm flipV="1">
              <a:off x="4551634" y="6069119"/>
              <a:ext cx="185004" cy="185002"/>
            </a:xfrm>
            <a:custGeom>
              <a:avLst/>
              <a:gdLst>
                <a:gd name="connsiteX0" fmla="*/ 183318 w 185004"/>
                <a:gd name="connsiteY0" fmla="*/ 185496 h 185002"/>
                <a:gd name="connsiteX1" fmla="*/ -1686 w 185004"/>
                <a:gd name="connsiteY1" fmla="*/ 185496 h 185002"/>
                <a:gd name="connsiteX2" fmla="*/ -1686 w 185004"/>
                <a:gd name="connsiteY2" fmla="*/ 494 h 185002"/>
                <a:gd name="connsiteX3" fmla="*/ 183318 w 185004"/>
                <a:gd name="connsiteY3" fmla="*/ 494 h 185002"/>
                <a:gd name="connsiteX4" fmla="*/ 183318 w 185004"/>
                <a:gd name="connsiteY4" fmla="*/ 185496 h 18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5004" h="185002">
                  <a:moveTo>
                    <a:pt x="183318" y="185496"/>
                  </a:moveTo>
                  <a:lnTo>
                    <a:pt x="-1686" y="185496"/>
                  </a:lnTo>
                  <a:lnTo>
                    <a:pt x="-1686" y="494"/>
                  </a:lnTo>
                  <a:lnTo>
                    <a:pt x="183318" y="494"/>
                  </a:lnTo>
                  <a:lnTo>
                    <a:pt x="183318" y="185496"/>
                  </a:lnTo>
                </a:path>
              </a:pathLst>
            </a:custGeom>
            <a:solidFill>
              <a:srgbClr val="F57F62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83" name="Freeform: Shape 1082">
              <a:extLst>
                <a:ext uri="{FF2B5EF4-FFF2-40B4-BE49-F238E27FC236}">
                  <a16:creationId xmlns:a16="http://schemas.microsoft.com/office/drawing/2014/main" id="{BF075EED-D90C-4F1D-1466-465D5D3C2A96}"/>
                </a:ext>
              </a:extLst>
            </p:cNvPr>
            <p:cNvSpPr/>
            <p:nvPr/>
          </p:nvSpPr>
          <p:spPr>
            <a:xfrm flipV="1">
              <a:off x="4812103" y="6082391"/>
              <a:ext cx="80448" cy="115596"/>
            </a:xfrm>
            <a:custGeom>
              <a:avLst/>
              <a:gdLst>
                <a:gd name="connsiteX0" fmla="*/ -1882 w 80448"/>
                <a:gd name="connsiteY0" fmla="*/ 468 h 115596"/>
                <a:gd name="connsiteX1" fmla="*/ 78566 w 80448"/>
                <a:gd name="connsiteY1" fmla="*/ 468 h 115596"/>
                <a:gd name="connsiteX2" fmla="*/ 78566 w 80448"/>
                <a:gd name="connsiteY2" fmla="*/ 116065 h 115596"/>
                <a:gd name="connsiteX3" fmla="*/ -1882 w 80448"/>
                <a:gd name="connsiteY3" fmla="*/ 116065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448" h="115596">
                  <a:moveTo>
                    <a:pt x="-1882" y="468"/>
                  </a:moveTo>
                  <a:lnTo>
                    <a:pt x="78566" y="468"/>
                  </a:lnTo>
                  <a:lnTo>
                    <a:pt x="78566" y="116065"/>
                  </a:lnTo>
                  <a:lnTo>
                    <a:pt x="-1882" y="116065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84" name="Freeform: Shape 1083">
              <a:extLst>
                <a:ext uri="{FF2B5EF4-FFF2-40B4-BE49-F238E27FC236}">
                  <a16:creationId xmlns:a16="http://schemas.microsoft.com/office/drawing/2014/main" id="{3627CEA2-C08A-4FC3-4BE0-2F0A862CDE2F}"/>
                </a:ext>
              </a:extLst>
            </p:cNvPr>
            <p:cNvSpPr/>
            <p:nvPr/>
          </p:nvSpPr>
          <p:spPr>
            <a:xfrm flipV="1">
              <a:off x="4812103" y="6082392"/>
              <a:ext cx="80450" cy="115596"/>
            </a:xfrm>
            <a:custGeom>
              <a:avLst/>
              <a:gdLst>
                <a:gd name="connsiteX0" fmla="*/ 78568 w 80450"/>
                <a:gd name="connsiteY0" fmla="*/ 468 h 115596"/>
                <a:gd name="connsiteX1" fmla="*/ 65000 w 80450"/>
                <a:gd name="connsiteY1" fmla="*/ 468 h 115596"/>
                <a:gd name="connsiteX2" fmla="*/ 65000 w 80450"/>
                <a:gd name="connsiteY2" fmla="*/ 101731 h 115596"/>
                <a:gd name="connsiteX3" fmla="*/ -1882 w 80450"/>
                <a:gd name="connsiteY3" fmla="*/ 101731 h 115596"/>
                <a:gd name="connsiteX4" fmla="*/ -1882 w 80450"/>
                <a:gd name="connsiteY4" fmla="*/ 116064 h 115596"/>
                <a:gd name="connsiteX5" fmla="*/ 78568 w 80450"/>
                <a:gd name="connsiteY5" fmla="*/ 116064 h 115596"/>
                <a:gd name="connsiteX6" fmla="*/ 78568 w 80450"/>
                <a:gd name="connsiteY6" fmla="*/ 468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0450" h="115596">
                  <a:moveTo>
                    <a:pt x="78568" y="468"/>
                  </a:moveTo>
                  <a:lnTo>
                    <a:pt x="65000" y="468"/>
                  </a:lnTo>
                  <a:lnTo>
                    <a:pt x="65000" y="101731"/>
                  </a:lnTo>
                  <a:lnTo>
                    <a:pt x="-1882" y="101731"/>
                  </a:lnTo>
                  <a:lnTo>
                    <a:pt x="-1882" y="116064"/>
                  </a:lnTo>
                  <a:lnTo>
                    <a:pt x="78568" y="116064"/>
                  </a:lnTo>
                  <a:lnTo>
                    <a:pt x="78568" y="468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85" name="Freeform: Shape 1084">
              <a:extLst>
                <a:ext uri="{FF2B5EF4-FFF2-40B4-BE49-F238E27FC236}">
                  <a16:creationId xmlns:a16="http://schemas.microsoft.com/office/drawing/2014/main" id="{94A5E1C0-CFCB-916C-C7B7-87E0DAE123B8}"/>
                </a:ext>
              </a:extLst>
            </p:cNvPr>
            <p:cNvSpPr/>
            <p:nvPr/>
          </p:nvSpPr>
          <p:spPr>
            <a:xfrm flipV="1">
              <a:off x="4812103" y="6197988"/>
              <a:ext cx="103936" cy="13613"/>
            </a:xfrm>
            <a:custGeom>
              <a:avLst/>
              <a:gdLst>
                <a:gd name="connsiteX0" fmla="*/ 102044 w 103936"/>
                <a:gd name="connsiteY0" fmla="*/ 547 h 13613"/>
                <a:gd name="connsiteX1" fmla="*/ -1893 w 103936"/>
                <a:gd name="connsiteY1" fmla="*/ 547 h 13613"/>
                <a:gd name="connsiteX2" fmla="*/ -1893 w 103936"/>
                <a:gd name="connsiteY2" fmla="*/ 14161 h 13613"/>
                <a:gd name="connsiteX3" fmla="*/ 102044 w 103936"/>
                <a:gd name="connsiteY3" fmla="*/ 14161 h 13613"/>
                <a:gd name="connsiteX4" fmla="*/ 102044 w 103936"/>
                <a:gd name="connsiteY4" fmla="*/ 547 h 13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936" h="13613">
                  <a:moveTo>
                    <a:pt x="102044" y="547"/>
                  </a:moveTo>
                  <a:lnTo>
                    <a:pt x="-1893" y="547"/>
                  </a:lnTo>
                  <a:lnTo>
                    <a:pt x="-1893" y="14161"/>
                  </a:lnTo>
                  <a:lnTo>
                    <a:pt x="102044" y="14161"/>
                  </a:lnTo>
                  <a:lnTo>
                    <a:pt x="102044" y="547"/>
                  </a:ln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86" name="Freeform: Shape 1085">
              <a:extLst>
                <a:ext uri="{FF2B5EF4-FFF2-40B4-BE49-F238E27FC236}">
                  <a16:creationId xmlns:a16="http://schemas.microsoft.com/office/drawing/2014/main" id="{1C6CE32D-24EB-9EF0-4AFF-780EDB7B6C0C}"/>
                </a:ext>
              </a:extLst>
            </p:cNvPr>
            <p:cNvSpPr/>
            <p:nvPr/>
          </p:nvSpPr>
          <p:spPr>
            <a:xfrm flipV="1">
              <a:off x="4992831" y="6082391"/>
              <a:ext cx="80448" cy="115596"/>
            </a:xfrm>
            <a:custGeom>
              <a:avLst/>
              <a:gdLst>
                <a:gd name="connsiteX0" fmla="*/ -2052 w 80448"/>
                <a:gd name="connsiteY0" fmla="*/ 468 h 115596"/>
                <a:gd name="connsiteX1" fmla="*/ 78396 w 80448"/>
                <a:gd name="connsiteY1" fmla="*/ 468 h 115596"/>
                <a:gd name="connsiteX2" fmla="*/ 78396 w 80448"/>
                <a:gd name="connsiteY2" fmla="*/ 116065 h 115596"/>
                <a:gd name="connsiteX3" fmla="*/ -2052 w 80448"/>
                <a:gd name="connsiteY3" fmla="*/ 116065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448" h="115596">
                  <a:moveTo>
                    <a:pt x="-2052" y="468"/>
                  </a:moveTo>
                  <a:lnTo>
                    <a:pt x="78396" y="468"/>
                  </a:lnTo>
                  <a:lnTo>
                    <a:pt x="78396" y="116065"/>
                  </a:lnTo>
                  <a:lnTo>
                    <a:pt x="-2052" y="116065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87" name="Freeform: Shape 1086">
              <a:extLst>
                <a:ext uri="{FF2B5EF4-FFF2-40B4-BE49-F238E27FC236}">
                  <a16:creationId xmlns:a16="http://schemas.microsoft.com/office/drawing/2014/main" id="{CE142597-085B-5E45-73FF-C56C74A03699}"/>
                </a:ext>
              </a:extLst>
            </p:cNvPr>
            <p:cNvSpPr/>
            <p:nvPr/>
          </p:nvSpPr>
          <p:spPr>
            <a:xfrm flipV="1">
              <a:off x="4992831" y="6082392"/>
              <a:ext cx="80450" cy="115596"/>
            </a:xfrm>
            <a:custGeom>
              <a:avLst/>
              <a:gdLst>
                <a:gd name="connsiteX0" fmla="*/ 78399 w 80450"/>
                <a:gd name="connsiteY0" fmla="*/ 468 h 115596"/>
                <a:gd name="connsiteX1" fmla="*/ 64821 w 80450"/>
                <a:gd name="connsiteY1" fmla="*/ 468 h 115596"/>
                <a:gd name="connsiteX2" fmla="*/ 64821 w 80450"/>
                <a:gd name="connsiteY2" fmla="*/ 101731 h 115596"/>
                <a:gd name="connsiteX3" fmla="*/ -2052 w 80450"/>
                <a:gd name="connsiteY3" fmla="*/ 101731 h 115596"/>
                <a:gd name="connsiteX4" fmla="*/ -2052 w 80450"/>
                <a:gd name="connsiteY4" fmla="*/ 116064 h 115596"/>
                <a:gd name="connsiteX5" fmla="*/ 78399 w 80450"/>
                <a:gd name="connsiteY5" fmla="*/ 116064 h 115596"/>
                <a:gd name="connsiteX6" fmla="*/ 78399 w 80450"/>
                <a:gd name="connsiteY6" fmla="*/ 468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0450" h="115596">
                  <a:moveTo>
                    <a:pt x="78399" y="468"/>
                  </a:moveTo>
                  <a:lnTo>
                    <a:pt x="64821" y="468"/>
                  </a:lnTo>
                  <a:lnTo>
                    <a:pt x="64821" y="101731"/>
                  </a:lnTo>
                  <a:lnTo>
                    <a:pt x="-2052" y="101731"/>
                  </a:lnTo>
                  <a:lnTo>
                    <a:pt x="-2052" y="116064"/>
                  </a:lnTo>
                  <a:lnTo>
                    <a:pt x="78399" y="116064"/>
                  </a:lnTo>
                  <a:lnTo>
                    <a:pt x="78399" y="468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88" name="Freeform: Shape 1087">
              <a:extLst>
                <a:ext uri="{FF2B5EF4-FFF2-40B4-BE49-F238E27FC236}">
                  <a16:creationId xmlns:a16="http://schemas.microsoft.com/office/drawing/2014/main" id="{1205191B-9DA1-43D5-B7C8-2D8697CDA1EA}"/>
                </a:ext>
              </a:extLst>
            </p:cNvPr>
            <p:cNvSpPr/>
            <p:nvPr/>
          </p:nvSpPr>
          <p:spPr>
            <a:xfrm flipV="1">
              <a:off x="4992821" y="6197988"/>
              <a:ext cx="103945" cy="13613"/>
            </a:xfrm>
            <a:custGeom>
              <a:avLst/>
              <a:gdLst>
                <a:gd name="connsiteX0" fmla="*/ 101883 w 103945"/>
                <a:gd name="connsiteY0" fmla="*/ 547 h 13613"/>
                <a:gd name="connsiteX1" fmla="*/ -2063 w 103945"/>
                <a:gd name="connsiteY1" fmla="*/ 547 h 13613"/>
                <a:gd name="connsiteX2" fmla="*/ -2063 w 103945"/>
                <a:gd name="connsiteY2" fmla="*/ 14161 h 13613"/>
                <a:gd name="connsiteX3" fmla="*/ 101883 w 103945"/>
                <a:gd name="connsiteY3" fmla="*/ 14161 h 13613"/>
                <a:gd name="connsiteX4" fmla="*/ 101883 w 103945"/>
                <a:gd name="connsiteY4" fmla="*/ 547 h 13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945" h="13613">
                  <a:moveTo>
                    <a:pt x="101883" y="547"/>
                  </a:moveTo>
                  <a:lnTo>
                    <a:pt x="-2063" y="547"/>
                  </a:lnTo>
                  <a:lnTo>
                    <a:pt x="-2063" y="14161"/>
                  </a:lnTo>
                  <a:lnTo>
                    <a:pt x="101883" y="14161"/>
                  </a:lnTo>
                  <a:lnTo>
                    <a:pt x="101883" y="547"/>
                  </a:ln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89" name="Freeform: Shape 1088">
              <a:extLst>
                <a:ext uri="{FF2B5EF4-FFF2-40B4-BE49-F238E27FC236}">
                  <a16:creationId xmlns:a16="http://schemas.microsoft.com/office/drawing/2014/main" id="{32503074-627B-C1AA-EC66-D178135ADD9A}"/>
                </a:ext>
              </a:extLst>
            </p:cNvPr>
            <p:cNvSpPr/>
            <p:nvPr/>
          </p:nvSpPr>
          <p:spPr>
            <a:xfrm flipV="1">
              <a:off x="4123729" y="6082391"/>
              <a:ext cx="80462" cy="115596"/>
            </a:xfrm>
            <a:custGeom>
              <a:avLst/>
              <a:gdLst>
                <a:gd name="connsiteX0" fmla="*/ -1235 w 80462"/>
                <a:gd name="connsiteY0" fmla="*/ 468 h 115596"/>
                <a:gd name="connsiteX1" fmla="*/ 79228 w 80462"/>
                <a:gd name="connsiteY1" fmla="*/ 468 h 115596"/>
                <a:gd name="connsiteX2" fmla="*/ 79228 w 80462"/>
                <a:gd name="connsiteY2" fmla="*/ 116065 h 115596"/>
                <a:gd name="connsiteX3" fmla="*/ -1235 w 80462"/>
                <a:gd name="connsiteY3" fmla="*/ 116065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462" h="115596">
                  <a:moveTo>
                    <a:pt x="-1235" y="468"/>
                  </a:moveTo>
                  <a:lnTo>
                    <a:pt x="79228" y="468"/>
                  </a:lnTo>
                  <a:lnTo>
                    <a:pt x="79228" y="116065"/>
                  </a:lnTo>
                  <a:lnTo>
                    <a:pt x="-1235" y="116065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90" name="Freeform: Shape 1089">
              <a:extLst>
                <a:ext uri="{FF2B5EF4-FFF2-40B4-BE49-F238E27FC236}">
                  <a16:creationId xmlns:a16="http://schemas.microsoft.com/office/drawing/2014/main" id="{3FD19C40-BFCA-6035-5834-D0E347A87284}"/>
                </a:ext>
              </a:extLst>
            </p:cNvPr>
            <p:cNvSpPr/>
            <p:nvPr/>
          </p:nvSpPr>
          <p:spPr>
            <a:xfrm flipV="1">
              <a:off x="4123729" y="6197988"/>
              <a:ext cx="103945" cy="13613"/>
            </a:xfrm>
            <a:custGeom>
              <a:avLst/>
              <a:gdLst>
                <a:gd name="connsiteX0" fmla="*/ -1246 w 103945"/>
                <a:gd name="connsiteY0" fmla="*/ 547 h 13613"/>
                <a:gd name="connsiteX1" fmla="*/ 102700 w 103945"/>
                <a:gd name="connsiteY1" fmla="*/ 547 h 13613"/>
                <a:gd name="connsiteX2" fmla="*/ 102700 w 103945"/>
                <a:gd name="connsiteY2" fmla="*/ 14161 h 13613"/>
                <a:gd name="connsiteX3" fmla="*/ -1246 w 103945"/>
                <a:gd name="connsiteY3" fmla="*/ 14161 h 13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3945" h="13613">
                  <a:moveTo>
                    <a:pt x="-1246" y="547"/>
                  </a:moveTo>
                  <a:lnTo>
                    <a:pt x="102700" y="547"/>
                  </a:lnTo>
                  <a:lnTo>
                    <a:pt x="102700" y="14161"/>
                  </a:lnTo>
                  <a:lnTo>
                    <a:pt x="-1246" y="14161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91" name="Freeform: Shape 1090">
              <a:extLst>
                <a:ext uri="{FF2B5EF4-FFF2-40B4-BE49-F238E27FC236}">
                  <a16:creationId xmlns:a16="http://schemas.microsoft.com/office/drawing/2014/main" id="{82E2C991-F9B3-8AAF-2DD1-04D1FD8A8FFF}"/>
                </a:ext>
              </a:extLst>
            </p:cNvPr>
            <p:cNvSpPr/>
            <p:nvPr/>
          </p:nvSpPr>
          <p:spPr>
            <a:xfrm flipV="1">
              <a:off x="4372814" y="6091774"/>
              <a:ext cx="80451" cy="115596"/>
            </a:xfrm>
            <a:custGeom>
              <a:avLst/>
              <a:gdLst>
                <a:gd name="connsiteX0" fmla="*/ -1469 w 80451"/>
                <a:gd name="connsiteY0" fmla="*/ 479 h 115596"/>
                <a:gd name="connsiteX1" fmla="*/ 78983 w 80451"/>
                <a:gd name="connsiteY1" fmla="*/ 479 h 115596"/>
                <a:gd name="connsiteX2" fmla="*/ 78983 w 80451"/>
                <a:gd name="connsiteY2" fmla="*/ 116076 h 115596"/>
                <a:gd name="connsiteX3" fmla="*/ -1469 w 80451"/>
                <a:gd name="connsiteY3" fmla="*/ 116076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451" h="115596">
                  <a:moveTo>
                    <a:pt x="-1469" y="479"/>
                  </a:moveTo>
                  <a:lnTo>
                    <a:pt x="78983" y="479"/>
                  </a:lnTo>
                  <a:lnTo>
                    <a:pt x="78983" y="116076"/>
                  </a:lnTo>
                  <a:lnTo>
                    <a:pt x="-1469" y="116076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92" name="Freeform: Shape 1091">
              <a:extLst>
                <a:ext uri="{FF2B5EF4-FFF2-40B4-BE49-F238E27FC236}">
                  <a16:creationId xmlns:a16="http://schemas.microsoft.com/office/drawing/2014/main" id="{3D27DC2C-93F1-452E-CD5E-73D04E396A7E}"/>
                </a:ext>
              </a:extLst>
            </p:cNvPr>
            <p:cNvSpPr/>
            <p:nvPr/>
          </p:nvSpPr>
          <p:spPr>
            <a:xfrm flipV="1">
              <a:off x="4372814" y="6091774"/>
              <a:ext cx="80450" cy="115597"/>
            </a:xfrm>
            <a:custGeom>
              <a:avLst/>
              <a:gdLst>
                <a:gd name="connsiteX0" fmla="*/ 78982 w 80450"/>
                <a:gd name="connsiteY0" fmla="*/ 479 h 115597"/>
                <a:gd name="connsiteX1" fmla="*/ 65413 w 80450"/>
                <a:gd name="connsiteY1" fmla="*/ 479 h 115597"/>
                <a:gd name="connsiteX2" fmla="*/ 65413 w 80450"/>
                <a:gd name="connsiteY2" fmla="*/ 101742 h 115597"/>
                <a:gd name="connsiteX3" fmla="*/ -1469 w 80450"/>
                <a:gd name="connsiteY3" fmla="*/ 101742 h 115597"/>
                <a:gd name="connsiteX4" fmla="*/ -1469 w 80450"/>
                <a:gd name="connsiteY4" fmla="*/ 116077 h 115597"/>
                <a:gd name="connsiteX5" fmla="*/ 78982 w 80450"/>
                <a:gd name="connsiteY5" fmla="*/ 116077 h 115597"/>
                <a:gd name="connsiteX6" fmla="*/ 78982 w 80450"/>
                <a:gd name="connsiteY6" fmla="*/ 479 h 115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0450" h="115597">
                  <a:moveTo>
                    <a:pt x="78982" y="479"/>
                  </a:moveTo>
                  <a:lnTo>
                    <a:pt x="65413" y="479"/>
                  </a:lnTo>
                  <a:lnTo>
                    <a:pt x="65413" y="101742"/>
                  </a:lnTo>
                  <a:lnTo>
                    <a:pt x="-1469" y="101742"/>
                  </a:lnTo>
                  <a:lnTo>
                    <a:pt x="-1469" y="116077"/>
                  </a:lnTo>
                  <a:lnTo>
                    <a:pt x="78982" y="116077"/>
                  </a:lnTo>
                  <a:lnTo>
                    <a:pt x="78982" y="479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93" name="Freeform: Shape 1092">
              <a:extLst>
                <a:ext uri="{FF2B5EF4-FFF2-40B4-BE49-F238E27FC236}">
                  <a16:creationId xmlns:a16="http://schemas.microsoft.com/office/drawing/2014/main" id="{F34D68B4-771E-15C0-5F5C-65F4E6DC02E9}"/>
                </a:ext>
              </a:extLst>
            </p:cNvPr>
            <p:cNvSpPr/>
            <p:nvPr/>
          </p:nvSpPr>
          <p:spPr>
            <a:xfrm flipV="1">
              <a:off x="4372814" y="6207371"/>
              <a:ext cx="103936" cy="13613"/>
            </a:xfrm>
            <a:custGeom>
              <a:avLst/>
              <a:gdLst>
                <a:gd name="connsiteX0" fmla="*/ 102457 w 103936"/>
                <a:gd name="connsiteY0" fmla="*/ 559 h 13613"/>
                <a:gd name="connsiteX1" fmla="*/ -1480 w 103936"/>
                <a:gd name="connsiteY1" fmla="*/ 559 h 13613"/>
                <a:gd name="connsiteX2" fmla="*/ -1480 w 103936"/>
                <a:gd name="connsiteY2" fmla="*/ 14173 h 13613"/>
                <a:gd name="connsiteX3" fmla="*/ 102457 w 103936"/>
                <a:gd name="connsiteY3" fmla="*/ 14173 h 13613"/>
                <a:gd name="connsiteX4" fmla="*/ 102457 w 103936"/>
                <a:gd name="connsiteY4" fmla="*/ 559 h 13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936" h="13613">
                  <a:moveTo>
                    <a:pt x="102457" y="559"/>
                  </a:moveTo>
                  <a:lnTo>
                    <a:pt x="-1480" y="559"/>
                  </a:lnTo>
                  <a:lnTo>
                    <a:pt x="-1480" y="14173"/>
                  </a:lnTo>
                  <a:lnTo>
                    <a:pt x="102457" y="14173"/>
                  </a:lnTo>
                  <a:lnTo>
                    <a:pt x="102457" y="559"/>
                  </a:ln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94" name="Freeform: Shape 1093">
              <a:extLst>
                <a:ext uri="{FF2B5EF4-FFF2-40B4-BE49-F238E27FC236}">
                  <a16:creationId xmlns:a16="http://schemas.microsoft.com/office/drawing/2014/main" id="{6D7CDCEB-C43C-F569-ECB0-6C1DC46458EF}"/>
                </a:ext>
              </a:extLst>
            </p:cNvPr>
            <p:cNvSpPr/>
            <p:nvPr/>
          </p:nvSpPr>
          <p:spPr>
            <a:xfrm flipV="1">
              <a:off x="4618323" y="5833464"/>
              <a:ext cx="80458" cy="115596"/>
            </a:xfrm>
            <a:custGeom>
              <a:avLst/>
              <a:gdLst>
                <a:gd name="connsiteX0" fmla="*/ -1700 w 80458"/>
                <a:gd name="connsiteY0" fmla="*/ 162 h 115596"/>
                <a:gd name="connsiteX1" fmla="*/ 78759 w 80458"/>
                <a:gd name="connsiteY1" fmla="*/ 162 h 115596"/>
                <a:gd name="connsiteX2" fmla="*/ 78759 w 80458"/>
                <a:gd name="connsiteY2" fmla="*/ 115759 h 115596"/>
                <a:gd name="connsiteX3" fmla="*/ -1700 w 80458"/>
                <a:gd name="connsiteY3" fmla="*/ 115759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458" h="115596">
                  <a:moveTo>
                    <a:pt x="-1700" y="162"/>
                  </a:moveTo>
                  <a:lnTo>
                    <a:pt x="78759" y="162"/>
                  </a:lnTo>
                  <a:lnTo>
                    <a:pt x="78759" y="115759"/>
                  </a:lnTo>
                  <a:lnTo>
                    <a:pt x="-1700" y="115759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95" name="Freeform: Shape 1094">
              <a:extLst>
                <a:ext uri="{FF2B5EF4-FFF2-40B4-BE49-F238E27FC236}">
                  <a16:creationId xmlns:a16="http://schemas.microsoft.com/office/drawing/2014/main" id="{6F33F220-139C-26BE-A6E0-DE60612BD84F}"/>
                </a:ext>
              </a:extLst>
            </p:cNvPr>
            <p:cNvSpPr/>
            <p:nvPr/>
          </p:nvSpPr>
          <p:spPr>
            <a:xfrm flipV="1">
              <a:off x="4618323" y="5833464"/>
              <a:ext cx="80459" cy="115596"/>
            </a:xfrm>
            <a:custGeom>
              <a:avLst/>
              <a:gdLst>
                <a:gd name="connsiteX0" fmla="*/ 78760 w 80459"/>
                <a:gd name="connsiteY0" fmla="*/ 162 h 115596"/>
                <a:gd name="connsiteX1" fmla="*/ 65183 w 80459"/>
                <a:gd name="connsiteY1" fmla="*/ 162 h 115596"/>
                <a:gd name="connsiteX2" fmla="*/ 65183 w 80459"/>
                <a:gd name="connsiteY2" fmla="*/ 101425 h 115596"/>
                <a:gd name="connsiteX3" fmla="*/ -1700 w 80459"/>
                <a:gd name="connsiteY3" fmla="*/ 101425 h 115596"/>
                <a:gd name="connsiteX4" fmla="*/ -1700 w 80459"/>
                <a:gd name="connsiteY4" fmla="*/ 115759 h 115596"/>
                <a:gd name="connsiteX5" fmla="*/ 78760 w 80459"/>
                <a:gd name="connsiteY5" fmla="*/ 115759 h 115596"/>
                <a:gd name="connsiteX6" fmla="*/ 78760 w 80459"/>
                <a:gd name="connsiteY6" fmla="*/ 162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0459" h="115596">
                  <a:moveTo>
                    <a:pt x="78760" y="162"/>
                  </a:moveTo>
                  <a:lnTo>
                    <a:pt x="65183" y="162"/>
                  </a:lnTo>
                  <a:lnTo>
                    <a:pt x="65183" y="101425"/>
                  </a:lnTo>
                  <a:lnTo>
                    <a:pt x="-1700" y="101425"/>
                  </a:lnTo>
                  <a:lnTo>
                    <a:pt x="-1700" y="115759"/>
                  </a:lnTo>
                  <a:lnTo>
                    <a:pt x="78760" y="115759"/>
                  </a:lnTo>
                  <a:lnTo>
                    <a:pt x="78760" y="162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96" name="Freeform: Shape 1095">
              <a:extLst>
                <a:ext uri="{FF2B5EF4-FFF2-40B4-BE49-F238E27FC236}">
                  <a16:creationId xmlns:a16="http://schemas.microsoft.com/office/drawing/2014/main" id="{C4870458-941B-E329-DDEA-78B34B80A767}"/>
                </a:ext>
              </a:extLst>
            </p:cNvPr>
            <p:cNvSpPr/>
            <p:nvPr/>
          </p:nvSpPr>
          <p:spPr>
            <a:xfrm flipV="1">
              <a:off x="4618323" y="5604326"/>
              <a:ext cx="80458" cy="115596"/>
            </a:xfrm>
            <a:custGeom>
              <a:avLst/>
              <a:gdLst>
                <a:gd name="connsiteX0" fmla="*/ -1700 w 80458"/>
                <a:gd name="connsiteY0" fmla="*/ -120 h 115596"/>
                <a:gd name="connsiteX1" fmla="*/ 78759 w 80458"/>
                <a:gd name="connsiteY1" fmla="*/ -120 h 115596"/>
                <a:gd name="connsiteX2" fmla="*/ 78759 w 80458"/>
                <a:gd name="connsiteY2" fmla="*/ 115477 h 115596"/>
                <a:gd name="connsiteX3" fmla="*/ -1700 w 80458"/>
                <a:gd name="connsiteY3" fmla="*/ 115477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458" h="115596">
                  <a:moveTo>
                    <a:pt x="-1700" y="-120"/>
                  </a:moveTo>
                  <a:lnTo>
                    <a:pt x="78759" y="-120"/>
                  </a:lnTo>
                  <a:lnTo>
                    <a:pt x="78759" y="115477"/>
                  </a:lnTo>
                  <a:lnTo>
                    <a:pt x="-1700" y="115477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97" name="Freeform: Shape 1096">
              <a:extLst>
                <a:ext uri="{FF2B5EF4-FFF2-40B4-BE49-F238E27FC236}">
                  <a16:creationId xmlns:a16="http://schemas.microsoft.com/office/drawing/2014/main" id="{D66CE04B-3637-9243-E295-A5DB84EBC153}"/>
                </a:ext>
              </a:extLst>
            </p:cNvPr>
            <p:cNvSpPr/>
            <p:nvPr/>
          </p:nvSpPr>
          <p:spPr>
            <a:xfrm flipV="1">
              <a:off x="4618323" y="5604326"/>
              <a:ext cx="80459" cy="115596"/>
            </a:xfrm>
            <a:custGeom>
              <a:avLst/>
              <a:gdLst>
                <a:gd name="connsiteX0" fmla="*/ 78760 w 80459"/>
                <a:gd name="connsiteY0" fmla="*/ -120 h 115596"/>
                <a:gd name="connsiteX1" fmla="*/ 65183 w 80459"/>
                <a:gd name="connsiteY1" fmla="*/ -120 h 115596"/>
                <a:gd name="connsiteX2" fmla="*/ 65183 w 80459"/>
                <a:gd name="connsiteY2" fmla="*/ 101146 h 115596"/>
                <a:gd name="connsiteX3" fmla="*/ -1700 w 80459"/>
                <a:gd name="connsiteY3" fmla="*/ 101146 h 115596"/>
                <a:gd name="connsiteX4" fmla="*/ -1700 w 80459"/>
                <a:gd name="connsiteY4" fmla="*/ 115477 h 115596"/>
                <a:gd name="connsiteX5" fmla="*/ 78760 w 80459"/>
                <a:gd name="connsiteY5" fmla="*/ 115477 h 115596"/>
                <a:gd name="connsiteX6" fmla="*/ 78760 w 80459"/>
                <a:gd name="connsiteY6" fmla="*/ -120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0459" h="115596">
                  <a:moveTo>
                    <a:pt x="78760" y="-120"/>
                  </a:moveTo>
                  <a:lnTo>
                    <a:pt x="65183" y="-120"/>
                  </a:lnTo>
                  <a:lnTo>
                    <a:pt x="65183" y="101146"/>
                  </a:lnTo>
                  <a:lnTo>
                    <a:pt x="-1700" y="101146"/>
                  </a:lnTo>
                  <a:lnTo>
                    <a:pt x="-1700" y="115477"/>
                  </a:lnTo>
                  <a:lnTo>
                    <a:pt x="78760" y="115477"/>
                  </a:lnTo>
                  <a:lnTo>
                    <a:pt x="78760" y="-120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98" name="Freeform: Shape 1097">
              <a:extLst>
                <a:ext uri="{FF2B5EF4-FFF2-40B4-BE49-F238E27FC236}">
                  <a16:creationId xmlns:a16="http://schemas.microsoft.com/office/drawing/2014/main" id="{2D043AB7-B279-2390-F7B6-4EB48E0D7BC3}"/>
                </a:ext>
              </a:extLst>
            </p:cNvPr>
            <p:cNvSpPr/>
            <p:nvPr/>
          </p:nvSpPr>
          <p:spPr>
            <a:xfrm flipV="1">
              <a:off x="4618323" y="5375195"/>
              <a:ext cx="80458" cy="115596"/>
            </a:xfrm>
            <a:custGeom>
              <a:avLst/>
              <a:gdLst>
                <a:gd name="connsiteX0" fmla="*/ -1700 w 80458"/>
                <a:gd name="connsiteY0" fmla="*/ -402 h 115596"/>
                <a:gd name="connsiteX1" fmla="*/ 78759 w 80458"/>
                <a:gd name="connsiteY1" fmla="*/ -402 h 115596"/>
                <a:gd name="connsiteX2" fmla="*/ 78759 w 80458"/>
                <a:gd name="connsiteY2" fmla="*/ 115195 h 115596"/>
                <a:gd name="connsiteX3" fmla="*/ -1700 w 80458"/>
                <a:gd name="connsiteY3" fmla="*/ 115195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458" h="115596">
                  <a:moveTo>
                    <a:pt x="-1700" y="-402"/>
                  </a:moveTo>
                  <a:lnTo>
                    <a:pt x="78759" y="-402"/>
                  </a:lnTo>
                  <a:lnTo>
                    <a:pt x="78759" y="115195"/>
                  </a:lnTo>
                  <a:lnTo>
                    <a:pt x="-1700" y="115195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99" name="Freeform: Shape 1098">
              <a:extLst>
                <a:ext uri="{FF2B5EF4-FFF2-40B4-BE49-F238E27FC236}">
                  <a16:creationId xmlns:a16="http://schemas.microsoft.com/office/drawing/2014/main" id="{EF8B90D2-6C40-F264-D9D7-9E87E9BB1168}"/>
                </a:ext>
              </a:extLst>
            </p:cNvPr>
            <p:cNvSpPr/>
            <p:nvPr/>
          </p:nvSpPr>
          <p:spPr>
            <a:xfrm flipV="1">
              <a:off x="4618323" y="5375195"/>
              <a:ext cx="80459" cy="115596"/>
            </a:xfrm>
            <a:custGeom>
              <a:avLst/>
              <a:gdLst>
                <a:gd name="connsiteX0" fmla="*/ 78760 w 80459"/>
                <a:gd name="connsiteY0" fmla="*/ -402 h 115596"/>
                <a:gd name="connsiteX1" fmla="*/ 65183 w 80459"/>
                <a:gd name="connsiteY1" fmla="*/ -402 h 115596"/>
                <a:gd name="connsiteX2" fmla="*/ 65183 w 80459"/>
                <a:gd name="connsiteY2" fmla="*/ 100872 h 115596"/>
                <a:gd name="connsiteX3" fmla="*/ -1700 w 80459"/>
                <a:gd name="connsiteY3" fmla="*/ 100872 h 115596"/>
                <a:gd name="connsiteX4" fmla="*/ -1700 w 80459"/>
                <a:gd name="connsiteY4" fmla="*/ 115195 h 115596"/>
                <a:gd name="connsiteX5" fmla="*/ 78760 w 80459"/>
                <a:gd name="connsiteY5" fmla="*/ 115195 h 115596"/>
                <a:gd name="connsiteX6" fmla="*/ 78760 w 80459"/>
                <a:gd name="connsiteY6" fmla="*/ -402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0459" h="115596">
                  <a:moveTo>
                    <a:pt x="78760" y="-402"/>
                  </a:moveTo>
                  <a:lnTo>
                    <a:pt x="65183" y="-402"/>
                  </a:lnTo>
                  <a:lnTo>
                    <a:pt x="65183" y="100872"/>
                  </a:lnTo>
                  <a:lnTo>
                    <a:pt x="-1700" y="100872"/>
                  </a:lnTo>
                  <a:lnTo>
                    <a:pt x="-1700" y="115195"/>
                  </a:lnTo>
                  <a:lnTo>
                    <a:pt x="78760" y="115195"/>
                  </a:lnTo>
                  <a:lnTo>
                    <a:pt x="78760" y="-402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00" name="Freeform: Shape 1099">
              <a:extLst>
                <a:ext uri="{FF2B5EF4-FFF2-40B4-BE49-F238E27FC236}">
                  <a16:creationId xmlns:a16="http://schemas.microsoft.com/office/drawing/2014/main" id="{87A8768F-CB79-813A-6CB7-769406986DF8}"/>
                </a:ext>
              </a:extLst>
            </p:cNvPr>
            <p:cNvSpPr/>
            <p:nvPr/>
          </p:nvSpPr>
          <p:spPr>
            <a:xfrm flipV="1">
              <a:off x="4618323" y="5146058"/>
              <a:ext cx="80458" cy="115596"/>
            </a:xfrm>
            <a:custGeom>
              <a:avLst/>
              <a:gdLst>
                <a:gd name="connsiteX0" fmla="*/ -1700 w 80458"/>
                <a:gd name="connsiteY0" fmla="*/ -683 h 115596"/>
                <a:gd name="connsiteX1" fmla="*/ 78759 w 80458"/>
                <a:gd name="connsiteY1" fmla="*/ -683 h 115596"/>
                <a:gd name="connsiteX2" fmla="*/ 78759 w 80458"/>
                <a:gd name="connsiteY2" fmla="*/ 114914 h 115596"/>
                <a:gd name="connsiteX3" fmla="*/ -1700 w 80458"/>
                <a:gd name="connsiteY3" fmla="*/ 114914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458" h="115596">
                  <a:moveTo>
                    <a:pt x="-1700" y="-683"/>
                  </a:moveTo>
                  <a:lnTo>
                    <a:pt x="78759" y="-683"/>
                  </a:lnTo>
                  <a:lnTo>
                    <a:pt x="78759" y="114914"/>
                  </a:lnTo>
                  <a:lnTo>
                    <a:pt x="-1700" y="114914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01" name="Freeform: Shape 1100">
              <a:extLst>
                <a:ext uri="{FF2B5EF4-FFF2-40B4-BE49-F238E27FC236}">
                  <a16:creationId xmlns:a16="http://schemas.microsoft.com/office/drawing/2014/main" id="{822AB815-9178-912F-1846-E3D3DEFDD564}"/>
                </a:ext>
              </a:extLst>
            </p:cNvPr>
            <p:cNvSpPr/>
            <p:nvPr/>
          </p:nvSpPr>
          <p:spPr>
            <a:xfrm flipV="1">
              <a:off x="4618323" y="5146058"/>
              <a:ext cx="80459" cy="115596"/>
            </a:xfrm>
            <a:custGeom>
              <a:avLst/>
              <a:gdLst>
                <a:gd name="connsiteX0" fmla="*/ 65183 w 80459"/>
                <a:gd name="connsiteY0" fmla="*/ -683 h 115596"/>
                <a:gd name="connsiteX1" fmla="*/ -1700 w 80459"/>
                <a:gd name="connsiteY1" fmla="*/ -683 h 115596"/>
                <a:gd name="connsiteX2" fmla="*/ -1700 w 80459"/>
                <a:gd name="connsiteY2" fmla="*/ 114914 h 115596"/>
                <a:gd name="connsiteX3" fmla="*/ 78760 w 80459"/>
                <a:gd name="connsiteY3" fmla="*/ 114914 h 115596"/>
                <a:gd name="connsiteX4" fmla="*/ -1700 w 80459"/>
                <a:gd name="connsiteY4" fmla="*/ 114914 h 115596"/>
                <a:gd name="connsiteX5" fmla="*/ -1700 w 80459"/>
                <a:gd name="connsiteY5" fmla="*/ 100580 h 115596"/>
                <a:gd name="connsiteX6" fmla="*/ 65183 w 80459"/>
                <a:gd name="connsiteY6" fmla="*/ 100580 h 115596"/>
                <a:gd name="connsiteX7" fmla="*/ 65183 w 80459"/>
                <a:gd name="connsiteY7" fmla="*/ -683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0459" h="115596">
                  <a:moveTo>
                    <a:pt x="65183" y="-683"/>
                  </a:moveTo>
                  <a:lnTo>
                    <a:pt x="-1700" y="-683"/>
                  </a:lnTo>
                  <a:lnTo>
                    <a:pt x="-1700" y="114914"/>
                  </a:lnTo>
                  <a:lnTo>
                    <a:pt x="78760" y="114914"/>
                  </a:lnTo>
                  <a:lnTo>
                    <a:pt x="-1700" y="114914"/>
                  </a:lnTo>
                  <a:lnTo>
                    <a:pt x="-1700" y="100580"/>
                  </a:lnTo>
                  <a:lnTo>
                    <a:pt x="65183" y="100580"/>
                  </a:lnTo>
                  <a:lnTo>
                    <a:pt x="65183" y="-683"/>
                  </a:lnTo>
                </a:path>
              </a:pathLst>
            </a:custGeom>
            <a:solidFill>
              <a:srgbClr val="6A858C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02" name="Freeform: Shape 1101">
              <a:extLst>
                <a:ext uri="{FF2B5EF4-FFF2-40B4-BE49-F238E27FC236}">
                  <a16:creationId xmlns:a16="http://schemas.microsoft.com/office/drawing/2014/main" id="{F0ED93DD-3550-1C1A-0C26-43E03E569C77}"/>
                </a:ext>
              </a:extLst>
            </p:cNvPr>
            <p:cNvSpPr/>
            <p:nvPr/>
          </p:nvSpPr>
          <p:spPr>
            <a:xfrm flipV="1">
              <a:off x="4618323" y="5146058"/>
              <a:ext cx="80459" cy="115596"/>
            </a:xfrm>
            <a:custGeom>
              <a:avLst/>
              <a:gdLst>
                <a:gd name="connsiteX0" fmla="*/ 78760 w 80459"/>
                <a:gd name="connsiteY0" fmla="*/ -683 h 115596"/>
                <a:gd name="connsiteX1" fmla="*/ 65183 w 80459"/>
                <a:gd name="connsiteY1" fmla="*/ -683 h 115596"/>
                <a:gd name="connsiteX2" fmla="*/ 65183 w 80459"/>
                <a:gd name="connsiteY2" fmla="*/ 100580 h 115596"/>
                <a:gd name="connsiteX3" fmla="*/ -1700 w 80459"/>
                <a:gd name="connsiteY3" fmla="*/ 100580 h 115596"/>
                <a:gd name="connsiteX4" fmla="*/ -1700 w 80459"/>
                <a:gd name="connsiteY4" fmla="*/ 114914 h 115596"/>
                <a:gd name="connsiteX5" fmla="*/ 78760 w 80459"/>
                <a:gd name="connsiteY5" fmla="*/ 114914 h 115596"/>
                <a:gd name="connsiteX6" fmla="*/ 78760 w 80459"/>
                <a:gd name="connsiteY6" fmla="*/ -683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0459" h="115596">
                  <a:moveTo>
                    <a:pt x="78760" y="-683"/>
                  </a:moveTo>
                  <a:lnTo>
                    <a:pt x="65183" y="-683"/>
                  </a:lnTo>
                  <a:lnTo>
                    <a:pt x="65183" y="100580"/>
                  </a:lnTo>
                  <a:lnTo>
                    <a:pt x="-1700" y="100580"/>
                  </a:lnTo>
                  <a:lnTo>
                    <a:pt x="-1700" y="114914"/>
                  </a:lnTo>
                  <a:lnTo>
                    <a:pt x="78760" y="114914"/>
                  </a:lnTo>
                  <a:lnTo>
                    <a:pt x="78760" y="-683"/>
                  </a:lnTo>
                </a:path>
              </a:pathLst>
            </a:custGeom>
            <a:solidFill>
              <a:srgbClr val="4658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03" name="Freeform: Shape 1102">
              <a:extLst>
                <a:ext uri="{FF2B5EF4-FFF2-40B4-BE49-F238E27FC236}">
                  <a16:creationId xmlns:a16="http://schemas.microsoft.com/office/drawing/2014/main" id="{ACCCF14A-4BA5-B157-346A-D908902A9869}"/>
                </a:ext>
              </a:extLst>
            </p:cNvPr>
            <p:cNvSpPr/>
            <p:nvPr/>
          </p:nvSpPr>
          <p:spPr>
            <a:xfrm flipV="1">
              <a:off x="4371091" y="5835629"/>
              <a:ext cx="80462" cy="115596"/>
            </a:xfrm>
            <a:custGeom>
              <a:avLst/>
              <a:gdLst>
                <a:gd name="connsiteX0" fmla="*/ -1467 w 80462"/>
                <a:gd name="connsiteY0" fmla="*/ 164 h 115596"/>
                <a:gd name="connsiteX1" fmla="*/ 78995 w 80462"/>
                <a:gd name="connsiteY1" fmla="*/ 164 h 115596"/>
                <a:gd name="connsiteX2" fmla="*/ 78995 w 80462"/>
                <a:gd name="connsiteY2" fmla="*/ 115761 h 115596"/>
                <a:gd name="connsiteX3" fmla="*/ -1467 w 80462"/>
                <a:gd name="connsiteY3" fmla="*/ 115761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462" h="115596">
                  <a:moveTo>
                    <a:pt x="-1467" y="164"/>
                  </a:moveTo>
                  <a:lnTo>
                    <a:pt x="78995" y="164"/>
                  </a:lnTo>
                  <a:lnTo>
                    <a:pt x="78995" y="115761"/>
                  </a:lnTo>
                  <a:lnTo>
                    <a:pt x="-1467" y="115761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04" name="Freeform: Shape 1103">
              <a:extLst>
                <a:ext uri="{FF2B5EF4-FFF2-40B4-BE49-F238E27FC236}">
                  <a16:creationId xmlns:a16="http://schemas.microsoft.com/office/drawing/2014/main" id="{19CA7108-EE13-AD9B-B25A-F341FF47BD76}"/>
                </a:ext>
              </a:extLst>
            </p:cNvPr>
            <p:cNvSpPr/>
            <p:nvPr/>
          </p:nvSpPr>
          <p:spPr>
            <a:xfrm flipV="1">
              <a:off x="4371091" y="5835629"/>
              <a:ext cx="80459" cy="115596"/>
            </a:xfrm>
            <a:custGeom>
              <a:avLst/>
              <a:gdLst>
                <a:gd name="connsiteX0" fmla="*/ 78992 w 80459"/>
                <a:gd name="connsiteY0" fmla="*/ 164 h 115596"/>
                <a:gd name="connsiteX1" fmla="*/ 65415 w 80459"/>
                <a:gd name="connsiteY1" fmla="*/ 164 h 115596"/>
                <a:gd name="connsiteX2" fmla="*/ 65415 w 80459"/>
                <a:gd name="connsiteY2" fmla="*/ 101428 h 115596"/>
                <a:gd name="connsiteX3" fmla="*/ -1467 w 80459"/>
                <a:gd name="connsiteY3" fmla="*/ 101428 h 115596"/>
                <a:gd name="connsiteX4" fmla="*/ -1467 w 80459"/>
                <a:gd name="connsiteY4" fmla="*/ 115761 h 115596"/>
                <a:gd name="connsiteX5" fmla="*/ 78992 w 80459"/>
                <a:gd name="connsiteY5" fmla="*/ 115761 h 115596"/>
                <a:gd name="connsiteX6" fmla="*/ 78992 w 80459"/>
                <a:gd name="connsiteY6" fmla="*/ 164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0459" h="115596">
                  <a:moveTo>
                    <a:pt x="78992" y="164"/>
                  </a:moveTo>
                  <a:lnTo>
                    <a:pt x="65415" y="164"/>
                  </a:lnTo>
                  <a:lnTo>
                    <a:pt x="65415" y="101428"/>
                  </a:lnTo>
                  <a:lnTo>
                    <a:pt x="-1467" y="101428"/>
                  </a:lnTo>
                  <a:lnTo>
                    <a:pt x="-1467" y="115761"/>
                  </a:lnTo>
                  <a:lnTo>
                    <a:pt x="78992" y="115761"/>
                  </a:lnTo>
                  <a:lnTo>
                    <a:pt x="78992" y="164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05" name="Freeform: Shape 1104">
              <a:extLst>
                <a:ext uri="{FF2B5EF4-FFF2-40B4-BE49-F238E27FC236}">
                  <a16:creationId xmlns:a16="http://schemas.microsoft.com/office/drawing/2014/main" id="{C949095D-766A-029B-083A-EBD3D03A836C}"/>
                </a:ext>
              </a:extLst>
            </p:cNvPr>
            <p:cNvSpPr/>
            <p:nvPr/>
          </p:nvSpPr>
          <p:spPr>
            <a:xfrm flipV="1">
              <a:off x="4371091" y="5606490"/>
              <a:ext cx="80462" cy="115596"/>
            </a:xfrm>
            <a:custGeom>
              <a:avLst/>
              <a:gdLst>
                <a:gd name="connsiteX0" fmla="*/ -1467 w 80462"/>
                <a:gd name="connsiteY0" fmla="*/ -117 h 115596"/>
                <a:gd name="connsiteX1" fmla="*/ 78995 w 80462"/>
                <a:gd name="connsiteY1" fmla="*/ -117 h 115596"/>
                <a:gd name="connsiteX2" fmla="*/ 78995 w 80462"/>
                <a:gd name="connsiteY2" fmla="*/ 115480 h 115596"/>
                <a:gd name="connsiteX3" fmla="*/ -1467 w 80462"/>
                <a:gd name="connsiteY3" fmla="*/ 115480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462" h="115596">
                  <a:moveTo>
                    <a:pt x="-1467" y="-117"/>
                  </a:moveTo>
                  <a:lnTo>
                    <a:pt x="78995" y="-117"/>
                  </a:lnTo>
                  <a:lnTo>
                    <a:pt x="78995" y="115480"/>
                  </a:lnTo>
                  <a:lnTo>
                    <a:pt x="-1467" y="115480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06" name="Freeform: Shape 1105">
              <a:extLst>
                <a:ext uri="{FF2B5EF4-FFF2-40B4-BE49-F238E27FC236}">
                  <a16:creationId xmlns:a16="http://schemas.microsoft.com/office/drawing/2014/main" id="{79F4E9EC-1231-D8EC-FA96-9DF829C8EFB3}"/>
                </a:ext>
              </a:extLst>
            </p:cNvPr>
            <p:cNvSpPr/>
            <p:nvPr/>
          </p:nvSpPr>
          <p:spPr>
            <a:xfrm flipV="1">
              <a:off x="4371091" y="5606490"/>
              <a:ext cx="80459" cy="115596"/>
            </a:xfrm>
            <a:custGeom>
              <a:avLst/>
              <a:gdLst>
                <a:gd name="connsiteX0" fmla="*/ 78992 w 80459"/>
                <a:gd name="connsiteY0" fmla="*/ -117 h 115596"/>
                <a:gd name="connsiteX1" fmla="*/ 65415 w 80459"/>
                <a:gd name="connsiteY1" fmla="*/ -117 h 115596"/>
                <a:gd name="connsiteX2" fmla="*/ 65415 w 80459"/>
                <a:gd name="connsiteY2" fmla="*/ 101145 h 115596"/>
                <a:gd name="connsiteX3" fmla="*/ -1467 w 80459"/>
                <a:gd name="connsiteY3" fmla="*/ 101145 h 115596"/>
                <a:gd name="connsiteX4" fmla="*/ -1467 w 80459"/>
                <a:gd name="connsiteY4" fmla="*/ 115480 h 115596"/>
                <a:gd name="connsiteX5" fmla="*/ 78992 w 80459"/>
                <a:gd name="connsiteY5" fmla="*/ 115480 h 115596"/>
                <a:gd name="connsiteX6" fmla="*/ 78992 w 80459"/>
                <a:gd name="connsiteY6" fmla="*/ -117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0459" h="115596">
                  <a:moveTo>
                    <a:pt x="78992" y="-117"/>
                  </a:moveTo>
                  <a:lnTo>
                    <a:pt x="65415" y="-117"/>
                  </a:lnTo>
                  <a:lnTo>
                    <a:pt x="65415" y="101145"/>
                  </a:lnTo>
                  <a:lnTo>
                    <a:pt x="-1467" y="101145"/>
                  </a:lnTo>
                  <a:lnTo>
                    <a:pt x="-1467" y="115480"/>
                  </a:lnTo>
                  <a:lnTo>
                    <a:pt x="78992" y="115480"/>
                  </a:lnTo>
                  <a:lnTo>
                    <a:pt x="78992" y="-117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07" name="Freeform: Shape 1106">
              <a:extLst>
                <a:ext uri="{FF2B5EF4-FFF2-40B4-BE49-F238E27FC236}">
                  <a16:creationId xmlns:a16="http://schemas.microsoft.com/office/drawing/2014/main" id="{2D44D4FA-3DCC-4517-D361-A502463467DB}"/>
                </a:ext>
              </a:extLst>
            </p:cNvPr>
            <p:cNvSpPr/>
            <p:nvPr/>
          </p:nvSpPr>
          <p:spPr>
            <a:xfrm flipV="1">
              <a:off x="4371091" y="5377352"/>
              <a:ext cx="80462" cy="115596"/>
            </a:xfrm>
            <a:custGeom>
              <a:avLst/>
              <a:gdLst>
                <a:gd name="connsiteX0" fmla="*/ -1467 w 80462"/>
                <a:gd name="connsiteY0" fmla="*/ -399 h 115596"/>
                <a:gd name="connsiteX1" fmla="*/ 78995 w 80462"/>
                <a:gd name="connsiteY1" fmla="*/ -399 h 115596"/>
                <a:gd name="connsiteX2" fmla="*/ 78995 w 80462"/>
                <a:gd name="connsiteY2" fmla="*/ 115198 h 115596"/>
                <a:gd name="connsiteX3" fmla="*/ -1467 w 80462"/>
                <a:gd name="connsiteY3" fmla="*/ 115198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462" h="115596">
                  <a:moveTo>
                    <a:pt x="-1467" y="-399"/>
                  </a:moveTo>
                  <a:lnTo>
                    <a:pt x="78995" y="-399"/>
                  </a:lnTo>
                  <a:lnTo>
                    <a:pt x="78995" y="115198"/>
                  </a:lnTo>
                  <a:lnTo>
                    <a:pt x="-1467" y="115198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08" name="Freeform: Shape 1107">
              <a:extLst>
                <a:ext uri="{FF2B5EF4-FFF2-40B4-BE49-F238E27FC236}">
                  <a16:creationId xmlns:a16="http://schemas.microsoft.com/office/drawing/2014/main" id="{71AF57EC-CFE4-CA6F-E487-5C749E051DC3}"/>
                </a:ext>
              </a:extLst>
            </p:cNvPr>
            <p:cNvSpPr/>
            <p:nvPr/>
          </p:nvSpPr>
          <p:spPr>
            <a:xfrm flipV="1">
              <a:off x="4371091" y="5377352"/>
              <a:ext cx="80459" cy="115596"/>
            </a:xfrm>
            <a:custGeom>
              <a:avLst/>
              <a:gdLst>
                <a:gd name="connsiteX0" fmla="*/ 65415 w 80459"/>
                <a:gd name="connsiteY0" fmla="*/ -399 h 115596"/>
                <a:gd name="connsiteX1" fmla="*/ -1467 w 80459"/>
                <a:gd name="connsiteY1" fmla="*/ -399 h 115596"/>
                <a:gd name="connsiteX2" fmla="*/ -1467 w 80459"/>
                <a:gd name="connsiteY2" fmla="*/ 115198 h 115596"/>
                <a:gd name="connsiteX3" fmla="*/ 78992 w 80459"/>
                <a:gd name="connsiteY3" fmla="*/ 115198 h 115596"/>
                <a:gd name="connsiteX4" fmla="*/ -1467 w 80459"/>
                <a:gd name="connsiteY4" fmla="*/ 115198 h 115596"/>
                <a:gd name="connsiteX5" fmla="*/ -1467 w 80459"/>
                <a:gd name="connsiteY5" fmla="*/ 100864 h 115596"/>
                <a:gd name="connsiteX6" fmla="*/ 65415 w 80459"/>
                <a:gd name="connsiteY6" fmla="*/ 100864 h 115596"/>
                <a:gd name="connsiteX7" fmla="*/ 65415 w 80459"/>
                <a:gd name="connsiteY7" fmla="*/ -399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0459" h="115596">
                  <a:moveTo>
                    <a:pt x="65415" y="-399"/>
                  </a:moveTo>
                  <a:lnTo>
                    <a:pt x="-1467" y="-399"/>
                  </a:lnTo>
                  <a:lnTo>
                    <a:pt x="-1467" y="115198"/>
                  </a:lnTo>
                  <a:lnTo>
                    <a:pt x="78992" y="115198"/>
                  </a:lnTo>
                  <a:lnTo>
                    <a:pt x="-1467" y="115198"/>
                  </a:lnTo>
                  <a:lnTo>
                    <a:pt x="-1467" y="100864"/>
                  </a:lnTo>
                  <a:lnTo>
                    <a:pt x="65415" y="100864"/>
                  </a:lnTo>
                  <a:lnTo>
                    <a:pt x="65415" y="-399"/>
                  </a:lnTo>
                </a:path>
              </a:pathLst>
            </a:custGeom>
            <a:solidFill>
              <a:srgbClr val="6A858C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09" name="Freeform: Shape 1108">
              <a:extLst>
                <a:ext uri="{FF2B5EF4-FFF2-40B4-BE49-F238E27FC236}">
                  <a16:creationId xmlns:a16="http://schemas.microsoft.com/office/drawing/2014/main" id="{8A2363CE-D263-5940-FC05-78B1BDCC2FAB}"/>
                </a:ext>
              </a:extLst>
            </p:cNvPr>
            <p:cNvSpPr/>
            <p:nvPr/>
          </p:nvSpPr>
          <p:spPr>
            <a:xfrm flipV="1">
              <a:off x="4371091" y="5377352"/>
              <a:ext cx="80459" cy="115596"/>
            </a:xfrm>
            <a:custGeom>
              <a:avLst/>
              <a:gdLst>
                <a:gd name="connsiteX0" fmla="*/ 78992 w 80459"/>
                <a:gd name="connsiteY0" fmla="*/ -399 h 115596"/>
                <a:gd name="connsiteX1" fmla="*/ 65415 w 80459"/>
                <a:gd name="connsiteY1" fmla="*/ -399 h 115596"/>
                <a:gd name="connsiteX2" fmla="*/ 65415 w 80459"/>
                <a:gd name="connsiteY2" fmla="*/ 100864 h 115596"/>
                <a:gd name="connsiteX3" fmla="*/ -1467 w 80459"/>
                <a:gd name="connsiteY3" fmla="*/ 100864 h 115596"/>
                <a:gd name="connsiteX4" fmla="*/ -1467 w 80459"/>
                <a:gd name="connsiteY4" fmla="*/ 115198 h 115596"/>
                <a:gd name="connsiteX5" fmla="*/ 78992 w 80459"/>
                <a:gd name="connsiteY5" fmla="*/ 115198 h 115596"/>
                <a:gd name="connsiteX6" fmla="*/ 78992 w 80459"/>
                <a:gd name="connsiteY6" fmla="*/ -399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0459" h="115596">
                  <a:moveTo>
                    <a:pt x="78992" y="-399"/>
                  </a:moveTo>
                  <a:lnTo>
                    <a:pt x="65415" y="-399"/>
                  </a:lnTo>
                  <a:lnTo>
                    <a:pt x="65415" y="100864"/>
                  </a:lnTo>
                  <a:lnTo>
                    <a:pt x="-1467" y="100864"/>
                  </a:lnTo>
                  <a:lnTo>
                    <a:pt x="-1467" y="115198"/>
                  </a:lnTo>
                  <a:lnTo>
                    <a:pt x="78992" y="115198"/>
                  </a:lnTo>
                  <a:lnTo>
                    <a:pt x="78992" y="-399"/>
                  </a:lnTo>
                </a:path>
              </a:pathLst>
            </a:custGeom>
            <a:solidFill>
              <a:srgbClr val="4658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10" name="Freeform: Shape 1109">
              <a:extLst>
                <a:ext uri="{FF2B5EF4-FFF2-40B4-BE49-F238E27FC236}">
                  <a16:creationId xmlns:a16="http://schemas.microsoft.com/office/drawing/2014/main" id="{02579388-BC16-F544-2AA1-25AAE83F1541}"/>
                </a:ext>
              </a:extLst>
            </p:cNvPr>
            <p:cNvSpPr/>
            <p:nvPr/>
          </p:nvSpPr>
          <p:spPr>
            <a:xfrm flipV="1">
              <a:off x="4371091" y="5148224"/>
              <a:ext cx="80462" cy="115596"/>
            </a:xfrm>
            <a:custGeom>
              <a:avLst/>
              <a:gdLst>
                <a:gd name="connsiteX0" fmla="*/ -1467 w 80462"/>
                <a:gd name="connsiteY0" fmla="*/ -681 h 115596"/>
                <a:gd name="connsiteX1" fmla="*/ 78995 w 80462"/>
                <a:gd name="connsiteY1" fmla="*/ -681 h 115596"/>
                <a:gd name="connsiteX2" fmla="*/ 78995 w 80462"/>
                <a:gd name="connsiteY2" fmla="*/ 114916 h 115596"/>
                <a:gd name="connsiteX3" fmla="*/ -1467 w 80462"/>
                <a:gd name="connsiteY3" fmla="*/ 114916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462" h="115596">
                  <a:moveTo>
                    <a:pt x="-1467" y="-681"/>
                  </a:moveTo>
                  <a:lnTo>
                    <a:pt x="78995" y="-681"/>
                  </a:lnTo>
                  <a:lnTo>
                    <a:pt x="78995" y="114916"/>
                  </a:lnTo>
                  <a:lnTo>
                    <a:pt x="-1467" y="114916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11" name="Freeform: Shape 1110">
              <a:extLst>
                <a:ext uri="{FF2B5EF4-FFF2-40B4-BE49-F238E27FC236}">
                  <a16:creationId xmlns:a16="http://schemas.microsoft.com/office/drawing/2014/main" id="{A5201363-3065-689C-C39D-A594AB1141A5}"/>
                </a:ext>
              </a:extLst>
            </p:cNvPr>
            <p:cNvSpPr/>
            <p:nvPr/>
          </p:nvSpPr>
          <p:spPr>
            <a:xfrm flipV="1">
              <a:off x="4371091" y="5148224"/>
              <a:ext cx="80459" cy="115596"/>
            </a:xfrm>
            <a:custGeom>
              <a:avLst/>
              <a:gdLst>
                <a:gd name="connsiteX0" fmla="*/ 65415 w 80459"/>
                <a:gd name="connsiteY0" fmla="*/ -681 h 115596"/>
                <a:gd name="connsiteX1" fmla="*/ -1467 w 80459"/>
                <a:gd name="connsiteY1" fmla="*/ -681 h 115596"/>
                <a:gd name="connsiteX2" fmla="*/ -1467 w 80459"/>
                <a:gd name="connsiteY2" fmla="*/ 114916 h 115596"/>
                <a:gd name="connsiteX3" fmla="*/ 78992 w 80459"/>
                <a:gd name="connsiteY3" fmla="*/ 114916 h 115596"/>
                <a:gd name="connsiteX4" fmla="*/ -1467 w 80459"/>
                <a:gd name="connsiteY4" fmla="*/ 114916 h 115596"/>
                <a:gd name="connsiteX5" fmla="*/ -1467 w 80459"/>
                <a:gd name="connsiteY5" fmla="*/ 100583 h 115596"/>
                <a:gd name="connsiteX6" fmla="*/ 65415 w 80459"/>
                <a:gd name="connsiteY6" fmla="*/ 100583 h 115596"/>
                <a:gd name="connsiteX7" fmla="*/ 65415 w 80459"/>
                <a:gd name="connsiteY7" fmla="*/ -681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0459" h="115596">
                  <a:moveTo>
                    <a:pt x="65415" y="-681"/>
                  </a:moveTo>
                  <a:lnTo>
                    <a:pt x="-1467" y="-681"/>
                  </a:lnTo>
                  <a:lnTo>
                    <a:pt x="-1467" y="114916"/>
                  </a:lnTo>
                  <a:lnTo>
                    <a:pt x="78992" y="114916"/>
                  </a:lnTo>
                  <a:lnTo>
                    <a:pt x="-1467" y="114916"/>
                  </a:lnTo>
                  <a:lnTo>
                    <a:pt x="-1467" y="100583"/>
                  </a:lnTo>
                  <a:lnTo>
                    <a:pt x="65415" y="100583"/>
                  </a:lnTo>
                  <a:lnTo>
                    <a:pt x="65415" y="-681"/>
                  </a:lnTo>
                </a:path>
              </a:pathLst>
            </a:custGeom>
            <a:solidFill>
              <a:srgbClr val="6A858C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12" name="Freeform: Shape 1111">
              <a:extLst>
                <a:ext uri="{FF2B5EF4-FFF2-40B4-BE49-F238E27FC236}">
                  <a16:creationId xmlns:a16="http://schemas.microsoft.com/office/drawing/2014/main" id="{9274FAC3-487F-5195-03D6-365B52A78150}"/>
                </a:ext>
              </a:extLst>
            </p:cNvPr>
            <p:cNvSpPr/>
            <p:nvPr/>
          </p:nvSpPr>
          <p:spPr>
            <a:xfrm flipV="1">
              <a:off x="4371091" y="5148224"/>
              <a:ext cx="80459" cy="115596"/>
            </a:xfrm>
            <a:custGeom>
              <a:avLst/>
              <a:gdLst>
                <a:gd name="connsiteX0" fmla="*/ 78992 w 80459"/>
                <a:gd name="connsiteY0" fmla="*/ -681 h 115596"/>
                <a:gd name="connsiteX1" fmla="*/ 65415 w 80459"/>
                <a:gd name="connsiteY1" fmla="*/ -681 h 115596"/>
                <a:gd name="connsiteX2" fmla="*/ 65415 w 80459"/>
                <a:gd name="connsiteY2" fmla="*/ 100583 h 115596"/>
                <a:gd name="connsiteX3" fmla="*/ -1467 w 80459"/>
                <a:gd name="connsiteY3" fmla="*/ 100583 h 115596"/>
                <a:gd name="connsiteX4" fmla="*/ -1467 w 80459"/>
                <a:gd name="connsiteY4" fmla="*/ 114916 h 115596"/>
                <a:gd name="connsiteX5" fmla="*/ 78992 w 80459"/>
                <a:gd name="connsiteY5" fmla="*/ 114916 h 115596"/>
                <a:gd name="connsiteX6" fmla="*/ 78992 w 80459"/>
                <a:gd name="connsiteY6" fmla="*/ -681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0459" h="115596">
                  <a:moveTo>
                    <a:pt x="78992" y="-681"/>
                  </a:moveTo>
                  <a:lnTo>
                    <a:pt x="65415" y="-681"/>
                  </a:lnTo>
                  <a:lnTo>
                    <a:pt x="65415" y="100583"/>
                  </a:lnTo>
                  <a:lnTo>
                    <a:pt x="-1467" y="100583"/>
                  </a:lnTo>
                  <a:lnTo>
                    <a:pt x="-1467" y="114916"/>
                  </a:lnTo>
                  <a:lnTo>
                    <a:pt x="78992" y="114916"/>
                  </a:lnTo>
                  <a:lnTo>
                    <a:pt x="78992" y="-681"/>
                  </a:lnTo>
                </a:path>
              </a:pathLst>
            </a:custGeom>
            <a:solidFill>
              <a:srgbClr val="4658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13" name="Freeform: Shape 1112">
              <a:extLst>
                <a:ext uri="{FF2B5EF4-FFF2-40B4-BE49-F238E27FC236}">
                  <a16:creationId xmlns:a16="http://schemas.microsoft.com/office/drawing/2014/main" id="{4E42D22E-5F05-E6CE-E654-A2CCFE8DC43D}"/>
                </a:ext>
              </a:extLst>
            </p:cNvPr>
            <p:cNvSpPr/>
            <p:nvPr/>
          </p:nvSpPr>
          <p:spPr>
            <a:xfrm flipV="1">
              <a:off x="4875814" y="5835538"/>
              <a:ext cx="80451" cy="115604"/>
            </a:xfrm>
            <a:custGeom>
              <a:avLst/>
              <a:gdLst>
                <a:gd name="connsiteX0" fmla="*/ -1942 w 80451"/>
                <a:gd name="connsiteY0" fmla="*/ 164 h 115604"/>
                <a:gd name="connsiteX1" fmla="*/ 78510 w 80451"/>
                <a:gd name="connsiteY1" fmla="*/ 164 h 115604"/>
                <a:gd name="connsiteX2" fmla="*/ 78510 w 80451"/>
                <a:gd name="connsiteY2" fmla="*/ 115769 h 115604"/>
                <a:gd name="connsiteX3" fmla="*/ -1942 w 80451"/>
                <a:gd name="connsiteY3" fmla="*/ 115769 h 115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451" h="115604">
                  <a:moveTo>
                    <a:pt x="-1942" y="164"/>
                  </a:moveTo>
                  <a:lnTo>
                    <a:pt x="78510" y="164"/>
                  </a:lnTo>
                  <a:lnTo>
                    <a:pt x="78510" y="115769"/>
                  </a:lnTo>
                  <a:lnTo>
                    <a:pt x="-1942" y="115769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14" name="Freeform: Shape 1113">
              <a:extLst>
                <a:ext uri="{FF2B5EF4-FFF2-40B4-BE49-F238E27FC236}">
                  <a16:creationId xmlns:a16="http://schemas.microsoft.com/office/drawing/2014/main" id="{24B94D48-99DF-256D-A640-FC797FD7E8BC}"/>
                </a:ext>
              </a:extLst>
            </p:cNvPr>
            <p:cNvSpPr/>
            <p:nvPr/>
          </p:nvSpPr>
          <p:spPr>
            <a:xfrm flipV="1">
              <a:off x="4875814" y="5835538"/>
              <a:ext cx="80450" cy="115604"/>
            </a:xfrm>
            <a:custGeom>
              <a:avLst/>
              <a:gdLst>
                <a:gd name="connsiteX0" fmla="*/ 78509 w 80450"/>
                <a:gd name="connsiteY0" fmla="*/ 164 h 115604"/>
                <a:gd name="connsiteX1" fmla="*/ 64931 w 80450"/>
                <a:gd name="connsiteY1" fmla="*/ 164 h 115604"/>
                <a:gd name="connsiteX2" fmla="*/ 64931 w 80450"/>
                <a:gd name="connsiteY2" fmla="*/ 101438 h 115604"/>
                <a:gd name="connsiteX3" fmla="*/ -1942 w 80450"/>
                <a:gd name="connsiteY3" fmla="*/ 101438 h 115604"/>
                <a:gd name="connsiteX4" fmla="*/ -1942 w 80450"/>
                <a:gd name="connsiteY4" fmla="*/ 115769 h 115604"/>
                <a:gd name="connsiteX5" fmla="*/ 78509 w 80450"/>
                <a:gd name="connsiteY5" fmla="*/ 115769 h 115604"/>
                <a:gd name="connsiteX6" fmla="*/ 78509 w 80450"/>
                <a:gd name="connsiteY6" fmla="*/ 164 h 115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0450" h="115604">
                  <a:moveTo>
                    <a:pt x="78509" y="164"/>
                  </a:moveTo>
                  <a:lnTo>
                    <a:pt x="64931" y="164"/>
                  </a:lnTo>
                  <a:lnTo>
                    <a:pt x="64931" y="101438"/>
                  </a:lnTo>
                  <a:lnTo>
                    <a:pt x="-1942" y="101438"/>
                  </a:lnTo>
                  <a:lnTo>
                    <a:pt x="-1942" y="115769"/>
                  </a:lnTo>
                  <a:lnTo>
                    <a:pt x="78509" y="115769"/>
                  </a:lnTo>
                  <a:lnTo>
                    <a:pt x="78509" y="164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15" name="Freeform: Shape 1114">
              <a:extLst>
                <a:ext uri="{FF2B5EF4-FFF2-40B4-BE49-F238E27FC236}">
                  <a16:creationId xmlns:a16="http://schemas.microsoft.com/office/drawing/2014/main" id="{92F4B7EE-8CC4-BAAE-CD55-45FC9E0B0B82}"/>
                </a:ext>
              </a:extLst>
            </p:cNvPr>
            <p:cNvSpPr/>
            <p:nvPr/>
          </p:nvSpPr>
          <p:spPr>
            <a:xfrm flipV="1">
              <a:off x="4875814" y="5606407"/>
              <a:ext cx="80451" cy="115596"/>
            </a:xfrm>
            <a:custGeom>
              <a:avLst/>
              <a:gdLst>
                <a:gd name="connsiteX0" fmla="*/ -1942 w 80451"/>
                <a:gd name="connsiteY0" fmla="*/ -117 h 115596"/>
                <a:gd name="connsiteX1" fmla="*/ 78510 w 80451"/>
                <a:gd name="connsiteY1" fmla="*/ -117 h 115596"/>
                <a:gd name="connsiteX2" fmla="*/ 78510 w 80451"/>
                <a:gd name="connsiteY2" fmla="*/ 115479 h 115596"/>
                <a:gd name="connsiteX3" fmla="*/ -1942 w 80451"/>
                <a:gd name="connsiteY3" fmla="*/ 115479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451" h="115596">
                  <a:moveTo>
                    <a:pt x="-1942" y="-117"/>
                  </a:moveTo>
                  <a:lnTo>
                    <a:pt x="78510" y="-117"/>
                  </a:lnTo>
                  <a:lnTo>
                    <a:pt x="78510" y="115479"/>
                  </a:lnTo>
                  <a:lnTo>
                    <a:pt x="-1942" y="115479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16" name="Freeform: Shape 1115">
              <a:extLst>
                <a:ext uri="{FF2B5EF4-FFF2-40B4-BE49-F238E27FC236}">
                  <a16:creationId xmlns:a16="http://schemas.microsoft.com/office/drawing/2014/main" id="{32FC45AF-6C2F-5999-9870-56B7C575C78F}"/>
                </a:ext>
              </a:extLst>
            </p:cNvPr>
            <p:cNvSpPr/>
            <p:nvPr/>
          </p:nvSpPr>
          <p:spPr>
            <a:xfrm flipV="1">
              <a:off x="4875814" y="5606407"/>
              <a:ext cx="80450" cy="115596"/>
            </a:xfrm>
            <a:custGeom>
              <a:avLst/>
              <a:gdLst>
                <a:gd name="connsiteX0" fmla="*/ 78509 w 80450"/>
                <a:gd name="connsiteY0" fmla="*/ -117 h 115596"/>
                <a:gd name="connsiteX1" fmla="*/ 64931 w 80450"/>
                <a:gd name="connsiteY1" fmla="*/ -117 h 115596"/>
                <a:gd name="connsiteX2" fmla="*/ 64931 w 80450"/>
                <a:gd name="connsiteY2" fmla="*/ 101145 h 115596"/>
                <a:gd name="connsiteX3" fmla="*/ -1942 w 80450"/>
                <a:gd name="connsiteY3" fmla="*/ 101145 h 115596"/>
                <a:gd name="connsiteX4" fmla="*/ -1942 w 80450"/>
                <a:gd name="connsiteY4" fmla="*/ 115479 h 115596"/>
                <a:gd name="connsiteX5" fmla="*/ 78509 w 80450"/>
                <a:gd name="connsiteY5" fmla="*/ 115479 h 115596"/>
                <a:gd name="connsiteX6" fmla="*/ 78509 w 80450"/>
                <a:gd name="connsiteY6" fmla="*/ -117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0450" h="115596">
                  <a:moveTo>
                    <a:pt x="78509" y="-117"/>
                  </a:moveTo>
                  <a:lnTo>
                    <a:pt x="64931" y="-117"/>
                  </a:lnTo>
                  <a:lnTo>
                    <a:pt x="64931" y="101145"/>
                  </a:lnTo>
                  <a:lnTo>
                    <a:pt x="-1942" y="101145"/>
                  </a:lnTo>
                  <a:lnTo>
                    <a:pt x="-1942" y="115479"/>
                  </a:lnTo>
                  <a:lnTo>
                    <a:pt x="78509" y="115479"/>
                  </a:lnTo>
                  <a:lnTo>
                    <a:pt x="78509" y="-117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17" name="Freeform: Shape 1116">
              <a:extLst>
                <a:ext uri="{FF2B5EF4-FFF2-40B4-BE49-F238E27FC236}">
                  <a16:creationId xmlns:a16="http://schemas.microsoft.com/office/drawing/2014/main" id="{0FC9C526-DA77-4520-556E-7562CD54B04F}"/>
                </a:ext>
              </a:extLst>
            </p:cNvPr>
            <p:cNvSpPr/>
            <p:nvPr/>
          </p:nvSpPr>
          <p:spPr>
            <a:xfrm flipV="1">
              <a:off x="4875814" y="5377269"/>
              <a:ext cx="80451" cy="115596"/>
            </a:xfrm>
            <a:custGeom>
              <a:avLst/>
              <a:gdLst>
                <a:gd name="connsiteX0" fmla="*/ -1942 w 80451"/>
                <a:gd name="connsiteY0" fmla="*/ -399 h 115596"/>
                <a:gd name="connsiteX1" fmla="*/ 78510 w 80451"/>
                <a:gd name="connsiteY1" fmla="*/ -399 h 115596"/>
                <a:gd name="connsiteX2" fmla="*/ 78510 w 80451"/>
                <a:gd name="connsiteY2" fmla="*/ 115198 h 115596"/>
                <a:gd name="connsiteX3" fmla="*/ -1942 w 80451"/>
                <a:gd name="connsiteY3" fmla="*/ 115198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451" h="115596">
                  <a:moveTo>
                    <a:pt x="-1942" y="-399"/>
                  </a:moveTo>
                  <a:lnTo>
                    <a:pt x="78510" y="-399"/>
                  </a:lnTo>
                  <a:lnTo>
                    <a:pt x="78510" y="115198"/>
                  </a:lnTo>
                  <a:lnTo>
                    <a:pt x="-1942" y="115198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18" name="Freeform: Shape 1117">
              <a:extLst>
                <a:ext uri="{FF2B5EF4-FFF2-40B4-BE49-F238E27FC236}">
                  <a16:creationId xmlns:a16="http://schemas.microsoft.com/office/drawing/2014/main" id="{D63C3215-58E3-1470-ACA3-BCF6C9929D5A}"/>
                </a:ext>
              </a:extLst>
            </p:cNvPr>
            <p:cNvSpPr/>
            <p:nvPr/>
          </p:nvSpPr>
          <p:spPr>
            <a:xfrm flipV="1">
              <a:off x="4875814" y="5377269"/>
              <a:ext cx="80450" cy="115596"/>
            </a:xfrm>
            <a:custGeom>
              <a:avLst/>
              <a:gdLst>
                <a:gd name="connsiteX0" fmla="*/ 64931 w 80450"/>
                <a:gd name="connsiteY0" fmla="*/ -399 h 115596"/>
                <a:gd name="connsiteX1" fmla="*/ -1942 w 80450"/>
                <a:gd name="connsiteY1" fmla="*/ -399 h 115596"/>
                <a:gd name="connsiteX2" fmla="*/ -1942 w 80450"/>
                <a:gd name="connsiteY2" fmla="*/ 115198 h 115596"/>
                <a:gd name="connsiteX3" fmla="*/ 78509 w 80450"/>
                <a:gd name="connsiteY3" fmla="*/ 115198 h 115596"/>
                <a:gd name="connsiteX4" fmla="*/ -1942 w 80450"/>
                <a:gd name="connsiteY4" fmla="*/ 115198 h 115596"/>
                <a:gd name="connsiteX5" fmla="*/ -1942 w 80450"/>
                <a:gd name="connsiteY5" fmla="*/ 100864 h 115596"/>
                <a:gd name="connsiteX6" fmla="*/ 64931 w 80450"/>
                <a:gd name="connsiteY6" fmla="*/ 100864 h 115596"/>
                <a:gd name="connsiteX7" fmla="*/ 64931 w 80450"/>
                <a:gd name="connsiteY7" fmla="*/ -399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0450" h="115596">
                  <a:moveTo>
                    <a:pt x="64931" y="-399"/>
                  </a:moveTo>
                  <a:lnTo>
                    <a:pt x="-1942" y="-399"/>
                  </a:lnTo>
                  <a:lnTo>
                    <a:pt x="-1942" y="115198"/>
                  </a:lnTo>
                  <a:lnTo>
                    <a:pt x="78509" y="115198"/>
                  </a:lnTo>
                  <a:lnTo>
                    <a:pt x="-1942" y="115198"/>
                  </a:lnTo>
                  <a:lnTo>
                    <a:pt x="-1942" y="100864"/>
                  </a:lnTo>
                  <a:lnTo>
                    <a:pt x="64931" y="100864"/>
                  </a:lnTo>
                  <a:lnTo>
                    <a:pt x="64931" y="-399"/>
                  </a:lnTo>
                </a:path>
              </a:pathLst>
            </a:custGeom>
            <a:solidFill>
              <a:srgbClr val="6A858C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19" name="Freeform: Shape 1118">
              <a:extLst>
                <a:ext uri="{FF2B5EF4-FFF2-40B4-BE49-F238E27FC236}">
                  <a16:creationId xmlns:a16="http://schemas.microsoft.com/office/drawing/2014/main" id="{C1B53C7A-0D17-EDD5-E615-2BD3D67815C9}"/>
                </a:ext>
              </a:extLst>
            </p:cNvPr>
            <p:cNvSpPr/>
            <p:nvPr/>
          </p:nvSpPr>
          <p:spPr>
            <a:xfrm flipV="1">
              <a:off x="4875814" y="5377269"/>
              <a:ext cx="80450" cy="115596"/>
            </a:xfrm>
            <a:custGeom>
              <a:avLst/>
              <a:gdLst>
                <a:gd name="connsiteX0" fmla="*/ 78509 w 80450"/>
                <a:gd name="connsiteY0" fmla="*/ -399 h 115596"/>
                <a:gd name="connsiteX1" fmla="*/ 64931 w 80450"/>
                <a:gd name="connsiteY1" fmla="*/ -399 h 115596"/>
                <a:gd name="connsiteX2" fmla="*/ 64931 w 80450"/>
                <a:gd name="connsiteY2" fmla="*/ 100864 h 115596"/>
                <a:gd name="connsiteX3" fmla="*/ -1942 w 80450"/>
                <a:gd name="connsiteY3" fmla="*/ 100864 h 115596"/>
                <a:gd name="connsiteX4" fmla="*/ -1942 w 80450"/>
                <a:gd name="connsiteY4" fmla="*/ 115198 h 115596"/>
                <a:gd name="connsiteX5" fmla="*/ 78509 w 80450"/>
                <a:gd name="connsiteY5" fmla="*/ 115198 h 115596"/>
                <a:gd name="connsiteX6" fmla="*/ 78509 w 80450"/>
                <a:gd name="connsiteY6" fmla="*/ -399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0450" h="115596">
                  <a:moveTo>
                    <a:pt x="78509" y="-399"/>
                  </a:moveTo>
                  <a:lnTo>
                    <a:pt x="64931" y="-399"/>
                  </a:lnTo>
                  <a:lnTo>
                    <a:pt x="64931" y="100864"/>
                  </a:lnTo>
                  <a:lnTo>
                    <a:pt x="-1942" y="100864"/>
                  </a:lnTo>
                  <a:lnTo>
                    <a:pt x="-1942" y="115198"/>
                  </a:lnTo>
                  <a:lnTo>
                    <a:pt x="78509" y="115198"/>
                  </a:lnTo>
                  <a:lnTo>
                    <a:pt x="78509" y="-399"/>
                  </a:lnTo>
                </a:path>
              </a:pathLst>
            </a:custGeom>
            <a:solidFill>
              <a:srgbClr val="4658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20" name="Freeform: Shape 1119">
              <a:extLst>
                <a:ext uri="{FF2B5EF4-FFF2-40B4-BE49-F238E27FC236}">
                  <a16:creationId xmlns:a16="http://schemas.microsoft.com/office/drawing/2014/main" id="{358B6F97-A55C-8F3C-54CD-10798537D421}"/>
                </a:ext>
              </a:extLst>
            </p:cNvPr>
            <p:cNvSpPr/>
            <p:nvPr/>
          </p:nvSpPr>
          <p:spPr>
            <a:xfrm flipV="1">
              <a:off x="4875814" y="5148132"/>
              <a:ext cx="80451" cy="115596"/>
            </a:xfrm>
            <a:custGeom>
              <a:avLst/>
              <a:gdLst>
                <a:gd name="connsiteX0" fmla="*/ -1942 w 80451"/>
                <a:gd name="connsiteY0" fmla="*/ -681 h 115596"/>
                <a:gd name="connsiteX1" fmla="*/ 78510 w 80451"/>
                <a:gd name="connsiteY1" fmla="*/ -681 h 115596"/>
                <a:gd name="connsiteX2" fmla="*/ 78510 w 80451"/>
                <a:gd name="connsiteY2" fmla="*/ 114916 h 115596"/>
                <a:gd name="connsiteX3" fmla="*/ -1942 w 80451"/>
                <a:gd name="connsiteY3" fmla="*/ 114916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451" h="115596">
                  <a:moveTo>
                    <a:pt x="-1942" y="-681"/>
                  </a:moveTo>
                  <a:lnTo>
                    <a:pt x="78510" y="-681"/>
                  </a:lnTo>
                  <a:lnTo>
                    <a:pt x="78510" y="114916"/>
                  </a:lnTo>
                  <a:lnTo>
                    <a:pt x="-1942" y="114916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21" name="Freeform: Shape 1120">
              <a:extLst>
                <a:ext uri="{FF2B5EF4-FFF2-40B4-BE49-F238E27FC236}">
                  <a16:creationId xmlns:a16="http://schemas.microsoft.com/office/drawing/2014/main" id="{D3C5381E-4959-E378-71B4-76B81876E5B0}"/>
                </a:ext>
              </a:extLst>
            </p:cNvPr>
            <p:cNvSpPr/>
            <p:nvPr/>
          </p:nvSpPr>
          <p:spPr>
            <a:xfrm flipV="1">
              <a:off x="4875814" y="5148132"/>
              <a:ext cx="80450" cy="115596"/>
            </a:xfrm>
            <a:custGeom>
              <a:avLst/>
              <a:gdLst>
                <a:gd name="connsiteX0" fmla="*/ 64931 w 80450"/>
                <a:gd name="connsiteY0" fmla="*/ -681 h 115596"/>
                <a:gd name="connsiteX1" fmla="*/ -1942 w 80450"/>
                <a:gd name="connsiteY1" fmla="*/ -681 h 115596"/>
                <a:gd name="connsiteX2" fmla="*/ -1942 w 80450"/>
                <a:gd name="connsiteY2" fmla="*/ 114916 h 115596"/>
                <a:gd name="connsiteX3" fmla="*/ 78509 w 80450"/>
                <a:gd name="connsiteY3" fmla="*/ 114916 h 115596"/>
                <a:gd name="connsiteX4" fmla="*/ -1942 w 80450"/>
                <a:gd name="connsiteY4" fmla="*/ 114916 h 115596"/>
                <a:gd name="connsiteX5" fmla="*/ -1942 w 80450"/>
                <a:gd name="connsiteY5" fmla="*/ 100583 h 115596"/>
                <a:gd name="connsiteX6" fmla="*/ 64931 w 80450"/>
                <a:gd name="connsiteY6" fmla="*/ 100583 h 115596"/>
                <a:gd name="connsiteX7" fmla="*/ 64931 w 80450"/>
                <a:gd name="connsiteY7" fmla="*/ -681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0450" h="115596">
                  <a:moveTo>
                    <a:pt x="64931" y="-681"/>
                  </a:moveTo>
                  <a:lnTo>
                    <a:pt x="-1942" y="-681"/>
                  </a:lnTo>
                  <a:lnTo>
                    <a:pt x="-1942" y="114916"/>
                  </a:lnTo>
                  <a:lnTo>
                    <a:pt x="78509" y="114916"/>
                  </a:lnTo>
                  <a:lnTo>
                    <a:pt x="-1942" y="114916"/>
                  </a:lnTo>
                  <a:lnTo>
                    <a:pt x="-1942" y="100583"/>
                  </a:lnTo>
                  <a:lnTo>
                    <a:pt x="64931" y="100583"/>
                  </a:lnTo>
                  <a:lnTo>
                    <a:pt x="64931" y="-681"/>
                  </a:lnTo>
                </a:path>
              </a:pathLst>
            </a:custGeom>
            <a:solidFill>
              <a:srgbClr val="6A858C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22" name="Freeform: Shape 1121">
              <a:extLst>
                <a:ext uri="{FF2B5EF4-FFF2-40B4-BE49-F238E27FC236}">
                  <a16:creationId xmlns:a16="http://schemas.microsoft.com/office/drawing/2014/main" id="{DDBB74BC-2DBF-9E2F-07E0-0EB422E423D4}"/>
                </a:ext>
              </a:extLst>
            </p:cNvPr>
            <p:cNvSpPr/>
            <p:nvPr/>
          </p:nvSpPr>
          <p:spPr>
            <a:xfrm flipV="1">
              <a:off x="4875814" y="5148132"/>
              <a:ext cx="80450" cy="115596"/>
            </a:xfrm>
            <a:custGeom>
              <a:avLst/>
              <a:gdLst>
                <a:gd name="connsiteX0" fmla="*/ 78509 w 80450"/>
                <a:gd name="connsiteY0" fmla="*/ -681 h 115596"/>
                <a:gd name="connsiteX1" fmla="*/ 64931 w 80450"/>
                <a:gd name="connsiteY1" fmla="*/ -681 h 115596"/>
                <a:gd name="connsiteX2" fmla="*/ 64931 w 80450"/>
                <a:gd name="connsiteY2" fmla="*/ 100583 h 115596"/>
                <a:gd name="connsiteX3" fmla="*/ -1942 w 80450"/>
                <a:gd name="connsiteY3" fmla="*/ 100583 h 115596"/>
                <a:gd name="connsiteX4" fmla="*/ -1942 w 80450"/>
                <a:gd name="connsiteY4" fmla="*/ 114916 h 115596"/>
                <a:gd name="connsiteX5" fmla="*/ 78509 w 80450"/>
                <a:gd name="connsiteY5" fmla="*/ 114916 h 115596"/>
                <a:gd name="connsiteX6" fmla="*/ 78509 w 80450"/>
                <a:gd name="connsiteY6" fmla="*/ -681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0450" h="115596">
                  <a:moveTo>
                    <a:pt x="78509" y="-681"/>
                  </a:moveTo>
                  <a:lnTo>
                    <a:pt x="64931" y="-681"/>
                  </a:lnTo>
                  <a:lnTo>
                    <a:pt x="64931" y="100583"/>
                  </a:lnTo>
                  <a:lnTo>
                    <a:pt x="-1942" y="100583"/>
                  </a:lnTo>
                  <a:lnTo>
                    <a:pt x="-1942" y="114916"/>
                  </a:lnTo>
                  <a:lnTo>
                    <a:pt x="78509" y="114916"/>
                  </a:lnTo>
                  <a:lnTo>
                    <a:pt x="78509" y="-681"/>
                  </a:lnTo>
                </a:path>
              </a:pathLst>
            </a:custGeom>
            <a:solidFill>
              <a:srgbClr val="4658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23" name="Freeform: Shape 1122">
              <a:extLst>
                <a:ext uri="{FF2B5EF4-FFF2-40B4-BE49-F238E27FC236}">
                  <a16:creationId xmlns:a16="http://schemas.microsoft.com/office/drawing/2014/main" id="{9C4E9448-33F7-EF5F-A5F5-AC6AF320B4BC}"/>
                </a:ext>
              </a:extLst>
            </p:cNvPr>
            <p:cNvSpPr/>
            <p:nvPr/>
          </p:nvSpPr>
          <p:spPr>
            <a:xfrm flipV="1">
              <a:off x="4131426" y="5154953"/>
              <a:ext cx="28196" cy="115596"/>
            </a:xfrm>
            <a:custGeom>
              <a:avLst/>
              <a:gdLst>
                <a:gd name="connsiteX0" fmla="*/ -1217 w 28196"/>
                <a:gd name="connsiteY0" fmla="*/ -672 h 115596"/>
                <a:gd name="connsiteX1" fmla="*/ 26979 w 28196"/>
                <a:gd name="connsiteY1" fmla="*/ -672 h 115596"/>
                <a:gd name="connsiteX2" fmla="*/ 26979 w 28196"/>
                <a:gd name="connsiteY2" fmla="*/ 114924 h 115596"/>
                <a:gd name="connsiteX3" fmla="*/ -1217 w 28196"/>
                <a:gd name="connsiteY3" fmla="*/ 114924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96" h="115596">
                  <a:moveTo>
                    <a:pt x="-1217" y="-672"/>
                  </a:moveTo>
                  <a:lnTo>
                    <a:pt x="26979" y="-672"/>
                  </a:lnTo>
                  <a:lnTo>
                    <a:pt x="26979" y="114924"/>
                  </a:lnTo>
                  <a:lnTo>
                    <a:pt x="-1217" y="114924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24" name="Freeform: Shape 1123">
              <a:extLst>
                <a:ext uri="{FF2B5EF4-FFF2-40B4-BE49-F238E27FC236}">
                  <a16:creationId xmlns:a16="http://schemas.microsoft.com/office/drawing/2014/main" id="{5A7D3FEE-1A1D-7575-78F4-9CA17745BE61}"/>
                </a:ext>
              </a:extLst>
            </p:cNvPr>
            <p:cNvSpPr/>
            <p:nvPr/>
          </p:nvSpPr>
          <p:spPr>
            <a:xfrm flipV="1">
              <a:off x="4112134" y="5270551"/>
              <a:ext cx="51470" cy="17419"/>
            </a:xfrm>
            <a:custGeom>
              <a:avLst/>
              <a:gdLst>
                <a:gd name="connsiteX0" fmla="*/ -1210 w 51470"/>
                <a:gd name="connsiteY0" fmla="*/ -591 h 17419"/>
                <a:gd name="connsiteX1" fmla="*/ 50260 w 51470"/>
                <a:gd name="connsiteY1" fmla="*/ -591 h 17419"/>
                <a:gd name="connsiteX2" fmla="*/ 50260 w 51470"/>
                <a:gd name="connsiteY2" fmla="*/ 16829 h 17419"/>
                <a:gd name="connsiteX3" fmla="*/ -1210 w 51470"/>
                <a:gd name="connsiteY3" fmla="*/ 16829 h 17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470" h="17419">
                  <a:moveTo>
                    <a:pt x="-1210" y="-591"/>
                  </a:moveTo>
                  <a:lnTo>
                    <a:pt x="50260" y="-591"/>
                  </a:lnTo>
                  <a:lnTo>
                    <a:pt x="50260" y="16829"/>
                  </a:lnTo>
                  <a:lnTo>
                    <a:pt x="-1210" y="16829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25" name="Freeform: Shape 1124">
              <a:extLst>
                <a:ext uri="{FF2B5EF4-FFF2-40B4-BE49-F238E27FC236}">
                  <a16:creationId xmlns:a16="http://schemas.microsoft.com/office/drawing/2014/main" id="{7415552A-96C2-A9E7-B86B-4567D7B12AE1}"/>
                </a:ext>
              </a:extLst>
            </p:cNvPr>
            <p:cNvSpPr/>
            <p:nvPr/>
          </p:nvSpPr>
          <p:spPr>
            <a:xfrm flipV="1">
              <a:off x="4131426" y="5375188"/>
              <a:ext cx="28196" cy="115596"/>
            </a:xfrm>
            <a:custGeom>
              <a:avLst/>
              <a:gdLst>
                <a:gd name="connsiteX0" fmla="*/ -1217 w 28196"/>
                <a:gd name="connsiteY0" fmla="*/ -402 h 115596"/>
                <a:gd name="connsiteX1" fmla="*/ 26979 w 28196"/>
                <a:gd name="connsiteY1" fmla="*/ -402 h 115596"/>
                <a:gd name="connsiteX2" fmla="*/ 26979 w 28196"/>
                <a:gd name="connsiteY2" fmla="*/ 115195 h 115596"/>
                <a:gd name="connsiteX3" fmla="*/ -1217 w 28196"/>
                <a:gd name="connsiteY3" fmla="*/ 115195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96" h="115596">
                  <a:moveTo>
                    <a:pt x="-1217" y="-402"/>
                  </a:moveTo>
                  <a:lnTo>
                    <a:pt x="26979" y="-402"/>
                  </a:lnTo>
                  <a:lnTo>
                    <a:pt x="26979" y="115195"/>
                  </a:lnTo>
                  <a:lnTo>
                    <a:pt x="-1217" y="115195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26" name="Freeform: Shape 1125">
              <a:extLst>
                <a:ext uri="{FF2B5EF4-FFF2-40B4-BE49-F238E27FC236}">
                  <a16:creationId xmlns:a16="http://schemas.microsoft.com/office/drawing/2014/main" id="{86211EB6-F605-112A-4B77-4AE5FC72E562}"/>
                </a:ext>
              </a:extLst>
            </p:cNvPr>
            <p:cNvSpPr/>
            <p:nvPr/>
          </p:nvSpPr>
          <p:spPr>
            <a:xfrm flipV="1">
              <a:off x="4112134" y="5490785"/>
              <a:ext cx="51470" cy="17419"/>
            </a:xfrm>
            <a:custGeom>
              <a:avLst/>
              <a:gdLst>
                <a:gd name="connsiteX0" fmla="*/ -1210 w 51470"/>
                <a:gd name="connsiteY0" fmla="*/ -320 h 17419"/>
                <a:gd name="connsiteX1" fmla="*/ 50260 w 51470"/>
                <a:gd name="connsiteY1" fmla="*/ -320 h 17419"/>
                <a:gd name="connsiteX2" fmla="*/ 50260 w 51470"/>
                <a:gd name="connsiteY2" fmla="*/ 17100 h 17419"/>
                <a:gd name="connsiteX3" fmla="*/ -1210 w 51470"/>
                <a:gd name="connsiteY3" fmla="*/ 17100 h 17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470" h="17419">
                  <a:moveTo>
                    <a:pt x="-1210" y="-320"/>
                  </a:moveTo>
                  <a:lnTo>
                    <a:pt x="50260" y="-320"/>
                  </a:lnTo>
                  <a:lnTo>
                    <a:pt x="50260" y="17100"/>
                  </a:lnTo>
                  <a:lnTo>
                    <a:pt x="-1210" y="17100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27" name="Freeform: Shape 1126">
              <a:extLst>
                <a:ext uri="{FF2B5EF4-FFF2-40B4-BE49-F238E27FC236}">
                  <a16:creationId xmlns:a16="http://schemas.microsoft.com/office/drawing/2014/main" id="{438E429D-B590-B320-A35A-19D8220962C2}"/>
                </a:ext>
              </a:extLst>
            </p:cNvPr>
            <p:cNvSpPr/>
            <p:nvPr/>
          </p:nvSpPr>
          <p:spPr>
            <a:xfrm flipV="1">
              <a:off x="4131426" y="5595422"/>
              <a:ext cx="28196" cy="115596"/>
            </a:xfrm>
            <a:custGeom>
              <a:avLst/>
              <a:gdLst>
                <a:gd name="connsiteX0" fmla="*/ -1217 w 28196"/>
                <a:gd name="connsiteY0" fmla="*/ -131 h 115596"/>
                <a:gd name="connsiteX1" fmla="*/ 26979 w 28196"/>
                <a:gd name="connsiteY1" fmla="*/ -131 h 115596"/>
                <a:gd name="connsiteX2" fmla="*/ 26979 w 28196"/>
                <a:gd name="connsiteY2" fmla="*/ 115466 h 115596"/>
                <a:gd name="connsiteX3" fmla="*/ -1217 w 28196"/>
                <a:gd name="connsiteY3" fmla="*/ 115466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96" h="115596">
                  <a:moveTo>
                    <a:pt x="-1217" y="-131"/>
                  </a:moveTo>
                  <a:lnTo>
                    <a:pt x="26979" y="-131"/>
                  </a:lnTo>
                  <a:lnTo>
                    <a:pt x="26979" y="115466"/>
                  </a:lnTo>
                  <a:lnTo>
                    <a:pt x="-1217" y="115466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28" name="Freeform: Shape 1127">
              <a:extLst>
                <a:ext uri="{FF2B5EF4-FFF2-40B4-BE49-F238E27FC236}">
                  <a16:creationId xmlns:a16="http://schemas.microsoft.com/office/drawing/2014/main" id="{BD558513-6E2F-0583-917E-A834FF99FA4D}"/>
                </a:ext>
              </a:extLst>
            </p:cNvPr>
            <p:cNvSpPr/>
            <p:nvPr/>
          </p:nvSpPr>
          <p:spPr>
            <a:xfrm flipV="1">
              <a:off x="4112134" y="5711019"/>
              <a:ext cx="51470" cy="17419"/>
            </a:xfrm>
            <a:custGeom>
              <a:avLst/>
              <a:gdLst>
                <a:gd name="connsiteX0" fmla="*/ -1210 w 51470"/>
                <a:gd name="connsiteY0" fmla="*/ -49 h 17419"/>
                <a:gd name="connsiteX1" fmla="*/ 50260 w 51470"/>
                <a:gd name="connsiteY1" fmla="*/ -49 h 17419"/>
                <a:gd name="connsiteX2" fmla="*/ 50260 w 51470"/>
                <a:gd name="connsiteY2" fmla="*/ 17371 h 17419"/>
                <a:gd name="connsiteX3" fmla="*/ -1210 w 51470"/>
                <a:gd name="connsiteY3" fmla="*/ 17371 h 17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470" h="17419">
                  <a:moveTo>
                    <a:pt x="-1210" y="-49"/>
                  </a:moveTo>
                  <a:lnTo>
                    <a:pt x="50260" y="-49"/>
                  </a:lnTo>
                  <a:lnTo>
                    <a:pt x="50260" y="17371"/>
                  </a:lnTo>
                  <a:lnTo>
                    <a:pt x="-1210" y="17371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29" name="Freeform: Shape 1128">
              <a:extLst>
                <a:ext uri="{FF2B5EF4-FFF2-40B4-BE49-F238E27FC236}">
                  <a16:creationId xmlns:a16="http://schemas.microsoft.com/office/drawing/2014/main" id="{580B5657-A0EF-300B-9AC8-A0425A953429}"/>
                </a:ext>
              </a:extLst>
            </p:cNvPr>
            <p:cNvSpPr/>
            <p:nvPr/>
          </p:nvSpPr>
          <p:spPr>
            <a:xfrm flipV="1">
              <a:off x="4131426" y="5815656"/>
              <a:ext cx="28196" cy="115604"/>
            </a:xfrm>
            <a:custGeom>
              <a:avLst/>
              <a:gdLst>
                <a:gd name="connsiteX0" fmla="*/ -1217 w 28196"/>
                <a:gd name="connsiteY0" fmla="*/ 140 h 115604"/>
                <a:gd name="connsiteX1" fmla="*/ 26979 w 28196"/>
                <a:gd name="connsiteY1" fmla="*/ 140 h 115604"/>
                <a:gd name="connsiteX2" fmla="*/ 26979 w 28196"/>
                <a:gd name="connsiteY2" fmla="*/ 115744 h 115604"/>
                <a:gd name="connsiteX3" fmla="*/ -1217 w 28196"/>
                <a:gd name="connsiteY3" fmla="*/ 115744 h 115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96" h="115604">
                  <a:moveTo>
                    <a:pt x="-1217" y="140"/>
                  </a:moveTo>
                  <a:lnTo>
                    <a:pt x="26979" y="140"/>
                  </a:lnTo>
                  <a:lnTo>
                    <a:pt x="26979" y="115744"/>
                  </a:lnTo>
                  <a:lnTo>
                    <a:pt x="-1217" y="115744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30" name="Freeform: Shape 1129">
              <a:extLst>
                <a:ext uri="{FF2B5EF4-FFF2-40B4-BE49-F238E27FC236}">
                  <a16:creationId xmlns:a16="http://schemas.microsoft.com/office/drawing/2014/main" id="{D269791E-D82B-2587-8BFA-537191D27867}"/>
                </a:ext>
              </a:extLst>
            </p:cNvPr>
            <p:cNvSpPr/>
            <p:nvPr/>
          </p:nvSpPr>
          <p:spPr>
            <a:xfrm flipV="1">
              <a:off x="4112134" y="5931260"/>
              <a:ext cx="51470" cy="17412"/>
            </a:xfrm>
            <a:custGeom>
              <a:avLst/>
              <a:gdLst>
                <a:gd name="connsiteX0" fmla="*/ -1210 w 51470"/>
                <a:gd name="connsiteY0" fmla="*/ 222 h 17412"/>
                <a:gd name="connsiteX1" fmla="*/ 50260 w 51470"/>
                <a:gd name="connsiteY1" fmla="*/ 222 h 17412"/>
                <a:gd name="connsiteX2" fmla="*/ 50260 w 51470"/>
                <a:gd name="connsiteY2" fmla="*/ 17634 h 17412"/>
                <a:gd name="connsiteX3" fmla="*/ -1210 w 51470"/>
                <a:gd name="connsiteY3" fmla="*/ 17634 h 17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470" h="17412">
                  <a:moveTo>
                    <a:pt x="-1210" y="222"/>
                  </a:moveTo>
                  <a:lnTo>
                    <a:pt x="50260" y="222"/>
                  </a:lnTo>
                  <a:lnTo>
                    <a:pt x="50260" y="17634"/>
                  </a:lnTo>
                  <a:lnTo>
                    <a:pt x="-1210" y="17634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31" name="Freeform: Shape 1130">
              <a:extLst>
                <a:ext uri="{FF2B5EF4-FFF2-40B4-BE49-F238E27FC236}">
                  <a16:creationId xmlns:a16="http://schemas.microsoft.com/office/drawing/2014/main" id="{7BCDC7D0-D065-B93C-59AE-9647CF97100B}"/>
                </a:ext>
              </a:extLst>
            </p:cNvPr>
            <p:cNvSpPr/>
            <p:nvPr/>
          </p:nvSpPr>
          <p:spPr>
            <a:xfrm flipV="1">
              <a:off x="4065530" y="4951153"/>
              <a:ext cx="191171" cy="1304509"/>
            </a:xfrm>
            <a:custGeom>
              <a:avLst/>
              <a:gdLst>
                <a:gd name="connsiteX0" fmla="*/ 189939 w 191171"/>
                <a:gd name="connsiteY0" fmla="*/ -192 h 1304509"/>
                <a:gd name="connsiteX1" fmla="*/ -1232 w 191171"/>
                <a:gd name="connsiteY1" fmla="*/ -192 h 1304509"/>
                <a:gd name="connsiteX2" fmla="*/ -1232 w 191171"/>
                <a:gd name="connsiteY2" fmla="*/ 204851 h 1304509"/>
                <a:gd name="connsiteX3" fmla="*/ 189939 w 191171"/>
                <a:gd name="connsiteY3" fmla="*/ 204851 h 1304509"/>
                <a:gd name="connsiteX4" fmla="*/ 189939 w 191171"/>
                <a:gd name="connsiteY4" fmla="*/ -192 h 1304509"/>
                <a:gd name="connsiteX5" fmla="*/ 56967 w 191171"/>
                <a:gd name="connsiteY5" fmla="*/ 57482 h 1304509"/>
                <a:gd name="connsiteX6" fmla="*/ 56967 w 191171"/>
                <a:gd name="connsiteY6" fmla="*/ 43868 h 1304509"/>
                <a:gd name="connsiteX7" fmla="*/ 160913 w 191171"/>
                <a:gd name="connsiteY7" fmla="*/ 43868 h 1304509"/>
                <a:gd name="connsiteX8" fmla="*/ 160913 w 191171"/>
                <a:gd name="connsiteY8" fmla="*/ 57482 h 1304509"/>
                <a:gd name="connsiteX9" fmla="*/ 56967 w 191171"/>
                <a:gd name="connsiteY9" fmla="*/ 57482 h 1304509"/>
                <a:gd name="connsiteX10" fmla="*/ 123850 w 191171"/>
                <a:gd name="connsiteY10" fmla="*/ 57482 h 1304509"/>
                <a:gd name="connsiteX11" fmla="*/ 123850 w 191171"/>
                <a:gd name="connsiteY11" fmla="*/ 57482 h 1304509"/>
                <a:gd name="connsiteX12" fmla="*/ 137427 w 191171"/>
                <a:gd name="connsiteY12" fmla="*/ 57482 h 1304509"/>
                <a:gd name="connsiteX13" fmla="*/ 137427 w 191171"/>
                <a:gd name="connsiteY13" fmla="*/ 173079 h 1304509"/>
                <a:gd name="connsiteX14" fmla="*/ 56967 w 191171"/>
                <a:gd name="connsiteY14" fmla="*/ 173079 h 1304509"/>
                <a:gd name="connsiteX15" fmla="*/ 56967 w 191171"/>
                <a:gd name="connsiteY15" fmla="*/ 57482 h 1304509"/>
                <a:gd name="connsiteX16" fmla="*/ 123850 w 191171"/>
                <a:gd name="connsiteY16" fmla="*/ 57482 h 1304509"/>
                <a:gd name="connsiteX17" fmla="*/ 189939 w 191171"/>
                <a:gd name="connsiteY17" fmla="*/ 241862 h 1304509"/>
                <a:gd name="connsiteX18" fmla="*/ -1232 w 191171"/>
                <a:gd name="connsiteY18" fmla="*/ 241862 h 1304509"/>
                <a:gd name="connsiteX19" fmla="*/ -1232 w 191171"/>
                <a:gd name="connsiteY19" fmla="*/ 1190674 h 1304509"/>
                <a:gd name="connsiteX20" fmla="*/ 189939 w 191171"/>
                <a:gd name="connsiteY20" fmla="*/ 1190674 h 1304509"/>
                <a:gd name="connsiteX21" fmla="*/ 189939 w 191171"/>
                <a:gd name="connsiteY21" fmla="*/ 241862 h 1304509"/>
                <a:gd name="connsiteX22" fmla="*/ 45372 w 191171"/>
                <a:gd name="connsiteY22" fmla="*/ 324210 h 1304509"/>
                <a:gd name="connsiteX23" fmla="*/ 45372 w 191171"/>
                <a:gd name="connsiteY23" fmla="*/ 306798 h 1304509"/>
                <a:gd name="connsiteX24" fmla="*/ 96842 w 191171"/>
                <a:gd name="connsiteY24" fmla="*/ 306798 h 1304509"/>
                <a:gd name="connsiteX25" fmla="*/ 96842 w 191171"/>
                <a:gd name="connsiteY25" fmla="*/ 324210 h 1304509"/>
                <a:gd name="connsiteX26" fmla="*/ 45372 w 191171"/>
                <a:gd name="connsiteY26" fmla="*/ 324210 h 1304509"/>
                <a:gd name="connsiteX27" fmla="*/ 64664 w 191171"/>
                <a:gd name="connsiteY27" fmla="*/ 439814 h 1304509"/>
                <a:gd name="connsiteX28" fmla="*/ 64664 w 191171"/>
                <a:gd name="connsiteY28" fmla="*/ 324210 h 1304509"/>
                <a:gd name="connsiteX29" fmla="*/ 92860 w 191171"/>
                <a:gd name="connsiteY29" fmla="*/ 324210 h 1304509"/>
                <a:gd name="connsiteX30" fmla="*/ 92860 w 191171"/>
                <a:gd name="connsiteY30" fmla="*/ 439814 h 1304509"/>
                <a:gd name="connsiteX31" fmla="*/ 64664 w 191171"/>
                <a:gd name="connsiteY31" fmla="*/ 439814 h 1304509"/>
                <a:gd name="connsiteX32" fmla="*/ 45372 w 191171"/>
                <a:gd name="connsiteY32" fmla="*/ 544452 h 1304509"/>
                <a:gd name="connsiteX33" fmla="*/ 45372 w 191171"/>
                <a:gd name="connsiteY33" fmla="*/ 527031 h 1304509"/>
                <a:gd name="connsiteX34" fmla="*/ 96842 w 191171"/>
                <a:gd name="connsiteY34" fmla="*/ 527031 h 1304509"/>
                <a:gd name="connsiteX35" fmla="*/ 96842 w 191171"/>
                <a:gd name="connsiteY35" fmla="*/ 544452 h 1304509"/>
                <a:gd name="connsiteX36" fmla="*/ 45372 w 191171"/>
                <a:gd name="connsiteY36" fmla="*/ 544452 h 1304509"/>
                <a:gd name="connsiteX37" fmla="*/ 64664 w 191171"/>
                <a:gd name="connsiteY37" fmla="*/ 660048 h 1304509"/>
                <a:gd name="connsiteX38" fmla="*/ 64664 w 191171"/>
                <a:gd name="connsiteY38" fmla="*/ 544452 h 1304509"/>
                <a:gd name="connsiteX39" fmla="*/ 92860 w 191171"/>
                <a:gd name="connsiteY39" fmla="*/ 544452 h 1304509"/>
                <a:gd name="connsiteX40" fmla="*/ 92860 w 191171"/>
                <a:gd name="connsiteY40" fmla="*/ 660048 h 1304509"/>
                <a:gd name="connsiteX41" fmla="*/ 64664 w 191171"/>
                <a:gd name="connsiteY41" fmla="*/ 660048 h 1304509"/>
                <a:gd name="connsiteX42" fmla="*/ 45372 w 191171"/>
                <a:gd name="connsiteY42" fmla="*/ 764686 h 1304509"/>
                <a:gd name="connsiteX43" fmla="*/ 45372 w 191171"/>
                <a:gd name="connsiteY43" fmla="*/ 747265 h 1304509"/>
                <a:gd name="connsiteX44" fmla="*/ 96842 w 191171"/>
                <a:gd name="connsiteY44" fmla="*/ 747265 h 1304509"/>
                <a:gd name="connsiteX45" fmla="*/ 96842 w 191171"/>
                <a:gd name="connsiteY45" fmla="*/ 764686 h 1304509"/>
                <a:gd name="connsiteX46" fmla="*/ 45372 w 191171"/>
                <a:gd name="connsiteY46" fmla="*/ 764686 h 1304509"/>
                <a:gd name="connsiteX47" fmla="*/ 64664 w 191171"/>
                <a:gd name="connsiteY47" fmla="*/ 880283 h 1304509"/>
                <a:gd name="connsiteX48" fmla="*/ 64664 w 191171"/>
                <a:gd name="connsiteY48" fmla="*/ 764686 h 1304509"/>
                <a:gd name="connsiteX49" fmla="*/ 92860 w 191171"/>
                <a:gd name="connsiteY49" fmla="*/ 764686 h 1304509"/>
                <a:gd name="connsiteX50" fmla="*/ 92860 w 191171"/>
                <a:gd name="connsiteY50" fmla="*/ 880283 h 1304509"/>
                <a:gd name="connsiteX51" fmla="*/ 64664 w 191171"/>
                <a:gd name="connsiteY51" fmla="*/ 880283 h 1304509"/>
                <a:gd name="connsiteX52" fmla="*/ 45372 w 191171"/>
                <a:gd name="connsiteY52" fmla="*/ 984921 h 1304509"/>
                <a:gd name="connsiteX53" fmla="*/ 45372 w 191171"/>
                <a:gd name="connsiteY53" fmla="*/ 967500 h 1304509"/>
                <a:gd name="connsiteX54" fmla="*/ 96842 w 191171"/>
                <a:gd name="connsiteY54" fmla="*/ 967500 h 1304509"/>
                <a:gd name="connsiteX55" fmla="*/ 96842 w 191171"/>
                <a:gd name="connsiteY55" fmla="*/ 984921 h 1304509"/>
                <a:gd name="connsiteX56" fmla="*/ 45372 w 191171"/>
                <a:gd name="connsiteY56" fmla="*/ 984921 h 1304509"/>
                <a:gd name="connsiteX57" fmla="*/ 64664 w 191171"/>
                <a:gd name="connsiteY57" fmla="*/ 1100518 h 1304509"/>
                <a:gd name="connsiteX58" fmla="*/ 64664 w 191171"/>
                <a:gd name="connsiteY58" fmla="*/ 984921 h 1304509"/>
                <a:gd name="connsiteX59" fmla="*/ 92860 w 191171"/>
                <a:gd name="connsiteY59" fmla="*/ 984921 h 1304509"/>
                <a:gd name="connsiteX60" fmla="*/ 92860 w 191171"/>
                <a:gd name="connsiteY60" fmla="*/ 1100518 h 1304509"/>
                <a:gd name="connsiteX61" fmla="*/ 64664 w 191171"/>
                <a:gd name="connsiteY61" fmla="*/ 1100518 h 1304509"/>
                <a:gd name="connsiteX62" fmla="*/ 189939 w 191171"/>
                <a:gd name="connsiteY62" fmla="*/ 1227673 h 1304509"/>
                <a:gd name="connsiteX63" fmla="*/ -1232 w 191171"/>
                <a:gd name="connsiteY63" fmla="*/ 1227673 h 1304509"/>
                <a:gd name="connsiteX64" fmla="*/ -1232 w 191171"/>
                <a:gd name="connsiteY64" fmla="*/ 1256745 h 1304509"/>
                <a:gd name="connsiteX65" fmla="*/ 189939 w 191171"/>
                <a:gd name="connsiteY65" fmla="*/ 1256745 h 1304509"/>
                <a:gd name="connsiteX66" fmla="*/ 189939 w 191171"/>
                <a:gd name="connsiteY66" fmla="*/ 1227673 h 1304509"/>
                <a:gd name="connsiteX67" fmla="*/ 189939 w 191171"/>
                <a:gd name="connsiteY67" fmla="*/ 1275245 h 1304509"/>
                <a:gd name="connsiteX68" fmla="*/ -1232 w 191171"/>
                <a:gd name="connsiteY68" fmla="*/ 1275245 h 1304509"/>
                <a:gd name="connsiteX69" fmla="*/ -1232 w 191171"/>
                <a:gd name="connsiteY69" fmla="*/ 1304317 h 1304509"/>
                <a:gd name="connsiteX70" fmla="*/ 158784 w 191171"/>
                <a:gd name="connsiteY70" fmla="*/ 1304317 h 1304509"/>
                <a:gd name="connsiteX71" fmla="*/ 189939 w 191171"/>
                <a:gd name="connsiteY71" fmla="*/ 1304317 h 1304509"/>
                <a:gd name="connsiteX72" fmla="*/ 189939 w 191171"/>
                <a:gd name="connsiteY72" fmla="*/ 1275245 h 1304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</a:cxnLst>
              <a:rect l="l" t="t" r="r" b="b"/>
              <a:pathLst>
                <a:path w="191171" h="1304509">
                  <a:moveTo>
                    <a:pt x="189939" y="-192"/>
                  </a:moveTo>
                  <a:lnTo>
                    <a:pt x="-1232" y="-192"/>
                  </a:lnTo>
                  <a:lnTo>
                    <a:pt x="-1232" y="204851"/>
                  </a:lnTo>
                  <a:lnTo>
                    <a:pt x="189939" y="204851"/>
                  </a:lnTo>
                  <a:lnTo>
                    <a:pt x="189939" y="-192"/>
                  </a:lnTo>
                  <a:moveTo>
                    <a:pt x="56967" y="57482"/>
                  </a:moveTo>
                  <a:lnTo>
                    <a:pt x="56967" y="43868"/>
                  </a:lnTo>
                  <a:lnTo>
                    <a:pt x="160913" y="43868"/>
                  </a:lnTo>
                  <a:lnTo>
                    <a:pt x="160913" y="57482"/>
                  </a:lnTo>
                  <a:lnTo>
                    <a:pt x="56967" y="57482"/>
                  </a:lnTo>
                  <a:moveTo>
                    <a:pt x="123850" y="57482"/>
                  </a:moveTo>
                  <a:lnTo>
                    <a:pt x="123850" y="57482"/>
                  </a:lnTo>
                  <a:lnTo>
                    <a:pt x="137427" y="57482"/>
                  </a:lnTo>
                  <a:lnTo>
                    <a:pt x="137427" y="173079"/>
                  </a:lnTo>
                  <a:lnTo>
                    <a:pt x="56967" y="173079"/>
                  </a:lnTo>
                  <a:lnTo>
                    <a:pt x="56967" y="57482"/>
                  </a:lnTo>
                  <a:lnTo>
                    <a:pt x="123850" y="57482"/>
                  </a:lnTo>
                  <a:moveTo>
                    <a:pt x="189939" y="241862"/>
                  </a:moveTo>
                  <a:lnTo>
                    <a:pt x="-1232" y="241862"/>
                  </a:lnTo>
                  <a:lnTo>
                    <a:pt x="-1232" y="1190674"/>
                  </a:lnTo>
                  <a:lnTo>
                    <a:pt x="189939" y="1190674"/>
                  </a:lnTo>
                  <a:lnTo>
                    <a:pt x="189939" y="241862"/>
                  </a:lnTo>
                  <a:moveTo>
                    <a:pt x="45372" y="324210"/>
                  </a:moveTo>
                  <a:lnTo>
                    <a:pt x="45372" y="306798"/>
                  </a:lnTo>
                  <a:lnTo>
                    <a:pt x="96842" y="306798"/>
                  </a:lnTo>
                  <a:lnTo>
                    <a:pt x="96842" y="324210"/>
                  </a:lnTo>
                  <a:lnTo>
                    <a:pt x="45372" y="324210"/>
                  </a:lnTo>
                  <a:moveTo>
                    <a:pt x="64664" y="439814"/>
                  </a:moveTo>
                  <a:lnTo>
                    <a:pt x="64664" y="324210"/>
                  </a:lnTo>
                  <a:lnTo>
                    <a:pt x="92860" y="324210"/>
                  </a:lnTo>
                  <a:lnTo>
                    <a:pt x="92860" y="439814"/>
                  </a:lnTo>
                  <a:lnTo>
                    <a:pt x="64664" y="439814"/>
                  </a:lnTo>
                  <a:moveTo>
                    <a:pt x="45372" y="544452"/>
                  </a:moveTo>
                  <a:lnTo>
                    <a:pt x="45372" y="527031"/>
                  </a:lnTo>
                  <a:lnTo>
                    <a:pt x="96842" y="527031"/>
                  </a:lnTo>
                  <a:lnTo>
                    <a:pt x="96842" y="544452"/>
                  </a:lnTo>
                  <a:lnTo>
                    <a:pt x="45372" y="544452"/>
                  </a:lnTo>
                  <a:moveTo>
                    <a:pt x="64664" y="660048"/>
                  </a:moveTo>
                  <a:lnTo>
                    <a:pt x="64664" y="544452"/>
                  </a:lnTo>
                  <a:lnTo>
                    <a:pt x="92860" y="544452"/>
                  </a:lnTo>
                  <a:lnTo>
                    <a:pt x="92860" y="660048"/>
                  </a:lnTo>
                  <a:lnTo>
                    <a:pt x="64664" y="660048"/>
                  </a:lnTo>
                  <a:moveTo>
                    <a:pt x="45372" y="764686"/>
                  </a:moveTo>
                  <a:lnTo>
                    <a:pt x="45372" y="747265"/>
                  </a:lnTo>
                  <a:lnTo>
                    <a:pt x="96842" y="747265"/>
                  </a:lnTo>
                  <a:lnTo>
                    <a:pt x="96842" y="764686"/>
                  </a:lnTo>
                  <a:lnTo>
                    <a:pt x="45372" y="764686"/>
                  </a:lnTo>
                  <a:moveTo>
                    <a:pt x="64664" y="880283"/>
                  </a:moveTo>
                  <a:lnTo>
                    <a:pt x="64664" y="764686"/>
                  </a:lnTo>
                  <a:lnTo>
                    <a:pt x="92860" y="764686"/>
                  </a:lnTo>
                  <a:lnTo>
                    <a:pt x="92860" y="880283"/>
                  </a:lnTo>
                  <a:lnTo>
                    <a:pt x="64664" y="880283"/>
                  </a:lnTo>
                  <a:moveTo>
                    <a:pt x="45372" y="984921"/>
                  </a:moveTo>
                  <a:lnTo>
                    <a:pt x="45372" y="967500"/>
                  </a:lnTo>
                  <a:lnTo>
                    <a:pt x="96842" y="967500"/>
                  </a:lnTo>
                  <a:lnTo>
                    <a:pt x="96842" y="984921"/>
                  </a:lnTo>
                  <a:lnTo>
                    <a:pt x="45372" y="984921"/>
                  </a:lnTo>
                  <a:moveTo>
                    <a:pt x="64664" y="1100518"/>
                  </a:moveTo>
                  <a:lnTo>
                    <a:pt x="64664" y="984921"/>
                  </a:lnTo>
                  <a:lnTo>
                    <a:pt x="92860" y="984921"/>
                  </a:lnTo>
                  <a:lnTo>
                    <a:pt x="92860" y="1100518"/>
                  </a:lnTo>
                  <a:lnTo>
                    <a:pt x="64664" y="1100518"/>
                  </a:lnTo>
                  <a:moveTo>
                    <a:pt x="189939" y="1227673"/>
                  </a:moveTo>
                  <a:lnTo>
                    <a:pt x="-1232" y="1227673"/>
                  </a:lnTo>
                  <a:lnTo>
                    <a:pt x="-1232" y="1256745"/>
                  </a:lnTo>
                  <a:lnTo>
                    <a:pt x="189939" y="1256745"/>
                  </a:lnTo>
                  <a:lnTo>
                    <a:pt x="189939" y="1227673"/>
                  </a:lnTo>
                  <a:moveTo>
                    <a:pt x="189939" y="1275245"/>
                  </a:moveTo>
                  <a:lnTo>
                    <a:pt x="-1232" y="1275245"/>
                  </a:lnTo>
                  <a:lnTo>
                    <a:pt x="-1232" y="1304317"/>
                  </a:lnTo>
                  <a:lnTo>
                    <a:pt x="158784" y="1304317"/>
                  </a:lnTo>
                  <a:lnTo>
                    <a:pt x="189939" y="1304317"/>
                  </a:lnTo>
                  <a:lnTo>
                    <a:pt x="189939" y="1275245"/>
                  </a:lnTo>
                </a:path>
              </a:pathLst>
            </a:custGeom>
            <a:solidFill>
              <a:srgbClr val="BA7562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32" name="Freeform: Shape 1131">
              <a:extLst>
                <a:ext uri="{FF2B5EF4-FFF2-40B4-BE49-F238E27FC236}">
                  <a16:creationId xmlns:a16="http://schemas.microsoft.com/office/drawing/2014/main" id="{DBED4257-BF5A-37EF-35D4-12365EB1F964}"/>
                </a:ext>
              </a:extLst>
            </p:cNvPr>
            <p:cNvSpPr/>
            <p:nvPr/>
          </p:nvSpPr>
          <p:spPr>
            <a:xfrm flipV="1">
              <a:off x="4065530" y="5027797"/>
              <a:ext cx="191173" cy="36999"/>
            </a:xfrm>
            <a:custGeom>
              <a:avLst/>
              <a:gdLst>
                <a:gd name="connsiteX0" fmla="*/ -1232 w 191173"/>
                <a:gd name="connsiteY0" fmla="*/ -877 h 36999"/>
                <a:gd name="connsiteX1" fmla="*/ 189941 w 191173"/>
                <a:gd name="connsiteY1" fmla="*/ -877 h 36999"/>
                <a:gd name="connsiteX2" fmla="*/ 189941 w 191173"/>
                <a:gd name="connsiteY2" fmla="*/ 36123 h 36999"/>
                <a:gd name="connsiteX3" fmla="*/ -1232 w 191173"/>
                <a:gd name="connsiteY3" fmla="*/ 36123 h 36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1173" h="36999">
                  <a:moveTo>
                    <a:pt x="-1232" y="-877"/>
                  </a:moveTo>
                  <a:lnTo>
                    <a:pt x="189941" y="-877"/>
                  </a:lnTo>
                  <a:lnTo>
                    <a:pt x="189941" y="36123"/>
                  </a:lnTo>
                  <a:lnTo>
                    <a:pt x="-1232" y="36123"/>
                  </a:lnTo>
                  <a:close/>
                </a:path>
              </a:pathLst>
            </a:custGeom>
            <a:solidFill>
              <a:srgbClr val="C25D43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33" name="Freeform: Shape 1132">
              <a:extLst>
                <a:ext uri="{FF2B5EF4-FFF2-40B4-BE49-F238E27FC236}">
                  <a16:creationId xmlns:a16="http://schemas.microsoft.com/office/drawing/2014/main" id="{C4146A42-A911-0168-4781-9EAE4D619099}"/>
                </a:ext>
              </a:extLst>
            </p:cNvPr>
            <p:cNvSpPr/>
            <p:nvPr/>
          </p:nvSpPr>
          <p:spPr>
            <a:xfrm flipV="1">
              <a:off x="4065530" y="4980225"/>
              <a:ext cx="191173" cy="18499"/>
            </a:xfrm>
            <a:custGeom>
              <a:avLst/>
              <a:gdLst>
                <a:gd name="connsiteX0" fmla="*/ -1232 w 191173"/>
                <a:gd name="connsiteY0" fmla="*/ -947 h 18499"/>
                <a:gd name="connsiteX1" fmla="*/ 189941 w 191173"/>
                <a:gd name="connsiteY1" fmla="*/ -947 h 18499"/>
                <a:gd name="connsiteX2" fmla="*/ 189941 w 191173"/>
                <a:gd name="connsiteY2" fmla="*/ 17553 h 18499"/>
                <a:gd name="connsiteX3" fmla="*/ -1232 w 191173"/>
                <a:gd name="connsiteY3" fmla="*/ 17553 h 18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1173" h="18499">
                  <a:moveTo>
                    <a:pt x="-1232" y="-947"/>
                  </a:moveTo>
                  <a:lnTo>
                    <a:pt x="189941" y="-947"/>
                  </a:lnTo>
                  <a:lnTo>
                    <a:pt x="189941" y="17553"/>
                  </a:lnTo>
                  <a:lnTo>
                    <a:pt x="-1232" y="17553"/>
                  </a:lnTo>
                  <a:close/>
                </a:path>
              </a:pathLst>
            </a:custGeom>
            <a:solidFill>
              <a:srgbClr val="C25D43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34" name="Freeform: Shape 1133">
              <a:extLst>
                <a:ext uri="{FF2B5EF4-FFF2-40B4-BE49-F238E27FC236}">
                  <a16:creationId xmlns:a16="http://schemas.microsoft.com/office/drawing/2014/main" id="{0FC6638D-FF4E-A3EA-BACD-BF5645C7D605}"/>
                </a:ext>
              </a:extLst>
            </p:cNvPr>
            <p:cNvSpPr/>
            <p:nvPr/>
          </p:nvSpPr>
          <p:spPr>
            <a:xfrm flipV="1">
              <a:off x="4065530" y="6013609"/>
              <a:ext cx="191173" cy="37010"/>
            </a:xfrm>
            <a:custGeom>
              <a:avLst/>
              <a:gdLst>
                <a:gd name="connsiteX0" fmla="*/ -1232 w 191173"/>
                <a:gd name="connsiteY0" fmla="*/ 335 h 37010"/>
                <a:gd name="connsiteX1" fmla="*/ 189941 w 191173"/>
                <a:gd name="connsiteY1" fmla="*/ 335 h 37010"/>
                <a:gd name="connsiteX2" fmla="*/ 189941 w 191173"/>
                <a:gd name="connsiteY2" fmla="*/ 37345 h 37010"/>
                <a:gd name="connsiteX3" fmla="*/ -1232 w 191173"/>
                <a:gd name="connsiteY3" fmla="*/ 37345 h 37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1173" h="37010">
                  <a:moveTo>
                    <a:pt x="-1232" y="335"/>
                  </a:moveTo>
                  <a:lnTo>
                    <a:pt x="189941" y="335"/>
                  </a:lnTo>
                  <a:lnTo>
                    <a:pt x="189941" y="37345"/>
                  </a:lnTo>
                  <a:lnTo>
                    <a:pt x="-1232" y="37345"/>
                  </a:lnTo>
                  <a:close/>
                </a:path>
              </a:pathLst>
            </a:custGeom>
            <a:solidFill>
              <a:srgbClr val="C25D43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35" name="Freeform: Shape 1134">
              <a:extLst>
                <a:ext uri="{FF2B5EF4-FFF2-40B4-BE49-F238E27FC236}">
                  <a16:creationId xmlns:a16="http://schemas.microsoft.com/office/drawing/2014/main" id="{3FBEEB3C-88BB-F221-FF84-1995D27F645B}"/>
                </a:ext>
              </a:extLst>
            </p:cNvPr>
            <p:cNvSpPr/>
            <p:nvPr/>
          </p:nvSpPr>
          <p:spPr>
            <a:xfrm flipV="1">
              <a:off x="4123729" y="6082392"/>
              <a:ext cx="80459" cy="115596"/>
            </a:xfrm>
            <a:custGeom>
              <a:avLst/>
              <a:gdLst>
                <a:gd name="connsiteX0" fmla="*/ 65647 w 80459"/>
                <a:gd name="connsiteY0" fmla="*/ 468 h 115596"/>
                <a:gd name="connsiteX1" fmla="*/ -1235 w 80459"/>
                <a:gd name="connsiteY1" fmla="*/ 468 h 115596"/>
                <a:gd name="connsiteX2" fmla="*/ -1235 w 80459"/>
                <a:gd name="connsiteY2" fmla="*/ 116064 h 115596"/>
                <a:gd name="connsiteX3" fmla="*/ 79225 w 80459"/>
                <a:gd name="connsiteY3" fmla="*/ 116064 h 115596"/>
                <a:gd name="connsiteX4" fmla="*/ -1235 w 80459"/>
                <a:gd name="connsiteY4" fmla="*/ 116064 h 115596"/>
                <a:gd name="connsiteX5" fmla="*/ -1235 w 80459"/>
                <a:gd name="connsiteY5" fmla="*/ 101731 h 115596"/>
                <a:gd name="connsiteX6" fmla="*/ 65647 w 80459"/>
                <a:gd name="connsiteY6" fmla="*/ 101731 h 115596"/>
                <a:gd name="connsiteX7" fmla="*/ 65647 w 80459"/>
                <a:gd name="connsiteY7" fmla="*/ 468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0459" h="115596">
                  <a:moveTo>
                    <a:pt x="65647" y="468"/>
                  </a:moveTo>
                  <a:lnTo>
                    <a:pt x="-1235" y="468"/>
                  </a:lnTo>
                  <a:lnTo>
                    <a:pt x="-1235" y="116064"/>
                  </a:lnTo>
                  <a:lnTo>
                    <a:pt x="79225" y="116064"/>
                  </a:lnTo>
                  <a:lnTo>
                    <a:pt x="-1235" y="116064"/>
                  </a:lnTo>
                  <a:lnTo>
                    <a:pt x="-1235" y="101731"/>
                  </a:lnTo>
                  <a:lnTo>
                    <a:pt x="65647" y="101731"/>
                  </a:lnTo>
                  <a:lnTo>
                    <a:pt x="65647" y="468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36" name="Freeform: Shape 1135">
              <a:extLst>
                <a:ext uri="{FF2B5EF4-FFF2-40B4-BE49-F238E27FC236}">
                  <a16:creationId xmlns:a16="http://schemas.microsoft.com/office/drawing/2014/main" id="{A03A9F40-1EC9-B4A5-9B08-4C53215EA1A7}"/>
                </a:ext>
              </a:extLst>
            </p:cNvPr>
            <p:cNvSpPr/>
            <p:nvPr/>
          </p:nvSpPr>
          <p:spPr>
            <a:xfrm flipV="1">
              <a:off x="4123729" y="6082392"/>
              <a:ext cx="80459" cy="115596"/>
            </a:xfrm>
            <a:custGeom>
              <a:avLst/>
              <a:gdLst>
                <a:gd name="connsiteX0" fmla="*/ 79225 w 80459"/>
                <a:gd name="connsiteY0" fmla="*/ 468 h 115596"/>
                <a:gd name="connsiteX1" fmla="*/ 65647 w 80459"/>
                <a:gd name="connsiteY1" fmla="*/ 468 h 115596"/>
                <a:gd name="connsiteX2" fmla="*/ 65647 w 80459"/>
                <a:gd name="connsiteY2" fmla="*/ 101731 h 115596"/>
                <a:gd name="connsiteX3" fmla="*/ -1235 w 80459"/>
                <a:gd name="connsiteY3" fmla="*/ 101731 h 115596"/>
                <a:gd name="connsiteX4" fmla="*/ -1235 w 80459"/>
                <a:gd name="connsiteY4" fmla="*/ 116064 h 115596"/>
                <a:gd name="connsiteX5" fmla="*/ 79225 w 80459"/>
                <a:gd name="connsiteY5" fmla="*/ 116064 h 115596"/>
                <a:gd name="connsiteX6" fmla="*/ 79225 w 80459"/>
                <a:gd name="connsiteY6" fmla="*/ 468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0459" h="115596">
                  <a:moveTo>
                    <a:pt x="79225" y="468"/>
                  </a:moveTo>
                  <a:lnTo>
                    <a:pt x="65647" y="468"/>
                  </a:lnTo>
                  <a:lnTo>
                    <a:pt x="65647" y="101731"/>
                  </a:lnTo>
                  <a:lnTo>
                    <a:pt x="-1235" y="101731"/>
                  </a:lnTo>
                  <a:lnTo>
                    <a:pt x="-1235" y="116064"/>
                  </a:lnTo>
                  <a:lnTo>
                    <a:pt x="79225" y="116064"/>
                  </a:lnTo>
                  <a:lnTo>
                    <a:pt x="79225" y="468"/>
                  </a:lnTo>
                </a:path>
              </a:pathLst>
            </a:custGeom>
            <a:solidFill>
              <a:srgbClr val="142127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37" name="Freeform: Shape 1136">
              <a:extLst>
                <a:ext uri="{FF2B5EF4-FFF2-40B4-BE49-F238E27FC236}">
                  <a16:creationId xmlns:a16="http://schemas.microsoft.com/office/drawing/2014/main" id="{7C674CDF-436B-1C23-3A14-774B11E3713A}"/>
                </a:ext>
              </a:extLst>
            </p:cNvPr>
            <p:cNvSpPr/>
            <p:nvPr/>
          </p:nvSpPr>
          <p:spPr>
            <a:xfrm flipV="1">
              <a:off x="4123729" y="6197988"/>
              <a:ext cx="103945" cy="13613"/>
            </a:xfrm>
            <a:custGeom>
              <a:avLst/>
              <a:gdLst>
                <a:gd name="connsiteX0" fmla="*/ -1246 w 103945"/>
                <a:gd name="connsiteY0" fmla="*/ 547 h 13613"/>
                <a:gd name="connsiteX1" fmla="*/ 102700 w 103945"/>
                <a:gd name="connsiteY1" fmla="*/ 547 h 13613"/>
                <a:gd name="connsiteX2" fmla="*/ 102700 w 103945"/>
                <a:gd name="connsiteY2" fmla="*/ 14161 h 13613"/>
                <a:gd name="connsiteX3" fmla="*/ -1246 w 103945"/>
                <a:gd name="connsiteY3" fmla="*/ 14161 h 13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3945" h="13613">
                  <a:moveTo>
                    <a:pt x="-1246" y="547"/>
                  </a:moveTo>
                  <a:lnTo>
                    <a:pt x="102700" y="547"/>
                  </a:lnTo>
                  <a:lnTo>
                    <a:pt x="102700" y="14161"/>
                  </a:lnTo>
                  <a:lnTo>
                    <a:pt x="-1246" y="14161"/>
                  </a:lnTo>
                  <a:close/>
                </a:path>
              </a:pathLst>
            </a:custGeom>
            <a:solidFill>
              <a:srgbClr val="A7A9A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38" name="Freeform: Shape 1137">
              <a:extLst>
                <a:ext uri="{FF2B5EF4-FFF2-40B4-BE49-F238E27FC236}">
                  <a16:creationId xmlns:a16="http://schemas.microsoft.com/office/drawing/2014/main" id="{ECBFD7B4-A06C-D2C1-1747-8D435056928B}"/>
                </a:ext>
              </a:extLst>
            </p:cNvPr>
            <p:cNvSpPr/>
            <p:nvPr/>
          </p:nvSpPr>
          <p:spPr>
            <a:xfrm flipV="1">
              <a:off x="4131426" y="5154953"/>
              <a:ext cx="28196" cy="115596"/>
            </a:xfrm>
            <a:custGeom>
              <a:avLst/>
              <a:gdLst>
                <a:gd name="connsiteX0" fmla="*/ -1217 w 28196"/>
                <a:gd name="connsiteY0" fmla="*/ -672 h 115596"/>
                <a:gd name="connsiteX1" fmla="*/ 26979 w 28196"/>
                <a:gd name="connsiteY1" fmla="*/ -672 h 115596"/>
                <a:gd name="connsiteX2" fmla="*/ 26979 w 28196"/>
                <a:gd name="connsiteY2" fmla="*/ 114924 h 115596"/>
                <a:gd name="connsiteX3" fmla="*/ -1217 w 28196"/>
                <a:gd name="connsiteY3" fmla="*/ 114924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96" h="115596">
                  <a:moveTo>
                    <a:pt x="-1217" y="-672"/>
                  </a:moveTo>
                  <a:lnTo>
                    <a:pt x="26979" y="-672"/>
                  </a:lnTo>
                  <a:lnTo>
                    <a:pt x="26979" y="114924"/>
                  </a:lnTo>
                  <a:lnTo>
                    <a:pt x="-1217" y="114924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39" name="Freeform: Shape 1138">
              <a:extLst>
                <a:ext uri="{FF2B5EF4-FFF2-40B4-BE49-F238E27FC236}">
                  <a16:creationId xmlns:a16="http://schemas.microsoft.com/office/drawing/2014/main" id="{A5707EF3-7A01-A697-E23B-D5BCE4DE9A4E}"/>
                </a:ext>
              </a:extLst>
            </p:cNvPr>
            <p:cNvSpPr/>
            <p:nvPr/>
          </p:nvSpPr>
          <p:spPr>
            <a:xfrm flipV="1">
              <a:off x="4112134" y="5270551"/>
              <a:ext cx="51470" cy="17419"/>
            </a:xfrm>
            <a:custGeom>
              <a:avLst/>
              <a:gdLst>
                <a:gd name="connsiteX0" fmla="*/ -1210 w 51470"/>
                <a:gd name="connsiteY0" fmla="*/ -591 h 17419"/>
                <a:gd name="connsiteX1" fmla="*/ 50260 w 51470"/>
                <a:gd name="connsiteY1" fmla="*/ -591 h 17419"/>
                <a:gd name="connsiteX2" fmla="*/ 50260 w 51470"/>
                <a:gd name="connsiteY2" fmla="*/ 16829 h 17419"/>
                <a:gd name="connsiteX3" fmla="*/ -1210 w 51470"/>
                <a:gd name="connsiteY3" fmla="*/ 16829 h 17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470" h="17419">
                  <a:moveTo>
                    <a:pt x="-1210" y="-591"/>
                  </a:moveTo>
                  <a:lnTo>
                    <a:pt x="50260" y="-591"/>
                  </a:lnTo>
                  <a:lnTo>
                    <a:pt x="50260" y="16829"/>
                  </a:lnTo>
                  <a:lnTo>
                    <a:pt x="-1210" y="16829"/>
                  </a:lnTo>
                  <a:close/>
                </a:path>
              </a:pathLst>
            </a:custGeom>
            <a:solidFill>
              <a:srgbClr val="A7A9A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40" name="Freeform: Shape 1139">
              <a:extLst>
                <a:ext uri="{FF2B5EF4-FFF2-40B4-BE49-F238E27FC236}">
                  <a16:creationId xmlns:a16="http://schemas.microsoft.com/office/drawing/2014/main" id="{B0813215-7BF4-E2BB-53DE-AD53EB329349}"/>
                </a:ext>
              </a:extLst>
            </p:cNvPr>
            <p:cNvSpPr/>
            <p:nvPr/>
          </p:nvSpPr>
          <p:spPr>
            <a:xfrm flipV="1">
              <a:off x="4131426" y="5375188"/>
              <a:ext cx="28196" cy="115596"/>
            </a:xfrm>
            <a:custGeom>
              <a:avLst/>
              <a:gdLst>
                <a:gd name="connsiteX0" fmla="*/ -1217 w 28196"/>
                <a:gd name="connsiteY0" fmla="*/ -402 h 115596"/>
                <a:gd name="connsiteX1" fmla="*/ 26979 w 28196"/>
                <a:gd name="connsiteY1" fmla="*/ -402 h 115596"/>
                <a:gd name="connsiteX2" fmla="*/ 26979 w 28196"/>
                <a:gd name="connsiteY2" fmla="*/ 115195 h 115596"/>
                <a:gd name="connsiteX3" fmla="*/ -1217 w 28196"/>
                <a:gd name="connsiteY3" fmla="*/ 115195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96" h="115596">
                  <a:moveTo>
                    <a:pt x="-1217" y="-402"/>
                  </a:moveTo>
                  <a:lnTo>
                    <a:pt x="26979" y="-402"/>
                  </a:lnTo>
                  <a:lnTo>
                    <a:pt x="26979" y="115195"/>
                  </a:lnTo>
                  <a:lnTo>
                    <a:pt x="-1217" y="115195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41" name="Freeform: Shape 1140">
              <a:extLst>
                <a:ext uri="{FF2B5EF4-FFF2-40B4-BE49-F238E27FC236}">
                  <a16:creationId xmlns:a16="http://schemas.microsoft.com/office/drawing/2014/main" id="{EE24BE80-5E6E-7EAA-3EE6-8F040FECE5BB}"/>
                </a:ext>
              </a:extLst>
            </p:cNvPr>
            <p:cNvSpPr/>
            <p:nvPr/>
          </p:nvSpPr>
          <p:spPr>
            <a:xfrm flipV="1">
              <a:off x="4112134" y="5490785"/>
              <a:ext cx="51470" cy="17419"/>
            </a:xfrm>
            <a:custGeom>
              <a:avLst/>
              <a:gdLst>
                <a:gd name="connsiteX0" fmla="*/ -1210 w 51470"/>
                <a:gd name="connsiteY0" fmla="*/ -320 h 17419"/>
                <a:gd name="connsiteX1" fmla="*/ 50260 w 51470"/>
                <a:gd name="connsiteY1" fmla="*/ -320 h 17419"/>
                <a:gd name="connsiteX2" fmla="*/ 50260 w 51470"/>
                <a:gd name="connsiteY2" fmla="*/ 17100 h 17419"/>
                <a:gd name="connsiteX3" fmla="*/ -1210 w 51470"/>
                <a:gd name="connsiteY3" fmla="*/ 17100 h 17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470" h="17419">
                  <a:moveTo>
                    <a:pt x="-1210" y="-320"/>
                  </a:moveTo>
                  <a:lnTo>
                    <a:pt x="50260" y="-320"/>
                  </a:lnTo>
                  <a:lnTo>
                    <a:pt x="50260" y="17100"/>
                  </a:lnTo>
                  <a:lnTo>
                    <a:pt x="-1210" y="17100"/>
                  </a:lnTo>
                  <a:close/>
                </a:path>
              </a:pathLst>
            </a:custGeom>
            <a:solidFill>
              <a:srgbClr val="A7A9A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42" name="Freeform: Shape 1141">
              <a:extLst>
                <a:ext uri="{FF2B5EF4-FFF2-40B4-BE49-F238E27FC236}">
                  <a16:creationId xmlns:a16="http://schemas.microsoft.com/office/drawing/2014/main" id="{B2ED43B7-0480-C69A-DE86-8662B20A49DF}"/>
                </a:ext>
              </a:extLst>
            </p:cNvPr>
            <p:cNvSpPr/>
            <p:nvPr/>
          </p:nvSpPr>
          <p:spPr>
            <a:xfrm flipV="1">
              <a:off x="4131426" y="5595422"/>
              <a:ext cx="28196" cy="115596"/>
            </a:xfrm>
            <a:custGeom>
              <a:avLst/>
              <a:gdLst>
                <a:gd name="connsiteX0" fmla="*/ -1217 w 28196"/>
                <a:gd name="connsiteY0" fmla="*/ -131 h 115596"/>
                <a:gd name="connsiteX1" fmla="*/ 26979 w 28196"/>
                <a:gd name="connsiteY1" fmla="*/ -131 h 115596"/>
                <a:gd name="connsiteX2" fmla="*/ 26979 w 28196"/>
                <a:gd name="connsiteY2" fmla="*/ 115466 h 115596"/>
                <a:gd name="connsiteX3" fmla="*/ -1217 w 28196"/>
                <a:gd name="connsiteY3" fmla="*/ 115466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96" h="115596">
                  <a:moveTo>
                    <a:pt x="-1217" y="-131"/>
                  </a:moveTo>
                  <a:lnTo>
                    <a:pt x="26979" y="-131"/>
                  </a:lnTo>
                  <a:lnTo>
                    <a:pt x="26979" y="115466"/>
                  </a:lnTo>
                  <a:lnTo>
                    <a:pt x="-1217" y="115466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43" name="Freeform: Shape 1142">
              <a:extLst>
                <a:ext uri="{FF2B5EF4-FFF2-40B4-BE49-F238E27FC236}">
                  <a16:creationId xmlns:a16="http://schemas.microsoft.com/office/drawing/2014/main" id="{C78EB370-9D53-F994-02E2-87BEB672290A}"/>
                </a:ext>
              </a:extLst>
            </p:cNvPr>
            <p:cNvSpPr/>
            <p:nvPr/>
          </p:nvSpPr>
          <p:spPr>
            <a:xfrm flipV="1">
              <a:off x="4112134" y="5711019"/>
              <a:ext cx="51470" cy="17419"/>
            </a:xfrm>
            <a:custGeom>
              <a:avLst/>
              <a:gdLst>
                <a:gd name="connsiteX0" fmla="*/ -1210 w 51470"/>
                <a:gd name="connsiteY0" fmla="*/ -49 h 17419"/>
                <a:gd name="connsiteX1" fmla="*/ 50260 w 51470"/>
                <a:gd name="connsiteY1" fmla="*/ -49 h 17419"/>
                <a:gd name="connsiteX2" fmla="*/ 50260 w 51470"/>
                <a:gd name="connsiteY2" fmla="*/ 17371 h 17419"/>
                <a:gd name="connsiteX3" fmla="*/ -1210 w 51470"/>
                <a:gd name="connsiteY3" fmla="*/ 17371 h 17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470" h="17419">
                  <a:moveTo>
                    <a:pt x="-1210" y="-49"/>
                  </a:moveTo>
                  <a:lnTo>
                    <a:pt x="50260" y="-49"/>
                  </a:lnTo>
                  <a:lnTo>
                    <a:pt x="50260" y="17371"/>
                  </a:lnTo>
                  <a:lnTo>
                    <a:pt x="-1210" y="17371"/>
                  </a:lnTo>
                  <a:close/>
                </a:path>
              </a:pathLst>
            </a:custGeom>
            <a:solidFill>
              <a:srgbClr val="A7A9A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44" name="Freeform: Shape 1143">
              <a:extLst>
                <a:ext uri="{FF2B5EF4-FFF2-40B4-BE49-F238E27FC236}">
                  <a16:creationId xmlns:a16="http://schemas.microsoft.com/office/drawing/2014/main" id="{5420E399-1583-3D71-B2BC-E2C1F549171A}"/>
                </a:ext>
              </a:extLst>
            </p:cNvPr>
            <p:cNvSpPr/>
            <p:nvPr/>
          </p:nvSpPr>
          <p:spPr>
            <a:xfrm flipV="1">
              <a:off x="4131426" y="5815656"/>
              <a:ext cx="28196" cy="115604"/>
            </a:xfrm>
            <a:custGeom>
              <a:avLst/>
              <a:gdLst>
                <a:gd name="connsiteX0" fmla="*/ -1217 w 28196"/>
                <a:gd name="connsiteY0" fmla="*/ 140 h 115604"/>
                <a:gd name="connsiteX1" fmla="*/ 26979 w 28196"/>
                <a:gd name="connsiteY1" fmla="*/ 140 h 115604"/>
                <a:gd name="connsiteX2" fmla="*/ 26979 w 28196"/>
                <a:gd name="connsiteY2" fmla="*/ 115744 h 115604"/>
                <a:gd name="connsiteX3" fmla="*/ -1217 w 28196"/>
                <a:gd name="connsiteY3" fmla="*/ 115744 h 115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96" h="115604">
                  <a:moveTo>
                    <a:pt x="-1217" y="140"/>
                  </a:moveTo>
                  <a:lnTo>
                    <a:pt x="26979" y="140"/>
                  </a:lnTo>
                  <a:lnTo>
                    <a:pt x="26979" y="115744"/>
                  </a:lnTo>
                  <a:lnTo>
                    <a:pt x="-1217" y="115744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45" name="Freeform: Shape 1144">
              <a:extLst>
                <a:ext uri="{FF2B5EF4-FFF2-40B4-BE49-F238E27FC236}">
                  <a16:creationId xmlns:a16="http://schemas.microsoft.com/office/drawing/2014/main" id="{A0112BA1-28DE-3EDF-655F-2A0875ECDA97}"/>
                </a:ext>
              </a:extLst>
            </p:cNvPr>
            <p:cNvSpPr/>
            <p:nvPr/>
          </p:nvSpPr>
          <p:spPr>
            <a:xfrm flipV="1">
              <a:off x="4112134" y="5931260"/>
              <a:ext cx="51470" cy="17412"/>
            </a:xfrm>
            <a:custGeom>
              <a:avLst/>
              <a:gdLst>
                <a:gd name="connsiteX0" fmla="*/ -1210 w 51470"/>
                <a:gd name="connsiteY0" fmla="*/ 222 h 17412"/>
                <a:gd name="connsiteX1" fmla="*/ 50260 w 51470"/>
                <a:gd name="connsiteY1" fmla="*/ 222 h 17412"/>
                <a:gd name="connsiteX2" fmla="*/ 50260 w 51470"/>
                <a:gd name="connsiteY2" fmla="*/ 17634 h 17412"/>
                <a:gd name="connsiteX3" fmla="*/ -1210 w 51470"/>
                <a:gd name="connsiteY3" fmla="*/ 17634 h 17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470" h="17412">
                  <a:moveTo>
                    <a:pt x="-1210" y="222"/>
                  </a:moveTo>
                  <a:lnTo>
                    <a:pt x="50260" y="222"/>
                  </a:lnTo>
                  <a:lnTo>
                    <a:pt x="50260" y="17634"/>
                  </a:lnTo>
                  <a:lnTo>
                    <a:pt x="-1210" y="17634"/>
                  </a:lnTo>
                  <a:close/>
                </a:path>
              </a:pathLst>
            </a:custGeom>
            <a:solidFill>
              <a:srgbClr val="A7A9A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46" name="Freeform: Shape 1145">
              <a:extLst>
                <a:ext uri="{FF2B5EF4-FFF2-40B4-BE49-F238E27FC236}">
                  <a16:creationId xmlns:a16="http://schemas.microsoft.com/office/drawing/2014/main" id="{E6161DD0-00C9-AC7B-5229-C9EDA5899B8B}"/>
                </a:ext>
              </a:extLst>
            </p:cNvPr>
            <p:cNvSpPr/>
            <p:nvPr/>
          </p:nvSpPr>
          <p:spPr>
            <a:xfrm flipV="1">
              <a:off x="4572226" y="6087158"/>
              <a:ext cx="146660" cy="166963"/>
            </a:xfrm>
            <a:custGeom>
              <a:avLst/>
              <a:gdLst>
                <a:gd name="connsiteX0" fmla="*/ 144972 w 146660"/>
                <a:gd name="connsiteY0" fmla="*/ 505 h 166963"/>
                <a:gd name="connsiteX1" fmla="*/ -1688 w 146660"/>
                <a:gd name="connsiteY1" fmla="*/ 505 h 166963"/>
                <a:gd name="connsiteX2" fmla="*/ -1688 w 146660"/>
                <a:gd name="connsiteY2" fmla="*/ 167469 h 166963"/>
                <a:gd name="connsiteX3" fmla="*/ 144972 w 146660"/>
                <a:gd name="connsiteY3" fmla="*/ 167469 h 166963"/>
                <a:gd name="connsiteX4" fmla="*/ 144972 w 146660"/>
                <a:gd name="connsiteY4" fmla="*/ 505 h 166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6660" h="166963">
                  <a:moveTo>
                    <a:pt x="144972" y="505"/>
                  </a:moveTo>
                  <a:lnTo>
                    <a:pt x="-1688" y="505"/>
                  </a:lnTo>
                  <a:lnTo>
                    <a:pt x="-1688" y="167469"/>
                  </a:lnTo>
                  <a:lnTo>
                    <a:pt x="144972" y="167469"/>
                  </a:lnTo>
                  <a:lnTo>
                    <a:pt x="144972" y="505"/>
                  </a:lnTo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47" name="Freeform: Shape 1146">
              <a:extLst>
                <a:ext uri="{FF2B5EF4-FFF2-40B4-BE49-F238E27FC236}">
                  <a16:creationId xmlns:a16="http://schemas.microsoft.com/office/drawing/2014/main" id="{89DC34F2-EE56-7D34-5A17-1049CDA070C3}"/>
                </a:ext>
              </a:extLst>
            </p:cNvPr>
            <p:cNvSpPr/>
            <p:nvPr/>
          </p:nvSpPr>
          <p:spPr>
            <a:xfrm flipV="1">
              <a:off x="4049482" y="4906225"/>
              <a:ext cx="176065" cy="44928"/>
            </a:xfrm>
            <a:custGeom>
              <a:avLst/>
              <a:gdLst>
                <a:gd name="connsiteX0" fmla="*/ -1210 w 176065"/>
                <a:gd name="connsiteY0" fmla="*/ -1022 h 44928"/>
                <a:gd name="connsiteX1" fmla="*/ 174856 w 176065"/>
                <a:gd name="connsiteY1" fmla="*/ -1022 h 44928"/>
                <a:gd name="connsiteX2" fmla="*/ 174856 w 176065"/>
                <a:gd name="connsiteY2" fmla="*/ 43906 h 44928"/>
                <a:gd name="connsiteX3" fmla="*/ -1210 w 176065"/>
                <a:gd name="connsiteY3" fmla="*/ 43906 h 44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6065" h="44928">
                  <a:moveTo>
                    <a:pt x="-1210" y="-1022"/>
                  </a:moveTo>
                  <a:lnTo>
                    <a:pt x="174856" y="-1022"/>
                  </a:lnTo>
                  <a:lnTo>
                    <a:pt x="174856" y="43906"/>
                  </a:lnTo>
                  <a:lnTo>
                    <a:pt x="-1210" y="43906"/>
                  </a:lnTo>
                  <a:close/>
                </a:path>
              </a:pathLst>
            </a:custGeom>
            <a:solidFill>
              <a:srgbClr val="C25D43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48" name="Freeform: Shape 1147">
              <a:extLst>
                <a:ext uri="{FF2B5EF4-FFF2-40B4-BE49-F238E27FC236}">
                  <a16:creationId xmlns:a16="http://schemas.microsoft.com/office/drawing/2014/main" id="{BC3C1D78-3C3D-9656-DA24-E782928F9801}"/>
                </a:ext>
              </a:extLst>
            </p:cNvPr>
            <p:cNvSpPr/>
            <p:nvPr/>
          </p:nvSpPr>
          <p:spPr>
            <a:xfrm flipV="1">
              <a:off x="4370270" y="5264116"/>
              <a:ext cx="79049" cy="4793"/>
            </a:xfrm>
            <a:custGeom>
              <a:avLst/>
              <a:gdLst>
                <a:gd name="connsiteX0" fmla="*/ 77583 w 79049"/>
                <a:gd name="connsiteY0" fmla="*/ 1790 h 4793"/>
                <a:gd name="connsiteX1" fmla="*/ 38059 w 79049"/>
                <a:gd name="connsiteY1" fmla="*/ -606 h 4793"/>
                <a:gd name="connsiteX2" fmla="*/ -1466 w 79049"/>
                <a:gd name="connsiteY2" fmla="*/ 1790 h 4793"/>
                <a:gd name="connsiteX3" fmla="*/ 38059 w 79049"/>
                <a:gd name="connsiteY3" fmla="*/ 4187 h 4793"/>
                <a:gd name="connsiteX4" fmla="*/ 77583 w 79049"/>
                <a:gd name="connsiteY4" fmla="*/ 1790 h 4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049" h="4793">
                  <a:moveTo>
                    <a:pt x="77583" y="1790"/>
                  </a:moveTo>
                  <a:cubicBezTo>
                    <a:pt x="77583" y="463"/>
                    <a:pt x="59886" y="-606"/>
                    <a:pt x="38059" y="-606"/>
                  </a:cubicBezTo>
                  <a:cubicBezTo>
                    <a:pt x="16232" y="-606"/>
                    <a:pt x="-1466" y="463"/>
                    <a:pt x="-1466" y="1790"/>
                  </a:cubicBezTo>
                  <a:cubicBezTo>
                    <a:pt x="-1466" y="3118"/>
                    <a:pt x="16232" y="4187"/>
                    <a:pt x="38059" y="4187"/>
                  </a:cubicBezTo>
                  <a:cubicBezTo>
                    <a:pt x="59886" y="4187"/>
                    <a:pt x="77583" y="3118"/>
                    <a:pt x="77583" y="1790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49" name="Freeform: Shape 1148">
              <a:extLst>
                <a:ext uri="{FF2B5EF4-FFF2-40B4-BE49-F238E27FC236}">
                  <a16:creationId xmlns:a16="http://schemas.microsoft.com/office/drawing/2014/main" id="{56FF67A1-D993-9E19-2C87-4215B665F335}"/>
                </a:ext>
              </a:extLst>
            </p:cNvPr>
            <p:cNvSpPr/>
            <p:nvPr/>
          </p:nvSpPr>
          <p:spPr>
            <a:xfrm flipV="1">
              <a:off x="4621263" y="5261415"/>
              <a:ext cx="79049" cy="4802"/>
            </a:xfrm>
            <a:custGeom>
              <a:avLst/>
              <a:gdLst>
                <a:gd name="connsiteX0" fmla="*/ 77347 w 79049"/>
                <a:gd name="connsiteY0" fmla="*/ 1787 h 4802"/>
                <a:gd name="connsiteX1" fmla="*/ 37823 w 79049"/>
                <a:gd name="connsiteY1" fmla="*/ -610 h 4802"/>
                <a:gd name="connsiteX2" fmla="*/ -1702 w 79049"/>
                <a:gd name="connsiteY2" fmla="*/ 1787 h 4802"/>
                <a:gd name="connsiteX3" fmla="*/ 37823 w 79049"/>
                <a:gd name="connsiteY3" fmla="*/ 4193 h 4802"/>
                <a:gd name="connsiteX4" fmla="*/ 77347 w 79049"/>
                <a:gd name="connsiteY4" fmla="*/ 1787 h 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049" h="4802">
                  <a:moveTo>
                    <a:pt x="77347" y="1787"/>
                  </a:moveTo>
                  <a:cubicBezTo>
                    <a:pt x="77347" y="460"/>
                    <a:pt x="59650" y="-610"/>
                    <a:pt x="37823" y="-610"/>
                  </a:cubicBezTo>
                  <a:cubicBezTo>
                    <a:pt x="15986" y="-610"/>
                    <a:pt x="-1702" y="460"/>
                    <a:pt x="-1702" y="1787"/>
                  </a:cubicBezTo>
                  <a:cubicBezTo>
                    <a:pt x="-1702" y="3114"/>
                    <a:pt x="15986" y="4193"/>
                    <a:pt x="37823" y="4193"/>
                  </a:cubicBezTo>
                  <a:cubicBezTo>
                    <a:pt x="59650" y="4193"/>
                    <a:pt x="77347" y="3114"/>
                    <a:pt x="77347" y="1787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50" name="Freeform: Shape 1149">
              <a:extLst>
                <a:ext uri="{FF2B5EF4-FFF2-40B4-BE49-F238E27FC236}">
                  <a16:creationId xmlns:a16="http://schemas.microsoft.com/office/drawing/2014/main" id="{5D239C09-D7DE-760B-C60E-9D6DFADB53DC}"/>
                </a:ext>
              </a:extLst>
            </p:cNvPr>
            <p:cNvSpPr/>
            <p:nvPr/>
          </p:nvSpPr>
          <p:spPr>
            <a:xfrm flipV="1">
              <a:off x="4878745" y="5263498"/>
              <a:ext cx="79049" cy="4802"/>
            </a:xfrm>
            <a:custGeom>
              <a:avLst/>
              <a:gdLst>
                <a:gd name="connsiteX0" fmla="*/ 77105 w 79049"/>
                <a:gd name="connsiteY0" fmla="*/ 1799 h 4802"/>
                <a:gd name="connsiteX1" fmla="*/ 37581 w 79049"/>
                <a:gd name="connsiteY1" fmla="*/ -607 h 4802"/>
                <a:gd name="connsiteX2" fmla="*/ -1944 w 79049"/>
                <a:gd name="connsiteY2" fmla="*/ 1799 h 4802"/>
                <a:gd name="connsiteX3" fmla="*/ 37581 w 79049"/>
                <a:gd name="connsiteY3" fmla="*/ 4195 h 4802"/>
                <a:gd name="connsiteX4" fmla="*/ 77105 w 79049"/>
                <a:gd name="connsiteY4" fmla="*/ 1799 h 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049" h="4802">
                  <a:moveTo>
                    <a:pt x="77105" y="1799"/>
                  </a:moveTo>
                  <a:cubicBezTo>
                    <a:pt x="77105" y="471"/>
                    <a:pt x="59408" y="-607"/>
                    <a:pt x="37581" y="-607"/>
                  </a:cubicBezTo>
                  <a:cubicBezTo>
                    <a:pt x="15744" y="-607"/>
                    <a:pt x="-1944" y="471"/>
                    <a:pt x="-1944" y="1799"/>
                  </a:cubicBezTo>
                  <a:cubicBezTo>
                    <a:pt x="-1944" y="3126"/>
                    <a:pt x="15744" y="4195"/>
                    <a:pt x="37581" y="4195"/>
                  </a:cubicBezTo>
                  <a:cubicBezTo>
                    <a:pt x="59408" y="4195"/>
                    <a:pt x="77105" y="3126"/>
                    <a:pt x="77105" y="1799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51" name="Freeform: Shape 1150">
              <a:extLst>
                <a:ext uri="{FF2B5EF4-FFF2-40B4-BE49-F238E27FC236}">
                  <a16:creationId xmlns:a16="http://schemas.microsoft.com/office/drawing/2014/main" id="{9BAFAAF9-DC71-3C23-50EF-EB1A60DF193D}"/>
                </a:ext>
              </a:extLst>
            </p:cNvPr>
            <p:cNvSpPr/>
            <p:nvPr/>
          </p:nvSpPr>
          <p:spPr>
            <a:xfrm flipV="1">
              <a:off x="4878745" y="5492636"/>
              <a:ext cx="79049" cy="4792"/>
            </a:xfrm>
            <a:custGeom>
              <a:avLst/>
              <a:gdLst>
                <a:gd name="connsiteX0" fmla="*/ 77105 w 79049"/>
                <a:gd name="connsiteY0" fmla="*/ 2068 h 4792"/>
                <a:gd name="connsiteX1" fmla="*/ 37581 w 79049"/>
                <a:gd name="connsiteY1" fmla="*/ -325 h 4792"/>
                <a:gd name="connsiteX2" fmla="*/ -1944 w 79049"/>
                <a:gd name="connsiteY2" fmla="*/ 2068 h 4792"/>
                <a:gd name="connsiteX3" fmla="*/ 37581 w 79049"/>
                <a:gd name="connsiteY3" fmla="*/ 4467 h 4792"/>
                <a:gd name="connsiteX4" fmla="*/ 77105 w 79049"/>
                <a:gd name="connsiteY4" fmla="*/ 2068 h 4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049" h="4792">
                  <a:moveTo>
                    <a:pt x="77105" y="2068"/>
                  </a:moveTo>
                  <a:cubicBezTo>
                    <a:pt x="77105" y="744"/>
                    <a:pt x="59408" y="-325"/>
                    <a:pt x="37581" y="-325"/>
                  </a:cubicBezTo>
                  <a:cubicBezTo>
                    <a:pt x="15744" y="-325"/>
                    <a:pt x="-1944" y="744"/>
                    <a:pt x="-1944" y="2068"/>
                  </a:cubicBezTo>
                  <a:cubicBezTo>
                    <a:pt x="-1944" y="3398"/>
                    <a:pt x="15744" y="4467"/>
                    <a:pt x="37581" y="4467"/>
                  </a:cubicBezTo>
                  <a:cubicBezTo>
                    <a:pt x="59408" y="4467"/>
                    <a:pt x="77105" y="3398"/>
                    <a:pt x="77105" y="2068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52" name="Freeform: Shape 1151">
              <a:extLst>
                <a:ext uri="{FF2B5EF4-FFF2-40B4-BE49-F238E27FC236}">
                  <a16:creationId xmlns:a16="http://schemas.microsoft.com/office/drawing/2014/main" id="{B865CF70-D21B-192B-8E5A-5BAC8F52E2FB}"/>
                </a:ext>
              </a:extLst>
            </p:cNvPr>
            <p:cNvSpPr/>
            <p:nvPr/>
          </p:nvSpPr>
          <p:spPr>
            <a:xfrm flipV="1">
              <a:off x="4616277" y="5488387"/>
              <a:ext cx="79049" cy="4803"/>
            </a:xfrm>
            <a:custGeom>
              <a:avLst/>
              <a:gdLst>
                <a:gd name="connsiteX0" fmla="*/ 77352 w 79049"/>
                <a:gd name="connsiteY0" fmla="*/ 2068 h 4803"/>
                <a:gd name="connsiteX1" fmla="*/ 37837 w 79049"/>
                <a:gd name="connsiteY1" fmla="*/ -331 h 4803"/>
                <a:gd name="connsiteX2" fmla="*/ -1697 w 79049"/>
                <a:gd name="connsiteY2" fmla="*/ 2068 h 4803"/>
                <a:gd name="connsiteX3" fmla="*/ 37837 w 79049"/>
                <a:gd name="connsiteY3" fmla="*/ 4473 h 4803"/>
                <a:gd name="connsiteX4" fmla="*/ 77352 w 79049"/>
                <a:gd name="connsiteY4" fmla="*/ 2068 h 4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049" h="4803">
                  <a:moveTo>
                    <a:pt x="77352" y="2068"/>
                  </a:moveTo>
                  <a:cubicBezTo>
                    <a:pt x="77352" y="750"/>
                    <a:pt x="59655" y="-331"/>
                    <a:pt x="37837" y="-331"/>
                  </a:cubicBezTo>
                  <a:cubicBezTo>
                    <a:pt x="16000" y="-331"/>
                    <a:pt x="-1697" y="750"/>
                    <a:pt x="-1697" y="2068"/>
                  </a:cubicBezTo>
                  <a:cubicBezTo>
                    <a:pt x="-1697" y="3392"/>
                    <a:pt x="16000" y="4473"/>
                    <a:pt x="37837" y="4473"/>
                  </a:cubicBezTo>
                  <a:cubicBezTo>
                    <a:pt x="59655" y="4473"/>
                    <a:pt x="77352" y="3392"/>
                    <a:pt x="77352" y="2068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53" name="Freeform: Shape 1152">
              <a:extLst>
                <a:ext uri="{FF2B5EF4-FFF2-40B4-BE49-F238E27FC236}">
                  <a16:creationId xmlns:a16="http://schemas.microsoft.com/office/drawing/2014/main" id="{F81FB457-E57F-4F1A-CD05-D87990E13107}"/>
                </a:ext>
              </a:extLst>
            </p:cNvPr>
            <p:cNvSpPr/>
            <p:nvPr/>
          </p:nvSpPr>
          <p:spPr>
            <a:xfrm flipV="1">
              <a:off x="4616277" y="5717331"/>
              <a:ext cx="79049" cy="4803"/>
            </a:xfrm>
            <a:custGeom>
              <a:avLst/>
              <a:gdLst>
                <a:gd name="connsiteX0" fmla="*/ 77352 w 79049"/>
                <a:gd name="connsiteY0" fmla="*/ 2357 h 4803"/>
                <a:gd name="connsiteX1" fmla="*/ 37837 w 79049"/>
                <a:gd name="connsiteY1" fmla="*/ -49 h 4803"/>
                <a:gd name="connsiteX2" fmla="*/ -1697 w 79049"/>
                <a:gd name="connsiteY2" fmla="*/ 2357 h 4803"/>
                <a:gd name="connsiteX3" fmla="*/ 37837 w 79049"/>
                <a:gd name="connsiteY3" fmla="*/ 4754 h 4803"/>
                <a:gd name="connsiteX4" fmla="*/ 77352 w 79049"/>
                <a:gd name="connsiteY4" fmla="*/ 2357 h 4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049" h="4803">
                  <a:moveTo>
                    <a:pt x="77352" y="2357"/>
                  </a:moveTo>
                  <a:cubicBezTo>
                    <a:pt x="77352" y="1027"/>
                    <a:pt x="59655" y="-49"/>
                    <a:pt x="37837" y="-49"/>
                  </a:cubicBezTo>
                  <a:cubicBezTo>
                    <a:pt x="16000" y="-49"/>
                    <a:pt x="-1697" y="1027"/>
                    <a:pt x="-1697" y="2357"/>
                  </a:cubicBezTo>
                  <a:cubicBezTo>
                    <a:pt x="-1697" y="3674"/>
                    <a:pt x="16000" y="4754"/>
                    <a:pt x="37837" y="4754"/>
                  </a:cubicBezTo>
                  <a:cubicBezTo>
                    <a:pt x="59655" y="4754"/>
                    <a:pt x="77352" y="3674"/>
                    <a:pt x="77352" y="2357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54" name="Freeform: Shape 1153">
              <a:extLst>
                <a:ext uri="{FF2B5EF4-FFF2-40B4-BE49-F238E27FC236}">
                  <a16:creationId xmlns:a16="http://schemas.microsoft.com/office/drawing/2014/main" id="{85F264A9-BFA0-6869-1B3E-B6FB8434D638}"/>
                </a:ext>
              </a:extLst>
            </p:cNvPr>
            <p:cNvSpPr/>
            <p:nvPr/>
          </p:nvSpPr>
          <p:spPr>
            <a:xfrm flipV="1">
              <a:off x="4879861" y="5719599"/>
              <a:ext cx="79049" cy="4803"/>
            </a:xfrm>
            <a:custGeom>
              <a:avLst/>
              <a:gdLst>
                <a:gd name="connsiteX0" fmla="*/ 77104 w 79049"/>
                <a:gd name="connsiteY0" fmla="*/ 2352 h 4803"/>
                <a:gd name="connsiteX1" fmla="*/ 37580 w 79049"/>
                <a:gd name="connsiteY1" fmla="*/ -46 h 4803"/>
                <a:gd name="connsiteX2" fmla="*/ -1945 w 79049"/>
                <a:gd name="connsiteY2" fmla="*/ 2352 h 4803"/>
                <a:gd name="connsiteX3" fmla="*/ 37580 w 79049"/>
                <a:gd name="connsiteY3" fmla="*/ 4757 h 4803"/>
                <a:gd name="connsiteX4" fmla="*/ 77104 w 79049"/>
                <a:gd name="connsiteY4" fmla="*/ 2352 h 4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049" h="4803">
                  <a:moveTo>
                    <a:pt x="77104" y="2352"/>
                  </a:moveTo>
                  <a:cubicBezTo>
                    <a:pt x="77104" y="1024"/>
                    <a:pt x="59407" y="-46"/>
                    <a:pt x="37580" y="-46"/>
                  </a:cubicBezTo>
                  <a:cubicBezTo>
                    <a:pt x="15743" y="-46"/>
                    <a:pt x="-1945" y="1024"/>
                    <a:pt x="-1945" y="2352"/>
                  </a:cubicBezTo>
                  <a:cubicBezTo>
                    <a:pt x="-1945" y="3677"/>
                    <a:pt x="15743" y="4757"/>
                    <a:pt x="37580" y="4757"/>
                  </a:cubicBezTo>
                  <a:cubicBezTo>
                    <a:pt x="59407" y="4757"/>
                    <a:pt x="77104" y="3677"/>
                    <a:pt x="77104" y="2352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55" name="Freeform: Shape 1154">
              <a:extLst>
                <a:ext uri="{FF2B5EF4-FFF2-40B4-BE49-F238E27FC236}">
                  <a16:creationId xmlns:a16="http://schemas.microsoft.com/office/drawing/2014/main" id="{46B9C4B4-18F6-5BCB-5CCB-C86FCDB5D20C}"/>
                </a:ext>
              </a:extLst>
            </p:cNvPr>
            <p:cNvSpPr/>
            <p:nvPr/>
          </p:nvSpPr>
          <p:spPr>
            <a:xfrm flipV="1">
              <a:off x="4365053" y="5717201"/>
              <a:ext cx="79049" cy="4803"/>
            </a:xfrm>
            <a:custGeom>
              <a:avLst/>
              <a:gdLst>
                <a:gd name="connsiteX0" fmla="*/ 77588 w 79049"/>
                <a:gd name="connsiteY0" fmla="*/ 2345 h 4803"/>
                <a:gd name="connsiteX1" fmla="*/ 38064 w 79049"/>
                <a:gd name="connsiteY1" fmla="*/ -49 h 4803"/>
                <a:gd name="connsiteX2" fmla="*/ -1461 w 79049"/>
                <a:gd name="connsiteY2" fmla="*/ 2345 h 4803"/>
                <a:gd name="connsiteX3" fmla="*/ 38064 w 79049"/>
                <a:gd name="connsiteY3" fmla="*/ 4754 h 4803"/>
                <a:gd name="connsiteX4" fmla="*/ 77588 w 79049"/>
                <a:gd name="connsiteY4" fmla="*/ 2345 h 4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049" h="4803">
                  <a:moveTo>
                    <a:pt x="77588" y="2345"/>
                  </a:moveTo>
                  <a:cubicBezTo>
                    <a:pt x="77588" y="1020"/>
                    <a:pt x="59891" y="-49"/>
                    <a:pt x="38064" y="-49"/>
                  </a:cubicBezTo>
                  <a:cubicBezTo>
                    <a:pt x="16237" y="-49"/>
                    <a:pt x="-1461" y="1020"/>
                    <a:pt x="-1461" y="2345"/>
                  </a:cubicBezTo>
                  <a:cubicBezTo>
                    <a:pt x="-1461" y="3674"/>
                    <a:pt x="16237" y="4754"/>
                    <a:pt x="38064" y="4754"/>
                  </a:cubicBezTo>
                  <a:cubicBezTo>
                    <a:pt x="59891" y="4754"/>
                    <a:pt x="77588" y="3674"/>
                    <a:pt x="77588" y="2345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56" name="Freeform: Shape 1155">
              <a:extLst>
                <a:ext uri="{FF2B5EF4-FFF2-40B4-BE49-F238E27FC236}">
                  <a16:creationId xmlns:a16="http://schemas.microsoft.com/office/drawing/2014/main" id="{1A373869-6235-540C-40CF-1AC44A4FD63F}"/>
                </a:ext>
              </a:extLst>
            </p:cNvPr>
            <p:cNvSpPr/>
            <p:nvPr/>
          </p:nvSpPr>
          <p:spPr>
            <a:xfrm flipV="1">
              <a:off x="4372593" y="5948831"/>
              <a:ext cx="79049" cy="4799"/>
            </a:xfrm>
            <a:custGeom>
              <a:avLst/>
              <a:gdLst>
                <a:gd name="connsiteX0" fmla="*/ 77581 w 79049"/>
                <a:gd name="connsiteY0" fmla="*/ 2640 h 4799"/>
                <a:gd name="connsiteX1" fmla="*/ 38057 w 79049"/>
                <a:gd name="connsiteY1" fmla="*/ 236 h 4799"/>
                <a:gd name="connsiteX2" fmla="*/ -1468 w 79049"/>
                <a:gd name="connsiteY2" fmla="*/ 2640 h 4799"/>
                <a:gd name="connsiteX3" fmla="*/ 38057 w 79049"/>
                <a:gd name="connsiteY3" fmla="*/ 5035 h 4799"/>
                <a:gd name="connsiteX4" fmla="*/ 77581 w 79049"/>
                <a:gd name="connsiteY4" fmla="*/ 2640 h 4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049" h="4799">
                  <a:moveTo>
                    <a:pt x="77581" y="2640"/>
                  </a:moveTo>
                  <a:cubicBezTo>
                    <a:pt x="77581" y="1312"/>
                    <a:pt x="59884" y="236"/>
                    <a:pt x="38057" y="236"/>
                  </a:cubicBezTo>
                  <a:cubicBezTo>
                    <a:pt x="16229" y="236"/>
                    <a:pt x="-1468" y="1312"/>
                    <a:pt x="-1468" y="2640"/>
                  </a:cubicBezTo>
                  <a:cubicBezTo>
                    <a:pt x="-1468" y="3966"/>
                    <a:pt x="16229" y="5035"/>
                    <a:pt x="38057" y="5035"/>
                  </a:cubicBezTo>
                  <a:cubicBezTo>
                    <a:pt x="59884" y="5035"/>
                    <a:pt x="77581" y="3966"/>
                    <a:pt x="77581" y="2640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57" name="Freeform: Shape 1156">
              <a:extLst>
                <a:ext uri="{FF2B5EF4-FFF2-40B4-BE49-F238E27FC236}">
                  <a16:creationId xmlns:a16="http://schemas.microsoft.com/office/drawing/2014/main" id="{EF81B0E2-72F3-4F5C-C23D-18FF84E18203}"/>
                </a:ext>
              </a:extLst>
            </p:cNvPr>
            <p:cNvSpPr/>
            <p:nvPr/>
          </p:nvSpPr>
          <p:spPr>
            <a:xfrm flipV="1">
              <a:off x="4616811" y="5946278"/>
              <a:ext cx="79049" cy="4799"/>
            </a:xfrm>
            <a:custGeom>
              <a:avLst/>
              <a:gdLst>
                <a:gd name="connsiteX0" fmla="*/ 77352 w 79049"/>
                <a:gd name="connsiteY0" fmla="*/ 2638 h 4799"/>
                <a:gd name="connsiteX1" fmla="*/ 37827 w 79049"/>
                <a:gd name="connsiteY1" fmla="*/ 232 h 4799"/>
                <a:gd name="connsiteX2" fmla="*/ -1698 w 79049"/>
                <a:gd name="connsiteY2" fmla="*/ 2638 h 4799"/>
                <a:gd name="connsiteX3" fmla="*/ 37827 w 79049"/>
                <a:gd name="connsiteY3" fmla="*/ 5032 h 4799"/>
                <a:gd name="connsiteX4" fmla="*/ 77352 w 79049"/>
                <a:gd name="connsiteY4" fmla="*/ 2638 h 4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049" h="4799">
                  <a:moveTo>
                    <a:pt x="77352" y="2638"/>
                  </a:moveTo>
                  <a:cubicBezTo>
                    <a:pt x="77352" y="1309"/>
                    <a:pt x="59654" y="232"/>
                    <a:pt x="37827" y="232"/>
                  </a:cubicBezTo>
                  <a:cubicBezTo>
                    <a:pt x="16000" y="232"/>
                    <a:pt x="-1698" y="1309"/>
                    <a:pt x="-1698" y="2638"/>
                  </a:cubicBezTo>
                  <a:cubicBezTo>
                    <a:pt x="-1698" y="3955"/>
                    <a:pt x="16000" y="5032"/>
                    <a:pt x="37827" y="5032"/>
                  </a:cubicBezTo>
                  <a:cubicBezTo>
                    <a:pt x="59654" y="5032"/>
                    <a:pt x="77352" y="3955"/>
                    <a:pt x="77352" y="2638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58" name="Freeform: Shape 1157">
              <a:extLst>
                <a:ext uri="{FF2B5EF4-FFF2-40B4-BE49-F238E27FC236}">
                  <a16:creationId xmlns:a16="http://schemas.microsoft.com/office/drawing/2014/main" id="{0F8DAA74-A84F-5055-B1B2-795B6157FC3F}"/>
                </a:ext>
              </a:extLst>
            </p:cNvPr>
            <p:cNvSpPr/>
            <p:nvPr/>
          </p:nvSpPr>
          <p:spPr>
            <a:xfrm flipV="1">
              <a:off x="4875575" y="5948831"/>
              <a:ext cx="79058" cy="4799"/>
            </a:xfrm>
            <a:custGeom>
              <a:avLst/>
              <a:gdLst>
                <a:gd name="connsiteX0" fmla="*/ 77118 w 79058"/>
                <a:gd name="connsiteY0" fmla="*/ 2640 h 4799"/>
                <a:gd name="connsiteX1" fmla="*/ 37593 w 79058"/>
                <a:gd name="connsiteY1" fmla="*/ 236 h 4799"/>
                <a:gd name="connsiteX2" fmla="*/ -1941 w 79058"/>
                <a:gd name="connsiteY2" fmla="*/ 2640 h 4799"/>
                <a:gd name="connsiteX3" fmla="*/ 37593 w 79058"/>
                <a:gd name="connsiteY3" fmla="*/ 5035 h 4799"/>
                <a:gd name="connsiteX4" fmla="*/ 77118 w 79058"/>
                <a:gd name="connsiteY4" fmla="*/ 2640 h 4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058" h="4799">
                  <a:moveTo>
                    <a:pt x="77118" y="2640"/>
                  </a:moveTo>
                  <a:cubicBezTo>
                    <a:pt x="77118" y="1312"/>
                    <a:pt x="59411" y="236"/>
                    <a:pt x="37593" y="236"/>
                  </a:cubicBezTo>
                  <a:cubicBezTo>
                    <a:pt x="15757" y="236"/>
                    <a:pt x="-1941" y="1312"/>
                    <a:pt x="-1941" y="2640"/>
                  </a:cubicBezTo>
                  <a:cubicBezTo>
                    <a:pt x="-1941" y="3966"/>
                    <a:pt x="15757" y="5035"/>
                    <a:pt x="37593" y="5035"/>
                  </a:cubicBezTo>
                  <a:cubicBezTo>
                    <a:pt x="59411" y="5035"/>
                    <a:pt x="77118" y="3966"/>
                    <a:pt x="77118" y="2640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59" name="Freeform: Shape 1158">
              <a:extLst>
                <a:ext uri="{FF2B5EF4-FFF2-40B4-BE49-F238E27FC236}">
                  <a16:creationId xmlns:a16="http://schemas.microsoft.com/office/drawing/2014/main" id="{4718E1B1-5641-7A0C-644D-C8E04730F05E}"/>
                </a:ext>
              </a:extLst>
            </p:cNvPr>
            <p:cNvSpPr/>
            <p:nvPr/>
          </p:nvSpPr>
          <p:spPr>
            <a:xfrm flipV="1">
              <a:off x="4370270" y="5490554"/>
              <a:ext cx="79049" cy="4799"/>
            </a:xfrm>
            <a:custGeom>
              <a:avLst/>
              <a:gdLst>
                <a:gd name="connsiteX0" fmla="*/ 77583 w 79049"/>
                <a:gd name="connsiteY0" fmla="*/ 2066 h 4799"/>
                <a:gd name="connsiteX1" fmla="*/ 38059 w 79049"/>
                <a:gd name="connsiteY1" fmla="*/ -328 h 4799"/>
                <a:gd name="connsiteX2" fmla="*/ -1466 w 79049"/>
                <a:gd name="connsiteY2" fmla="*/ 2066 h 4799"/>
                <a:gd name="connsiteX3" fmla="*/ 38059 w 79049"/>
                <a:gd name="connsiteY3" fmla="*/ 4472 h 4799"/>
                <a:gd name="connsiteX4" fmla="*/ 77583 w 79049"/>
                <a:gd name="connsiteY4" fmla="*/ 2066 h 4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049" h="4799">
                  <a:moveTo>
                    <a:pt x="77583" y="2066"/>
                  </a:moveTo>
                  <a:cubicBezTo>
                    <a:pt x="77583" y="749"/>
                    <a:pt x="59886" y="-328"/>
                    <a:pt x="38059" y="-328"/>
                  </a:cubicBezTo>
                  <a:cubicBezTo>
                    <a:pt x="16232" y="-328"/>
                    <a:pt x="-1466" y="749"/>
                    <a:pt x="-1466" y="2066"/>
                  </a:cubicBezTo>
                  <a:cubicBezTo>
                    <a:pt x="-1466" y="3395"/>
                    <a:pt x="16232" y="4472"/>
                    <a:pt x="38059" y="4472"/>
                  </a:cubicBezTo>
                  <a:cubicBezTo>
                    <a:pt x="59886" y="4472"/>
                    <a:pt x="77583" y="3395"/>
                    <a:pt x="77583" y="2066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61" name="Freeform: Shape 1160">
              <a:extLst>
                <a:ext uri="{FF2B5EF4-FFF2-40B4-BE49-F238E27FC236}">
                  <a16:creationId xmlns:a16="http://schemas.microsoft.com/office/drawing/2014/main" id="{B89AF3E1-6E18-430B-FCEA-A957ACEDBB8F}"/>
                </a:ext>
              </a:extLst>
            </p:cNvPr>
            <p:cNvSpPr/>
            <p:nvPr/>
          </p:nvSpPr>
          <p:spPr>
            <a:xfrm flipV="1">
              <a:off x="5729244" y="5997748"/>
              <a:ext cx="192779" cy="274569"/>
            </a:xfrm>
            <a:custGeom>
              <a:avLst/>
              <a:gdLst>
                <a:gd name="connsiteX0" fmla="*/ 176357 w 192779"/>
                <a:gd name="connsiteY0" fmla="*/ 171308 h 274569"/>
                <a:gd name="connsiteX1" fmla="*/ 157387 w 192779"/>
                <a:gd name="connsiteY1" fmla="*/ 235896 h 274569"/>
                <a:gd name="connsiteX2" fmla="*/ 96911 w 192779"/>
                <a:gd name="connsiteY2" fmla="*/ 274628 h 274569"/>
                <a:gd name="connsiteX3" fmla="*/ 96892 w 192779"/>
                <a:gd name="connsiteY3" fmla="*/ 275031 h 274569"/>
                <a:gd name="connsiteX4" fmla="*/ 93593 w 192779"/>
                <a:gd name="connsiteY4" fmla="*/ 274829 h 274569"/>
                <a:gd name="connsiteX5" fmla="*/ 90293 w 192779"/>
                <a:gd name="connsiteY5" fmla="*/ 275031 h 274569"/>
                <a:gd name="connsiteX6" fmla="*/ 90274 w 192779"/>
                <a:gd name="connsiteY6" fmla="*/ 274628 h 274569"/>
                <a:gd name="connsiteX7" fmla="*/ 29798 w 192779"/>
                <a:gd name="connsiteY7" fmla="*/ 235896 h 274569"/>
                <a:gd name="connsiteX8" fmla="*/ 10828 w 192779"/>
                <a:gd name="connsiteY8" fmla="*/ 171308 h 274569"/>
                <a:gd name="connsiteX9" fmla="*/ -2740 w 192779"/>
                <a:gd name="connsiteY9" fmla="*/ 88488 h 274569"/>
                <a:gd name="connsiteX10" fmla="*/ 27697 w 192779"/>
                <a:gd name="connsiteY10" fmla="*/ 17902 h 274569"/>
                <a:gd name="connsiteX11" fmla="*/ 93593 w 192779"/>
                <a:gd name="connsiteY11" fmla="*/ 497 h 274569"/>
                <a:gd name="connsiteX12" fmla="*/ 159489 w 192779"/>
                <a:gd name="connsiteY12" fmla="*/ 17902 h 274569"/>
                <a:gd name="connsiteX13" fmla="*/ 189925 w 192779"/>
                <a:gd name="connsiteY13" fmla="*/ 88488 h 274569"/>
                <a:gd name="connsiteX14" fmla="*/ 176357 w 192779"/>
                <a:gd name="connsiteY14" fmla="*/ 171308 h 274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2779" h="274569">
                  <a:moveTo>
                    <a:pt x="176357" y="171308"/>
                  </a:moveTo>
                  <a:cubicBezTo>
                    <a:pt x="170623" y="193207"/>
                    <a:pt x="167342" y="215074"/>
                    <a:pt x="157387" y="235896"/>
                  </a:cubicBezTo>
                  <a:cubicBezTo>
                    <a:pt x="146086" y="259549"/>
                    <a:pt x="122075" y="272644"/>
                    <a:pt x="96911" y="274628"/>
                  </a:cubicBezTo>
                  <a:lnTo>
                    <a:pt x="96892" y="275031"/>
                  </a:lnTo>
                  <a:cubicBezTo>
                    <a:pt x="95786" y="275031"/>
                    <a:pt x="94699" y="274876"/>
                    <a:pt x="93593" y="274829"/>
                  </a:cubicBezTo>
                  <a:cubicBezTo>
                    <a:pt x="92496" y="274876"/>
                    <a:pt x="91399" y="275031"/>
                    <a:pt x="90293" y="275031"/>
                  </a:cubicBezTo>
                  <a:lnTo>
                    <a:pt x="90274" y="274628"/>
                  </a:lnTo>
                  <a:cubicBezTo>
                    <a:pt x="65110" y="272644"/>
                    <a:pt x="41099" y="259549"/>
                    <a:pt x="29798" y="235896"/>
                  </a:cubicBezTo>
                  <a:cubicBezTo>
                    <a:pt x="19843" y="215074"/>
                    <a:pt x="16562" y="193207"/>
                    <a:pt x="10828" y="171308"/>
                  </a:cubicBezTo>
                  <a:cubicBezTo>
                    <a:pt x="3676" y="144024"/>
                    <a:pt x="-3514" y="116417"/>
                    <a:pt x="-2740" y="88488"/>
                  </a:cubicBezTo>
                  <a:cubicBezTo>
                    <a:pt x="-2030" y="62873"/>
                    <a:pt x="6284" y="36207"/>
                    <a:pt x="27697" y="17902"/>
                  </a:cubicBezTo>
                  <a:cubicBezTo>
                    <a:pt x="44537" y="3503"/>
                    <a:pt x="68871" y="64"/>
                    <a:pt x="93593" y="497"/>
                  </a:cubicBezTo>
                  <a:cubicBezTo>
                    <a:pt x="120323" y="1062"/>
                    <a:pt x="142657" y="3503"/>
                    <a:pt x="159489" y="17902"/>
                  </a:cubicBezTo>
                  <a:cubicBezTo>
                    <a:pt x="180901" y="36207"/>
                    <a:pt x="189215" y="62873"/>
                    <a:pt x="189925" y="88488"/>
                  </a:cubicBezTo>
                  <a:cubicBezTo>
                    <a:pt x="190699" y="116417"/>
                    <a:pt x="183509" y="144024"/>
                    <a:pt x="176357" y="171308"/>
                  </a:cubicBezTo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62" name="Freeform: Shape 1161">
              <a:extLst>
                <a:ext uri="{FF2B5EF4-FFF2-40B4-BE49-F238E27FC236}">
                  <a16:creationId xmlns:a16="http://schemas.microsoft.com/office/drawing/2014/main" id="{29F89019-F4CA-2E77-25F5-EE955D8B0B6F}"/>
                </a:ext>
              </a:extLst>
            </p:cNvPr>
            <p:cNvSpPr/>
            <p:nvPr/>
          </p:nvSpPr>
          <p:spPr>
            <a:xfrm flipV="1">
              <a:off x="3969408" y="5957536"/>
              <a:ext cx="160139" cy="311656"/>
            </a:xfrm>
            <a:custGeom>
              <a:avLst/>
              <a:gdLst>
                <a:gd name="connsiteX0" fmla="*/ 72559 w 160139"/>
                <a:gd name="connsiteY0" fmla="*/ 312068 h 311656"/>
                <a:gd name="connsiteX1" fmla="*/ -388 w 160139"/>
                <a:gd name="connsiteY1" fmla="*/ 58493 h 311656"/>
                <a:gd name="connsiteX2" fmla="*/ 30325 w 160139"/>
                <a:gd name="connsiteY2" fmla="*/ 8895 h 311656"/>
                <a:gd name="connsiteX3" fmla="*/ 127874 w 160139"/>
                <a:gd name="connsiteY3" fmla="*/ 6497 h 311656"/>
                <a:gd name="connsiteX4" fmla="*/ 157895 w 160139"/>
                <a:gd name="connsiteY4" fmla="*/ 57582 h 311656"/>
                <a:gd name="connsiteX5" fmla="*/ 72559 w 160139"/>
                <a:gd name="connsiteY5" fmla="*/ 312068 h 311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0139" h="311656">
                  <a:moveTo>
                    <a:pt x="72559" y="312068"/>
                  </a:moveTo>
                  <a:cubicBezTo>
                    <a:pt x="49221" y="309692"/>
                    <a:pt x="13982" y="135139"/>
                    <a:pt x="-388" y="58493"/>
                  </a:cubicBezTo>
                  <a:cubicBezTo>
                    <a:pt x="-4499" y="36558"/>
                    <a:pt x="8922" y="15218"/>
                    <a:pt x="30325" y="8895"/>
                  </a:cubicBezTo>
                  <a:cubicBezTo>
                    <a:pt x="72661" y="-3621"/>
                    <a:pt x="105318" y="-340"/>
                    <a:pt x="127874" y="6497"/>
                  </a:cubicBezTo>
                  <a:cubicBezTo>
                    <a:pt x="149821" y="13155"/>
                    <a:pt x="163066" y="35241"/>
                    <a:pt x="157895" y="57582"/>
                  </a:cubicBezTo>
                  <a:cubicBezTo>
                    <a:pt x="140483" y="132723"/>
                    <a:pt x="95917" y="314437"/>
                    <a:pt x="72559" y="312068"/>
                  </a:cubicBezTo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63" name="Freeform: Shape 1162">
              <a:extLst>
                <a:ext uri="{FF2B5EF4-FFF2-40B4-BE49-F238E27FC236}">
                  <a16:creationId xmlns:a16="http://schemas.microsoft.com/office/drawing/2014/main" id="{B6BC845E-5E6A-5748-2554-8BF764E68C29}"/>
                </a:ext>
              </a:extLst>
            </p:cNvPr>
            <p:cNvSpPr/>
            <p:nvPr/>
          </p:nvSpPr>
          <p:spPr>
            <a:xfrm flipV="1">
              <a:off x="4112137" y="6100435"/>
              <a:ext cx="86657" cy="168654"/>
            </a:xfrm>
            <a:custGeom>
              <a:avLst/>
              <a:gdLst>
                <a:gd name="connsiteX0" fmla="*/ 38645 w 86657"/>
                <a:gd name="connsiteY0" fmla="*/ 169164 h 168654"/>
                <a:gd name="connsiteX1" fmla="*/ -825 w 86657"/>
                <a:gd name="connsiteY1" fmla="*/ 31942 h 168654"/>
                <a:gd name="connsiteX2" fmla="*/ 15794 w 86657"/>
                <a:gd name="connsiteY2" fmla="*/ 5099 h 168654"/>
                <a:gd name="connsiteX3" fmla="*/ 68583 w 86657"/>
                <a:gd name="connsiteY3" fmla="*/ 3803 h 168654"/>
                <a:gd name="connsiteX4" fmla="*/ 84824 w 86657"/>
                <a:gd name="connsiteY4" fmla="*/ 31445 h 168654"/>
                <a:gd name="connsiteX5" fmla="*/ 38645 w 86657"/>
                <a:gd name="connsiteY5" fmla="*/ 169164 h 168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657" h="168654">
                  <a:moveTo>
                    <a:pt x="38645" y="169164"/>
                  </a:moveTo>
                  <a:cubicBezTo>
                    <a:pt x="26016" y="167882"/>
                    <a:pt x="6945" y="73421"/>
                    <a:pt x="-825" y="31942"/>
                  </a:cubicBezTo>
                  <a:cubicBezTo>
                    <a:pt x="-3056" y="20071"/>
                    <a:pt x="4208" y="8520"/>
                    <a:pt x="15794" y="5099"/>
                  </a:cubicBezTo>
                  <a:cubicBezTo>
                    <a:pt x="38700" y="-1673"/>
                    <a:pt x="56370" y="105"/>
                    <a:pt x="68583" y="3803"/>
                  </a:cubicBezTo>
                  <a:cubicBezTo>
                    <a:pt x="80455" y="7404"/>
                    <a:pt x="87626" y="19361"/>
                    <a:pt x="84824" y="31445"/>
                  </a:cubicBezTo>
                  <a:cubicBezTo>
                    <a:pt x="75404" y="72114"/>
                    <a:pt x="51291" y="170453"/>
                    <a:pt x="38645" y="169164"/>
                  </a:cubicBezTo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64" name="Freeform: Shape 1163">
              <a:extLst>
                <a:ext uri="{FF2B5EF4-FFF2-40B4-BE49-F238E27FC236}">
                  <a16:creationId xmlns:a16="http://schemas.microsoft.com/office/drawing/2014/main" id="{D266686D-23CA-F13E-2F9D-3FC6F74D833A}"/>
                </a:ext>
              </a:extLst>
            </p:cNvPr>
            <p:cNvSpPr/>
            <p:nvPr/>
          </p:nvSpPr>
          <p:spPr>
            <a:xfrm flipV="1">
              <a:off x="6457354" y="5951073"/>
              <a:ext cx="160134" cy="311658"/>
            </a:xfrm>
            <a:custGeom>
              <a:avLst/>
              <a:gdLst>
                <a:gd name="connsiteX0" fmla="*/ 70220 w 160134"/>
                <a:gd name="connsiteY0" fmla="*/ 312062 h 311658"/>
                <a:gd name="connsiteX1" fmla="*/ -2727 w 160134"/>
                <a:gd name="connsiteY1" fmla="*/ 58487 h 311658"/>
                <a:gd name="connsiteX2" fmla="*/ 27976 w 160134"/>
                <a:gd name="connsiteY2" fmla="*/ 8888 h 311658"/>
                <a:gd name="connsiteX3" fmla="*/ 125535 w 160134"/>
                <a:gd name="connsiteY3" fmla="*/ 6491 h 311658"/>
                <a:gd name="connsiteX4" fmla="*/ 155547 w 160134"/>
                <a:gd name="connsiteY4" fmla="*/ 57565 h 311658"/>
                <a:gd name="connsiteX5" fmla="*/ 70220 w 160134"/>
                <a:gd name="connsiteY5" fmla="*/ 312062 h 311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0134" h="311658">
                  <a:moveTo>
                    <a:pt x="70220" y="312062"/>
                  </a:moveTo>
                  <a:cubicBezTo>
                    <a:pt x="46872" y="309682"/>
                    <a:pt x="11643" y="135129"/>
                    <a:pt x="-2727" y="58487"/>
                  </a:cubicBezTo>
                  <a:cubicBezTo>
                    <a:pt x="-6838" y="36548"/>
                    <a:pt x="6583" y="15211"/>
                    <a:pt x="27976" y="8888"/>
                  </a:cubicBezTo>
                  <a:cubicBezTo>
                    <a:pt x="70322" y="-3631"/>
                    <a:pt x="102970" y="-347"/>
                    <a:pt x="125535" y="6491"/>
                  </a:cubicBezTo>
                  <a:cubicBezTo>
                    <a:pt x="147482" y="13144"/>
                    <a:pt x="160727" y="35230"/>
                    <a:pt x="155547" y="57565"/>
                  </a:cubicBezTo>
                  <a:cubicBezTo>
                    <a:pt x="138135" y="132717"/>
                    <a:pt x="93568" y="314431"/>
                    <a:pt x="70220" y="312062"/>
                  </a:cubicBezTo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65" name="Freeform: Shape 1164">
              <a:extLst>
                <a:ext uri="{FF2B5EF4-FFF2-40B4-BE49-F238E27FC236}">
                  <a16:creationId xmlns:a16="http://schemas.microsoft.com/office/drawing/2014/main" id="{F3CB63D0-8228-C8AE-7AA2-1CD60328A4D7}"/>
                </a:ext>
              </a:extLst>
            </p:cNvPr>
            <p:cNvSpPr/>
            <p:nvPr/>
          </p:nvSpPr>
          <p:spPr>
            <a:xfrm flipV="1">
              <a:off x="6593945" y="6092907"/>
              <a:ext cx="86656" cy="168654"/>
            </a:xfrm>
            <a:custGeom>
              <a:avLst/>
              <a:gdLst>
                <a:gd name="connsiteX0" fmla="*/ 36311 w 86656"/>
                <a:gd name="connsiteY0" fmla="*/ 169156 h 168654"/>
                <a:gd name="connsiteX1" fmla="*/ -3158 w 86656"/>
                <a:gd name="connsiteY1" fmla="*/ 31937 h 168654"/>
                <a:gd name="connsiteX2" fmla="*/ 13452 w 86656"/>
                <a:gd name="connsiteY2" fmla="*/ 5084 h 168654"/>
                <a:gd name="connsiteX3" fmla="*/ 66249 w 86656"/>
                <a:gd name="connsiteY3" fmla="*/ 3795 h 168654"/>
                <a:gd name="connsiteX4" fmla="*/ 82491 w 86656"/>
                <a:gd name="connsiteY4" fmla="*/ 31436 h 168654"/>
                <a:gd name="connsiteX5" fmla="*/ 36311 w 86656"/>
                <a:gd name="connsiteY5" fmla="*/ 169156 h 168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656" h="168654">
                  <a:moveTo>
                    <a:pt x="36311" y="169156"/>
                  </a:moveTo>
                  <a:cubicBezTo>
                    <a:pt x="23683" y="167866"/>
                    <a:pt x="4612" y="73416"/>
                    <a:pt x="-3158" y="31937"/>
                  </a:cubicBezTo>
                  <a:cubicBezTo>
                    <a:pt x="-5389" y="20062"/>
                    <a:pt x="1874" y="8515"/>
                    <a:pt x="13452" y="5084"/>
                  </a:cubicBezTo>
                  <a:cubicBezTo>
                    <a:pt x="36366" y="-1682"/>
                    <a:pt x="54036" y="97"/>
                    <a:pt x="66249" y="3795"/>
                  </a:cubicBezTo>
                  <a:cubicBezTo>
                    <a:pt x="78122" y="7399"/>
                    <a:pt x="85293" y="19346"/>
                    <a:pt x="82491" y="31436"/>
                  </a:cubicBezTo>
                  <a:cubicBezTo>
                    <a:pt x="73071" y="72105"/>
                    <a:pt x="48948" y="170437"/>
                    <a:pt x="36311" y="169156"/>
                  </a:cubicBezTo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66" name="Freeform: Shape 1165">
              <a:extLst>
                <a:ext uri="{FF2B5EF4-FFF2-40B4-BE49-F238E27FC236}">
                  <a16:creationId xmlns:a16="http://schemas.microsoft.com/office/drawing/2014/main" id="{FC824A35-AA31-2C9D-1F1F-B1228443250D}"/>
                </a:ext>
              </a:extLst>
            </p:cNvPr>
            <p:cNvSpPr/>
            <p:nvPr/>
          </p:nvSpPr>
          <p:spPr>
            <a:xfrm flipV="1">
              <a:off x="7557289" y="5983843"/>
              <a:ext cx="160134" cy="290712"/>
            </a:xfrm>
            <a:custGeom>
              <a:avLst/>
              <a:gdLst>
                <a:gd name="connsiteX0" fmla="*/ 69177 w 160134"/>
                <a:gd name="connsiteY0" fmla="*/ 291146 h 290712"/>
                <a:gd name="connsiteX1" fmla="*/ -3761 w 160134"/>
                <a:gd name="connsiteY1" fmla="*/ 54616 h 290712"/>
                <a:gd name="connsiteX2" fmla="*/ 26942 w 160134"/>
                <a:gd name="connsiteY2" fmla="*/ 8341 h 290712"/>
                <a:gd name="connsiteX3" fmla="*/ 124501 w 160134"/>
                <a:gd name="connsiteY3" fmla="*/ 6112 h 290712"/>
                <a:gd name="connsiteX4" fmla="*/ 154513 w 160134"/>
                <a:gd name="connsiteY4" fmla="*/ 53759 h 290712"/>
                <a:gd name="connsiteX5" fmla="*/ 69177 w 160134"/>
                <a:gd name="connsiteY5" fmla="*/ 291146 h 290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0134" h="290712">
                  <a:moveTo>
                    <a:pt x="69177" y="291146"/>
                  </a:moveTo>
                  <a:cubicBezTo>
                    <a:pt x="45838" y="288924"/>
                    <a:pt x="10600" y="126105"/>
                    <a:pt x="-3761" y="54616"/>
                  </a:cubicBezTo>
                  <a:cubicBezTo>
                    <a:pt x="-7872" y="34150"/>
                    <a:pt x="5539" y="14242"/>
                    <a:pt x="26942" y="8341"/>
                  </a:cubicBezTo>
                  <a:cubicBezTo>
                    <a:pt x="69278" y="-3329"/>
                    <a:pt x="101936" y="-268"/>
                    <a:pt x="124501" y="6112"/>
                  </a:cubicBezTo>
                  <a:cubicBezTo>
                    <a:pt x="146448" y="12316"/>
                    <a:pt x="159693" y="32915"/>
                    <a:pt x="154513" y="53759"/>
                  </a:cubicBezTo>
                  <a:cubicBezTo>
                    <a:pt x="137101" y="123855"/>
                    <a:pt x="92534" y="293357"/>
                    <a:pt x="69177" y="291146"/>
                  </a:cubicBezTo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67" name="Freeform: Shape 1166">
              <a:extLst>
                <a:ext uri="{FF2B5EF4-FFF2-40B4-BE49-F238E27FC236}">
                  <a16:creationId xmlns:a16="http://schemas.microsoft.com/office/drawing/2014/main" id="{9A9EAFC4-D6C2-A89A-4104-DB99F8695170}"/>
                </a:ext>
              </a:extLst>
            </p:cNvPr>
            <p:cNvSpPr/>
            <p:nvPr/>
          </p:nvSpPr>
          <p:spPr>
            <a:xfrm flipV="1">
              <a:off x="8366409" y="6094585"/>
              <a:ext cx="86656" cy="168656"/>
            </a:xfrm>
            <a:custGeom>
              <a:avLst/>
              <a:gdLst>
                <a:gd name="connsiteX0" fmla="*/ 34644 w 86656"/>
                <a:gd name="connsiteY0" fmla="*/ 169160 h 168656"/>
                <a:gd name="connsiteX1" fmla="*/ -4825 w 86656"/>
                <a:gd name="connsiteY1" fmla="*/ 31941 h 168656"/>
                <a:gd name="connsiteX2" fmla="*/ 11794 w 86656"/>
                <a:gd name="connsiteY2" fmla="*/ 5092 h 168656"/>
                <a:gd name="connsiteX3" fmla="*/ 64583 w 86656"/>
                <a:gd name="connsiteY3" fmla="*/ 3799 h 168656"/>
                <a:gd name="connsiteX4" fmla="*/ 80824 w 86656"/>
                <a:gd name="connsiteY4" fmla="*/ 31444 h 168656"/>
                <a:gd name="connsiteX5" fmla="*/ 34644 w 86656"/>
                <a:gd name="connsiteY5" fmla="*/ 169160 h 168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656" h="168656">
                  <a:moveTo>
                    <a:pt x="34644" y="169160"/>
                  </a:moveTo>
                  <a:cubicBezTo>
                    <a:pt x="22016" y="167871"/>
                    <a:pt x="2945" y="73409"/>
                    <a:pt x="-4825" y="31941"/>
                  </a:cubicBezTo>
                  <a:cubicBezTo>
                    <a:pt x="-7056" y="20070"/>
                    <a:pt x="208" y="8519"/>
                    <a:pt x="11794" y="5092"/>
                  </a:cubicBezTo>
                  <a:cubicBezTo>
                    <a:pt x="34700" y="-1677"/>
                    <a:pt x="52370" y="94"/>
                    <a:pt x="64583" y="3799"/>
                  </a:cubicBezTo>
                  <a:cubicBezTo>
                    <a:pt x="76455" y="7396"/>
                    <a:pt x="83626" y="19350"/>
                    <a:pt x="80824" y="31444"/>
                  </a:cubicBezTo>
                  <a:cubicBezTo>
                    <a:pt x="71404" y="72109"/>
                    <a:pt x="47281" y="170442"/>
                    <a:pt x="34644" y="169160"/>
                  </a:cubicBezTo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68" name="Freeform: Shape 1167">
              <a:extLst>
                <a:ext uri="{FF2B5EF4-FFF2-40B4-BE49-F238E27FC236}">
                  <a16:creationId xmlns:a16="http://schemas.microsoft.com/office/drawing/2014/main" id="{38D1945A-A2EB-94BD-6971-63A99D6CB59C}"/>
                </a:ext>
              </a:extLst>
            </p:cNvPr>
            <p:cNvSpPr/>
            <p:nvPr/>
          </p:nvSpPr>
          <p:spPr>
            <a:xfrm flipV="1">
              <a:off x="8433651" y="5951259"/>
              <a:ext cx="160133" cy="311648"/>
            </a:xfrm>
            <a:custGeom>
              <a:avLst/>
              <a:gdLst>
                <a:gd name="connsiteX0" fmla="*/ 68356 w 160133"/>
                <a:gd name="connsiteY0" fmla="*/ 312053 h 311648"/>
                <a:gd name="connsiteX1" fmla="*/ -4582 w 160133"/>
                <a:gd name="connsiteY1" fmla="*/ 58488 h 311648"/>
                <a:gd name="connsiteX2" fmla="*/ 26121 w 160133"/>
                <a:gd name="connsiteY2" fmla="*/ 8879 h 311648"/>
                <a:gd name="connsiteX3" fmla="*/ 123670 w 160133"/>
                <a:gd name="connsiteY3" fmla="*/ 6484 h 311648"/>
                <a:gd name="connsiteX4" fmla="*/ 153692 w 160133"/>
                <a:gd name="connsiteY4" fmla="*/ 57566 h 311648"/>
                <a:gd name="connsiteX5" fmla="*/ 68356 w 160133"/>
                <a:gd name="connsiteY5" fmla="*/ 312053 h 311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0133" h="311648">
                  <a:moveTo>
                    <a:pt x="68356" y="312053"/>
                  </a:moveTo>
                  <a:cubicBezTo>
                    <a:pt x="45017" y="309683"/>
                    <a:pt x="9779" y="135133"/>
                    <a:pt x="-4582" y="58488"/>
                  </a:cubicBezTo>
                  <a:cubicBezTo>
                    <a:pt x="-8703" y="36553"/>
                    <a:pt x="4718" y="15205"/>
                    <a:pt x="26121" y="8879"/>
                  </a:cubicBezTo>
                  <a:cubicBezTo>
                    <a:pt x="68457" y="-3626"/>
                    <a:pt x="101115" y="-346"/>
                    <a:pt x="123670" y="6484"/>
                  </a:cubicBezTo>
                  <a:cubicBezTo>
                    <a:pt x="145617" y="13138"/>
                    <a:pt x="158862" y="35224"/>
                    <a:pt x="153692" y="57566"/>
                  </a:cubicBezTo>
                  <a:cubicBezTo>
                    <a:pt x="136280" y="132717"/>
                    <a:pt x="91713" y="314432"/>
                    <a:pt x="68356" y="312053"/>
                  </a:cubicBezTo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74" name="Freeform: Shape 1173">
              <a:extLst>
                <a:ext uri="{FF2B5EF4-FFF2-40B4-BE49-F238E27FC236}">
                  <a16:creationId xmlns:a16="http://schemas.microsoft.com/office/drawing/2014/main" id="{92D433F5-C56C-DC74-CC95-330CA6495722}"/>
                </a:ext>
              </a:extLst>
            </p:cNvPr>
            <p:cNvSpPr/>
            <p:nvPr/>
          </p:nvSpPr>
          <p:spPr>
            <a:xfrm flipV="1">
              <a:off x="4473775" y="6101920"/>
              <a:ext cx="85129" cy="165681"/>
            </a:xfrm>
            <a:custGeom>
              <a:avLst/>
              <a:gdLst>
                <a:gd name="connsiteX0" fmla="*/ 37608 w 85129"/>
                <a:gd name="connsiteY0" fmla="*/ 166192 h 165681"/>
                <a:gd name="connsiteX1" fmla="*/ -1171 w 85129"/>
                <a:gd name="connsiteY1" fmla="*/ 31386 h 165681"/>
                <a:gd name="connsiteX2" fmla="*/ 15154 w 85129"/>
                <a:gd name="connsiteY2" fmla="*/ 5016 h 165681"/>
                <a:gd name="connsiteX3" fmla="*/ 67012 w 85129"/>
                <a:gd name="connsiteY3" fmla="*/ 3741 h 165681"/>
                <a:gd name="connsiteX4" fmla="*/ 82967 w 85129"/>
                <a:gd name="connsiteY4" fmla="*/ 30897 h 165681"/>
                <a:gd name="connsiteX5" fmla="*/ 37608 w 85129"/>
                <a:gd name="connsiteY5" fmla="*/ 166192 h 165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5129" h="165681">
                  <a:moveTo>
                    <a:pt x="37608" y="166192"/>
                  </a:moveTo>
                  <a:cubicBezTo>
                    <a:pt x="25192" y="164928"/>
                    <a:pt x="6462" y="72134"/>
                    <a:pt x="-1171" y="31386"/>
                  </a:cubicBezTo>
                  <a:cubicBezTo>
                    <a:pt x="-3364" y="19724"/>
                    <a:pt x="3770" y="8378"/>
                    <a:pt x="15154" y="5016"/>
                  </a:cubicBezTo>
                  <a:cubicBezTo>
                    <a:pt x="37654" y="-1631"/>
                    <a:pt x="55020" y="111"/>
                    <a:pt x="67012" y="3741"/>
                  </a:cubicBezTo>
                  <a:cubicBezTo>
                    <a:pt x="78681" y="7280"/>
                    <a:pt x="85723" y="19025"/>
                    <a:pt x="82967" y="30897"/>
                  </a:cubicBezTo>
                  <a:cubicBezTo>
                    <a:pt x="73713" y="70856"/>
                    <a:pt x="50024" y="167452"/>
                    <a:pt x="37608" y="166192"/>
                  </a:cubicBezTo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75" name="Freeform: Shape 1174">
              <a:extLst>
                <a:ext uri="{FF2B5EF4-FFF2-40B4-BE49-F238E27FC236}">
                  <a16:creationId xmlns:a16="http://schemas.microsoft.com/office/drawing/2014/main" id="{D1929D67-C20D-09F6-E289-903C00D8943F}"/>
                </a:ext>
              </a:extLst>
            </p:cNvPr>
            <p:cNvSpPr/>
            <p:nvPr/>
          </p:nvSpPr>
          <p:spPr>
            <a:xfrm flipV="1">
              <a:off x="4736643" y="6100223"/>
              <a:ext cx="86876" cy="169076"/>
            </a:xfrm>
            <a:custGeom>
              <a:avLst/>
              <a:gdLst>
                <a:gd name="connsiteX0" fmla="*/ 38158 w 86876"/>
                <a:gd name="connsiteY0" fmla="*/ 169586 h 169076"/>
                <a:gd name="connsiteX1" fmla="*/ -1413 w 86876"/>
                <a:gd name="connsiteY1" fmla="*/ 32022 h 169076"/>
                <a:gd name="connsiteX2" fmla="*/ 15243 w 86876"/>
                <a:gd name="connsiteY2" fmla="*/ 5108 h 169076"/>
                <a:gd name="connsiteX3" fmla="*/ 68170 w 86876"/>
                <a:gd name="connsiteY3" fmla="*/ 3808 h 169076"/>
                <a:gd name="connsiteX4" fmla="*/ 84457 w 86876"/>
                <a:gd name="connsiteY4" fmla="*/ 31525 h 169076"/>
                <a:gd name="connsiteX5" fmla="*/ 38158 w 86876"/>
                <a:gd name="connsiteY5" fmla="*/ 169586 h 169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876" h="169076">
                  <a:moveTo>
                    <a:pt x="38158" y="169586"/>
                  </a:moveTo>
                  <a:cubicBezTo>
                    <a:pt x="25502" y="168304"/>
                    <a:pt x="6385" y="73605"/>
                    <a:pt x="-1413" y="32022"/>
                  </a:cubicBezTo>
                  <a:cubicBezTo>
                    <a:pt x="-3644" y="20122"/>
                    <a:pt x="3638" y="8536"/>
                    <a:pt x="15243" y="5108"/>
                  </a:cubicBezTo>
                  <a:cubicBezTo>
                    <a:pt x="38213" y="-1676"/>
                    <a:pt x="55929" y="103"/>
                    <a:pt x="68170" y="3808"/>
                  </a:cubicBezTo>
                  <a:cubicBezTo>
                    <a:pt x="80079" y="7423"/>
                    <a:pt x="87259" y="19406"/>
                    <a:pt x="84457" y="31525"/>
                  </a:cubicBezTo>
                  <a:cubicBezTo>
                    <a:pt x="75009" y="72295"/>
                    <a:pt x="50832" y="170876"/>
                    <a:pt x="38158" y="169586"/>
                  </a:cubicBezTo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1183" name="Group 1182">
            <a:extLst>
              <a:ext uri="{FF2B5EF4-FFF2-40B4-BE49-F238E27FC236}">
                <a16:creationId xmlns:a16="http://schemas.microsoft.com/office/drawing/2014/main" id="{86F278A5-0589-FD48-C49A-E1BBB3F98F0A}"/>
              </a:ext>
            </a:extLst>
          </p:cNvPr>
          <p:cNvGrpSpPr/>
          <p:nvPr/>
        </p:nvGrpSpPr>
        <p:grpSpPr>
          <a:xfrm>
            <a:off x="1759653" y="5907952"/>
            <a:ext cx="1231235" cy="736503"/>
            <a:chOff x="8574425" y="1259368"/>
            <a:chExt cx="1524847" cy="943693"/>
          </a:xfrm>
        </p:grpSpPr>
        <p:sp>
          <p:nvSpPr>
            <p:cNvPr id="1569" name="Freeform: Shape 1568">
              <a:extLst>
                <a:ext uri="{FF2B5EF4-FFF2-40B4-BE49-F238E27FC236}">
                  <a16:creationId xmlns:a16="http://schemas.microsoft.com/office/drawing/2014/main" id="{81713835-8A8D-D67C-C1FA-FFAD73DAC6C3}"/>
                </a:ext>
              </a:extLst>
            </p:cNvPr>
            <p:cNvSpPr/>
            <p:nvPr/>
          </p:nvSpPr>
          <p:spPr>
            <a:xfrm flipV="1">
              <a:off x="8574425" y="1330113"/>
              <a:ext cx="1465660" cy="857038"/>
            </a:xfrm>
            <a:custGeom>
              <a:avLst/>
              <a:gdLst>
                <a:gd name="connsiteX0" fmla="*/ 10440 w 1465660"/>
                <a:gd name="connsiteY0" fmla="*/ 214001 h 857038"/>
                <a:gd name="connsiteX1" fmla="*/ 1103402 w 1465660"/>
                <a:gd name="connsiteY1" fmla="*/ 844975 h 857038"/>
                <a:gd name="connsiteX2" fmla="*/ 1168807 w 1465660"/>
                <a:gd name="connsiteY2" fmla="*/ 844912 h 857038"/>
                <a:gd name="connsiteX3" fmla="*/ 1449769 w 1465660"/>
                <a:gd name="connsiteY3" fmla="*/ 682060 h 857038"/>
                <a:gd name="connsiteX4" fmla="*/ 1449719 w 1465660"/>
                <a:gd name="connsiteY4" fmla="*/ 636403 h 857038"/>
                <a:gd name="connsiteX5" fmla="*/ 764439 w 1465660"/>
                <a:gd name="connsiteY5" fmla="*/ 240709 h 857038"/>
                <a:gd name="connsiteX6" fmla="*/ 356528 w 1465660"/>
                <a:gd name="connsiteY6" fmla="*/ 5416 h 857038"/>
                <a:gd name="connsiteX7" fmla="*/ 291136 w 1465660"/>
                <a:gd name="connsiteY7" fmla="*/ 5493 h 857038"/>
                <a:gd name="connsiteX8" fmla="*/ 10389 w 1465660"/>
                <a:gd name="connsiteY8" fmla="*/ 168345 h 857038"/>
                <a:gd name="connsiteX9" fmla="*/ 10440 w 1465660"/>
                <a:gd name="connsiteY9" fmla="*/ 214001 h 857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65660" h="857038">
                  <a:moveTo>
                    <a:pt x="10440" y="214001"/>
                  </a:moveTo>
                  <a:lnTo>
                    <a:pt x="1103402" y="844975"/>
                  </a:lnTo>
                  <a:cubicBezTo>
                    <a:pt x="1123646" y="856659"/>
                    <a:pt x="1148589" y="856634"/>
                    <a:pt x="1168807" y="844912"/>
                  </a:cubicBezTo>
                  <a:lnTo>
                    <a:pt x="1449769" y="682060"/>
                  </a:lnTo>
                  <a:cubicBezTo>
                    <a:pt x="1467308" y="671887"/>
                    <a:pt x="1467295" y="646551"/>
                    <a:pt x="1449719" y="636403"/>
                  </a:cubicBezTo>
                  <a:lnTo>
                    <a:pt x="764439" y="240709"/>
                  </a:lnTo>
                  <a:lnTo>
                    <a:pt x="356528" y="5416"/>
                  </a:lnTo>
                  <a:cubicBezTo>
                    <a:pt x="336284" y="-6255"/>
                    <a:pt x="311341" y="-6229"/>
                    <a:pt x="291136" y="5493"/>
                  </a:cubicBezTo>
                  <a:lnTo>
                    <a:pt x="10389" y="168345"/>
                  </a:lnTo>
                  <a:cubicBezTo>
                    <a:pt x="-7149" y="178517"/>
                    <a:pt x="-7124" y="203867"/>
                    <a:pt x="10440" y="214001"/>
                  </a:cubicBezTo>
                </a:path>
              </a:pathLst>
            </a:custGeom>
            <a:gradFill>
              <a:gsLst>
                <a:gs pos="0">
                  <a:srgbClr val="EFF0F0"/>
                </a:gs>
                <a:gs pos="50000">
                  <a:srgbClr val="E1E1E0"/>
                </a:gs>
                <a:gs pos="100000">
                  <a:srgbClr val="D3D2D0"/>
                </a:gs>
              </a:gsLst>
              <a:lin ang="18000004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70" name="Freeform: Shape 1569">
              <a:extLst>
                <a:ext uri="{FF2B5EF4-FFF2-40B4-BE49-F238E27FC236}">
                  <a16:creationId xmlns:a16="http://schemas.microsoft.com/office/drawing/2014/main" id="{B2543A01-F017-0F9F-47DB-BC93B3392168}"/>
                </a:ext>
              </a:extLst>
            </p:cNvPr>
            <p:cNvSpPr/>
            <p:nvPr/>
          </p:nvSpPr>
          <p:spPr>
            <a:xfrm flipV="1">
              <a:off x="8633617" y="1346024"/>
              <a:ext cx="1465655" cy="857037"/>
            </a:xfrm>
            <a:custGeom>
              <a:avLst/>
              <a:gdLst>
                <a:gd name="connsiteX0" fmla="*/ 1444362 w 1465655"/>
                <a:gd name="connsiteY0" fmla="*/ 685197 h 857037"/>
                <a:gd name="connsiteX1" fmla="*/ 1168772 w 1465655"/>
                <a:gd name="connsiteY1" fmla="*/ 844938 h 857037"/>
                <a:gd name="connsiteX2" fmla="*/ 1103380 w 1465655"/>
                <a:gd name="connsiteY2" fmla="*/ 844989 h 857037"/>
                <a:gd name="connsiteX3" fmla="*/ 13390 w 1465655"/>
                <a:gd name="connsiteY3" fmla="*/ 215742 h 857037"/>
                <a:gd name="connsiteX4" fmla="*/ -2777 w 1465655"/>
                <a:gd name="connsiteY4" fmla="*/ 207360 h 857037"/>
                <a:gd name="connsiteX5" fmla="*/ -2777 w 1465655"/>
                <a:gd name="connsiteY5" fmla="*/ 191472 h 857037"/>
                <a:gd name="connsiteX6" fmla="*/ -2752 w 1465655"/>
                <a:gd name="connsiteY6" fmla="*/ 191472 h 857037"/>
                <a:gd name="connsiteX7" fmla="*/ 10354 w 1465655"/>
                <a:gd name="connsiteY7" fmla="*/ 168358 h 857037"/>
                <a:gd name="connsiteX8" fmla="*/ 291101 w 1465655"/>
                <a:gd name="connsiteY8" fmla="*/ 5519 h 857037"/>
                <a:gd name="connsiteX9" fmla="*/ 356493 w 1465655"/>
                <a:gd name="connsiteY9" fmla="*/ 5442 h 857037"/>
                <a:gd name="connsiteX10" fmla="*/ 764417 w 1465655"/>
                <a:gd name="connsiteY10" fmla="*/ 240735 h 857037"/>
                <a:gd name="connsiteX11" fmla="*/ 1449696 w 1465655"/>
                <a:gd name="connsiteY11" fmla="*/ 636429 h 857037"/>
                <a:gd name="connsiteX12" fmla="*/ 1462574 w 1465655"/>
                <a:gd name="connsiteY12" fmla="*/ 656800 h 857037"/>
                <a:gd name="connsiteX13" fmla="*/ 1462879 w 1465655"/>
                <a:gd name="connsiteY13" fmla="*/ 656800 h 857037"/>
                <a:gd name="connsiteX14" fmla="*/ 1462879 w 1465655"/>
                <a:gd name="connsiteY14" fmla="*/ 674885 h 857037"/>
                <a:gd name="connsiteX15" fmla="*/ 1444362 w 1465655"/>
                <a:gd name="connsiteY15" fmla="*/ 685197 h 857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5655" h="857037">
                  <a:moveTo>
                    <a:pt x="1444362" y="685197"/>
                  </a:moveTo>
                  <a:lnTo>
                    <a:pt x="1168772" y="844938"/>
                  </a:lnTo>
                  <a:cubicBezTo>
                    <a:pt x="1148554" y="856660"/>
                    <a:pt x="1123624" y="856673"/>
                    <a:pt x="1103380" y="844989"/>
                  </a:cubicBezTo>
                  <a:lnTo>
                    <a:pt x="13390" y="215742"/>
                  </a:lnTo>
                  <a:lnTo>
                    <a:pt x="-2777" y="207360"/>
                  </a:lnTo>
                  <a:lnTo>
                    <a:pt x="-2777" y="191472"/>
                  </a:lnTo>
                  <a:lnTo>
                    <a:pt x="-2752" y="191472"/>
                  </a:lnTo>
                  <a:cubicBezTo>
                    <a:pt x="-2841" y="182506"/>
                    <a:pt x="1503" y="173502"/>
                    <a:pt x="10354" y="168358"/>
                  </a:cubicBezTo>
                  <a:lnTo>
                    <a:pt x="291101" y="5519"/>
                  </a:lnTo>
                  <a:cubicBezTo>
                    <a:pt x="311319" y="-6203"/>
                    <a:pt x="336262" y="-6242"/>
                    <a:pt x="356493" y="5442"/>
                  </a:cubicBezTo>
                  <a:lnTo>
                    <a:pt x="764417" y="240735"/>
                  </a:lnTo>
                  <a:lnTo>
                    <a:pt x="1449696" y="636429"/>
                  </a:lnTo>
                  <a:cubicBezTo>
                    <a:pt x="1457659" y="641027"/>
                    <a:pt x="1461825" y="648774"/>
                    <a:pt x="1462574" y="656800"/>
                  </a:cubicBezTo>
                  <a:lnTo>
                    <a:pt x="1462879" y="656800"/>
                  </a:lnTo>
                  <a:lnTo>
                    <a:pt x="1462879" y="674885"/>
                  </a:lnTo>
                  <a:lnTo>
                    <a:pt x="1444362" y="685197"/>
                  </a:lnTo>
                </a:path>
              </a:pathLst>
            </a:custGeom>
            <a:gradFill>
              <a:gsLst>
                <a:gs pos="0">
                  <a:srgbClr val="878888"/>
                </a:gs>
                <a:gs pos="706">
                  <a:srgbClr val="878888"/>
                </a:gs>
                <a:gs pos="741">
                  <a:srgbClr val="888A8A"/>
                </a:gs>
                <a:gs pos="21142">
                  <a:srgbClr val="888A8A"/>
                </a:gs>
                <a:gs pos="21211">
                  <a:srgbClr val="919292"/>
                </a:gs>
                <a:gs pos="97500">
                  <a:srgbClr val="8D8D8D"/>
                </a:gs>
                <a:gs pos="97500">
                  <a:srgbClr val="8D8D8D"/>
                </a:gs>
                <a:gs pos="100000">
                  <a:srgbClr val="8D8D8D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71" name="Freeform: Shape 1570">
              <a:extLst>
                <a:ext uri="{FF2B5EF4-FFF2-40B4-BE49-F238E27FC236}">
                  <a16:creationId xmlns:a16="http://schemas.microsoft.com/office/drawing/2014/main" id="{48F26938-D099-83AF-DC61-F31D24EC50CF}"/>
                </a:ext>
              </a:extLst>
            </p:cNvPr>
            <p:cNvSpPr/>
            <p:nvPr/>
          </p:nvSpPr>
          <p:spPr>
            <a:xfrm flipV="1">
              <a:off x="8616093" y="1338068"/>
              <a:ext cx="1465667" cy="857038"/>
            </a:xfrm>
            <a:custGeom>
              <a:avLst/>
              <a:gdLst>
                <a:gd name="connsiteX0" fmla="*/ 10412 w 1465667"/>
                <a:gd name="connsiteY0" fmla="*/ 214000 h 857038"/>
                <a:gd name="connsiteX1" fmla="*/ 1103387 w 1465667"/>
                <a:gd name="connsiteY1" fmla="*/ 844987 h 857038"/>
                <a:gd name="connsiteX2" fmla="*/ 1168779 w 1465667"/>
                <a:gd name="connsiteY2" fmla="*/ 844924 h 857038"/>
                <a:gd name="connsiteX3" fmla="*/ 1449741 w 1465667"/>
                <a:gd name="connsiteY3" fmla="*/ 682072 h 857038"/>
                <a:gd name="connsiteX4" fmla="*/ 1449703 w 1465667"/>
                <a:gd name="connsiteY4" fmla="*/ 636415 h 857038"/>
                <a:gd name="connsiteX5" fmla="*/ 764424 w 1465667"/>
                <a:gd name="connsiteY5" fmla="*/ 240721 h 857038"/>
                <a:gd name="connsiteX6" fmla="*/ 356500 w 1465667"/>
                <a:gd name="connsiteY6" fmla="*/ 5428 h 857038"/>
                <a:gd name="connsiteX7" fmla="*/ 291107 w 1465667"/>
                <a:gd name="connsiteY7" fmla="*/ 5505 h 857038"/>
                <a:gd name="connsiteX8" fmla="*/ 10361 w 1465667"/>
                <a:gd name="connsiteY8" fmla="*/ 168344 h 857038"/>
                <a:gd name="connsiteX9" fmla="*/ 10412 w 1465667"/>
                <a:gd name="connsiteY9" fmla="*/ 214000 h 857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65667" h="857038">
                  <a:moveTo>
                    <a:pt x="10412" y="214000"/>
                  </a:moveTo>
                  <a:lnTo>
                    <a:pt x="1103387" y="844987"/>
                  </a:lnTo>
                  <a:cubicBezTo>
                    <a:pt x="1123631" y="856658"/>
                    <a:pt x="1148560" y="856646"/>
                    <a:pt x="1168779" y="844924"/>
                  </a:cubicBezTo>
                  <a:lnTo>
                    <a:pt x="1449741" y="682072"/>
                  </a:lnTo>
                  <a:cubicBezTo>
                    <a:pt x="1467292" y="671899"/>
                    <a:pt x="1467267" y="646550"/>
                    <a:pt x="1449703" y="636415"/>
                  </a:cubicBezTo>
                  <a:lnTo>
                    <a:pt x="764424" y="240721"/>
                  </a:lnTo>
                  <a:lnTo>
                    <a:pt x="356500" y="5428"/>
                  </a:lnTo>
                  <a:cubicBezTo>
                    <a:pt x="336269" y="-6256"/>
                    <a:pt x="311326" y="-6218"/>
                    <a:pt x="291107" y="5505"/>
                  </a:cubicBezTo>
                  <a:lnTo>
                    <a:pt x="10361" y="168344"/>
                  </a:lnTo>
                  <a:cubicBezTo>
                    <a:pt x="-7178" y="178529"/>
                    <a:pt x="-7152" y="203866"/>
                    <a:pt x="10412" y="214000"/>
                  </a:cubicBezTo>
                </a:path>
              </a:pathLst>
            </a:custGeom>
            <a:solidFill>
              <a:srgbClr val="D6E1DB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72" name="Freeform: Shape 1571">
              <a:extLst>
                <a:ext uri="{FF2B5EF4-FFF2-40B4-BE49-F238E27FC236}">
                  <a16:creationId xmlns:a16="http://schemas.microsoft.com/office/drawing/2014/main" id="{5A4A4111-6ABD-141B-3A03-060570FE6FC7}"/>
                </a:ext>
              </a:extLst>
            </p:cNvPr>
            <p:cNvSpPr/>
            <p:nvPr/>
          </p:nvSpPr>
          <p:spPr>
            <a:xfrm flipV="1">
              <a:off x="8638409" y="1352806"/>
              <a:ext cx="1408326" cy="820197"/>
            </a:xfrm>
            <a:custGeom>
              <a:avLst/>
              <a:gdLst>
                <a:gd name="connsiteX0" fmla="*/ 1399274 w 1408326"/>
                <a:gd name="connsiteY0" fmla="*/ 648066 h 820197"/>
                <a:gd name="connsiteX1" fmla="*/ 1399261 w 1408326"/>
                <a:gd name="connsiteY1" fmla="*/ 626247 h 820197"/>
                <a:gd name="connsiteX2" fmla="*/ 729908 w 1408326"/>
                <a:gd name="connsiteY2" fmla="*/ 239748 h 820197"/>
                <a:gd name="connsiteX3" fmla="*/ 314554 w 1408326"/>
                <a:gd name="connsiteY3" fmla="*/ 162 h 820197"/>
                <a:gd name="connsiteX4" fmla="*/ 288481 w 1408326"/>
                <a:gd name="connsiteY4" fmla="*/ 200 h 820197"/>
                <a:gd name="connsiteX5" fmla="*/ 3506 w 1408326"/>
                <a:gd name="connsiteY5" fmla="*/ 165504 h 820197"/>
                <a:gd name="connsiteX6" fmla="*/ 3531 w 1408326"/>
                <a:gd name="connsiteY6" fmla="*/ 187322 h 820197"/>
                <a:gd name="connsiteX7" fmla="*/ 1088022 w 1408326"/>
                <a:gd name="connsiteY7" fmla="*/ 813394 h 820197"/>
                <a:gd name="connsiteX8" fmla="*/ 1114096 w 1408326"/>
                <a:gd name="connsiteY8" fmla="*/ 813382 h 820197"/>
                <a:gd name="connsiteX9" fmla="*/ 1399274 w 1408326"/>
                <a:gd name="connsiteY9" fmla="*/ 648066 h 820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08326" h="820197">
                  <a:moveTo>
                    <a:pt x="1399274" y="648066"/>
                  </a:moveTo>
                  <a:cubicBezTo>
                    <a:pt x="1407656" y="643202"/>
                    <a:pt x="1407643" y="631098"/>
                    <a:pt x="1399261" y="626247"/>
                  </a:cubicBezTo>
                  <a:lnTo>
                    <a:pt x="729908" y="239748"/>
                  </a:lnTo>
                  <a:lnTo>
                    <a:pt x="314554" y="162"/>
                  </a:lnTo>
                  <a:cubicBezTo>
                    <a:pt x="306490" y="-4486"/>
                    <a:pt x="296546" y="-4473"/>
                    <a:pt x="288481" y="200"/>
                  </a:cubicBezTo>
                  <a:lnTo>
                    <a:pt x="3506" y="165504"/>
                  </a:lnTo>
                  <a:cubicBezTo>
                    <a:pt x="-4876" y="170368"/>
                    <a:pt x="-4864" y="182471"/>
                    <a:pt x="3531" y="187322"/>
                  </a:cubicBezTo>
                  <a:lnTo>
                    <a:pt x="1088022" y="813394"/>
                  </a:lnTo>
                  <a:cubicBezTo>
                    <a:pt x="1096099" y="818055"/>
                    <a:pt x="1106044" y="818042"/>
                    <a:pt x="1114096" y="813382"/>
                  </a:cubicBezTo>
                  <a:lnTo>
                    <a:pt x="1399274" y="648066"/>
                  </a:lnTo>
                </a:path>
              </a:pathLst>
            </a:custGeom>
            <a:solidFill>
              <a:srgbClr val="E8F3EC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73" name="Freeform: Shape 1572">
              <a:extLst>
                <a:ext uri="{FF2B5EF4-FFF2-40B4-BE49-F238E27FC236}">
                  <a16:creationId xmlns:a16="http://schemas.microsoft.com/office/drawing/2014/main" id="{50295F61-7AA3-9EDC-7542-A0483D9DC17E}"/>
                </a:ext>
              </a:extLst>
            </p:cNvPr>
            <p:cNvSpPr/>
            <p:nvPr/>
          </p:nvSpPr>
          <p:spPr>
            <a:xfrm flipV="1">
              <a:off x="8616093" y="1758632"/>
              <a:ext cx="1011078" cy="436475"/>
            </a:xfrm>
            <a:custGeom>
              <a:avLst/>
              <a:gdLst>
                <a:gd name="connsiteX0" fmla="*/ 356655 w 1011078"/>
                <a:gd name="connsiteY0" fmla="*/ 5616 h 436475"/>
                <a:gd name="connsiteX1" fmla="*/ 764579 w 1011078"/>
                <a:gd name="connsiteY1" fmla="*/ 240909 h 436475"/>
                <a:gd name="connsiteX2" fmla="*/ 1008457 w 1011078"/>
                <a:gd name="connsiteY2" fmla="*/ 381727 h 436475"/>
                <a:gd name="connsiteX3" fmla="*/ 390195 w 1011078"/>
                <a:gd name="connsiteY3" fmla="*/ 433352 h 436475"/>
                <a:gd name="connsiteX4" fmla="*/ 10567 w 1011078"/>
                <a:gd name="connsiteY4" fmla="*/ 214188 h 436475"/>
                <a:gd name="connsiteX5" fmla="*/ 10516 w 1011078"/>
                <a:gd name="connsiteY5" fmla="*/ 168532 h 436475"/>
                <a:gd name="connsiteX6" fmla="*/ 291262 w 1011078"/>
                <a:gd name="connsiteY6" fmla="*/ 5692 h 436475"/>
                <a:gd name="connsiteX7" fmla="*/ 356655 w 1011078"/>
                <a:gd name="connsiteY7" fmla="*/ 5616 h 436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11078" h="436475">
                  <a:moveTo>
                    <a:pt x="356655" y="5616"/>
                  </a:moveTo>
                  <a:lnTo>
                    <a:pt x="764579" y="240909"/>
                  </a:lnTo>
                  <a:lnTo>
                    <a:pt x="1008457" y="381727"/>
                  </a:lnTo>
                  <a:lnTo>
                    <a:pt x="390195" y="433352"/>
                  </a:lnTo>
                  <a:lnTo>
                    <a:pt x="10567" y="214188"/>
                  </a:lnTo>
                  <a:cubicBezTo>
                    <a:pt x="-6997" y="204053"/>
                    <a:pt x="-7023" y="178717"/>
                    <a:pt x="10516" y="168532"/>
                  </a:cubicBezTo>
                  <a:lnTo>
                    <a:pt x="291262" y="5692"/>
                  </a:lnTo>
                  <a:cubicBezTo>
                    <a:pt x="311481" y="-6030"/>
                    <a:pt x="336424" y="-6068"/>
                    <a:pt x="356655" y="5616"/>
                  </a:cubicBezTo>
                </a:path>
              </a:pathLst>
            </a:custGeom>
            <a:solidFill>
              <a:srgbClr val="E8F3EC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74" name="Freeform: Shape 1573">
              <a:extLst>
                <a:ext uri="{FF2B5EF4-FFF2-40B4-BE49-F238E27FC236}">
                  <a16:creationId xmlns:a16="http://schemas.microsoft.com/office/drawing/2014/main" id="{DA703A66-6EFF-3542-364E-F48770BD2077}"/>
                </a:ext>
              </a:extLst>
            </p:cNvPr>
            <p:cNvSpPr/>
            <p:nvPr/>
          </p:nvSpPr>
          <p:spPr>
            <a:xfrm flipV="1">
              <a:off x="8638409" y="1760334"/>
              <a:ext cx="946116" cy="412670"/>
            </a:xfrm>
            <a:custGeom>
              <a:avLst/>
              <a:gdLst>
                <a:gd name="connsiteX0" fmla="*/ 943501 w 946116"/>
                <a:gd name="connsiteY0" fmla="*/ 363170 h 412670"/>
                <a:gd name="connsiteX1" fmla="*/ 388296 w 946116"/>
                <a:gd name="connsiteY1" fmla="*/ 409538 h 412670"/>
                <a:gd name="connsiteX2" fmla="*/ 3689 w 946116"/>
                <a:gd name="connsiteY2" fmla="*/ 187504 h 412670"/>
                <a:gd name="connsiteX3" fmla="*/ 3664 w 946116"/>
                <a:gd name="connsiteY3" fmla="*/ 165685 h 412670"/>
                <a:gd name="connsiteX4" fmla="*/ 288639 w 946116"/>
                <a:gd name="connsiteY4" fmla="*/ 382 h 412670"/>
                <a:gd name="connsiteX5" fmla="*/ 314712 w 946116"/>
                <a:gd name="connsiteY5" fmla="*/ 344 h 412670"/>
                <a:gd name="connsiteX6" fmla="*/ 730065 w 946116"/>
                <a:gd name="connsiteY6" fmla="*/ 239930 h 412670"/>
                <a:gd name="connsiteX7" fmla="*/ 943501 w 946116"/>
                <a:gd name="connsiteY7" fmla="*/ 363170 h 412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46116" h="412670">
                  <a:moveTo>
                    <a:pt x="943501" y="363170"/>
                  </a:moveTo>
                  <a:lnTo>
                    <a:pt x="388296" y="409538"/>
                  </a:lnTo>
                  <a:lnTo>
                    <a:pt x="3689" y="187504"/>
                  </a:lnTo>
                  <a:cubicBezTo>
                    <a:pt x="-4706" y="182653"/>
                    <a:pt x="-4719" y="170550"/>
                    <a:pt x="3664" y="165685"/>
                  </a:cubicBezTo>
                  <a:lnTo>
                    <a:pt x="288639" y="382"/>
                  </a:lnTo>
                  <a:cubicBezTo>
                    <a:pt x="296703" y="-4291"/>
                    <a:pt x="306647" y="-4304"/>
                    <a:pt x="314712" y="344"/>
                  </a:cubicBezTo>
                  <a:lnTo>
                    <a:pt x="730065" y="239930"/>
                  </a:lnTo>
                  <a:lnTo>
                    <a:pt x="943501" y="363170"/>
                  </a:lnTo>
                </a:path>
              </a:pathLst>
            </a:custGeom>
            <a:solidFill>
              <a:srgbClr val="F9FDFB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75" name="Freeform: Shape 1574">
              <a:extLst>
                <a:ext uri="{FF2B5EF4-FFF2-40B4-BE49-F238E27FC236}">
                  <a16:creationId xmlns:a16="http://schemas.microsoft.com/office/drawing/2014/main" id="{85CF8FFC-D392-DEBD-D3FA-B9F1FC059CBE}"/>
                </a:ext>
              </a:extLst>
            </p:cNvPr>
            <p:cNvSpPr/>
            <p:nvPr/>
          </p:nvSpPr>
          <p:spPr>
            <a:xfrm flipV="1">
              <a:off x="8643672" y="1962222"/>
              <a:ext cx="61375" cy="38068"/>
            </a:xfrm>
            <a:custGeom>
              <a:avLst/>
              <a:gdLst>
                <a:gd name="connsiteX0" fmla="*/ 55811 w 61375"/>
                <a:gd name="connsiteY0" fmla="*/ 16429 h 38068"/>
                <a:gd name="connsiteX1" fmla="*/ 25687 w 61375"/>
                <a:gd name="connsiteY1" fmla="*/ -957 h 38068"/>
                <a:gd name="connsiteX2" fmla="*/ 9558 w 61375"/>
                <a:gd name="connsiteY2" fmla="*/ -957 h 38068"/>
                <a:gd name="connsiteX3" fmla="*/ 922 w 61375"/>
                <a:gd name="connsiteY3" fmla="*/ 4161 h 38068"/>
                <a:gd name="connsiteX4" fmla="*/ 922 w 61375"/>
                <a:gd name="connsiteY4" fmla="*/ 15401 h 38068"/>
                <a:gd name="connsiteX5" fmla="*/ 31046 w 61375"/>
                <a:gd name="connsiteY5" fmla="*/ 32787 h 38068"/>
                <a:gd name="connsiteX6" fmla="*/ 47175 w 61375"/>
                <a:gd name="connsiteY6" fmla="*/ 32787 h 38068"/>
                <a:gd name="connsiteX7" fmla="*/ 55811 w 61375"/>
                <a:gd name="connsiteY7" fmla="*/ 27669 h 38068"/>
                <a:gd name="connsiteX8" fmla="*/ 55811 w 61375"/>
                <a:gd name="connsiteY8" fmla="*/ 16429 h 38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375" h="38068">
                  <a:moveTo>
                    <a:pt x="55811" y="16429"/>
                  </a:moveTo>
                  <a:lnTo>
                    <a:pt x="25687" y="-957"/>
                  </a:lnTo>
                  <a:cubicBezTo>
                    <a:pt x="20708" y="-3840"/>
                    <a:pt x="14549" y="-3840"/>
                    <a:pt x="9558" y="-957"/>
                  </a:cubicBezTo>
                  <a:lnTo>
                    <a:pt x="922" y="4161"/>
                  </a:lnTo>
                  <a:cubicBezTo>
                    <a:pt x="-3396" y="6663"/>
                    <a:pt x="-3396" y="12899"/>
                    <a:pt x="922" y="15401"/>
                  </a:cubicBezTo>
                  <a:lnTo>
                    <a:pt x="31046" y="32787"/>
                  </a:lnTo>
                  <a:cubicBezTo>
                    <a:pt x="36037" y="35670"/>
                    <a:pt x="42184" y="35670"/>
                    <a:pt x="47175" y="32787"/>
                  </a:cubicBezTo>
                  <a:lnTo>
                    <a:pt x="55811" y="27669"/>
                  </a:lnTo>
                  <a:cubicBezTo>
                    <a:pt x="60142" y="25167"/>
                    <a:pt x="60142" y="18931"/>
                    <a:pt x="55811" y="16429"/>
                  </a:cubicBezTo>
                </a:path>
              </a:pathLst>
            </a:custGeom>
            <a:solidFill>
              <a:srgbClr val="212021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76" name="Freeform: Shape 1575">
              <a:extLst>
                <a:ext uri="{FF2B5EF4-FFF2-40B4-BE49-F238E27FC236}">
                  <a16:creationId xmlns:a16="http://schemas.microsoft.com/office/drawing/2014/main" id="{D09F07D0-C338-CE34-7CA9-D30635FC3E11}"/>
                </a:ext>
              </a:extLst>
            </p:cNvPr>
            <p:cNvSpPr/>
            <p:nvPr/>
          </p:nvSpPr>
          <p:spPr>
            <a:xfrm flipV="1">
              <a:off x="8686194" y="1986847"/>
              <a:ext cx="82851" cy="50336"/>
            </a:xfrm>
            <a:custGeom>
              <a:avLst/>
              <a:gdLst>
                <a:gd name="connsiteX0" fmla="*/ 77260 w 82851"/>
                <a:gd name="connsiteY0" fmla="*/ 16457 h 50336"/>
                <a:gd name="connsiteX1" fmla="*/ 47136 w 82851"/>
                <a:gd name="connsiteY1" fmla="*/ -930 h 50336"/>
                <a:gd name="connsiteX2" fmla="*/ 31007 w 82851"/>
                <a:gd name="connsiteY2" fmla="*/ -930 h 50336"/>
                <a:gd name="connsiteX3" fmla="*/ 895 w 82851"/>
                <a:gd name="connsiteY3" fmla="*/ 16457 h 50336"/>
                <a:gd name="connsiteX4" fmla="*/ 895 w 82851"/>
                <a:gd name="connsiteY4" fmla="*/ 27696 h 50336"/>
                <a:gd name="connsiteX5" fmla="*/ 31007 w 82851"/>
                <a:gd name="connsiteY5" fmla="*/ 45082 h 50336"/>
                <a:gd name="connsiteX6" fmla="*/ 47136 w 82851"/>
                <a:gd name="connsiteY6" fmla="*/ 45082 h 50336"/>
                <a:gd name="connsiteX7" fmla="*/ 77260 w 82851"/>
                <a:gd name="connsiteY7" fmla="*/ 27696 h 50336"/>
                <a:gd name="connsiteX8" fmla="*/ 77260 w 82851"/>
                <a:gd name="connsiteY8" fmla="*/ 16457 h 50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2851" h="50336">
                  <a:moveTo>
                    <a:pt x="77260" y="16457"/>
                  </a:moveTo>
                  <a:lnTo>
                    <a:pt x="47136" y="-930"/>
                  </a:lnTo>
                  <a:cubicBezTo>
                    <a:pt x="42145" y="-3813"/>
                    <a:pt x="35998" y="-3813"/>
                    <a:pt x="31007" y="-930"/>
                  </a:cubicBezTo>
                  <a:lnTo>
                    <a:pt x="895" y="16457"/>
                  </a:lnTo>
                  <a:cubicBezTo>
                    <a:pt x="-3436" y="18946"/>
                    <a:pt x="-3436" y="25194"/>
                    <a:pt x="895" y="27696"/>
                  </a:cubicBezTo>
                  <a:lnTo>
                    <a:pt x="31007" y="45082"/>
                  </a:lnTo>
                  <a:cubicBezTo>
                    <a:pt x="35998" y="47965"/>
                    <a:pt x="42145" y="47965"/>
                    <a:pt x="47136" y="45082"/>
                  </a:cubicBezTo>
                  <a:lnTo>
                    <a:pt x="77260" y="27696"/>
                  </a:lnTo>
                  <a:cubicBezTo>
                    <a:pt x="81578" y="25194"/>
                    <a:pt x="81578" y="18946"/>
                    <a:pt x="77260" y="16457"/>
                  </a:cubicBezTo>
                </a:path>
              </a:pathLst>
            </a:custGeom>
            <a:solidFill>
              <a:srgbClr val="212021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77" name="Freeform: Shape 1576">
              <a:extLst>
                <a:ext uri="{FF2B5EF4-FFF2-40B4-BE49-F238E27FC236}">
                  <a16:creationId xmlns:a16="http://schemas.microsoft.com/office/drawing/2014/main" id="{DABAE4B7-68DA-435C-1F81-60E21DFCD886}"/>
                </a:ext>
              </a:extLst>
            </p:cNvPr>
            <p:cNvSpPr/>
            <p:nvPr/>
          </p:nvSpPr>
          <p:spPr>
            <a:xfrm flipV="1">
              <a:off x="8645551" y="1962187"/>
              <a:ext cx="66255" cy="42964"/>
            </a:xfrm>
            <a:custGeom>
              <a:avLst/>
              <a:gdLst>
                <a:gd name="connsiteX0" fmla="*/ 20070 w 66255"/>
                <a:gd name="connsiteY0" fmla="*/ -3117 h 42964"/>
                <a:gd name="connsiteX1" fmla="*/ 10787 w 66255"/>
                <a:gd name="connsiteY1" fmla="*/ -640 h 42964"/>
                <a:gd name="connsiteX2" fmla="*/ 2125 w 66255"/>
                <a:gd name="connsiteY2" fmla="*/ 4516 h 42964"/>
                <a:gd name="connsiteX3" fmla="*/ -2320 w 66255"/>
                <a:gd name="connsiteY3" fmla="*/ 12224 h 42964"/>
                <a:gd name="connsiteX4" fmla="*/ 2151 w 66255"/>
                <a:gd name="connsiteY4" fmla="*/ 19972 h 42964"/>
                <a:gd name="connsiteX5" fmla="*/ 32262 w 66255"/>
                <a:gd name="connsiteY5" fmla="*/ 37358 h 42964"/>
                <a:gd name="connsiteX6" fmla="*/ 41546 w 66255"/>
                <a:gd name="connsiteY6" fmla="*/ 39847 h 42964"/>
                <a:gd name="connsiteX7" fmla="*/ 50842 w 66255"/>
                <a:gd name="connsiteY7" fmla="*/ 37358 h 42964"/>
                <a:gd name="connsiteX8" fmla="*/ 59504 w 66255"/>
                <a:gd name="connsiteY8" fmla="*/ 32214 h 42964"/>
                <a:gd name="connsiteX9" fmla="*/ 63936 w 66255"/>
                <a:gd name="connsiteY9" fmla="*/ 24505 h 42964"/>
                <a:gd name="connsiteX10" fmla="*/ 59478 w 66255"/>
                <a:gd name="connsiteY10" fmla="*/ 16758 h 42964"/>
                <a:gd name="connsiteX11" fmla="*/ 29354 w 66255"/>
                <a:gd name="connsiteY11" fmla="*/ -628 h 42964"/>
                <a:gd name="connsiteX12" fmla="*/ 20070 w 66255"/>
                <a:gd name="connsiteY12" fmla="*/ -3117 h 42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6255" h="42964">
                  <a:moveTo>
                    <a:pt x="20070" y="-3117"/>
                  </a:moveTo>
                  <a:cubicBezTo>
                    <a:pt x="16819" y="-3117"/>
                    <a:pt x="13606" y="-2253"/>
                    <a:pt x="10787" y="-640"/>
                  </a:cubicBezTo>
                  <a:lnTo>
                    <a:pt x="2125" y="4516"/>
                  </a:lnTo>
                  <a:cubicBezTo>
                    <a:pt x="-643" y="6116"/>
                    <a:pt x="-2320" y="8999"/>
                    <a:pt x="-2320" y="12224"/>
                  </a:cubicBezTo>
                  <a:cubicBezTo>
                    <a:pt x="-2320" y="15463"/>
                    <a:pt x="-643" y="18346"/>
                    <a:pt x="2151" y="19972"/>
                  </a:cubicBezTo>
                  <a:lnTo>
                    <a:pt x="32262" y="37358"/>
                  </a:lnTo>
                  <a:cubicBezTo>
                    <a:pt x="35082" y="38983"/>
                    <a:pt x="38295" y="39847"/>
                    <a:pt x="41546" y="39847"/>
                  </a:cubicBezTo>
                  <a:cubicBezTo>
                    <a:pt x="44810" y="39847"/>
                    <a:pt x="48010" y="38983"/>
                    <a:pt x="50842" y="37358"/>
                  </a:cubicBezTo>
                  <a:lnTo>
                    <a:pt x="59504" y="32214"/>
                  </a:lnTo>
                  <a:cubicBezTo>
                    <a:pt x="62272" y="30614"/>
                    <a:pt x="63936" y="27731"/>
                    <a:pt x="63936" y="24505"/>
                  </a:cubicBezTo>
                  <a:cubicBezTo>
                    <a:pt x="63936" y="21280"/>
                    <a:pt x="62272" y="18384"/>
                    <a:pt x="59478" y="16758"/>
                  </a:cubicBezTo>
                  <a:lnTo>
                    <a:pt x="29354" y="-628"/>
                  </a:lnTo>
                  <a:cubicBezTo>
                    <a:pt x="26535" y="-2253"/>
                    <a:pt x="23321" y="-3117"/>
                    <a:pt x="20070" y="-3117"/>
                  </a:cubicBezTo>
                </a:path>
              </a:pathLst>
            </a:custGeom>
            <a:solidFill>
              <a:srgbClr val="E82C3A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78" name="Freeform: Shape 1577">
              <a:extLst>
                <a:ext uri="{FF2B5EF4-FFF2-40B4-BE49-F238E27FC236}">
                  <a16:creationId xmlns:a16="http://schemas.microsoft.com/office/drawing/2014/main" id="{63E313C1-C12C-EF41-A48A-04240C486E74}"/>
                </a:ext>
              </a:extLst>
            </p:cNvPr>
            <p:cNvSpPr/>
            <p:nvPr/>
          </p:nvSpPr>
          <p:spPr>
            <a:xfrm flipV="1">
              <a:off x="8647993" y="1964635"/>
              <a:ext cx="61375" cy="38068"/>
            </a:xfrm>
            <a:custGeom>
              <a:avLst/>
              <a:gdLst>
                <a:gd name="connsiteX0" fmla="*/ 55818 w 61375"/>
                <a:gd name="connsiteY0" fmla="*/ 16431 h 38068"/>
                <a:gd name="connsiteX1" fmla="*/ 25693 w 61375"/>
                <a:gd name="connsiteY1" fmla="*/ -955 h 38068"/>
                <a:gd name="connsiteX2" fmla="*/ 9564 w 61375"/>
                <a:gd name="connsiteY2" fmla="*/ -955 h 38068"/>
                <a:gd name="connsiteX3" fmla="*/ 928 w 61375"/>
                <a:gd name="connsiteY3" fmla="*/ 4163 h 38068"/>
                <a:gd name="connsiteX4" fmla="*/ 928 w 61375"/>
                <a:gd name="connsiteY4" fmla="*/ 15402 h 38068"/>
                <a:gd name="connsiteX5" fmla="*/ 31053 w 61375"/>
                <a:gd name="connsiteY5" fmla="*/ 32789 h 38068"/>
                <a:gd name="connsiteX6" fmla="*/ 47169 w 61375"/>
                <a:gd name="connsiteY6" fmla="*/ 32789 h 38068"/>
                <a:gd name="connsiteX7" fmla="*/ 55818 w 61375"/>
                <a:gd name="connsiteY7" fmla="*/ 27671 h 38068"/>
                <a:gd name="connsiteX8" fmla="*/ 55818 w 61375"/>
                <a:gd name="connsiteY8" fmla="*/ 16431 h 38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375" h="38068">
                  <a:moveTo>
                    <a:pt x="55818" y="16431"/>
                  </a:moveTo>
                  <a:lnTo>
                    <a:pt x="25693" y="-955"/>
                  </a:lnTo>
                  <a:cubicBezTo>
                    <a:pt x="20702" y="-3838"/>
                    <a:pt x="14555" y="-3838"/>
                    <a:pt x="9564" y="-955"/>
                  </a:cubicBezTo>
                  <a:lnTo>
                    <a:pt x="928" y="4163"/>
                  </a:lnTo>
                  <a:cubicBezTo>
                    <a:pt x="-3402" y="6665"/>
                    <a:pt x="-3402" y="12901"/>
                    <a:pt x="928" y="15402"/>
                  </a:cubicBezTo>
                  <a:lnTo>
                    <a:pt x="31053" y="32789"/>
                  </a:lnTo>
                  <a:cubicBezTo>
                    <a:pt x="36031" y="35672"/>
                    <a:pt x="42190" y="35672"/>
                    <a:pt x="47169" y="32789"/>
                  </a:cubicBezTo>
                  <a:lnTo>
                    <a:pt x="55818" y="27671"/>
                  </a:lnTo>
                  <a:cubicBezTo>
                    <a:pt x="60135" y="25169"/>
                    <a:pt x="60135" y="18933"/>
                    <a:pt x="55818" y="16431"/>
                  </a:cubicBezTo>
                </a:path>
              </a:pathLst>
            </a:custGeom>
            <a:solidFill>
              <a:srgbClr val="E82C3A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79" name="Freeform: Shape 1578">
              <a:extLst>
                <a:ext uri="{FF2B5EF4-FFF2-40B4-BE49-F238E27FC236}">
                  <a16:creationId xmlns:a16="http://schemas.microsoft.com/office/drawing/2014/main" id="{A813A521-8262-CD53-11D1-8D63D42086BB}"/>
                </a:ext>
              </a:extLst>
            </p:cNvPr>
            <p:cNvSpPr/>
            <p:nvPr/>
          </p:nvSpPr>
          <p:spPr>
            <a:xfrm flipV="1">
              <a:off x="8688083" y="1986812"/>
              <a:ext cx="87731" cy="55219"/>
            </a:xfrm>
            <a:custGeom>
              <a:avLst/>
              <a:gdLst>
                <a:gd name="connsiteX0" fmla="*/ 41510 w 87731"/>
                <a:gd name="connsiteY0" fmla="*/ -3090 h 55219"/>
                <a:gd name="connsiteX1" fmla="*/ 32226 w 87731"/>
                <a:gd name="connsiteY1" fmla="*/ -601 h 55219"/>
                <a:gd name="connsiteX2" fmla="*/ 2102 w 87731"/>
                <a:gd name="connsiteY2" fmla="*/ 16786 h 55219"/>
                <a:gd name="connsiteX3" fmla="*/ -2356 w 87731"/>
                <a:gd name="connsiteY3" fmla="*/ 24495 h 55219"/>
                <a:gd name="connsiteX4" fmla="*/ 2102 w 87731"/>
                <a:gd name="connsiteY4" fmla="*/ 32241 h 55219"/>
                <a:gd name="connsiteX5" fmla="*/ 32226 w 87731"/>
                <a:gd name="connsiteY5" fmla="*/ 49628 h 55219"/>
                <a:gd name="connsiteX6" fmla="*/ 41510 w 87731"/>
                <a:gd name="connsiteY6" fmla="*/ 52130 h 55219"/>
                <a:gd name="connsiteX7" fmla="*/ 50793 w 87731"/>
                <a:gd name="connsiteY7" fmla="*/ 49628 h 55219"/>
                <a:gd name="connsiteX8" fmla="*/ 80918 w 87731"/>
                <a:gd name="connsiteY8" fmla="*/ 32241 h 55219"/>
                <a:gd name="connsiteX9" fmla="*/ 85376 w 87731"/>
                <a:gd name="connsiteY9" fmla="*/ 24495 h 55219"/>
                <a:gd name="connsiteX10" fmla="*/ 80905 w 87731"/>
                <a:gd name="connsiteY10" fmla="*/ 16786 h 55219"/>
                <a:gd name="connsiteX11" fmla="*/ 50793 w 87731"/>
                <a:gd name="connsiteY11" fmla="*/ -601 h 55219"/>
                <a:gd name="connsiteX12" fmla="*/ 41510 w 87731"/>
                <a:gd name="connsiteY12" fmla="*/ -3090 h 55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7731" h="55219">
                  <a:moveTo>
                    <a:pt x="41510" y="-3090"/>
                  </a:moveTo>
                  <a:cubicBezTo>
                    <a:pt x="38246" y="-3090"/>
                    <a:pt x="35045" y="-2239"/>
                    <a:pt x="32226" y="-601"/>
                  </a:cubicBezTo>
                  <a:lnTo>
                    <a:pt x="2102" y="16786"/>
                  </a:lnTo>
                  <a:cubicBezTo>
                    <a:pt x="-680" y="18386"/>
                    <a:pt x="-2356" y="21281"/>
                    <a:pt x="-2356" y="24495"/>
                  </a:cubicBezTo>
                  <a:cubicBezTo>
                    <a:pt x="-2369" y="27733"/>
                    <a:pt x="-692" y="30628"/>
                    <a:pt x="2102" y="32241"/>
                  </a:cubicBezTo>
                  <a:lnTo>
                    <a:pt x="32226" y="49628"/>
                  </a:lnTo>
                  <a:cubicBezTo>
                    <a:pt x="35045" y="51266"/>
                    <a:pt x="38246" y="52130"/>
                    <a:pt x="41510" y="52130"/>
                  </a:cubicBezTo>
                  <a:cubicBezTo>
                    <a:pt x="44761" y="52130"/>
                    <a:pt x="47974" y="51266"/>
                    <a:pt x="50793" y="49628"/>
                  </a:cubicBezTo>
                  <a:lnTo>
                    <a:pt x="80918" y="32241"/>
                  </a:lnTo>
                  <a:cubicBezTo>
                    <a:pt x="83712" y="30628"/>
                    <a:pt x="85376" y="27733"/>
                    <a:pt x="85376" y="24495"/>
                  </a:cubicBezTo>
                  <a:cubicBezTo>
                    <a:pt x="85376" y="21281"/>
                    <a:pt x="83699" y="18386"/>
                    <a:pt x="80905" y="16786"/>
                  </a:cubicBezTo>
                  <a:lnTo>
                    <a:pt x="50793" y="-601"/>
                  </a:lnTo>
                  <a:cubicBezTo>
                    <a:pt x="47974" y="-2239"/>
                    <a:pt x="44761" y="-3090"/>
                    <a:pt x="41510" y="-3090"/>
                  </a:cubicBezTo>
                </a:path>
              </a:pathLst>
            </a:custGeom>
            <a:solidFill>
              <a:srgbClr val="E82C3A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80" name="Freeform: Shape 1579">
              <a:extLst>
                <a:ext uri="{FF2B5EF4-FFF2-40B4-BE49-F238E27FC236}">
                  <a16:creationId xmlns:a16="http://schemas.microsoft.com/office/drawing/2014/main" id="{2608BE59-BB54-3065-BBDF-9546B28AE2B8}"/>
                </a:ext>
              </a:extLst>
            </p:cNvPr>
            <p:cNvSpPr/>
            <p:nvPr/>
          </p:nvSpPr>
          <p:spPr>
            <a:xfrm flipV="1">
              <a:off x="8690522" y="1989260"/>
              <a:ext cx="82851" cy="50336"/>
            </a:xfrm>
            <a:custGeom>
              <a:avLst/>
              <a:gdLst>
                <a:gd name="connsiteX0" fmla="*/ 77247 w 82851"/>
                <a:gd name="connsiteY0" fmla="*/ 16459 h 50336"/>
                <a:gd name="connsiteX1" fmla="*/ 47136 w 82851"/>
                <a:gd name="connsiteY1" fmla="*/ -928 h 50336"/>
                <a:gd name="connsiteX2" fmla="*/ 31007 w 82851"/>
                <a:gd name="connsiteY2" fmla="*/ -928 h 50336"/>
                <a:gd name="connsiteX3" fmla="*/ 882 w 82851"/>
                <a:gd name="connsiteY3" fmla="*/ 16459 h 50336"/>
                <a:gd name="connsiteX4" fmla="*/ 882 w 82851"/>
                <a:gd name="connsiteY4" fmla="*/ 27698 h 50336"/>
                <a:gd name="connsiteX5" fmla="*/ 31007 w 82851"/>
                <a:gd name="connsiteY5" fmla="*/ 45085 h 50336"/>
                <a:gd name="connsiteX6" fmla="*/ 47136 w 82851"/>
                <a:gd name="connsiteY6" fmla="*/ 45085 h 50336"/>
                <a:gd name="connsiteX7" fmla="*/ 77247 w 82851"/>
                <a:gd name="connsiteY7" fmla="*/ 27698 h 50336"/>
                <a:gd name="connsiteX8" fmla="*/ 77247 w 82851"/>
                <a:gd name="connsiteY8" fmla="*/ 16459 h 50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2851" h="50336">
                  <a:moveTo>
                    <a:pt x="77247" y="16459"/>
                  </a:moveTo>
                  <a:lnTo>
                    <a:pt x="47136" y="-928"/>
                  </a:lnTo>
                  <a:cubicBezTo>
                    <a:pt x="42145" y="-3810"/>
                    <a:pt x="35998" y="-3810"/>
                    <a:pt x="31007" y="-928"/>
                  </a:cubicBezTo>
                  <a:lnTo>
                    <a:pt x="882" y="16459"/>
                  </a:lnTo>
                  <a:cubicBezTo>
                    <a:pt x="-3436" y="18961"/>
                    <a:pt x="-3436" y="25196"/>
                    <a:pt x="882" y="27698"/>
                  </a:cubicBezTo>
                  <a:lnTo>
                    <a:pt x="31007" y="45085"/>
                  </a:lnTo>
                  <a:cubicBezTo>
                    <a:pt x="35998" y="47967"/>
                    <a:pt x="42145" y="47967"/>
                    <a:pt x="47136" y="45085"/>
                  </a:cubicBezTo>
                  <a:lnTo>
                    <a:pt x="77247" y="27698"/>
                  </a:lnTo>
                  <a:cubicBezTo>
                    <a:pt x="81578" y="25196"/>
                    <a:pt x="81578" y="18961"/>
                    <a:pt x="77247" y="16459"/>
                  </a:cubicBezTo>
                </a:path>
              </a:pathLst>
            </a:custGeom>
            <a:solidFill>
              <a:srgbClr val="E82C3A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81" name="Freeform: Shape 1580">
              <a:extLst>
                <a:ext uri="{FF2B5EF4-FFF2-40B4-BE49-F238E27FC236}">
                  <a16:creationId xmlns:a16="http://schemas.microsoft.com/office/drawing/2014/main" id="{748D1E7A-DEC4-39F7-3B92-7E9221542E89}"/>
                </a:ext>
              </a:extLst>
            </p:cNvPr>
            <p:cNvSpPr/>
            <p:nvPr/>
          </p:nvSpPr>
          <p:spPr>
            <a:xfrm flipV="1">
              <a:off x="8647993" y="1964165"/>
              <a:ext cx="61375" cy="38068"/>
            </a:xfrm>
            <a:custGeom>
              <a:avLst/>
              <a:gdLst>
                <a:gd name="connsiteX0" fmla="*/ 55818 w 61375"/>
                <a:gd name="connsiteY0" fmla="*/ 16431 h 38068"/>
                <a:gd name="connsiteX1" fmla="*/ 25693 w 61375"/>
                <a:gd name="connsiteY1" fmla="*/ -956 h 38068"/>
                <a:gd name="connsiteX2" fmla="*/ 9564 w 61375"/>
                <a:gd name="connsiteY2" fmla="*/ -956 h 38068"/>
                <a:gd name="connsiteX3" fmla="*/ 928 w 61375"/>
                <a:gd name="connsiteY3" fmla="*/ 4162 h 38068"/>
                <a:gd name="connsiteX4" fmla="*/ 928 w 61375"/>
                <a:gd name="connsiteY4" fmla="*/ 15402 h 38068"/>
                <a:gd name="connsiteX5" fmla="*/ 31053 w 61375"/>
                <a:gd name="connsiteY5" fmla="*/ 32788 h 38068"/>
                <a:gd name="connsiteX6" fmla="*/ 47169 w 61375"/>
                <a:gd name="connsiteY6" fmla="*/ 32788 h 38068"/>
                <a:gd name="connsiteX7" fmla="*/ 55818 w 61375"/>
                <a:gd name="connsiteY7" fmla="*/ 27670 h 38068"/>
                <a:gd name="connsiteX8" fmla="*/ 55818 w 61375"/>
                <a:gd name="connsiteY8" fmla="*/ 16431 h 38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375" h="38068">
                  <a:moveTo>
                    <a:pt x="55818" y="16431"/>
                  </a:moveTo>
                  <a:lnTo>
                    <a:pt x="25693" y="-956"/>
                  </a:lnTo>
                  <a:cubicBezTo>
                    <a:pt x="20702" y="-3838"/>
                    <a:pt x="14555" y="-3838"/>
                    <a:pt x="9564" y="-956"/>
                  </a:cubicBezTo>
                  <a:lnTo>
                    <a:pt x="928" y="4162"/>
                  </a:lnTo>
                  <a:cubicBezTo>
                    <a:pt x="-3402" y="6664"/>
                    <a:pt x="-3402" y="12900"/>
                    <a:pt x="928" y="15402"/>
                  </a:cubicBezTo>
                  <a:lnTo>
                    <a:pt x="31053" y="32788"/>
                  </a:lnTo>
                  <a:cubicBezTo>
                    <a:pt x="36031" y="35671"/>
                    <a:pt x="42190" y="35671"/>
                    <a:pt x="47169" y="32788"/>
                  </a:cubicBezTo>
                  <a:lnTo>
                    <a:pt x="55818" y="27670"/>
                  </a:lnTo>
                  <a:cubicBezTo>
                    <a:pt x="60135" y="25168"/>
                    <a:pt x="60135" y="18920"/>
                    <a:pt x="55818" y="16431"/>
                  </a:cubicBezTo>
                </a:path>
              </a:pathLst>
            </a:custGeom>
            <a:gradFill>
              <a:gsLst>
                <a:gs pos="0">
                  <a:srgbClr val="131210"/>
                </a:gs>
                <a:gs pos="706">
                  <a:srgbClr val="131210"/>
                </a:gs>
                <a:gs pos="741">
                  <a:srgbClr val="100F0D"/>
                </a:gs>
                <a:gs pos="21142">
                  <a:srgbClr val="100F0D"/>
                </a:gs>
                <a:gs pos="21211">
                  <a:srgbClr val="211F20"/>
                </a:gs>
                <a:gs pos="97500">
                  <a:srgbClr val="191717"/>
                </a:gs>
                <a:gs pos="97500">
                  <a:srgbClr val="191717"/>
                </a:gs>
                <a:gs pos="100000">
                  <a:srgbClr val="191717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82" name="Freeform: Shape 1581">
              <a:extLst>
                <a:ext uri="{FF2B5EF4-FFF2-40B4-BE49-F238E27FC236}">
                  <a16:creationId xmlns:a16="http://schemas.microsoft.com/office/drawing/2014/main" id="{C04B6DBF-55C9-8195-70A3-21ED6F4C978E}"/>
                </a:ext>
              </a:extLst>
            </p:cNvPr>
            <p:cNvSpPr/>
            <p:nvPr/>
          </p:nvSpPr>
          <p:spPr>
            <a:xfrm flipV="1">
              <a:off x="8690522" y="1988790"/>
              <a:ext cx="82851" cy="50336"/>
            </a:xfrm>
            <a:custGeom>
              <a:avLst/>
              <a:gdLst>
                <a:gd name="connsiteX0" fmla="*/ 77247 w 82851"/>
                <a:gd name="connsiteY0" fmla="*/ 16458 h 50336"/>
                <a:gd name="connsiteX1" fmla="*/ 47136 w 82851"/>
                <a:gd name="connsiteY1" fmla="*/ -928 h 50336"/>
                <a:gd name="connsiteX2" fmla="*/ 31007 w 82851"/>
                <a:gd name="connsiteY2" fmla="*/ -928 h 50336"/>
                <a:gd name="connsiteX3" fmla="*/ 882 w 82851"/>
                <a:gd name="connsiteY3" fmla="*/ 16458 h 50336"/>
                <a:gd name="connsiteX4" fmla="*/ 882 w 82851"/>
                <a:gd name="connsiteY4" fmla="*/ 27698 h 50336"/>
                <a:gd name="connsiteX5" fmla="*/ 31007 w 82851"/>
                <a:gd name="connsiteY5" fmla="*/ 45084 h 50336"/>
                <a:gd name="connsiteX6" fmla="*/ 47136 w 82851"/>
                <a:gd name="connsiteY6" fmla="*/ 45084 h 50336"/>
                <a:gd name="connsiteX7" fmla="*/ 77247 w 82851"/>
                <a:gd name="connsiteY7" fmla="*/ 27698 h 50336"/>
                <a:gd name="connsiteX8" fmla="*/ 77247 w 82851"/>
                <a:gd name="connsiteY8" fmla="*/ 16458 h 50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2851" h="50336">
                  <a:moveTo>
                    <a:pt x="77247" y="16458"/>
                  </a:moveTo>
                  <a:lnTo>
                    <a:pt x="47136" y="-928"/>
                  </a:lnTo>
                  <a:cubicBezTo>
                    <a:pt x="42145" y="-3811"/>
                    <a:pt x="35998" y="-3811"/>
                    <a:pt x="31007" y="-928"/>
                  </a:cubicBezTo>
                  <a:lnTo>
                    <a:pt x="882" y="16458"/>
                  </a:lnTo>
                  <a:cubicBezTo>
                    <a:pt x="-3436" y="18947"/>
                    <a:pt x="-3436" y="25196"/>
                    <a:pt x="882" y="27698"/>
                  </a:cubicBezTo>
                  <a:lnTo>
                    <a:pt x="31007" y="45084"/>
                  </a:lnTo>
                  <a:cubicBezTo>
                    <a:pt x="35998" y="47967"/>
                    <a:pt x="42145" y="47967"/>
                    <a:pt x="47136" y="45084"/>
                  </a:cubicBezTo>
                  <a:lnTo>
                    <a:pt x="77247" y="27698"/>
                  </a:lnTo>
                  <a:cubicBezTo>
                    <a:pt x="81578" y="25196"/>
                    <a:pt x="81578" y="18947"/>
                    <a:pt x="77247" y="16458"/>
                  </a:cubicBezTo>
                </a:path>
              </a:pathLst>
            </a:custGeom>
            <a:gradFill>
              <a:gsLst>
                <a:gs pos="0">
                  <a:srgbClr val="131210"/>
                </a:gs>
                <a:gs pos="706">
                  <a:srgbClr val="131210"/>
                </a:gs>
                <a:gs pos="741">
                  <a:srgbClr val="100F0D"/>
                </a:gs>
                <a:gs pos="21142">
                  <a:srgbClr val="100F0D"/>
                </a:gs>
                <a:gs pos="21211">
                  <a:srgbClr val="211F20"/>
                </a:gs>
                <a:gs pos="97500">
                  <a:srgbClr val="191717"/>
                </a:gs>
                <a:gs pos="97500">
                  <a:srgbClr val="191717"/>
                </a:gs>
                <a:gs pos="100000">
                  <a:srgbClr val="191717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83" name="Freeform: Shape 1582">
              <a:extLst>
                <a:ext uri="{FF2B5EF4-FFF2-40B4-BE49-F238E27FC236}">
                  <a16:creationId xmlns:a16="http://schemas.microsoft.com/office/drawing/2014/main" id="{D43A6161-033C-FABF-A9FD-D82CADCFD23A}"/>
                </a:ext>
              </a:extLst>
            </p:cNvPr>
            <p:cNvSpPr/>
            <p:nvPr/>
          </p:nvSpPr>
          <p:spPr>
            <a:xfrm flipV="1">
              <a:off x="8690522" y="1980510"/>
              <a:ext cx="82851" cy="50336"/>
            </a:xfrm>
            <a:custGeom>
              <a:avLst/>
              <a:gdLst>
                <a:gd name="connsiteX0" fmla="*/ 77247 w 82851"/>
                <a:gd name="connsiteY0" fmla="*/ 27690 h 50336"/>
                <a:gd name="connsiteX1" fmla="*/ 47136 w 82851"/>
                <a:gd name="connsiteY1" fmla="*/ 45077 h 50336"/>
                <a:gd name="connsiteX2" fmla="*/ 31007 w 82851"/>
                <a:gd name="connsiteY2" fmla="*/ 45077 h 50336"/>
                <a:gd name="connsiteX3" fmla="*/ 882 w 82851"/>
                <a:gd name="connsiteY3" fmla="*/ 27690 h 50336"/>
                <a:gd name="connsiteX4" fmla="*/ 882 w 82851"/>
                <a:gd name="connsiteY4" fmla="*/ 16451 h 50336"/>
                <a:gd name="connsiteX5" fmla="*/ 31007 w 82851"/>
                <a:gd name="connsiteY5" fmla="*/ -935 h 50336"/>
                <a:gd name="connsiteX6" fmla="*/ 47136 w 82851"/>
                <a:gd name="connsiteY6" fmla="*/ -935 h 50336"/>
                <a:gd name="connsiteX7" fmla="*/ 77247 w 82851"/>
                <a:gd name="connsiteY7" fmla="*/ 16451 h 50336"/>
                <a:gd name="connsiteX8" fmla="*/ 77247 w 82851"/>
                <a:gd name="connsiteY8" fmla="*/ 27690 h 50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2851" h="50336">
                  <a:moveTo>
                    <a:pt x="77247" y="27690"/>
                  </a:moveTo>
                  <a:lnTo>
                    <a:pt x="47136" y="45077"/>
                  </a:lnTo>
                  <a:cubicBezTo>
                    <a:pt x="42145" y="47960"/>
                    <a:pt x="35998" y="47960"/>
                    <a:pt x="31007" y="45077"/>
                  </a:cubicBezTo>
                  <a:lnTo>
                    <a:pt x="882" y="27690"/>
                  </a:lnTo>
                  <a:cubicBezTo>
                    <a:pt x="-3436" y="25188"/>
                    <a:pt x="-3436" y="18940"/>
                    <a:pt x="882" y="16451"/>
                  </a:cubicBezTo>
                  <a:lnTo>
                    <a:pt x="31007" y="-935"/>
                  </a:lnTo>
                  <a:cubicBezTo>
                    <a:pt x="35998" y="-3818"/>
                    <a:pt x="42145" y="-3818"/>
                    <a:pt x="47136" y="-935"/>
                  </a:cubicBezTo>
                  <a:lnTo>
                    <a:pt x="77247" y="16451"/>
                  </a:lnTo>
                  <a:cubicBezTo>
                    <a:pt x="81578" y="18940"/>
                    <a:pt x="81578" y="25188"/>
                    <a:pt x="77247" y="27690"/>
                  </a:cubicBez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84" name="Freeform: Shape 1583">
              <a:extLst>
                <a:ext uri="{FF2B5EF4-FFF2-40B4-BE49-F238E27FC236}">
                  <a16:creationId xmlns:a16="http://schemas.microsoft.com/office/drawing/2014/main" id="{25D0D1A0-D8E7-18D2-98DE-E8642337224D}"/>
                </a:ext>
              </a:extLst>
            </p:cNvPr>
            <p:cNvSpPr/>
            <p:nvPr/>
          </p:nvSpPr>
          <p:spPr>
            <a:xfrm flipV="1">
              <a:off x="8647993" y="1955885"/>
              <a:ext cx="61375" cy="38068"/>
            </a:xfrm>
            <a:custGeom>
              <a:avLst/>
              <a:gdLst>
                <a:gd name="connsiteX0" fmla="*/ 55818 w 61375"/>
                <a:gd name="connsiteY0" fmla="*/ 27663 h 38068"/>
                <a:gd name="connsiteX1" fmla="*/ 47169 w 61375"/>
                <a:gd name="connsiteY1" fmla="*/ 32781 h 38068"/>
                <a:gd name="connsiteX2" fmla="*/ 31053 w 61375"/>
                <a:gd name="connsiteY2" fmla="*/ 32781 h 38068"/>
                <a:gd name="connsiteX3" fmla="*/ 928 w 61375"/>
                <a:gd name="connsiteY3" fmla="*/ 15395 h 38068"/>
                <a:gd name="connsiteX4" fmla="*/ 928 w 61375"/>
                <a:gd name="connsiteY4" fmla="*/ 4155 h 38068"/>
                <a:gd name="connsiteX5" fmla="*/ 9564 w 61375"/>
                <a:gd name="connsiteY5" fmla="*/ -963 h 38068"/>
                <a:gd name="connsiteX6" fmla="*/ 25693 w 61375"/>
                <a:gd name="connsiteY6" fmla="*/ -963 h 38068"/>
                <a:gd name="connsiteX7" fmla="*/ 55818 w 61375"/>
                <a:gd name="connsiteY7" fmla="*/ 16424 h 38068"/>
                <a:gd name="connsiteX8" fmla="*/ 55818 w 61375"/>
                <a:gd name="connsiteY8" fmla="*/ 27663 h 38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375" h="38068">
                  <a:moveTo>
                    <a:pt x="55818" y="27663"/>
                  </a:moveTo>
                  <a:lnTo>
                    <a:pt x="47169" y="32781"/>
                  </a:lnTo>
                  <a:cubicBezTo>
                    <a:pt x="42190" y="35664"/>
                    <a:pt x="36031" y="35664"/>
                    <a:pt x="31053" y="32781"/>
                  </a:cubicBezTo>
                  <a:lnTo>
                    <a:pt x="928" y="15395"/>
                  </a:lnTo>
                  <a:cubicBezTo>
                    <a:pt x="-3402" y="12893"/>
                    <a:pt x="-3402" y="6657"/>
                    <a:pt x="928" y="4155"/>
                  </a:cubicBezTo>
                  <a:lnTo>
                    <a:pt x="9564" y="-963"/>
                  </a:lnTo>
                  <a:cubicBezTo>
                    <a:pt x="14555" y="-3846"/>
                    <a:pt x="20702" y="-3846"/>
                    <a:pt x="25693" y="-963"/>
                  </a:cubicBezTo>
                  <a:lnTo>
                    <a:pt x="55818" y="16424"/>
                  </a:lnTo>
                  <a:cubicBezTo>
                    <a:pt x="60135" y="18913"/>
                    <a:pt x="60135" y="25161"/>
                    <a:pt x="55818" y="27663"/>
                  </a:cubicBez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85" name="Freeform: Shape 1584">
              <a:extLst>
                <a:ext uri="{FF2B5EF4-FFF2-40B4-BE49-F238E27FC236}">
                  <a16:creationId xmlns:a16="http://schemas.microsoft.com/office/drawing/2014/main" id="{6272158D-4010-235F-19B9-7F73ECD8F670}"/>
                </a:ext>
              </a:extLst>
            </p:cNvPr>
            <p:cNvSpPr/>
            <p:nvPr/>
          </p:nvSpPr>
          <p:spPr>
            <a:xfrm flipV="1">
              <a:off x="8690522" y="1980510"/>
              <a:ext cx="82851" cy="50336"/>
            </a:xfrm>
            <a:custGeom>
              <a:avLst/>
              <a:gdLst>
                <a:gd name="connsiteX0" fmla="*/ 31007 w 82851"/>
                <a:gd name="connsiteY0" fmla="*/ 45077 h 50336"/>
                <a:gd name="connsiteX1" fmla="*/ 882 w 82851"/>
                <a:gd name="connsiteY1" fmla="*/ 27690 h 50336"/>
                <a:gd name="connsiteX2" fmla="*/ 882 w 82851"/>
                <a:gd name="connsiteY2" fmla="*/ 16451 h 50336"/>
                <a:gd name="connsiteX3" fmla="*/ 31007 w 82851"/>
                <a:gd name="connsiteY3" fmla="*/ -935 h 50336"/>
                <a:gd name="connsiteX4" fmla="*/ 47136 w 82851"/>
                <a:gd name="connsiteY4" fmla="*/ -935 h 50336"/>
                <a:gd name="connsiteX5" fmla="*/ 77247 w 82851"/>
                <a:gd name="connsiteY5" fmla="*/ 16451 h 50336"/>
                <a:gd name="connsiteX6" fmla="*/ 77247 w 82851"/>
                <a:gd name="connsiteY6" fmla="*/ 27690 h 50336"/>
                <a:gd name="connsiteX7" fmla="*/ 47136 w 82851"/>
                <a:gd name="connsiteY7" fmla="*/ 45077 h 50336"/>
                <a:gd name="connsiteX8" fmla="*/ 31007 w 82851"/>
                <a:gd name="connsiteY8" fmla="*/ 45077 h 50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2851" h="50336">
                  <a:moveTo>
                    <a:pt x="31007" y="45077"/>
                  </a:moveTo>
                  <a:lnTo>
                    <a:pt x="882" y="27690"/>
                  </a:lnTo>
                  <a:cubicBezTo>
                    <a:pt x="-3436" y="25188"/>
                    <a:pt x="-3436" y="18940"/>
                    <a:pt x="882" y="16451"/>
                  </a:cubicBezTo>
                  <a:lnTo>
                    <a:pt x="31007" y="-935"/>
                  </a:lnTo>
                  <a:cubicBezTo>
                    <a:pt x="35998" y="-3818"/>
                    <a:pt x="42145" y="-3818"/>
                    <a:pt x="47136" y="-935"/>
                  </a:cubicBezTo>
                  <a:lnTo>
                    <a:pt x="77247" y="16451"/>
                  </a:lnTo>
                  <a:cubicBezTo>
                    <a:pt x="81578" y="18940"/>
                    <a:pt x="81578" y="25188"/>
                    <a:pt x="77247" y="27690"/>
                  </a:cubicBezTo>
                  <a:lnTo>
                    <a:pt x="47136" y="45077"/>
                  </a:lnTo>
                  <a:cubicBezTo>
                    <a:pt x="42145" y="47960"/>
                    <a:pt x="35998" y="47960"/>
                    <a:pt x="31007" y="45077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86" name="Freeform: Shape 1585">
              <a:extLst>
                <a:ext uri="{FF2B5EF4-FFF2-40B4-BE49-F238E27FC236}">
                  <a16:creationId xmlns:a16="http://schemas.microsoft.com/office/drawing/2014/main" id="{FD38419F-2576-C51B-AFD9-2464F440FAB4}"/>
                </a:ext>
              </a:extLst>
            </p:cNvPr>
            <p:cNvSpPr/>
            <p:nvPr/>
          </p:nvSpPr>
          <p:spPr>
            <a:xfrm flipV="1">
              <a:off x="8647993" y="1955885"/>
              <a:ext cx="61375" cy="38068"/>
            </a:xfrm>
            <a:custGeom>
              <a:avLst/>
              <a:gdLst>
                <a:gd name="connsiteX0" fmla="*/ 9564 w 61375"/>
                <a:gd name="connsiteY0" fmla="*/ -963 h 38068"/>
                <a:gd name="connsiteX1" fmla="*/ 25693 w 61375"/>
                <a:gd name="connsiteY1" fmla="*/ -963 h 38068"/>
                <a:gd name="connsiteX2" fmla="*/ 55818 w 61375"/>
                <a:gd name="connsiteY2" fmla="*/ 16424 h 38068"/>
                <a:gd name="connsiteX3" fmla="*/ 55818 w 61375"/>
                <a:gd name="connsiteY3" fmla="*/ 27663 h 38068"/>
                <a:gd name="connsiteX4" fmla="*/ 47169 w 61375"/>
                <a:gd name="connsiteY4" fmla="*/ 32781 h 38068"/>
                <a:gd name="connsiteX5" fmla="*/ 31053 w 61375"/>
                <a:gd name="connsiteY5" fmla="*/ 32781 h 38068"/>
                <a:gd name="connsiteX6" fmla="*/ 928 w 61375"/>
                <a:gd name="connsiteY6" fmla="*/ 15395 h 38068"/>
                <a:gd name="connsiteX7" fmla="*/ 928 w 61375"/>
                <a:gd name="connsiteY7" fmla="*/ 4155 h 38068"/>
                <a:gd name="connsiteX8" fmla="*/ 9564 w 61375"/>
                <a:gd name="connsiteY8" fmla="*/ -963 h 38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375" h="38068">
                  <a:moveTo>
                    <a:pt x="9564" y="-963"/>
                  </a:moveTo>
                  <a:cubicBezTo>
                    <a:pt x="14555" y="-3846"/>
                    <a:pt x="20702" y="-3846"/>
                    <a:pt x="25693" y="-963"/>
                  </a:cubicBezTo>
                  <a:lnTo>
                    <a:pt x="55818" y="16424"/>
                  </a:lnTo>
                  <a:cubicBezTo>
                    <a:pt x="60135" y="18913"/>
                    <a:pt x="60135" y="25161"/>
                    <a:pt x="55818" y="27663"/>
                  </a:cubicBezTo>
                  <a:lnTo>
                    <a:pt x="47169" y="32781"/>
                  </a:lnTo>
                  <a:cubicBezTo>
                    <a:pt x="42190" y="35664"/>
                    <a:pt x="36031" y="35664"/>
                    <a:pt x="31053" y="32781"/>
                  </a:cubicBezTo>
                  <a:lnTo>
                    <a:pt x="928" y="15395"/>
                  </a:lnTo>
                  <a:cubicBezTo>
                    <a:pt x="-3402" y="12893"/>
                    <a:pt x="-3402" y="6657"/>
                    <a:pt x="928" y="4155"/>
                  </a:cubicBezTo>
                  <a:lnTo>
                    <a:pt x="9564" y="-963"/>
                  </a:ln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1587" name="Group 1586">
              <a:extLst>
                <a:ext uri="{FF2B5EF4-FFF2-40B4-BE49-F238E27FC236}">
                  <a16:creationId xmlns:a16="http://schemas.microsoft.com/office/drawing/2014/main" id="{13B108E8-5A5D-A20F-A241-913369BC60DB}"/>
                </a:ext>
              </a:extLst>
            </p:cNvPr>
            <p:cNvGrpSpPr/>
            <p:nvPr/>
          </p:nvGrpSpPr>
          <p:grpSpPr>
            <a:xfrm>
              <a:off x="8720231" y="1259368"/>
              <a:ext cx="1300654" cy="896507"/>
              <a:chOff x="8737947" y="1268791"/>
              <a:chExt cx="1300654" cy="896507"/>
            </a:xfrm>
          </p:grpSpPr>
          <p:sp>
            <p:nvSpPr>
              <p:cNvPr id="1588" name="Freeform: Shape 1587">
                <a:extLst>
                  <a:ext uri="{FF2B5EF4-FFF2-40B4-BE49-F238E27FC236}">
                    <a16:creationId xmlns:a16="http://schemas.microsoft.com/office/drawing/2014/main" id="{58443C19-F24F-437F-1E2C-340540647DBF}"/>
                  </a:ext>
                </a:extLst>
              </p:cNvPr>
              <p:cNvSpPr/>
              <p:nvPr/>
            </p:nvSpPr>
            <p:spPr>
              <a:xfrm flipV="1">
                <a:off x="8747180" y="1902456"/>
                <a:ext cx="61372" cy="38081"/>
              </a:xfrm>
              <a:custGeom>
                <a:avLst/>
                <a:gdLst>
                  <a:gd name="connsiteX0" fmla="*/ 55737 w 61372"/>
                  <a:gd name="connsiteY0" fmla="*/ 16376 h 38081"/>
                  <a:gd name="connsiteX1" fmla="*/ 25626 w 61372"/>
                  <a:gd name="connsiteY1" fmla="*/ -1011 h 38081"/>
                  <a:gd name="connsiteX2" fmla="*/ 9496 w 61372"/>
                  <a:gd name="connsiteY2" fmla="*/ -1011 h 38081"/>
                  <a:gd name="connsiteX3" fmla="*/ 861 w 61372"/>
                  <a:gd name="connsiteY3" fmla="*/ 4120 h 38081"/>
                  <a:gd name="connsiteX4" fmla="*/ 861 w 61372"/>
                  <a:gd name="connsiteY4" fmla="*/ 15360 h 38081"/>
                  <a:gd name="connsiteX5" fmla="*/ 30972 w 61372"/>
                  <a:gd name="connsiteY5" fmla="*/ 32746 h 38081"/>
                  <a:gd name="connsiteX6" fmla="*/ 47101 w 61372"/>
                  <a:gd name="connsiteY6" fmla="*/ 32746 h 38081"/>
                  <a:gd name="connsiteX7" fmla="*/ 55737 w 61372"/>
                  <a:gd name="connsiteY7" fmla="*/ 27615 h 38081"/>
                  <a:gd name="connsiteX8" fmla="*/ 55737 w 61372"/>
                  <a:gd name="connsiteY8" fmla="*/ 16376 h 380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2" h="38081">
                    <a:moveTo>
                      <a:pt x="55737" y="16376"/>
                    </a:moveTo>
                    <a:lnTo>
                      <a:pt x="25626" y="-1011"/>
                    </a:lnTo>
                    <a:cubicBezTo>
                      <a:pt x="20634" y="-3893"/>
                      <a:pt x="14488" y="-3893"/>
                      <a:pt x="9496" y="-1011"/>
                    </a:cubicBezTo>
                    <a:lnTo>
                      <a:pt x="861" y="4120"/>
                    </a:lnTo>
                    <a:cubicBezTo>
                      <a:pt x="-3470" y="6609"/>
                      <a:pt x="-3470" y="12858"/>
                      <a:pt x="861" y="15360"/>
                    </a:cubicBezTo>
                    <a:lnTo>
                      <a:pt x="30972" y="32746"/>
                    </a:lnTo>
                    <a:cubicBezTo>
                      <a:pt x="35963" y="35629"/>
                      <a:pt x="42110" y="35629"/>
                      <a:pt x="47101" y="32746"/>
                    </a:cubicBezTo>
                    <a:lnTo>
                      <a:pt x="55737" y="27615"/>
                    </a:lnTo>
                    <a:cubicBezTo>
                      <a:pt x="60068" y="25126"/>
                      <a:pt x="60068" y="18878"/>
                      <a:pt x="55737" y="16376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589" name="Freeform: Shape 1588">
                <a:extLst>
                  <a:ext uri="{FF2B5EF4-FFF2-40B4-BE49-F238E27FC236}">
                    <a16:creationId xmlns:a16="http://schemas.microsoft.com/office/drawing/2014/main" id="{67DB8F04-0839-F8DF-8B5A-EB108AC74DAE}"/>
                  </a:ext>
                </a:extLst>
              </p:cNvPr>
              <p:cNvSpPr/>
              <p:nvPr/>
            </p:nvSpPr>
            <p:spPr>
              <a:xfrm flipV="1">
                <a:off x="8798932" y="1872585"/>
                <a:ext cx="61372" cy="38068"/>
              </a:xfrm>
              <a:custGeom>
                <a:avLst/>
                <a:gdLst>
                  <a:gd name="connsiteX0" fmla="*/ 55702 w 61372"/>
                  <a:gd name="connsiteY0" fmla="*/ 16349 h 38068"/>
                  <a:gd name="connsiteX1" fmla="*/ 25590 w 61372"/>
                  <a:gd name="connsiteY1" fmla="*/ -1037 h 38068"/>
                  <a:gd name="connsiteX2" fmla="*/ 9461 w 61372"/>
                  <a:gd name="connsiteY2" fmla="*/ -1037 h 38068"/>
                  <a:gd name="connsiteX3" fmla="*/ 825 w 61372"/>
                  <a:gd name="connsiteY3" fmla="*/ 4081 h 38068"/>
                  <a:gd name="connsiteX4" fmla="*/ 825 w 61372"/>
                  <a:gd name="connsiteY4" fmla="*/ 15320 h 38068"/>
                  <a:gd name="connsiteX5" fmla="*/ 30937 w 61372"/>
                  <a:gd name="connsiteY5" fmla="*/ 32707 h 38068"/>
                  <a:gd name="connsiteX6" fmla="*/ 47066 w 61372"/>
                  <a:gd name="connsiteY6" fmla="*/ 32707 h 38068"/>
                  <a:gd name="connsiteX7" fmla="*/ 55702 w 61372"/>
                  <a:gd name="connsiteY7" fmla="*/ 27589 h 38068"/>
                  <a:gd name="connsiteX8" fmla="*/ 55702 w 61372"/>
                  <a:gd name="connsiteY8" fmla="*/ 16349 h 38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2" h="38068">
                    <a:moveTo>
                      <a:pt x="55702" y="16349"/>
                    </a:moveTo>
                    <a:lnTo>
                      <a:pt x="25590" y="-1037"/>
                    </a:lnTo>
                    <a:cubicBezTo>
                      <a:pt x="20599" y="-3920"/>
                      <a:pt x="14453" y="-3920"/>
                      <a:pt x="9461" y="-1037"/>
                    </a:cubicBezTo>
                    <a:lnTo>
                      <a:pt x="825" y="4081"/>
                    </a:lnTo>
                    <a:cubicBezTo>
                      <a:pt x="-3505" y="6583"/>
                      <a:pt x="-3505" y="12831"/>
                      <a:pt x="825" y="15320"/>
                    </a:cubicBezTo>
                    <a:lnTo>
                      <a:pt x="30937" y="32707"/>
                    </a:lnTo>
                    <a:cubicBezTo>
                      <a:pt x="35928" y="35590"/>
                      <a:pt x="42075" y="35590"/>
                      <a:pt x="47066" y="32707"/>
                    </a:cubicBezTo>
                    <a:lnTo>
                      <a:pt x="55702" y="27589"/>
                    </a:lnTo>
                    <a:cubicBezTo>
                      <a:pt x="60033" y="25100"/>
                      <a:pt x="60033" y="18851"/>
                      <a:pt x="55702" y="16349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590" name="Freeform: Shape 1589">
                <a:extLst>
                  <a:ext uri="{FF2B5EF4-FFF2-40B4-BE49-F238E27FC236}">
                    <a16:creationId xmlns:a16="http://schemas.microsoft.com/office/drawing/2014/main" id="{C639A602-1D92-CDC3-08D3-AB81CC61AA61}"/>
                  </a:ext>
                </a:extLst>
              </p:cNvPr>
              <p:cNvSpPr/>
              <p:nvPr/>
            </p:nvSpPr>
            <p:spPr>
              <a:xfrm flipV="1">
                <a:off x="8850685" y="1842702"/>
                <a:ext cx="61375" cy="38068"/>
              </a:xfrm>
              <a:custGeom>
                <a:avLst/>
                <a:gdLst>
                  <a:gd name="connsiteX0" fmla="*/ 55679 w 61375"/>
                  <a:gd name="connsiteY0" fmla="*/ 16322 h 38068"/>
                  <a:gd name="connsiteX1" fmla="*/ 25555 w 61375"/>
                  <a:gd name="connsiteY1" fmla="*/ -1064 h 38068"/>
                  <a:gd name="connsiteX2" fmla="*/ 9426 w 61375"/>
                  <a:gd name="connsiteY2" fmla="*/ -1064 h 38068"/>
                  <a:gd name="connsiteX3" fmla="*/ 790 w 61375"/>
                  <a:gd name="connsiteY3" fmla="*/ 4054 h 38068"/>
                  <a:gd name="connsiteX4" fmla="*/ 790 w 61375"/>
                  <a:gd name="connsiteY4" fmla="*/ 15294 h 38068"/>
                  <a:gd name="connsiteX5" fmla="*/ 30914 w 61375"/>
                  <a:gd name="connsiteY5" fmla="*/ 32680 h 38068"/>
                  <a:gd name="connsiteX6" fmla="*/ 47031 w 61375"/>
                  <a:gd name="connsiteY6" fmla="*/ 32680 h 38068"/>
                  <a:gd name="connsiteX7" fmla="*/ 55679 w 61375"/>
                  <a:gd name="connsiteY7" fmla="*/ 27562 h 38068"/>
                  <a:gd name="connsiteX8" fmla="*/ 55679 w 61375"/>
                  <a:gd name="connsiteY8" fmla="*/ 16322 h 38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5" h="38068">
                    <a:moveTo>
                      <a:pt x="55679" y="16322"/>
                    </a:moveTo>
                    <a:lnTo>
                      <a:pt x="25555" y="-1064"/>
                    </a:lnTo>
                    <a:cubicBezTo>
                      <a:pt x="20564" y="-3947"/>
                      <a:pt x="14417" y="-3947"/>
                      <a:pt x="9426" y="-1064"/>
                    </a:cubicBezTo>
                    <a:lnTo>
                      <a:pt x="790" y="4054"/>
                    </a:lnTo>
                    <a:cubicBezTo>
                      <a:pt x="-3541" y="6556"/>
                      <a:pt x="-3541" y="12792"/>
                      <a:pt x="790" y="15294"/>
                    </a:cubicBezTo>
                    <a:lnTo>
                      <a:pt x="30914" y="32680"/>
                    </a:lnTo>
                    <a:cubicBezTo>
                      <a:pt x="35893" y="35563"/>
                      <a:pt x="42052" y="35563"/>
                      <a:pt x="47031" y="32680"/>
                    </a:cubicBezTo>
                    <a:lnTo>
                      <a:pt x="55679" y="27562"/>
                    </a:lnTo>
                    <a:cubicBezTo>
                      <a:pt x="59997" y="25060"/>
                      <a:pt x="59997" y="18824"/>
                      <a:pt x="55679" y="16322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591" name="Freeform: Shape 1590">
                <a:extLst>
                  <a:ext uri="{FF2B5EF4-FFF2-40B4-BE49-F238E27FC236}">
                    <a16:creationId xmlns:a16="http://schemas.microsoft.com/office/drawing/2014/main" id="{7F5AEA11-C609-CA62-50FE-C3509623D3B5}"/>
                  </a:ext>
                </a:extLst>
              </p:cNvPr>
              <p:cNvSpPr/>
              <p:nvPr/>
            </p:nvSpPr>
            <p:spPr>
              <a:xfrm flipV="1">
                <a:off x="8954199" y="1782936"/>
                <a:ext cx="61375" cy="38071"/>
              </a:xfrm>
              <a:custGeom>
                <a:avLst/>
                <a:gdLst>
                  <a:gd name="connsiteX0" fmla="*/ 55599 w 61375"/>
                  <a:gd name="connsiteY0" fmla="*/ 16272 h 38071"/>
                  <a:gd name="connsiteX1" fmla="*/ 25475 w 61375"/>
                  <a:gd name="connsiteY1" fmla="*/ -1127 h 38071"/>
                  <a:gd name="connsiteX2" fmla="*/ 9346 w 61375"/>
                  <a:gd name="connsiteY2" fmla="*/ -1127 h 38071"/>
                  <a:gd name="connsiteX3" fmla="*/ 710 w 61375"/>
                  <a:gd name="connsiteY3" fmla="*/ 4004 h 38071"/>
                  <a:gd name="connsiteX4" fmla="*/ 710 w 61375"/>
                  <a:gd name="connsiteY4" fmla="*/ 15243 h 38071"/>
                  <a:gd name="connsiteX5" fmla="*/ 30834 w 61375"/>
                  <a:gd name="connsiteY5" fmla="*/ 32630 h 38071"/>
                  <a:gd name="connsiteX6" fmla="*/ 46963 w 61375"/>
                  <a:gd name="connsiteY6" fmla="*/ 32630 h 38071"/>
                  <a:gd name="connsiteX7" fmla="*/ 55599 w 61375"/>
                  <a:gd name="connsiteY7" fmla="*/ 27512 h 38071"/>
                  <a:gd name="connsiteX8" fmla="*/ 55599 w 61375"/>
                  <a:gd name="connsiteY8" fmla="*/ 16272 h 380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5" h="38071">
                    <a:moveTo>
                      <a:pt x="55599" y="16272"/>
                    </a:moveTo>
                    <a:lnTo>
                      <a:pt x="25475" y="-1127"/>
                    </a:lnTo>
                    <a:cubicBezTo>
                      <a:pt x="20496" y="-3997"/>
                      <a:pt x="14337" y="-3997"/>
                      <a:pt x="9346" y="-1127"/>
                    </a:cubicBezTo>
                    <a:lnTo>
                      <a:pt x="710" y="4004"/>
                    </a:lnTo>
                    <a:cubicBezTo>
                      <a:pt x="-3608" y="6493"/>
                      <a:pt x="-3608" y="12742"/>
                      <a:pt x="710" y="15243"/>
                    </a:cubicBezTo>
                    <a:lnTo>
                      <a:pt x="30834" y="32630"/>
                    </a:lnTo>
                    <a:cubicBezTo>
                      <a:pt x="35825" y="35513"/>
                      <a:pt x="41972" y="35513"/>
                      <a:pt x="46963" y="32630"/>
                    </a:cubicBezTo>
                    <a:lnTo>
                      <a:pt x="55599" y="27512"/>
                    </a:lnTo>
                    <a:cubicBezTo>
                      <a:pt x="59930" y="25010"/>
                      <a:pt x="59930" y="18761"/>
                      <a:pt x="55599" y="16272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592" name="Freeform: Shape 1591">
                <a:extLst>
                  <a:ext uri="{FF2B5EF4-FFF2-40B4-BE49-F238E27FC236}">
                    <a16:creationId xmlns:a16="http://schemas.microsoft.com/office/drawing/2014/main" id="{06DC9C6A-8BE6-0ED5-B5FB-699CC323B3A2}"/>
                  </a:ext>
                </a:extLst>
              </p:cNvPr>
              <p:cNvSpPr/>
              <p:nvPr/>
            </p:nvSpPr>
            <p:spPr>
              <a:xfrm flipV="1">
                <a:off x="9005955" y="1753063"/>
                <a:ext cx="61372" cy="38071"/>
              </a:xfrm>
              <a:custGeom>
                <a:avLst/>
                <a:gdLst>
                  <a:gd name="connsiteX0" fmla="*/ 55561 w 61372"/>
                  <a:gd name="connsiteY0" fmla="*/ 16242 h 38071"/>
                  <a:gd name="connsiteX1" fmla="*/ 25449 w 61372"/>
                  <a:gd name="connsiteY1" fmla="*/ -1144 h 38071"/>
                  <a:gd name="connsiteX2" fmla="*/ 9320 w 61372"/>
                  <a:gd name="connsiteY2" fmla="*/ -1144 h 38071"/>
                  <a:gd name="connsiteX3" fmla="*/ 684 w 61372"/>
                  <a:gd name="connsiteY3" fmla="*/ 3974 h 38071"/>
                  <a:gd name="connsiteX4" fmla="*/ 684 w 61372"/>
                  <a:gd name="connsiteY4" fmla="*/ 15214 h 38071"/>
                  <a:gd name="connsiteX5" fmla="*/ 30796 w 61372"/>
                  <a:gd name="connsiteY5" fmla="*/ 32613 h 38071"/>
                  <a:gd name="connsiteX6" fmla="*/ 46925 w 61372"/>
                  <a:gd name="connsiteY6" fmla="*/ 32613 h 38071"/>
                  <a:gd name="connsiteX7" fmla="*/ 55561 w 61372"/>
                  <a:gd name="connsiteY7" fmla="*/ 27482 h 38071"/>
                  <a:gd name="connsiteX8" fmla="*/ 55561 w 61372"/>
                  <a:gd name="connsiteY8" fmla="*/ 16242 h 380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2" h="38071">
                    <a:moveTo>
                      <a:pt x="55561" y="16242"/>
                    </a:moveTo>
                    <a:lnTo>
                      <a:pt x="25449" y="-1144"/>
                    </a:lnTo>
                    <a:cubicBezTo>
                      <a:pt x="20458" y="-4027"/>
                      <a:pt x="14311" y="-4027"/>
                      <a:pt x="9320" y="-1144"/>
                    </a:cubicBezTo>
                    <a:lnTo>
                      <a:pt x="684" y="3974"/>
                    </a:lnTo>
                    <a:cubicBezTo>
                      <a:pt x="-3647" y="6476"/>
                      <a:pt x="-3647" y="12724"/>
                      <a:pt x="684" y="15214"/>
                    </a:cubicBezTo>
                    <a:lnTo>
                      <a:pt x="30796" y="32613"/>
                    </a:lnTo>
                    <a:cubicBezTo>
                      <a:pt x="35787" y="35483"/>
                      <a:pt x="41934" y="35483"/>
                      <a:pt x="46925" y="32613"/>
                    </a:cubicBezTo>
                    <a:lnTo>
                      <a:pt x="55561" y="27482"/>
                    </a:lnTo>
                    <a:cubicBezTo>
                      <a:pt x="59891" y="24993"/>
                      <a:pt x="59891" y="18744"/>
                      <a:pt x="55561" y="16242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593" name="Freeform: Shape 1592">
                <a:extLst>
                  <a:ext uri="{FF2B5EF4-FFF2-40B4-BE49-F238E27FC236}">
                    <a16:creationId xmlns:a16="http://schemas.microsoft.com/office/drawing/2014/main" id="{BE8B6E53-C1E1-339B-82D1-C1148A5A7A09}"/>
                  </a:ext>
                </a:extLst>
              </p:cNvPr>
              <p:cNvSpPr/>
              <p:nvPr/>
            </p:nvSpPr>
            <p:spPr>
              <a:xfrm flipV="1">
                <a:off x="9057707" y="1723183"/>
                <a:ext cx="61372" cy="38068"/>
              </a:xfrm>
              <a:custGeom>
                <a:avLst/>
                <a:gdLst>
                  <a:gd name="connsiteX0" fmla="*/ 55526 w 61372"/>
                  <a:gd name="connsiteY0" fmla="*/ 16216 h 38068"/>
                  <a:gd name="connsiteX1" fmla="*/ 25414 w 61372"/>
                  <a:gd name="connsiteY1" fmla="*/ -1171 h 38068"/>
                  <a:gd name="connsiteX2" fmla="*/ 9285 w 61372"/>
                  <a:gd name="connsiteY2" fmla="*/ -1171 h 38068"/>
                  <a:gd name="connsiteX3" fmla="*/ 649 w 61372"/>
                  <a:gd name="connsiteY3" fmla="*/ 3947 h 38068"/>
                  <a:gd name="connsiteX4" fmla="*/ 649 w 61372"/>
                  <a:gd name="connsiteY4" fmla="*/ 15187 h 38068"/>
                  <a:gd name="connsiteX5" fmla="*/ 30761 w 61372"/>
                  <a:gd name="connsiteY5" fmla="*/ 32573 h 38068"/>
                  <a:gd name="connsiteX6" fmla="*/ 46890 w 61372"/>
                  <a:gd name="connsiteY6" fmla="*/ 32573 h 38068"/>
                  <a:gd name="connsiteX7" fmla="*/ 55526 w 61372"/>
                  <a:gd name="connsiteY7" fmla="*/ 27455 h 38068"/>
                  <a:gd name="connsiteX8" fmla="*/ 55526 w 61372"/>
                  <a:gd name="connsiteY8" fmla="*/ 16216 h 38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2" h="38068">
                    <a:moveTo>
                      <a:pt x="55526" y="16216"/>
                    </a:moveTo>
                    <a:lnTo>
                      <a:pt x="25414" y="-1171"/>
                    </a:lnTo>
                    <a:cubicBezTo>
                      <a:pt x="20423" y="-4053"/>
                      <a:pt x="14276" y="-4053"/>
                      <a:pt x="9285" y="-1171"/>
                    </a:cubicBezTo>
                    <a:lnTo>
                      <a:pt x="649" y="3947"/>
                    </a:lnTo>
                    <a:cubicBezTo>
                      <a:pt x="-3682" y="6449"/>
                      <a:pt x="-3682" y="12685"/>
                      <a:pt x="649" y="15187"/>
                    </a:cubicBezTo>
                    <a:lnTo>
                      <a:pt x="30761" y="32573"/>
                    </a:lnTo>
                    <a:cubicBezTo>
                      <a:pt x="35752" y="35456"/>
                      <a:pt x="41898" y="35456"/>
                      <a:pt x="46890" y="32573"/>
                    </a:cubicBezTo>
                    <a:lnTo>
                      <a:pt x="55526" y="27455"/>
                    </a:lnTo>
                    <a:cubicBezTo>
                      <a:pt x="59856" y="24953"/>
                      <a:pt x="59856" y="18718"/>
                      <a:pt x="55526" y="16216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594" name="Freeform: Shape 1593">
                <a:extLst>
                  <a:ext uri="{FF2B5EF4-FFF2-40B4-BE49-F238E27FC236}">
                    <a16:creationId xmlns:a16="http://schemas.microsoft.com/office/drawing/2014/main" id="{B864F599-01B0-30FD-8B66-AF50D6842C5A}"/>
                  </a:ext>
                </a:extLst>
              </p:cNvPr>
              <p:cNvSpPr/>
              <p:nvPr/>
            </p:nvSpPr>
            <p:spPr>
              <a:xfrm flipV="1">
                <a:off x="9161212" y="1663416"/>
                <a:ext cx="61376" cy="38068"/>
              </a:xfrm>
              <a:custGeom>
                <a:avLst/>
                <a:gdLst>
                  <a:gd name="connsiteX0" fmla="*/ 55468 w 61376"/>
                  <a:gd name="connsiteY0" fmla="*/ 16162 h 38068"/>
                  <a:gd name="connsiteX1" fmla="*/ 25343 w 61376"/>
                  <a:gd name="connsiteY1" fmla="*/ -1224 h 38068"/>
                  <a:gd name="connsiteX2" fmla="*/ 9214 w 61376"/>
                  <a:gd name="connsiteY2" fmla="*/ -1224 h 38068"/>
                  <a:gd name="connsiteX3" fmla="*/ 578 w 61376"/>
                  <a:gd name="connsiteY3" fmla="*/ 3894 h 38068"/>
                  <a:gd name="connsiteX4" fmla="*/ 578 w 61376"/>
                  <a:gd name="connsiteY4" fmla="*/ 15134 h 38068"/>
                  <a:gd name="connsiteX5" fmla="*/ 30703 w 61376"/>
                  <a:gd name="connsiteY5" fmla="*/ 32520 h 38068"/>
                  <a:gd name="connsiteX6" fmla="*/ 46819 w 61376"/>
                  <a:gd name="connsiteY6" fmla="*/ 32520 h 38068"/>
                  <a:gd name="connsiteX7" fmla="*/ 55468 w 61376"/>
                  <a:gd name="connsiteY7" fmla="*/ 27402 h 38068"/>
                  <a:gd name="connsiteX8" fmla="*/ 55468 w 61376"/>
                  <a:gd name="connsiteY8" fmla="*/ 16162 h 38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6" h="38068">
                    <a:moveTo>
                      <a:pt x="55468" y="16162"/>
                    </a:moveTo>
                    <a:lnTo>
                      <a:pt x="25343" y="-1224"/>
                    </a:lnTo>
                    <a:cubicBezTo>
                      <a:pt x="20352" y="-4107"/>
                      <a:pt x="14205" y="-4107"/>
                      <a:pt x="9214" y="-1224"/>
                    </a:cubicBezTo>
                    <a:lnTo>
                      <a:pt x="578" y="3894"/>
                    </a:lnTo>
                    <a:cubicBezTo>
                      <a:pt x="-3753" y="6396"/>
                      <a:pt x="-3753" y="12632"/>
                      <a:pt x="578" y="15134"/>
                    </a:cubicBezTo>
                    <a:lnTo>
                      <a:pt x="30703" y="32520"/>
                    </a:lnTo>
                    <a:cubicBezTo>
                      <a:pt x="35681" y="35403"/>
                      <a:pt x="41841" y="35403"/>
                      <a:pt x="46819" y="32520"/>
                    </a:cubicBezTo>
                    <a:lnTo>
                      <a:pt x="55468" y="27402"/>
                    </a:lnTo>
                    <a:cubicBezTo>
                      <a:pt x="59786" y="24900"/>
                      <a:pt x="59786" y="18665"/>
                      <a:pt x="55468" y="16162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595" name="Freeform: Shape 1594">
                <a:extLst>
                  <a:ext uri="{FF2B5EF4-FFF2-40B4-BE49-F238E27FC236}">
                    <a16:creationId xmlns:a16="http://schemas.microsoft.com/office/drawing/2014/main" id="{4D3725ED-4AC2-EB70-C7A6-9D126F48C931}"/>
                  </a:ext>
                </a:extLst>
              </p:cNvPr>
              <p:cNvSpPr/>
              <p:nvPr/>
            </p:nvSpPr>
            <p:spPr>
              <a:xfrm flipV="1">
                <a:off x="9212974" y="1633533"/>
                <a:ext cx="61366" cy="38081"/>
              </a:xfrm>
              <a:custGeom>
                <a:avLst/>
                <a:gdLst>
                  <a:gd name="connsiteX0" fmla="*/ 55423 w 61366"/>
                  <a:gd name="connsiteY0" fmla="*/ 16136 h 38081"/>
                  <a:gd name="connsiteX1" fmla="*/ 25298 w 61366"/>
                  <a:gd name="connsiteY1" fmla="*/ -1250 h 38081"/>
                  <a:gd name="connsiteX2" fmla="*/ 9169 w 61366"/>
                  <a:gd name="connsiteY2" fmla="*/ -1250 h 38081"/>
                  <a:gd name="connsiteX3" fmla="*/ 533 w 61366"/>
                  <a:gd name="connsiteY3" fmla="*/ 3880 h 38081"/>
                  <a:gd name="connsiteX4" fmla="*/ 533 w 61366"/>
                  <a:gd name="connsiteY4" fmla="*/ 15120 h 38081"/>
                  <a:gd name="connsiteX5" fmla="*/ 30658 w 61366"/>
                  <a:gd name="connsiteY5" fmla="*/ 32506 h 38081"/>
                  <a:gd name="connsiteX6" fmla="*/ 46787 w 61366"/>
                  <a:gd name="connsiteY6" fmla="*/ 32506 h 38081"/>
                  <a:gd name="connsiteX7" fmla="*/ 55423 w 61366"/>
                  <a:gd name="connsiteY7" fmla="*/ 27388 h 38081"/>
                  <a:gd name="connsiteX8" fmla="*/ 55423 w 61366"/>
                  <a:gd name="connsiteY8" fmla="*/ 16136 h 380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66" h="38081">
                    <a:moveTo>
                      <a:pt x="55423" y="16136"/>
                    </a:moveTo>
                    <a:lnTo>
                      <a:pt x="25298" y="-1250"/>
                    </a:lnTo>
                    <a:cubicBezTo>
                      <a:pt x="20307" y="-4133"/>
                      <a:pt x="14161" y="-4133"/>
                      <a:pt x="9169" y="-1250"/>
                    </a:cubicBezTo>
                    <a:lnTo>
                      <a:pt x="533" y="3880"/>
                    </a:lnTo>
                    <a:cubicBezTo>
                      <a:pt x="-3785" y="6370"/>
                      <a:pt x="-3785" y="12618"/>
                      <a:pt x="533" y="15120"/>
                    </a:cubicBezTo>
                    <a:lnTo>
                      <a:pt x="30658" y="32506"/>
                    </a:lnTo>
                    <a:cubicBezTo>
                      <a:pt x="35649" y="35389"/>
                      <a:pt x="41796" y="35389"/>
                      <a:pt x="46787" y="32506"/>
                    </a:cubicBezTo>
                    <a:lnTo>
                      <a:pt x="55423" y="27388"/>
                    </a:lnTo>
                    <a:cubicBezTo>
                      <a:pt x="59741" y="24886"/>
                      <a:pt x="59741" y="18638"/>
                      <a:pt x="55423" y="16136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596" name="Freeform: Shape 1595">
                <a:extLst>
                  <a:ext uri="{FF2B5EF4-FFF2-40B4-BE49-F238E27FC236}">
                    <a16:creationId xmlns:a16="http://schemas.microsoft.com/office/drawing/2014/main" id="{15F1714F-28C6-FCF8-7BAD-6D5683DDBD3B}"/>
                  </a:ext>
                </a:extLst>
              </p:cNvPr>
              <p:cNvSpPr/>
              <p:nvPr/>
            </p:nvSpPr>
            <p:spPr>
              <a:xfrm flipV="1">
                <a:off x="9264727" y="1603663"/>
                <a:ext cx="61376" cy="38068"/>
              </a:xfrm>
              <a:custGeom>
                <a:avLst/>
                <a:gdLst>
                  <a:gd name="connsiteX0" fmla="*/ 55387 w 61376"/>
                  <a:gd name="connsiteY0" fmla="*/ 16109 h 38068"/>
                  <a:gd name="connsiteX1" fmla="*/ 25263 w 61376"/>
                  <a:gd name="connsiteY1" fmla="*/ -1277 h 38068"/>
                  <a:gd name="connsiteX2" fmla="*/ 9134 w 61376"/>
                  <a:gd name="connsiteY2" fmla="*/ -1277 h 38068"/>
                  <a:gd name="connsiteX3" fmla="*/ 498 w 61376"/>
                  <a:gd name="connsiteY3" fmla="*/ 3854 h 38068"/>
                  <a:gd name="connsiteX4" fmla="*/ 498 w 61376"/>
                  <a:gd name="connsiteY4" fmla="*/ 15080 h 38068"/>
                  <a:gd name="connsiteX5" fmla="*/ 30622 w 61376"/>
                  <a:gd name="connsiteY5" fmla="*/ 32467 h 38068"/>
                  <a:gd name="connsiteX6" fmla="*/ 46751 w 61376"/>
                  <a:gd name="connsiteY6" fmla="*/ 32467 h 38068"/>
                  <a:gd name="connsiteX7" fmla="*/ 55387 w 61376"/>
                  <a:gd name="connsiteY7" fmla="*/ 27349 h 38068"/>
                  <a:gd name="connsiteX8" fmla="*/ 55387 w 61376"/>
                  <a:gd name="connsiteY8" fmla="*/ 16109 h 38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6" h="38068">
                    <a:moveTo>
                      <a:pt x="55387" y="16109"/>
                    </a:moveTo>
                    <a:lnTo>
                      <a:pt x="25263" y="-1277"/>
                    </a:lnTo>
                    <a:cubicBezTo>
                      <a:pt x="20284" y="-4160"/>
                      <a:pt x="14125" y="-4160"/>
                      <a:pt x="9134" y="-1277"/>
                    </a:cubicBezTo>
                    <a:lnTo>
                      <a:pt x="498" y="3854"/>
                    </a:lnTo>
                    <a:cubicBezTo>
                      <a:pt x="-3820" y="6343"/>
                      <a:pt x="-3820" y="12591"/>
                      <a:pt x="498" y="15080"/>
                    </a:cubicBezTo>
                    <a:lnTo>
                      <a:pt x="30622" y="32467"/>
                    </a:lnTo>
                    <a:cubicBezTo>
                      <a:pt x="35613" y="35350"/>
                      <a:pt x="41760" y="35350"/>
                      <a:pt x="46751" y="32467"/>
                    </a:cubicBezTo>
                    <a:lnTo>
                      <a:pt x="55387" y="27349"/>
                    </a:lnTo>
                    <a:cubicBezTo>
                      <a:pt x="59718" y="24847"/>
                      <a:pt x="59718" y="18611"/>
                      <a:pt x="55387" y="16109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597" name="Freeform: Shape 1596">
                <a:extLst>
                  <a:ext uri="{FF2B5EF4-FFF2-40B4-BE49-F238E27FC236}">
                    <a16:creationId xmlns:a16="http://schemas.microsoft.com/office/drawing/2014/main" id="{03A91A48-EE44-D07F-07C9-61BF5D82805C}"/>
                  </a:ext>
                </a:extLst>
              </p:cNvPr>
              <p:cNvSpPr/>
              <p:nvPr/>
            </p:nvSpPr>
            <p:spPr>
              <a:xfrm flipV="1">
                <a:off x="9316483" y="1573777"/>
                <a:ext cx="61372" cy="38071"/>
              </a:xfrm>
              <a:custGeom>
                <a:avLst/>
                <a:gdLst>
                  <a:gd name="connsiteX0" fmla="*/ 55349 w 61372"/>
                  <a:gd name="connsiteY0" fmla="*/ 16082 h 38071"/>
                  <a:gd name="connsiteX1" fmla="*/ 25237 w 61372"/>
                  <a:gd name="connsiteY1" fmla="*/ -1304 h 38071"/>
                  <a:gd name="connsiteX2" fmla="*/ 9108 w 61372"/>
                  <a:gd name="connsiteY2" fmla="*/ -1304 h 38071"/>
                  <a:gd name="connsiteX3" fmla="*/ 472 w 61372"/>
                  <a:gd name="connsiteY3" fmla="*/ 3814 h 38071"/>
                  <a:gd name="connsiteX4" fmla="*/ 472 w 61372"/>
                  <a:gd name="connsiteY4" fmla="*/ 15054 h 38071"/>
                  <a:gd name="connsiteX5" fmla="*/ 30584 w 61372"/>
                  <a:gd name="connsiteY5" fmla="*/ 32453 h 38071"/>
                  <a:gd name="connsiteX6" fmla="*/ 46713 w 61372"/>
                  <a:gd name="connsiteY6" fmla="*/ 32453 h 38071"/>
                  <a:gd name="connsiteX7" fmla="*/ 55349 w 61372"/>
                  <a:gd name="connsiteY7" fmla="*/ 27322 h 38071"/>
                  <a:gd name="connsiteX8" fmla="*/ 55349 w 61372"/>
                  <a:gd name="connsiteY8" fmla="*/ 16082 h 380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2" h="38071">
                    <a:moveTo>
                      <a:pt x="55349" y="16082"/>
                    </a:moveTo>
                    <a:lnTo>
                      <a:pt x="25237" y="-1304"/>
                    </a:lnTo>
                    <a:cubicBezTo>
                      <a:pt x="20246" y="-4187"/>
                      <a:pt x="14099" y="-4187"/>
                      <a:pt x="9108" y="-1304"/>
                    </a:cubicBezTo>
                    <a:lnTo>
                      <a:pt x="472" y="3814"/>
                    </a:lnTo>
                    <a:cubicBezTo>
                      <a:pt x="-3859" y="6316"/>
                      <a:pt x="-3859" y="12564"/>
                      <a:pt x="472" y="15054"/>
                    </a:cubicBezTo>
                    <a:lnTo>
                      <a:pt x="30584" y="32453"/>
                    </a:lnTo>
                    <a:cubicBezTo>
                      <a:pt x="35575" y="35323"/>
                      <a:pt x="41722" y="35323"/>
                      <a:pt x="46713" y="32453"/>
                    </a:cubicBezTo>
                    <a:lnTo>
                      <a:pt x="55349" y="27322"/>
                    </a:lnTo>
                    <a:cubicBezTo>
                      <a:pt x="59680" y="24833"/>
                      <a:pt x="59680" y="18584"/>
                      <a:pt x="55349" y="16082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598" name="Freeform: Shape 1597">
                <a:extLst>
                  <a:ext uri="{FF2B5EF4-FFF2-40B4-BE49-F238E27FC236}">
                    <a16:creationId xmlns:a16="http://schemas.microsoft.com/office/drawing/2014/main" id="{2017ED67-B12C-A357-4183-942FFA726095}"/>
                  </a:ext>
                </a:extLst>
              </p:cNvPr>
              <p:cNvSpPr/>
              <p:nvPr/>
            </p:nvSpPr>
            <p:spPr>
              <a:xfrm flipV="1">
                <a:off x="9537675" y="1445951"/>
                <a:ext cx="61366" cy="38071"/>
              </a:xfrm>
              <a:custGeom>
                <a:avLst/>
                <a:gdLst>
                  <a:gd name="connsiteX0" fmla="*/ 55201 w 61366"/>
                  <a:gd name="connsiteY0" fmla="*/ 15969 h 38071"/>
                  <a:gd name="connsiteX1" fmla="*/ 25077 w 61366"/>
                  <a:gd name="connsiteY1" fmla="*/ -1418 h 38071"/>
                  <a:gd name="connsiteX2" fmla="*/ 8948 w 61366"/>
                  <a:gd name="connsiteY2" fmla="*/ -1418 h 38071"/>
                  <a:gd name="connsiteX3" fmla="*/ 312 w 61366"/>
                  <a:gd name="connsiteY3" fmla="*/ 3700 h 38071"/>
                  <a:gd name="connsiteX4" fmla="*/ 312 w 61366"/>
                  <a:gd name="connsiteY4" fmla="*/ 14940 h 38071"/>
                  <a:gd name="connsiteX5" fmla="*/ 30436 w 61366"/>
                  <a:gd name="connsiteY5" fmla="*/ 32339 h 38071"/>
                  <a:gd name="connsiteX6" fmla="*/ 46565 w 61366"/>
                  <a:gd name="connsiteY6" fmla="*/ 32339 h 38071"/>
                  <a:gd name="connsiteX7" fmla="*/ 55201 w 61366"/>
                  <a:gd name="connsiteY7" fmla="*/ 27208 h 38071"/>
                  <a:gd name="connsiteX8" fmla="*/ 55201 w 61366"/>
                  <a:gd name="connsiteY8" fmla="*/ 15969 h 380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66" h="38071">
                    <a:moveTo>
                      <a:pt x="55201" y="15969"/>
                    </a:moveTo>
                    <a:lnTo>
                      <a:pt x="25077" y="-1418"/>
                    </a:lnTo>
                    <a:cubicBezTo>
                      <a:pt x="20086" y="-4301"/>
                      <a:pt x="13939" y="-4301"/>
                      <a:pt x="8948" y="-1418"/>
                    </a:cubicBezTo>
                    <a:lnTo>
                      <a:pt x="312" y="3700"/>
                    </a:lnTo>
                    <a:cubicBezTo>
                      <a:pt x="-4006" y="6202"/>
                      <a:pt x="-4006" y="12451"/>
                      <a:pt x="312" y="14940"/>
                    </a:cubicBezTo>
                    <a:lnTo>
                      <a:pt x="30436" y="32339"/>
                    </a:lnTo>
                    <a:cubicBezTo>
                      <a:pt x="35427" y="35209"/>
                      <a:pt x="41574" y="35209"/>
                      <a:pt x="46565" y="32339"/>
                    </a:cubicBezTo>
                    <a:lnTo>
                      <a:pt x="55201" y="27208"/>
                    </a:lnTo>
                    <a:cubicBezTo>
                      <a:pt x="59519" y="24719"/>
                      <a:pt x="59519" y="18471"/>
                      <a:pt x="55201" y="15969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599" name="Freeform: Shape 1598">
                <a:extLst>
                  <a:ext uri="{FF2B5EF4-FFF2-40B4-BE49-F238E27FC236}">
                    <a16:creationId xmlns:a16="http://schemas.microsoft.com/office/drawing/2014/main" id="{E9ABBCBD-3869-78A1-987A-BD4824D5FABF}"/>
                  </a:ext>
                </a:extLst>
              </p:cNvPr>
              <p:cNvSpPr/>
              <p:nvPr/>
            </p:nvSpPr>
            <p:spPr>
              <a:xfrm flipV="1">
                <a:off x="9589428" y="1416068"/>
                <a:ext cx="61375" cy="38071"/>
              </a:xfrm>
              <a:custGeom>
                <a:avLst/>
                <a:gdLst>
                  <a:gd name="connsiteX0" fmla="*/ 55166 w 61375"/>
                  <a:gd name="connsiteY0" fmla="*/ 15942 h 38071"/>
                  <a:gd name="connsiteX1" fmla="*/ 25041 w 61375"/>
                  <a:gd name="connsiteY1" fmla="*/ -1445 h 38071"/>
                  <a:gd name="connsiteX2" fmla="*/ 8913 w 61375"/>
                  <a:gd name="connsiteY2" fmla="*/ -1445 h 38071"/>
                  <a:gd name="connsiteX3" fmla="*/ 276 w 61375"/>
                  <a:gd name="connsiteY3" fmla="*/ 3674 h 38071"/>
                  <a:gd name="connsiteX4" fmla="*/ 276 w 61375"/>
                  <a:gd name="connsiteY4" fmla="*/ 14913 h 38071"/>
                  <a:gd name="connsiteX5" fmla="*/ 30401 w 61375"/>
                  <a:gd name="connsiteY5" fmla="*/ 32312 h 38071"/>
                  <a:gd name="connsiteX6" fmla="*/ 46530 w 61375"/>
                  <a:gd name="connsiteY6" fmla="*/ 32312 h 38071"/>
                  <a:gd name="connsiteX7" fmla="*/ 55166 w 61375"/>
                  <a:gd name="connsiteY7" fmla="*/ 27181 h 38071"/>
                  <a:gd name="connsiteX8" fmla="*/ 55166 w 61375"/>
                  <a:gd name="connsiteY8" fmla="*/ 15942 h 380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5" h="38071">
                    <a:moveTo>
                      <a:pt x="55166" y="15942"/>
                    </a:moveTo>
                    <a:lnTo>
                      <a:pt x="25041" y="-1445"/>
                    </a:lnTo>
                    <a:cubicBezTo>
                      <a:pt x="20063" y="-4327"/>
                      <a:pt x="13904" y="-4327"/>
                      <a:pt x="8913" y="-1445"/>
                    </a:cubicBezTo>
                    <a:lnTo>
                      <a:pt x="276" y="3674"/>
                    </a:lnTo>
                    <a:cubicBezTo>
                      <a:pt x="-4042" y="6175"/>
                      <a:pt x="-4042" y="12424"/>
                      <a:pt x="276" y="14913"/>
                    </a:cubicBezTo>
                    <a:lnTo>
                      <a:pt x="30401" y="32312"/>
                    </a:lnTo>
                    <a:cubicBezTo>
                      <a:pt x="35392" y="35182"/>
                      <a:pt x="41539" y="35182"/>
                      <a:pt x="46530" y="32312"/>
                    </a:cubicBezTo>
                    <a:lnTo>
                      <a:pt x="55166" y="27181"/>
                    </a:lnTo>
                    <a:cubicBezTo>
                      <a:pt x="59496" y="24692"/>
                      <a:pt x="59496" y="18444"/>
                      <a:pt x="55166" y="15942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00" name="Freeform: Shape 1599">
                <a:extLst>
                  <a:ext uri="{FF2B5EF4-FFF2-40B4-BE49-F238E27FC236}">
                    <a16:creationId xmlns:a16="http://schemas.microsoft.com/office/drawing/2014/main" id="{ECB95E1C-CF75-5AAA-0FD5-8A89D70895B8}"/>
                  </a:ext>
                </a:extLst>
              </p:cNvPr>
              <p:cNvSpPr/>
              <p:nvPr/>
            </p:nvSpPr>
            <p:spPr>
              <a:xfrm flipV="1">
                <a:off x="9641183" y="1386188"/>
                <a:ext cx="61372" cy="38068"/>
              </a:xfrm>
              <a:custGeom>
                <a:avLst/>
                <a:gdLst>
                  <a:gd name="connsiteX0" fmla="*/ 55127 w 61372"/>
                  <a:gd name="connsiteY0" fmla="*/ 15915 h 38068"/>
                  <a:gd name="connsiteX1" fmla="*/ 25016 w 61372"/>
                  <a:gd name="connsiteY1" fmla="*/ -1471 h 38068"/>
                  <a:gd name="connsiteX2" fmla="*/ 8887 w 61372"/>
                  <a:gd name="connsiteY2" fmla="*/ -1471 h 38068"/>
                  <a:gd name="connsiteX3" fmla="*/ 251 w 61372"/>
                  <a:gd name="connsiteY3" fmla="*/ 3647 h 38068"/>
                  <a:gd name="connsiteX4" fmla="*/ 251 w 61372"/>
                  <a:gd name="connsiteY4" fmla="*/ 14887 h 38068"/>
                  <a:gd name="connsiteX5" fmla="*/ 30362 w 61372"/>
                  <a:gd name="connsiteY5" fmla="*/ 32273 h 38068"/>
                  <a:gd name="connsiteX6" fmla="*/ 46491 w 61372"/>
                  <a:gd name="connsiteY6" fmla="*/ 32273 h 38068"/>
                  <a:gd name="connsiteX7" fmla="*/ 55127 w 61372"/>
                  <a:gd name="connsiteY7" fmla="*/ 27155 h 38068"/>
                  <a:gd name="connsiteX8" fmla="*/ 55127 w 61372"/>
                  <a:gd name="connsiteY8" fmla="*/ 15915 h 38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2" h="38068">
                    <a:moveTo>
                      <a:pt x="55127" y="15915"/>
                    </a:moveTo>
                    <a:lnTo>
                      <a:pt x="25016" y="-1471"/>
                    </a:lnTo>
                    <a:cubicBezTo>
                      <a:pt x="20024" y="-4354"/>
                      <a:pt x="13878" y="-4354"/>
                      <a:pt x="8887" y="-1471"/>
                    </a:cubicBezTo>
                    <a:lnTo>
                      <a:pt x="251" y="3647"/>
                    </a:lnTo>
                    <a:cubicBezTo>
                      <a:pt x="-4080" y="6136"/>
                      <a:pt x="-4080" y="12384"/>
                      <a:pt x="251" y="14887"/>
                    </a:cubicBezTo>
                    <a:lnTo>
                      <a:pt x="30362" y="32273"/>
                    </a:lnTo>
                    <a:cubicBezTo>
                      <a:pt x="35353" y="35156"/>
                      <a:pt x="41500" y="35156"/>
                      <a:pt x="46491" y="32273"/>
                    </a:cubicBezTo>
                    <a:lnTo>
                      <a:pt x="55127" y="27155"/>
                    </a:lnTo>
                    <a:cubicBezTo>
                      <a:pt x="59458" y="24653"/>
                      <a:pt x="59458" y="18404"/>
                      <a:pt x="55127" y="15915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01" name="Freeform: Shape 1600">
                <a:extLst>
                  <a:ext uri="{FF2B5EF4-FFF2-40B4-BE49-F238E27FC236}">
                    <a16:creationId xmlns:a16="http://schemas.microsoft.com/office/drawing/2014/main" id="{41675E37-24D5-00B6-A60A-EA56C36EBD0E}"/>
                  </a:ext>
                </a:extLst>
              </p:cNvPr>
              <p:cNvSpPr/>
              <p:nvPr/>
            </p:nvSpPr>
            <p:spPr>
              <a:xfrm flipV="1">
                <a:off x="9692936" y="1356305"/>
                <a:ext cx="61372" cy="38068"/>
              </a:xfrm>
              <a:custGeom>
                <a:avLst/>
                <a:gdLst>
                  <a:gd name="connsiteX0" fmla="*/ 55092 w 61372"/>
                  <a:gd name="connsiteY0" fmla="*/ 15888 h 38068"/>
                  <a:gd name="connsiteX1" fmla="*/ 24980 w 61372"/>
                  <a:gd name="connsiteY1" fmla="*/ -1498 h 38068"/>
                  <a:gd name="connsiteX2" fmla="*/ 8851 w 61372"/>
                  <a:gd name="connsiteY2" fmla="*/ -1498 h 38068"/>
                  <a:gd name="connsiteX3" fmla="*/ 215 w 61372"/>
                  <a:gd name="connsiteY3" fmla="*/ 3620 h 38068"/>
                  <a:gd name="connsiteX4" fmla="*/ 215 w 61372"/>
                  <a:gd name="connsiteY4" fmla="*/ 14860 h 38068"/>
                  <a:gd name="connsiteX5" fmla="*/ 30327 w 61372"/>
                  <a:gd name="connsiteY5" fmla="*/ 32246 h 38068"/>
                  <a:gd name="connsiteX6" fmla="*/ 46456 w 61372"/>
                  <a:gd name="connsiteY6" fmla="*/ 32246 h 38068"/>
                  <a:gd name="connsiteX7" fmla="*/ 55092 w 61372"/>
                  <a:gd name="connsiteY7" fmla="*/ 27128 h 38068"/>
                  <a:gd name="connsiteX8" fmla="*/ 55092 w 61372"/>
                  <a:gd name="connsiteY8" fmla="*/ 15888 h 38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2" h="38068">
                    <a:moveTo>
                      <a:pt x="55092" y="15888"/>
                    </a:moveTo>
                    <a:lnTo>
                      <a:pt x="24980" y="-1498"/>
                    </a:lnTo>
                    <a:cubicBezTo>
                      <a:pt x="19989" y="-4381"/>
                      <a:pt x="13842" y="-4381"/>
                      <a:pt x="8851" y="-1498"/>
                    </a:cubicBezTo>
                    <a:lnTo>
                      <a:pt x="215" y="3620"/>
                    </a:lnTo>
                    <a:cubicBezTo>
                      <a:pt x="-4116" y="6122"/>
                      <a:pt x="-4116" y="12358"/>
                      <a:pt x="215" y="14860"/>
                    </a:cubicBezTo>
                    <a:lnTo>
                      <a:pt x="30327" y="32246"/>
                    </a:lnTo>
                    <a:cubicBezTo>
                      <a:pt x="35318" y="35129"/>
                      <a:pt x="41465" y="35129"/>
                      <a:pt x="46456" y="32246"/>
                    </a:cubicBezTo>
                    <a:lnTo>
                      <a:pt x="55092" y="27128"/>
                    </a:lnTo>
                    <a:cubicBezTo>
                      <a:pt x="59423" y="24626"/>
                      <a:pt x="59423" y="18377"/>
                      <a:pt x="55092" y="15888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02" name="Freeform: Shape 1601">
                <a:extLst>
                  <a:ext uri="{FF2B5EF4-FFF2-40B4-BE49-F238E27FC236}">
                    <a16:creationId xmlns:a16="http://schemas.microsoft.com/office/drawing/2014/main" id="{B6295BA0-9A68-53E7-083B-D29CEB9437CE}"/>
                  </a:ext>
                </a:extLst>
              </p:cNvPr>
              <p:cNvSpPr/>
              <p:nvPr/>
            </p:nvSpPr>
            <p:spPr>
              <a:xfrm flipV="1">
                <a:off x="8737947" y="1956964"/>
                <a:ext cx="82861" cy="50339"/>
              </a:xfrm>
              <a:custGeom>
                <a:avLst/>
                <a:gdLst>
                  <a:gd name="connsiteX0" fmla="*/ 77225 w 82861"/>
                  <a:gd name="connsiteY0" fmla="*/ 16433 h 50339"/>
                  <a:gd name="connsiteX1" fmla="*/ 47100 w 82861"/>
                  <a:gd name="connsiteY1" fmla="*/ -966 h 50339"/>
                  <a:gd name="connsiteX2" fmla="*/ 30971 w 82861"/>
                  <a:gd name="connsiteY2" fmla="*/ -966 h 50339"/>
                  <a:gd name="connsiteX3" fmla="*/ 860 w 82861"/>
                  <a:gd name="connsiteY3" fmla="*/ 16433 h 50339"/>
                  <a:gd name="connsiteX4" fmla="*/ 860 w 82861"/>
                  <a:gd name="connsiteY4" fmla="*/ 27673 h 50339"/>
                  <a:gd name="connsiteX5" fmla="*/ 30971 w 82861"/>
                  <a:gd name="connsiteY5" fmla="*/ 45059 h 50339"/>
                  <a:gd name="connsiteX6" fmla="*/ 47100 w 82861"/>
                  <a:gd name="connsiteY6" fmla="*/ 45059 h 50339"/>
                  <a:gd name="connsiteX7" fmla="*/ 77225 w 82861"/>
                  <a:gd name="connsiteY7" fmla="*/ 27673 h 50339"/>
                  <a:gd name="connsiteX8" fmla="*/ 77225 w 82861"/>
                  <a:gd name="connsiteY8" fmla="*/ 16433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9">
                    <a:moveTo>
                      <a:pt x="77225" y="16433"/>
                    </a:moveTo>
                    <a:lnTo>
                      <a:pt x="47100" y="-966"/>
                    </a:lnTo>
                    <a:cubicBezTo>
                      <a:pt x="42109" y="-3836"/>
                      <a:pt x="35962" y="-3836"/>
                      <a:pt x="30971" y="-966"/>
                    </a:cubicBezTo>
                    <a:lnTo>
                      <a:pt x="860" y="16433"/>
                    </a:lnTo>
                    <a:cubicBezTo>
                      <a:pt x="-3471" y="18922"/>
                      <a:pt x="-3471" y="25171"/>
                      <a:pt x="860" y="27673"/>
                    </a:cubicBezTo>
                    <a:lnTo>
                      <a:pt x="30971" y="45059"/>
                    </a:lnTo>
                    <a:cubicBezTo>
                      <a:pt x="35962" y="47942"/>
                      <a:pt x="42109" y="47942"/>
                      <a:pt x="47100" y="45059"/>
                    </a:cubicBezTo>
                    <a:lnTo>
                      <a:pt x="77225" y="27673"/>
                    </a:lnTo>
                    <a:cubicBezTo>
                      <a:pt x="81555" y="25171"/>
                      <a:pt x="81555" y="18922"/>
                      <a:pt x="77225" y="16433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03" name="Freeform: Shape 1602">
                <a:extLst>
                  <a:ext uri="{FF2B5EF4-FFF2-40B4-BE49-F238E27FC236}">
                    <a16:creationId xmlns:a16="http://schemas.microsoft.com/office/drawing/2014/main" id="{6E84A5A0-CA5E-7950-5912-9D011DC73E2E}"/>
                  </a:ext>
                </a:extLst>
              </p:cNvPr>
              <p:cNvSpPr/>
              <p:nvPr/>
            </p:nvSpPr>
            <p:spPr>
              <a:xfrm flipV="1">
                <a:off x="8789699" y="1927091"/>
                <a:ext cx="82861" cy="50339"/>
              </a:xfrm>
              <a:custGeom>
                <a:avLst/>
                <a:gdLst>
                  <a:gd name="connsiteX0" fmla="*/ 77189 w 82861"/>
                  <a:gd name="connsiteY0" fmla="*/ 16403 h 50339"/>
                  <a:gd name="connsiteX1" fmla="*/ 47078 w 82861"/>
                  <a:gd name="connsiteY1" fmla="*/ -983 h 50339"/>
                  <a:gd name="connsiteX2" fmla="*/ 30949 w 82861"/>
                  <a:gd name="connsiteY2" fmla="*/ -983 h 50339"/>
                  <a:gd name="connsiteX3" fmla="*/ 824 w 82861"/>
                  <a:gd name="connsiteY3" fmla="*/ 16403 h 50339"/>
                  <a:gd name="connsiteX4" fmla="*/ 824 w 82861"/>
                  <a:gd name="connsiteY4" fmla="*/ 27643 h 50339"/>
                  <a:gd name="connsiteX5" fmla="*/ 30949 w 82861"/>
                  <a:gd name="connsiteY5" fmla="*/ 45042 h 50339"/>
                  <a:gd name="connsiteX6" fmla="*/ 47078 w 82861"/>
                  <a:gd name="connsiteY6" fmla="*/ 45042 h 50339"/>
                  <a:gd name="connsiteX7" fmla="*/ 77189 w 82861"/>
                  <a:gd name="connsiteY7" fmla="*/ 27643 h 50339"/>
                  <a:gd name="connsiteX8" fmla="*/ 77189 w 82861"/>
                  <a:gd name="connsiteY8" fmla="*/ 16403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9">
                    <a:moveTo>
                      <a:pt x="77189" y="16403"/>
                    </a:moveTo>
                    <a:lnTo>
                      <a:pt x="47078" y="-983"/>
                    </a:lnTo>
                    <a:cubicBezTo>
                      <a:pt x="42087" y="-3866"/>
                      <a:pt x="35940" y="-3866"/>
                      <a:pt x="30949" y="-983"/>
                    </a:cubicBezTo>
                    <a:lnTo>
                      <a:pt x="824" y="16403"/>
                    </a:lnTo>
                    <a:cubicBezTo>
                      <a:pt x="-3507" y="18905"/>
                      <a:pt x="-3507" y="25154"/>
                      <a:pt x="824" y="27643"/>
                    </a:cubicBezTo>
                    <a:lnTo>
                      <a:pt x="30949" y="45042"/>
                    </a:lnTo>
                    <a:cubicBezTo>
                      <a:pt x="35940" y="47912"/>
                      <a:pt x="42087" y="47912"/>
                      <a:pt x="47078" y="45042"/>
                    </a:cubicBezTo>
                    <a:lnTo>
                      <a:pt x="77189" y="27643"/>
                    </a:lnTo>
                    <a:cubicBezTo>
                      <a:pt x="81520" y="25154"/>
                      <a:pt x="81520" y="18905"/>
                      <a:pt x="77189" y="16403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04" name="Freeform: Shape 1603">
                <a:extLst>
                  <a:ext uri="{FF2B5EF4-FFF2-40B4-BE49-F238E27FC236}">
                    <a16:creationId xmlns:a16="http://schemas.microsoft.com/office/drawing/2014/main" id="{2C662C7D-E3EE-2D75-A3F7-6759973AA7C7}"/>
                  </a:ext>
                </a:extLst>
              </p:cNvPr>
              <p:cNvSpPr/>
              <p:nvPr/>
            </p:nvSpPr>
            <p:spPr>
              <a:xfrm flipV="1">
                <a:off x="8841461" y="1897211"/>
                <a:ext cx="82851" cy="50336"/>
              </a:xfrm>
              <a:custGeom>
                <a:avLst/>
                <a:gdLst>
                  <a:gd name="connsiteX0" fmla="*/ 77144 w 82851"/>
                  <a:gd name="connsiteY0" fmla="*/ 16377 h 50336"/>
                  <a:gd name="connsiteX1" fmla="*/ 47033 w 82851"/>
                  <a:gd name="connsiteY1" fmla="*/ -1010 h 50336"/>
                  <a:gd name="connsiteX2" fmla="*/ 30904 w 82851"/>
                  <a:gd name="connsiteY2" fmla="*/ -1010 h 50336"/>
                  <a:gd name="connsiteX3" fmla="*/ 780 w 82851"/>
                  <a:gd name="connsiteY3" fmla="*/ 16377 h 50336"/>
                  <a:gd name="connsiteX4" fmla="*/ 780 w 82851"/>
                  <a:gd name="connsiteY4" fmla="*/ 27616 h 50336"/>
                  <a:gd name="connsiteX5" fmla="*/ 30904 w 82851"/>
                  <a:gd name="connsiteY5" fmla="*/ 45002 h 50336"/>
                  <a:gd name="connsiteX6" fmla="*/ 47033 w 82851"/>
                  <a:gd name="connsiteY6" fmla="*/ 45002 h 50336"/>
                  <a:gd name="connsiteX7" fmla="*/ 77144 w 82851"/>
                  <a:gd name="connsiteY7" fmla="*/ 27616 h 50336"/>
                  <a:gd name="connsiteX8" fmla="*/ 77144 w 82851"/>
                  <a:gd name="connsiteY8" fmla="*/ 16377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7144" y="16377"/>
                    </a:moveTo>
                    <a:lnTo>
                      <a:pt x="47033" y="-1010"/>
                    </a:lnTo>
                    <a:cubicBezTo>
                      <a:pt x="42042" y="-3893"/>
                      <a:pt x="35895" y="-3893"/>
                      <a:pt x="30904" y="-1010"/>
                    </a:cubicBezTo>
                    <a:lnTo>
                      <a:pt x="780" y="16377"/>
                    </a:lnTo>
                    <a:cubicBezTo>
                      <a:pt x="-3539" y="18879"/>
                      <a:pt x="-3539" y="25127"/>
                      <a:pt x="780" y="27616"/>
                    </a:cubicBezTo>
                    <a:lnTo>
                      <a:pt x="30904" y="45002"/>
                    </a:lnTo>
                    <a:cubicBezTo>
                      <a:pt x="35895" y="47885"/>
                      <a:pt x="42042" y="47885"/>
                      <a:pt x="47033" y="45002"/>
                    </a:cubicBezTo>
                    <a:lnTo>
                      <a:pt x="77144" y="27616"/>
                    </a:lnTo>
                    <a:cubicBezTo>
                      <a:pt x="81475" y="25127"/>
                      <a:pt x="81475" y="18879"/>
                      <a:pt x="77144" y="16377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05" name="Freeform: Shape 1604">
                <a:extLst>
                  <a:ext uri="{FF2B5EF4-FFF2-40B4-BE49-F238E27FC236}">
                    <a16:creationId xmlns:a16="http://schemas.microsoft.com/office/drawing/2014/main" id="{6B96D04F-350B-7FB0-9C6C-8EA3449017CA}"/>
                  </a:ext>
                </a:extLst>
              </p:cNvPr>
              <p:cNvSpPr/>
              <p:nvPr/>
            </p:nvSpPr>
            <p:spPr>
              <a:xfrm flipV="1">
                <a:off x="8893214" y="1867328"/>
                <a:ext cx="82851" cy="50336"/>
              </a:xfrm>
              <a:custGeom>
                <a:avLst/>
                <a:gdLst>
                  <a:gd name="connsiteX0" fmla="*/ 77109 w 82851"/>
                  <a:gd name="connsiteY0" fmla="*/ 16350 h 50336"/>
                  <a:gd name="connsiteX1" fmla="*/ 46998 w 82851"/>
                  <a:gd name="connsiteY1" fmla="*/ -1036 h 50336"/>
                  <a:gd name="connsiteX2" fmla="*/ 30869 w 82851"/>
                  <a:gd name="connsiteY2" fmla="*/ -1036 h 50336"/>
                  <a:gd name="connsiteX3" fmla="*/ 744 w 82851"/>
                  <a:gd name="connsiteY3" fmla="*/ 16350 h 50336"/>
                  <a:gd name="connsiteX4" fmla="*/ 744 w 82851"/>
                  <a:gd name="connsiteY4" fmla="*/ 27589 h 50336"/>
                  <a:gd name="connsiteX5" fmla="*/ 30869 w 82851"/>
                  <a:gd name="connsiteY5" fmla="*/ 44976 h 50336"/>
                  <a:gd name="connsiteX6" fmla="*/ 46998 w 82851"/>
                  <a:gd name="connsiteY6" fmla="*/ 44976 h 50336"/>
                  <a:gd name="connsiteX7" fmla="*/ 77109 w 82851"/>
                  <a:gd name="connsiteY7" fmla="*/ 27589 h 50336"/>
                  <a:gd name="connsiteX8" fmla="*/ 77109 w 82851"/>
                  <a:gd name="connsiteY8" fmla="*/ 16350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7109" y="16350"/>
                    </a:moveTo>
                    <a:lnTo>
                      <a:pt x="46998" y="-1036"/>
                    </a:lnTo>
                    <a:cubicBezTo>
                      <a:pt x="42007" y="-3919"/>
                      <a:pt x="35860" y="-3919"/>
                      <a:pt x="30869" y="-1036"/>
                    </a:cubicBezTo>
                    <a:lnTo>
                      <a:pt x="744" y="16350"/>
                    </a:lnTo>
                    <a:cubicBezTo>
                      <a:pt x="-3574" y="18852"/>
                      <a:pt x="-3574" y="25088"/>
                      <a:pt x="744" y="27589"/>
                    </a:cubicBezTo>
                    <a:lnTo>
                      <a:pt x="30869" y="44976"/>
                    </a:lnTo>
                    <a:cubicBezTo>
                      <a:pt x="35860" y="47859"/>
                      <a:pt x="42007" y="47859"/>
                      <a:pt x="46998" y="44976"/>
                    </a:cubicBezTo>
                    <a:lnTo>
                      <a:pt x="77109" y="27589"/>
                    </a:lnTo>
                    <a:cubicBezTo>
                      <a:pt x="81440" y="25088"/>
                      <a:pt x="81440" y="18852"/>
                      <a:pt x="77109" y="16350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06" name="Freeform: Shape 1605">
                <a:extLst>
                  <a:ext uri="{FF2B5EF4-FFF2-40B4-BE49-F238E27FC236}">
                    <a16:creationId xmlns:a16="http://schemas.microsoft.com/office/drawing/2014/main" id="{F17D6BA9-2063-96D2-51F6-0665B7ECDC3B}"/>
                  </a:ext>
                </a:extLst>
              </p:cNvPr>
              <p:cNvSpPr/>
              <p:nvPr/>
            </p:nvSpPr>
            <p:spPr>
              <a:xfrm flipV="1">
                <a:off x="8944970" y="1837445"/>
                <a:ext cx="82851" cy="50336"/>
              </a:xfrm>
              <a:custGeom>
                <a:avLst/>
                <a:gdLst>
                  <a:gd name="connsiteX0" fmla="*/ 77083 w 82851"/>
                  <a:gd name="connsiteY0" fmla="*/ 16323 h 50336"/>
                  <a:gd name="connsiteX1" fmla="*/ 46959 w 82851"/>
                  <a:gd name="connsiteY1" fmla="*/ -1063 h 50336"/>
                  <a:gd name="connsiteX2" fmla="*/ 30830 w 82851"/>
                  <a:gd name="connsiteY2" fmla="*/ -1063 h 50336"/>
                  <a:gd name="connsiteX3" fmla="*/ 718 w 82851"/>
                  <a:gd name="connsiteY3" fmla="*/ 16323 h 50336"/>
                  <a:gd name="connsiteX4" fmla="*/ 718 w 82851"/>
                  <a:gd name="connsiteY4" fmla="*/ 27563 h 50336"/>
                  <a:gd name="connsiteX5" fmla="*/ 30830 w 82851"/>
                  <a:gd name="connsiteY5" fmla="*/ 44949 h 50336"/>
                  <a:gd name="connsiteX6" fmla="*/ 46959 w 82851"/>
                  <a:gd name="connsiteY6" fmla="*/ 44949 h 50336"/>
                  <a:gd name="connsiteX7" fmla="*/ 77083 w 82851"/>
                  <a:gd name="connsiteY7" fmla="*/ 27563 h 50336"/>
                  <a:gd name="connsiteX8" fmla="*/ 77083 w 82851"/>
                  <a:gd name="connsiteY8" fmla="*/ 16323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7083" y="16323"/>
                    </a:moveTo>
                    <a:lnTo>
                      <a:pt x="46959" y="-1063"/>
                    </a:lnTo>
                    <a:cubicBezTo>
                      <a:pt x="41968" y="-3946"/>
                      <a:pt x="35821" y="-3946"/>
                      <a:pt x="30830" y="-1063"/>
                    </a:cubicBezTo>
                    <a:lnTo>
                      <a:pt x="718" y="16323"/>
                    </a:lnTo>
                    <a:cubicBezTo>
                      <a:pt x="-3612" y="18812"/>
                      <a:pt x="-3612" y="25061"/>
                      <a:pt x="718" y="27563"/>
                    </a:cubicBezTo>
                    <a:lnTo>
                      <a:pt x="30830" y="44949"/>
                    </a:lnTo>
                    <a:cubicBezTo>
                      <a:pt x="35821" y="47832"/>
                      <a:pt x="41968" y="47832"/>
                      <a:pt x="46959" y="44949"/>
                    </a:cubicBezTo>
                    <a:lnTo>
                      <a:pt x="77083" y="27563"/>
                    </a:lnTo>
                    <a:cubicBezTo>
                      <a:pt x="81401" y="25061"/>
                      <a:pt x="81401" y="18812"/>
                      <a:pt x="77083" y="16323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07" name="Freeform: Shape 1606">
                <a:extLst>
                  <a:ext uri="{FF2B5EF4-FFF2-40B4-BE49-F238E27FC236}">
                    <a16:creationId xmlns:a16="http://schemas.microsoft.com/office/drawing/2014/main" id="{55D324EA-C016-D9BA-43B6-AAF35A1DF583}"/>
                  </a:ext>
                </a:extLst>
              </p:cNvPr>
              <p:cNvSpPr/>
              <p:nvPr/>
            </p:nvSpPr>
            <p:spPr>
              <a:xfrm flipV="1">
                <a:off x="8996722" y="1807561"/>
                <a:ext cx="82851" cy="50339"/>
              </a:xfrm>
              <a:custGeom>
                <a:avLst/>
                <a:gdLst>
                  <a:gd name="connsiteX0" fmla="*/ 77048 w 82851"/>
                  <a:gd name="connsiteY0" fmla="*/ 16300 h 50339"/>
                  <a:gd name="connsiteX1" fmla="*/ 46924 w 82851"/>
                  <a:gd name="connsiteY1" fmla="*/ -1099 h 50339"/>
                  <a:gd name="connsiteX2" fmla="*/ 30795 w 82851"/>
                  <a:gd name="connsiteY2" fmla="*/ -1099 h 50339"/>
                  <a:gd name="connsiteX3" fmla="*/ 683 w 82851"/>
                  <a:gd name="connsiteY3" fmla="*/ 16300 h 50339"/>
                  <a:gd name="connsiteX4" fmla="*/ 683 w 82851"/>
                  <a:gd name="connsiteY4" fmla="*/ 27539 h 50339"/>
                  <a:gd name="connsiteX5" fmla="*/ 30795 w 82851"/>
                  <a:gd name="connsiteY5" fmla="*/ 44926 h 50339"/>
                  <a:gd name="connsiteX6" fmla="*/ 46924 w 82851"/>
                  <a:gd name="connsiteY6" fmla="*/ 44926 h 50339"/>
                  <a:gd name="connsiteX7" fmla="*/ 77048 w 82851"/>
                  <a:gd name="connsiteY7" fmla="*/ 27539 h 50339"/>
                  <a:gd name="connsiteX8" fmla="*/ 77048 w 82851"/>
                  <a:gd name="connsiteY8" fmla="*/ 16300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77048" y="16300"/>
                    </a:moveTo>
                    <a:lnTo>
                      <a:pt x="46924" y="-1099"/>
                    </a:lnTo>
                    <a:cubicBezTo>
                      <a:pt x="41933" y="-3969"/>
                      <a:pt x="35786" y="-3969"/>
                      <a:pt x="30795" y="-1099"/>
                    </a:cubicBezTo>
                    <a:lnTo>
                      <a:pt x="683" y="16300"/>
                    </a:lnTo>
                    <a:cubicBezTo>
                      <a:pt x="-3648" y="18789"/>
                      <a:pt x="-3648" y="25037"/>
                      <a:pt x="683" y="27539"/>
                    </a:cubicBezTo>
                    <a:lnTo>
                      <a:pt x="30795" y="44926"/>
                    </a:lnTo>
                    <a:cubicBezTo>
                      <a:pt x="35786" y="47808"/>
                      <a:pt x="41933" y="47808"/>
                      <a:pt x="46924" y="44926"/>
                    </a:cubicBezTo>
                    <a:lnTo>
                      <a:pt x="77048" y="27539"/>
                    </a:lnTo>
                    <a:cubicBezTo>
                      <a:pt x="81366" y="25037"/>
                      <a:pt x="81366" y="18789"/>
                      <a:pt x="77048" y="16300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08" name="Freeform: Shape 1607">
                <a:extLst>
                  <a:ext uri="{FF2B5EF4-FFF2-40B4-BE49-F238E27FC236}">
                    <a16:creationId xmlns:a16="http://schemas.microsoft.com/office/drawing/2014/main" id="{B027673C-9C7F-A4EF-DC21-0E13B3F9BBBD}"/>
                  </a:ext>
                </a:extLst>
              </p:cNvPr>
              <p:cNvSpPr/>
              <p:nvPr/>
            </p:nvSpPr>
            <p:spPr>
              <a:xfrm flipV="1">
                <a:off x="9048475" y="1777688"/>
                <a:ext cx="82861" cy="50339"/>
              </a:xfrm>
              <a:custGeom>
                <a:avLst/>
                <a:gdLst>
                  <a:gd name="connsiteX0" fmla="*/ 77013 w 82861"/>
                  <a:gd name="connsiteY0" fmla="*/ 16270 h 50339"/>
                  <a:gd name="connsiteX1" fmla="*/ 46888 w 82861"/>
                  <a:gd name="connsiteY1" fmla="*/ -1116 h 50339"/>
                  <a:gd name="connsiteX2" fmla="*/ 30759 w 82861"/>
                  <a:gd name="connsiteY2" fmla="*/ -1116 h 50339"/>
                  <a:gd name="connsiteX3" fmla="*/ 648 w 82861"/>
                  <a:gd name="connsiteY3" fmla="*/ 16270 h 50339"/>
                  <a:gd name="connsiteX4" fmla="*/ 648 w 82861"/>
                  <a:gd name="connsiteY4" fmla="*/ 27509 h 50339"/>
                  <a:gd name="connsiteX5" fmla="*/ 30759 w 82861"/>
                  <a:gd name="connsiteY5" fmla="*/ 44908 h 50339"/>
                  <a:gd name="connsiteX6" fmla="*/ 46888 w 82861"/>
                  <a:gd name="connsiteY6" fmla="*/ 44908 h 50339"/>
                  <a:gd name="connsiteX7" fmla="*/ 77013 w 82861"/>
                  <a:gd name="connsiteY7" fmla="*/ 27509 h 50339"/>
                  <a:gd name="connsiteX8" fmla="*/ 77013 w 82861"/>
                  <a:gd name="connsiteY8" fmla="*/ 16270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9">
                    <a:moveTo>
                      <a:pt x="77013" y="16270"/>
                    </a:moveTo>
                    <a:lnTo>
                      <a:pt x="46888" y="-1116"/>
                    </a:lnTo>
                    <a:cubicBezTo>
                      <a:pt x="41897" y="-3999"/>
                      <a:pt x="35750" y="-3999"/>
                      <a:pt x="30759" y="-1116"/>
                    </a:cubicBezTo>
                    <a:lnTo>
                      <a:pt x="648" y="16270"/>
                    </a:lnTo>
                    <a:cubicBezTo>
                      <a:pt x="-3683" y="18772"/>
                      <a:pt x="-3683" y="25020"/>
                      <a:pt x="648" y="27509"/>
                    </a:cubicBezTo>
                    <a:lnTo>
                      <a:pt x="30759" y="44908"/>
                    </a:lnTo>
                    <a:cubicBezTo>
                      <a:pt x="35750" y="47779"/>
                      <a:pt x="41897" y="47779"/>
                      <a:pt x="46888" y="44908"/>
                    </a:cubicBezTo>
                    <a:lnTo>
                      <a:pt x="77013" y="27509"/>
                    </a:lnTo>
                    <a:cubicBezTo>
                      <a:pt x="81343" y="25020"/>
                      <a:pt x="81343" y="18772"/>
                      <a:pt x="77013" y="16270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09" name="Freeform: Shape 1608">
                <a:extLst>
                  <a:ext uri="{FF2B5EF4-FFF2-40B4-BE49-F238E27FC236}">
                    <a16:creationId xmlns:a16="http://schemas.microsoft.com/office/drawing/2014/main" id="{6DE7F169-09E8-DF79-1942-1352D3ACFC26}"/>
                  </a:ext>
                </a:extLst>
              </p:cNvPr>
              <p:cNvSpPr/>
              <p:nvPr/>
            </p:nvSpPr>
            <p:spPr>
              <a:xfrm flipV="1">
                <a:off x="9100227" y="1747808"/>
                <a:ext cx="82861" cy="50336"/>
              </a:xfrm>
              <a:custGeom>
                <a:avLst/>
                <a:gdLst>
                  <a:gd name="connsiteX0" fmla="*/ 76977 w 82861"/>
                  <a:gd name="connsiteY0" fmla="*/ 16243 h 50336"/>
                  <a:gd name="connsiteX1" fmla="*/ 46866 w 82861"/>
                  <a:gd name="connsiteY1" fmla="*/ -1143 h 50336"/>
                  <a:gd name="connsiteX2" fmla="*/ 30737 w 82861"/>
                  <a:gd name="connsiteY2" fmla="*/ -1143 h 50336"/>
                  <a:gd name="connsiteX3" fmla="*/ 612 w 82861"/>
                  <a:gd name="connsiteY3" fmla="*/ 16243 h 50336"/>
                  <a:gd name="connsiteX4" fmla="*/ 612 w 82861"/>
                  <a:gd name="connsiteY4" fmla="*/ 27483 h 50336"/>
                  <a:gd name="connsiteX5" fmla="*/ 30737 w 82861"/>
                  <a:gd name="connsiteY5" fmla="*/ 44869 h 50336"/>
                  <a:gd name="connsiteX6" fmla="*/ 46866 w 82861"/>
                  <a:gd name="connsiteY6" fmla="*/ 44869 h 50336"/>
                  <a:gd name="connsiteX7" fmla="*/ 76977 w 82861"/>
                  <a:gd name="connsiteY7" fmla="*/ 27483 h 50336"/>
                  <a:gd name="connsiteX8" fmla="*/ 76977 w 82861"/>
                  <a:gd name="connsiteY8" fmla="*/ 16243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76977" y="16243"/>
                    </a:moveTo>
                    <a:lnTo>
                      <a:pt x="46866" y="-1143"/>
                    </a:lnTo>
                    <a:cubicBezTo>
                      <a:pt x="41875" y="-4026"/>
                      <a:pt x="35728" y="-4026"/>
                      <a:pt x="30737" y="-1143"/>
                    </a:cubicBezTo>
                    <a:lnTo>
                      <a:pt x="612" y="16243"/>
                    </a:lnTo>
                    <a:cubicBezTo>
                      <a:pt x="-3718" y="18745"/>
                      <a:pt x="-3718" y="24981"/>
                      <a:pt x="612" y="27483"/>
                    </a:cubicBezTo>
                    <a:lnTo>
                      <a:pt x="30737" y="44869"/>
                    </a:lnTo>
                    <a:cubicBezTo>
                      <a:pt x="35728" y="47752"/>
                      <a:pt x="41875" y="47752"/>
                      <a:pt x="46866" y="44869"/>
                    </a:cubicBezTo>
                    <a:lnTo>
                      <a:pt x="76977" y="27483"/>
                    </a:lnTo>
                    <a:cubicBezTo>
                      <a:pt x="81308" y="24981"/>
                      <a:pt x="81308" y="18745"/>
                      <a:pt x="76977" y="16243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10" name="Freeform: Shape 1609">
                <a:extLst>
                  <a:ext uri="{FF2B5EF4-FFF2-40B4-BE49-F238E27FC236}">
                    <a16:creationId xmlns:a16="http://schemas.microsoft.com/office/drawing/2014/main" id="{C5222A62-C7F6-7583-B317-03E72F9AABF0}"/>
                  </a:ext>
                </a:extLst>
              </p:cNvPr>
              <p:cNvSpPr/>
              <p:nvPr/>
            </p:nvSpPr>
            <p:spPr>
              <a:xfrm flipV="1">
                <a:off x="9151989" y="1717925"/>
                <a:ext cx="82851" cy="50336"/>
              </a:xfrm>
              <a:custGeom>
                <a:avLst/>
                <a:gdLst>
                  <a:gd name="connsiteX0" fmla="*/ 76933 w 82851"/>
                  <a:gd name="connsiteY0" fmla="*/ 16217 h 50336"/>
                  <a:gd name="connsiteX1" fmla="*/ 46821 w 82851"/>
                  <a:gd name="connsiteY1" fmla="*/ -1170 h 50336"/>
                  <a:gd name="connsiteX2" fmla="*/ 30692 w 82851"/>
                  <a:gd name="connsiteY2" fmla="*/ -1170 h 50336"/>
                  <a:gd name="connsiteX3" fmla="*/ 568 w 82851"/>
                  <a:gd name="connsiteY3" fmla="*/ 16217 h 50336"/>
                  <a:gd name="connsiteX4" fmla="*/ 568 w 82851"/>
                  <a:gd name="connsiteY4" fmla="*/ 27456 h 50336"/>
                  <a:gd name="connsiteX5" fmla="*/ 30692 w 82851"/>
                  <a:gd name="connsiteY5" fmla="*/ 44842 h 50336"/>
                  <a:gd name="connsiteX6" fmla="*/ 46821 w 82851"/>
                  <a:gd name="connsiteY6" fmla="*/ 44842 h 50336"/>
                  <a:gd name="connsiteX7" fmla="*/ 76933 w 82851"/>
                  <a:gd name="connsiteY7" fmla="*/ 27456 h 50336"/>
                  <a:gd name="connsiteX8" fmla="*/ 76933 w 82851"/>
                  <a:gd name="connsiteY8" fmla="*/ 16217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933" y="16217"/>
                    </a:moveTo>
                    <a:lnTo>
                      <a:pt x="46821" y="-1170"/>
                    </a:lnTo>
                    <a:cubicBezTo>
                      <a:pt x="41830" y="-4053"/>
                      <a:pt x="35683" y="-4053"/>
                      <a:pt x="30692" y="-1170"/>
                    </a:cubicBezTo>
                    <a:lnTo>
                      <a:pt x="568" y="16217"/>
                    </a:lnTo>
                    <a:cubicBezTo>
                      <a:pt x="-3751" y="18718"/>
                      <a:pt x="-3751" y="24954"/>
                      <a:pt x="568" y="27456"/>
                    </a:cubicBezTo>
                    <a:lnTo>
                      <a:pt x="30692" y="44842"/>
                    </a:lnTo>
                    <a:cubicBezTo>
                      <a:pt x="35683" y="47725"/>
                      <a:pt x="41830" y="47725"/>
                      <a:pt x="46821" y="44842"/>
                    </a:cubicBezTo>
                    <a:lnTo>
                      <a:pt x="76933" y="27456"/>
                    </a:lnTo>
                    <a:cubicBezTo>
                      <a:pt x="81263" y="24954"/>
                      <a:pt x="81263" y="18718"/>
                      <a:pt x="76933" y="16217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11" name="Freeform: Shape 1610">
                <a:extLst>
                  <a:ext uri="{FF2B5EF4-FFF2-40B4-BE49-F238E27FC236}">
                    <a16:creationId xmlns:a16="http://schemas.microsoft.com/office/drawing/2014/main" id="{76EF11A8-113D-2B05-5DDA-0AD2E09DE797}"/>
                  </a:ext>
                </a:extLst>
              </p:cNvPr>
              <p:cNvSpPr/>
              <p:nvPr/>
            </p:nvSpPr>
            <p:spPr>
              <a:xfrm flipV="1">
                <a:off x="9203742" y="1688042"/>
                <a:ext cx="82851" cy="50339"/>
              </a:xfrm>
              <a:custGeom>
                <a:avLst/>
                <a:gdLst>
                  <a:gd name="connsiteX0" fmla="*/ 76897 w 82851"/>
                  <a:gd name="connsiteY0" fmla="*/ 16193 h 50339"/>
                  <a:gd name="connsiteX1" fmla="*/ 46786 w 82851"/>
                  <a:gd name="connsiteY1" fmla="*/ -1206 h 50339"/>
                  <a:gd name="connsiteX2" fmla="*/ 30657 w 82851"/>
                  <a:gd name="connsiteY2" fmla="*/ -1206 h 50339"/>
                  <a:gd name="connsiteX3" fmla="*/ 532 w 82851"/>
                  <a:gd name="connsiteY3" fmla="*/ 16193 h 50339"/>
                  <a:gd name="connsiteX4" fmla="*/ 532 w 82851"/>
                  <a:gd name="connsiteY4" fmla="*/ 27433 h 50339"/>
                  <a:gd name="connsiteX5" fmla="*/ 30657 w 82851"/>
                  <a:gd name="connsiteY5" fmla="*/ 44819 h 50339"/>
                  <a:gd name="connsiteX6" fmla="*/ 46786 w 82851"/>
                  <a:gd name="connsiteY6" fmla="*/ 44819 h 50339"/>
                  <a:gd name="connsiteX7" fmla="*/ 76897 w 82851"/>
                  <a:gd name="connsiteY7" fmla="*/ 27433 h 50339"/>
                  <a:gd name="connsiteX8" fmla="*/ 76897 w 82851"/>
                  <a:gd name="connsiteY8" fmla="*/ 16193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76897" y="16193"/>
                    </a:moveTo>
                    <a:lnTo>
                      <a:pt x="46786" y="-1206"/>
                    </a:lnTo>
                    <a:cubicBezTo>
                      <a:pt x="41795" y="-4076"/>
                      <a:pt x="35648" y="-4076"/>
                      <a:pt x="30657" y="-1206"/>
                    </a:cubicBezTo>
                    <a:lnTo>
                      <a:pt x="532" y="16193"/>
                    </a:lnTo>
                    <a:cubicBezTo>
                      <a:pt x="-3786" y="18682"/>
                      <a:pt x="-3786" y="24931"/>
                      <a:pt x="532" y="27433"/>
                    </a:cubicBezTo>
                    <a:lnTo>
                      <a:pt x="30657" y="44819"/>
                    </a:lnTo>
                    <a:cubicBezTo>
                      <a:pt x="35648" y="47702"/>
                      <a:pt x="41795" y="47702"/>
                      <a:pt x="46786" y="44819"/>
                    </a:cubicBezTo>
                    <a:lnTo>
                      <a:pt x="76897" y="27433"/>
                    </a:lnTo>
                    <a:cubicBezTo>
                      <a:pt x="81228" y="24931"/>
                      <a:pt x="81228" y="18682"/>
                      <a:pt x="76897" y="16193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12" name="Freeform: Shape 1611">
                <a:extLst>
                  <a:ext uri="{FF2B5EF4-FFF2-40B4-BE49-F238E27FC236}">
                    <a16:creationId xmlns:a16="http://schemas.microsoft.com/office/drawing/2014/main" id="{53744763-CE56-C28E-5FAD-0C418F146A8E}"/>
                  </a:ext>
                </a:extLst>
              </p:cNvPr>
              <p:cNvSpPr/>
              <p:nvPr/>
            </p:nvSpPr>
            <p:spPr>
              <a:xfrm flipV="1">
                <a:off x="9255497" y="1658159"/>
                <a:ext cx="82851" cy="50339"/>
              </a:xfrm>
              <a:custGeom>
                <a:avLst/>
                <a:gdLst>
                  <a:gd name="connsiteX0" fmla="*/ 76871 w 82851"/>
                  <a:gd name="connsiteY0" fmla="*/ 16154 h 50339"/>
                  <a:gd name="connsiteX1" fmla="*/ 46747 w 82851"/>
                  <a:gd name="connsiteY1" fmla="*/ -1233 h 50339"/>
                  <a:gd name="connsiteX2" fmla="*/ 30618 w 82851"/>
                  <a:gd name="connsiteY2" fmla="*/ -1233 h 50339"/>
                  <a:gd name="connsiteX3" fmla="*/ 507 w 82851"/>
                  <a:gd name="connsiteY3" fmla="*/ 16154 h 50339"/>
                  <a:gd name="connsiteX4" fmla="*/ 507 w 82851"/>
                  <a:gd name="connsiteY4" fmla="*/ 27393 h 50339"/>
                  <a:gd name="connsiteX5" fmla="*/ 30618 w 82851"/>
                  <a:gd name="connsiteY5" fmla="*/ 44792 h 50339"/>
                  <a:gd name="connsiteX6" fmla="*/ 46747 w 82851"/>
                  <a:gd name="connsiteY6" fmla="*/ 44792 h 50339"/>
                  <a:gd name="connsiteX7" fmla="*/ 76871 w 82851"/>
                  <a:gd name="connsiteY7" fmla="*/ 27393 h 50339"/>
                  <a:gd name="connsiteX8" fmla="*/ 76871 w 82851"/>
                  <a:gd name="connsiteY8" fmla="*/ 16154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76871" y="16154"/>
                    </a:moveTo>
                    <a:lnTo>
                      <a:pt x="46747" y="-1233"/>
                    </a:lnTo>
                    <a:cubicBezTo>
                      <a:pt x="41756" y="-4103"/>
                      <a:pt x="35609" y="-4103"/>
                      <a:pt x="30618" y="-1233"/>
                    </a:cubicBezTo>
                    <a:lnTo>
                      <a:pt x="507" y="16154"/>
                    </a:lnTo>
                    <a:cubicBezTo>
                      <a:pt x="-3824" y="18656"/>
                      <a:pt x="-3824" y="24904"/>
                      <a:pt x="507" y="27393"/>
                    </a:cubicBezTo>
                    <a:lnTo>
                      <a:pt x="30618" y="44792"/>
                    </a:lnTo>
                    <a:cubicBezTo>
                      <a:pt x="35609" y="47675"/>
                      <a:pt x="41756" y="47675"/>
                      <a:pt x="46747" y="44792"/>
                    </a:cubicBezTo>
                    <a:lnTo>
                      <a:pt x="76871" y="27393"/>
                    </a:lnTo>
                    <a:cubicBezTo>
                      <a:pt x="81189" y="24904"/>
                      <a:pt x="81189" y="18656"/>
                      <a:pt x="76871" y="16154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13" name="Freeform: Shape 1612">
                <a:extLst>
                  <a:ext uri="{FF2B5EF4-FFF2-40B4-BE49-F238E27FC236}">
                    <a16:creationId xmlns:a16="http://schemas.microsoft.com/office/drawing/2014/main" id="{2E35F79A-973E-3CFD-1E80-53C25CEDE7DA}"/>
                  </a:ext>
                </a:extLst>
              </p:cNvPr>
              <p:cNvSpPr/>
              <p:nvPr/>
            </p:nvSpPr>
            <p:spPr>
              <a:xfrm flipV="1">
                <a:off x="9307259" y="1598405"/>
                <a:ext cx="134604" cy="80219"/>
              </a:xfrm>
              <a:custGeom>
                <a:avLst/>
                <a:gdLst>
                  <a:gd name="connsiteX0" fmla="*/ 128562 w 134604"/>
                  <a:gd name="connsiteY0" fmla="*/ 57246 h 80219"/>
                  <a:gd name="connsiteX1" fmla="*/ 98437 w 134604"/>
                  <a:gd name="connsiteY1" fmla="*/ 74632 h 80219"/>
                  <a:gd name="connsiteX2" fmla="*/ 82308 w 134604"/>
                  <a:gd name="connsiteY2" fmla="*/ 74632 h 80219"/>
                  <a:gd name="connsiteX3" fmla="*/ 444 w 134604"/>
                  <a:gd name="connsiteY3" fmla="*/ 27401 h 80219"/>
                  <a:gd name="connsiteX4" fmla="*/ -2795 w 134604"/>
                  <a:gd name="connsiteY4" fmla="*/ 21762 h 80219"/>
                  <a:gd name="connsiteX5" fmla="*/ 444 w 134604"/>
                  <a:gd name="connsiteY5" fmla="*/ 16123 h 80219"/>
                  <a:gd name="connsiteX6" fmla="*/ 30556 w 134604"/>
                  <a:gd name="connsiteY6" fmla="*/ -1263 h 80219"/>
                  <a:gd name="connsiteX7" fmla="*/ 46685 w 134604"/>
                  <a:gd name="connsiteY7" fmla="*/ -1263 h 80219"/>
                  <a:gd name="connsiteX8" fmla="*/ 76809 w 134604"/>
                  <a:gd name="connsiteY8" fmla="*/ 16123 h 80219"/>
                  <a:gd name="connsiteX9" fmla="*/ 76847 w 134604"/>
                  <a:gd name="connsiteY9" fmla="*/ 16161 h 80219"/>
                  <a:gd name="connsiteX10" fmla="*/ 128562 w 134604"/>
                  <a:gd name="connsiteY10" fmla="*/ 46006 h 80219"/>
                  <a:gd name="connsiteX11" fmla="*/ 128562 w 134604"/>
                  <a:gd name="connsiteY11" fmla="*/ 57246 h 80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34604" h="80219">
                    <a:moveTo>
                      <a:pt x="128562" y="57246"/>
                    </a:moveTo>
                    <a:lnTo>
                      <a:pt x="98437" y="74632"/>
                    </a:lnTo>
                    <a:cubicBezTo>
                      <a:pt x="93446" y="77515"/>
                      <a:pt x="87299" y="77515"/>
                      <a:pt x="82308" y="74632"/>
                    </a:cubicBezTo>
                    <a:lnTo>
                      <a:pt x="444" y="27401"/>
                    </a:lnTo>
                    <a:cubicBezTo>
                      <a:pt x="-1728" y="26144"/>
                      <a:pt x="-2807" y="23947"/>
                      <a:pt x="-2795" y="21762"/>
                    </a:cubicBezTo>
                    <a:cubicBezTo>
                      <a:pt x="-2807" y="19578"/>
                      <a:pt x="-1728" y="17380"/>
                      <a:pt x="444" y="16123"/>
                    </a:cubicBezTo>
                    <a:lnTo>
                      <a:pt x="30556" y="-1263"/>
                    </a:lnTo>
                    <a:cubicBezTo>
                      <a:pt x="35547" y="-4146"/>
                      <a:pt x="41694" y="-4146"/>
                      <a:pt x="46685" y="-1263"/>
                    </a:cubicBezTo>
                    <a:lnTo>
                      <a:pt x="76809" y="16123"/>
                    </a:lnTo>
                    <a:lnTo>
                      <a:pt x="76847" y="16161"/>
                    </a:lnTo>
                    <a:lnTo>
                      <a:pt x="128562" y="46006"/>
                    </a:lnTo>
                    <a:cubicBezTo>
                      <a:pt x="132892" y="48508"/>
                      <a:pt x="132892" y="54744"/>
                      <a:pt x="128562" y="57246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14" name="Freeform: Shape 1613">
                <a:extLst>
                  <a:ext uri="{FF2B5EF4-FFF2-40B4-BE49-F238E27FC236}">
                    <a16:creationId xmlns:a16="http://schemas.microsoft.com/office/drawing/2014/main" id="{2CA88E77-0640-EE3B-3B73-21CA29E56CDD}"/>
                  </a:ext>
                </a:extLst>
              </p:cNvPr>
              <p:cNvSpPr/>
              <p:nvPr/>
            </p:nvSpPr>
            <p:spPr>
              <a:xfrm flipV="1">
                <a:off x="9580198" y="1470580"/>
                <a:ext cx="82851" cy="50336"/>
              </a:xfrm>
              <a:custGeom>
                <a:avLst/>
                <a:gdLst>
                  <a:gd name="connsiteX0" fmla="*/ 76650 w 82851"/>
                  <a:gd name="connsiteY0" fmla="*/ 15996 h 50336"/>
                  <a:gd name="connsiteX1" fmla="*/ 46526 w 82851"/>
                  <a:gd name="connsiteY1" fmla="*/ -1391 h 50336"/>
                  <a:gd name="connsiteX2" fmla="*/ 30397 w 82851"/>
                  <a:gd name="connsiteY2" fmla="*/ -1391 h 50336"/>
                  <a:gd name="connsiteX3" fmla="*/ 285 w 82851"/>
                  <a:gd name="connsiteY3" fmla="*/ 15996 h 50336"/>
                  <a:gd name="connsiteX4" fmla="*/ 285 w 82851"/>
                  <a:gd name="connsiteY4" fmla="*/ 27235 h 50336"/>
                  <a:gd name="connsiteX5" fmla="*/ 30397 w 82851"/>
                  <a:gd name="connsiteY5" fmla="*/ 44622 h 50336"/>
                  <a:gd name="connsiteX6" fmla="*/ 46526 w 82851"/>
                  <a:gd name="connsiteY6" fmla="*/ 44622 h 50336"/>
                  <a:gd name="connsiteX7" fmla="*/ 76650 w 82851"/>
                  <a:gd name="connsiteY7" fmla="*/ 27235 h 50336"/>
                  <a:gd name="connsiteX8" fmla="*/ 76650 w 82851"/>
                  <a:gd name="connsiteY8" fmla="*/ 15996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650" y="15996"/>
                    </a:moveTo>
                    <a:lnTo>
                      <a:pt x="46526" y="-1391"/>
                    </a:lnTo>
                    <a:cubicBezTo>
                      <a:pt x="41535" y="-4273"/>
                      <a:pt x="35388" y="-4273"/>
                      <a:pt x="30397" y="-1391"/>
                    </a:cubicBezTo>
                    <a:lnTo>
                      <a:pt x="285" y="15996"/>
                    </a:lnTo>
                    <a:cubicBezTo>
                      <a:pt x="-4046" y="18498"/>
                      <a:pt x="-4046" y="24746"/>
                      <a:pt x="285" y="27235"/>
                    </a:cubicBezTo>
                    <a:lnTo>
                      <a:pt x="30397" y="44622"/>
                    </a:lnTo>
                    <a:cubicBezTo>
                      <a:pt x="35388" y="47504"/>
                      <a:pt x="41535" y="47504"/>
                      <a:pt x="46526" y="44622"/>
                    </a:cubicBezTo>
                    <a:lnTo>
                      <a:pt x="76650" y="27235"/>
                    </a:lnTo>
                    <a:cubicBezTo>
                      <a:pt x="80968" y="24746"/>
                      <a:pt x="80968" y="18498"/>
                      <a:pt x="76650" y="15996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15" name="Freeform: Shape 1614">
                <a:extLst>
                  <a:ext uri="{FF2B5EF4-FFF2-40B4-BE49-F238E27FC236}">
                    <a16:creationId xmlns:a16="http://schemas.microsoft.com/office/drawing/2014/main" id="{A2EFB75D-5874-6530-8DB2-2FA5D8B55CD2}"/>
                  </a:ext>
                </a:extLst>
              </p:cNvPr>
              <p:cNvSpPr/>
              <p:nvPr/>
            </p:nvSpPr>
            <p:spPr>
              <a:xfrm flipV="1">
                <a:off x="9631951" y="1440697"/>
                <a:ext cx="82851" cy="50336"/>
              </a:xfrm>
              <a:custGeom>
                <a:avLst/>
                <a:gdLst>
                  <a:gd name="connsiteX0" fmla="*/ 76615 w 82851"/>
                  <a:gd name="connsiteY0" fmla="*/ 15969 h 50336"/>
                  <a:gd name="connsiteX1" fmla="*/ 46490 w 82851"/>
                  <a:gd name="connsiteY1" fmla="*/ -1417 h 50336"/>
                  <a:gd name="connsiteX2" fmla="*/ 30361 w 82851"/>
                  <a:gd name="connsiteY2" fmla="*/ -1417 h 50336"/>
                  <a:gd name="connsiteX3" fmla="*/ 250 w 82851"/>
                  <a:gd name="connsiteY3" fmla="*/ 15969 h 50336"/>
                  <a:gd name="connsiteX4" fmla="*/ 250 w 82851"/>
                  <a:gd name="connsiteY4" fmla="*/ 27209 h 50336"/>
                  <a:gd name="connsiteX5" fmla="*/ 30361 w 82851"/>
                  <a:gd name="connsiteY5" fmla="*/ 44595 h 50336"/>
                  <a:gd name="connsiteX6" fmla="*/ 46490 w 82851"/>
                  <a:gd name="connsiteY6" fmla="*/ 44595 h 50336"/>
                  <a:gd name="connsiteX7" fmla="*/ 76615 w 82851"/>
                  <a:gd name="connsiteY7" fmla="*/ 27209 h 50336"/>
                  <a:gd name="connsiteX8" fmla="*/ 76615 w 82851"/>
                  <a:gd name="connsiteY8" fmla="*/ 15969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615" y="15969"/>
                    </a:moveTo>
                    <a:lnTo>
                      <a:pt x="46490" y="-1417"/>
                    </a:lnTo>
                    <a:cubicBezTo>
                      <a:pt x="41499" y="-4300"/>
                      <a:pt x="35352" y="-4300"/>
                      <a:pt x="30361" y="-1417"/>
                    </a:cubicBezTo>
                    <a:lnTo>
                      <a:pt x="250" y="15969"/>
                    </a:lnTo>
                    <a:cubicBezTo>
                      <a:pt x="-4081" y="18471"/>
                      <a:pt x="-4081" y="24707"/>
                      <a:pt x="250" y="27209"/>
                    </a:cubicBezTo>
                    <a:lnTo>
                      <a:pt x="30361" y="44595"/>
                    </a:lnTo>
                    <a:cubicBezTo>
                      <a:pt x="35352" y="47478"/>
                      <a:pt x="41499" y="47478"/>
                      <a:pt x="46490" y="44595"/>
                    </a:cubicBezTo>
                    <a:lnTo>
                      <a:pt x="76615" y="27209"/>
                    </a:lnTo>
                    <a:cubicBezTo>
                      <a:pt x="80933" y="24707"/>
                      <a:pt x="80933" y="18471"/>
                      <a:pt x="76615" y="15969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16" name="Freeform: Shape 1615">
                <a:extLst>
                  <a:ext uri="{FF2B5EF4-FFF2-40B4-BE49-F238E27FC236}">
                    <a16:creationId xmlns:a16="http://schemas.microsoft.com/office/drawing/2014/main" id="{FAD2FD26-9909-5603-41F6-C7347EA30072}"/>
                  </a:ext>
                </a:extLst>
              </p:cNvPr>
              <p:cNvSpPr/>
              <p:nvPr/>
            </p:nvSpPr>
            <p:spPr>
              <a:xfrm flipV="1">
                <a:off x="9683703" y="1410814"/>
                <a:ext cx="82861" cy="50336"/>
              </a:xfrm>
              <a:custGeom>
                <a:avLst/>
                <a:gdLst>
                  <a:gd name="connsiteX0" fmla="*/ 76579 w 82861"/>
                  <a:gd name="connsiteY0" fmla="*/ 15942 h 50336"/>
                  <a:gd name="connsiteX1" fmla="*/ 46455 w 82861"/>
                  <a:gd name="connsiteY1" fmla="*/ -1444 h 50336"/>
                  <a:gd name="connsiteX2" fmla="*/ 30326 w 82861"/>
                  <a:gd name="connsiteY2" fmla="*/ -1444 h 50336"/>
                  <a:gd name="connsiteX3" fmla="*/ 214 w 82861"/>
                  <a:gd name="connsiteY3" fmla="*/ 15942 h 50336"/>
                  <a:gd name="connsiteX4" fmla="*/ 214 w 82861"/>
                  <a:gd name="connsiteY4" fmla="*/ 27182 h 50336"/>
                  <a:gd name="connsiteX5" fmla="*/ 30326 w 82861"/>
                  <a:gd name="connsiteY5" fmla="*/ 44568 h 50336"/>
                  <a:gd name="connsiteX6" fmla="*/ 46455 w 82861"/>
                  <a:gd name="connsiteY6" fmla="*/ 44568 h 50336"/>
                  <a:gd name="connsiteX7" fmla="*/ 76579 w 82861"/>
                  <a:gd name="connsiteY7" fmla="*/ 27182 h 50336"/>
                  <a:gd name="connsiteX8" fmla="*/ 76579 w 82861"/>
                  <a:gd name="connsiteY8" fmla="*/ 15942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76579" y="15942"/>
                    </a:moveTo>
                    <a:lnTo>
                      <a:pt x="46455" y="-1444"/>
                    </a:lnTo>
                    <a:cubicBezTo>
                      <a:pt x="41464" y="-4327"/>
                      <a:pt x="35317" y="-4327"/>
                      <a:pt x="30326" y="-1444"/>
                    </a:cubicBezTo>
                    <a:lnTo>
                      <a:pt x="214" y="15942"/>
                    </a:lnTo>
                    <a:cubicBezTo>
                      <a:pt x="-4117" y="18432"/>
                      <a:pt x="-4117" y="24680"/>
                      <a:pt x="214" y="27182"/>
                    </a:cubicBezTo>
                    <a:lnTo>
                      <a:pt x="30326" y="44568"/>
                    </a:lnTo>
                    <a:cubicBezTo>
                      <a:pt x="35317" y="47451"/>
                      <a:pt x="41464" y="47451"/>
                      <a:pt x="46455" y="44568"/>
                    </a:cubicBezTo>
                    <a:lnTo>
                      <a:pt x="76579" y="27182"/>
                    </a:lnTo>
                    <a:cubicBezTo>
                      <a:pt x="80910" y="24680"/>
                      <a:pt x="80910" y="18432"/>
                      <a:pt x="76579" y="15942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17" name="Freeform: Shape 1616">
                <a:extLst>
                  <a:ext uri="{FF2B5EF4-FFF2-40B4-BE49-F238E27FC236}">
                    <a16:creationId xmlns:a16="http://schemas.microsoft.com/office/drawing/2014/main" id="{33443236-4D83-4B4E-7AD1-AEFDDD7E8354}"/>
                  </a:ext>
                </a:extLst>
              </p:cNvPr>
              <p:cNvSpPr/>
              <p:nvPr/>
            </p:nvSpPr>
            <p:spPr>
              <a:xfrm flipV="1">
                <a:off x="9376744" y="1539515"/>
                <a:ext cx="61372" cy="38081"/>
              </a:xfrm>
              <a:custGeom>
                <a:avLst/>
                <a:gdLst>
                  <a:gd name="connsiteX0" fmla="*/ 55308 w 61372"/>
                  <a:gd name="connsiteY0" fmla="*/ 16065 h 38081"/>
                  <a:gd name="connsiteX1" fmla="*/ 25196 w 61372"/>
                  <a:gd name="connsiteY1" fmla="*/ -1334 h 38081"/>
                  <a:gd name="connsiteX2" fmla="*/ 9067 w 61372"/>
                  <a:gd name="connsiteY2" fmla="*/ -1334 h 38081"/>
                  <a:gd name="connsiteX3" fmla="*/ 431 w 61372"/>
                  <a:gd name="connsiteY3" fmla="*/ 3796 h 38081"/>
                  <a:gd name="connsiteX4" fmla="*/ 431 w 61372"/>
                  <a:gd name="connsiteY4" fmla="*/ 15036 h 38081"/>
                  <a:gd name="connsiteX5" fmla="*/ 30543 w 61372"/>
                  <a:gd name="connsiteY5" fmla="*/ 32422 h 38081"/>
                  <a:gd name="connsiteX6" fmla="*/ 46672 w 61372"/>
                  <a:gd name="connsiteY6" fmla="*/ 32422 h 38081"/>
                  <a:gd name="connsiteX7" fmla="*/ 55308 w 61372"/>
                  <a:gd name="connsiteY7" fmla="*/ 27291 h 38081"/>
                  <a:gd name="connsiteX8" fmla="*/ 55308 w 61372"/>
                  <a:gd name="connsiteY8" fmla="*/ 16065 h 380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2" h="38081">
                    <a:moveTo>
                      <a:pt x="55308" y="16065"/>
                    </a:moveTo>
                    <a:lnTo>
                      <a:pt x="25196" y="-1334"/>
                    </a:lnTo>
                    <a:cubicBezTo>
                      <a:pt x="20205" y="-4217"/>
                      <a:pt x="14058" y="-4217"/>
                      <a:pt x="9067" y="-1334"/>
                    </a:cubicBezTo>
                    <a:lnTo>
                      <a:pt x="431" y="3796"/>
                    </a:lnTo>
                    <a:cubicBezTo>
                      <a:pt x="-3900" y="6286"/>
                      <a:pt x="-3900" y="12534"/>
                      <a:pt x="431" y="15036"/>
                    </a:cubicBezTo>
                    <a:lnTo>
                      <a:pt x="30543" y="32422"/>
                    </a:lnTo>
                    <a:cubicBezTo>
                      <a:pt x="35534" y="35305"/>
                      <a:pt x="41681" y="35305"/>
                      <a:pt x="46672" y="32422"/>
                    </a:cubicBezTo>
                    <a:lnTo>
                      <a:pt x="55308" y="27291"/>
                    </a:lnTo>
                    <a:cubicBezTo>
                      <a:pt x="59638" y="24802"/>
                      <a:pt x="59638" y="18554"/>
                      <a:pt x="55308" y="16065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18" name="Freeform: Shape 1617">
                <a:extLst>
                  <a:ext uri="{FF2B5EF4-FFF2-40B4-BE49-F238E27FC236}">
                    <a16:creationId xmlns:a16="http://schemas.microsoft.com/office/drawing/2014/main" id="{9A4B92AC-8968-191D-9EC4-75389A2FA1EF}"/>
                  </a:ext>
                </a:extLst>
              </p:cNvPr>
              <p:cNvSpPr/>
              <p:nvPr/>
            </p:nvSpPr>
            <p:spPr>
              <a:xfrm flipV="1">
                <a:off x="9428497" y="1509632"/>
                <a:ext cx="61375" cy="38080"/>
              </a:xfrm>
              <a:custGeom>
                <a:avLst/>
                <a:gdLst>
                  <a:gd name="connsiteX0" fmla="*/ 55285 w 61375"/>
                  <a:gd name="connsiteY0" fmla="*/ 16025 h 38080"/>
                  <a:gd name="connsiteX1" fmla="*/ 25161 w 61375"/>
                  <a:gd name="connsiteY1" fmla="*/ -1361 h 38080"/>
                  <a:gd name="connsiteX2" fmla="*/ 9032 w 61375"/>
                  <a:gd name="connsiteY2" fmla="*/ -1361 h 38080"/>
                  <a:gd name="connsiteX3" fmla="*/ 396 w 61375"/>
                  <a:gd name="connsiteY3" fmla="*/ 3757 h 38080"/>
                  <a:gd name="connsiteX4" fmla="*/ 396 w 61375"/>
                  <a:gd name="connsiteY4" fmla="*/ 14996 h 38080"/>
                  <a:gd name="connsiteX5" fmla="*/ 30507 w 61375"/>
                  <a:gd name="connsiteY5" fmla="*/ 32396 h 38080"/>
                  <a:gd name="connsiteX6" fmla="*/ 46636 w 61375"/>
                  <a:gd name="connsiteY6" fmla="*/ 32396 h 38080"/>
                  <a:gd name="connsiteX7" fmla="*/ 55285 w 61375"/>
                  <a:gd name="connsiteY7" fmla="*/ 27265 h 38080"/>
                  <a:gd name="connsiteX8" fmla="*/ 55285 w 61375"/>
                  <a:gd name="connsiteY8" fmla="*/ 16025 h 38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5" h="38080">
                    <a:moveTo>
                      <a:pt x="55285" y="16025"/>
                    </a:moveTo>
                    <a:lnTo>
                      <a:pt x="25161" y="-1361"/>
                    </a:lnTo>
                    <a:cubicBezTo>
                      <a:pt x="20169" y="-4244"/>
                      <a:pt x="14023" y="-4244"/>
                      <a:pt x="9032" y="-1361"/>
                    </a:cubicBezTo>
                    <a:lnTo>
                      <a:pt x="396" y="3757"/>
                    </a:lnTo>
                    <a:cubicBezTo>
                      <a:pt x="-3935" y="6259"/>
                      <a:pt x="-3935" y="12507"/>
                      <a:pt x="396" y="14996"/>
                    </a:cubicBezTo>
                    <a:lnTo>
                      <a:pt x="30507" y="32396"/>
                    </a:lnTo>
                    <a:cubicBezTo>
                      <a:pt x="35498" y="35278"/>
                      <a:pt x="41645" y="35278"/>
                      <a:pt x="46636" y="32396"/>
                    </a:cubicBezTo>
                    <a:lnTo>
                      <a:pt x="55285" y="27265"/>
                    </a:lnTo>
                    <a:cubicBezTo>
                      <a:pt x="59603" y="24776"/>
                      <a:pt x="59603" y="18527"/>
                      <a:pt x="55285" y="16025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19" name="Freeform: Shape 1618">
                <a:extLst>
                  <a:ext uri="{FF2B5EF4-FFF2-40B4-BE49-F238E27FC236}">
                    <a16:creationId xmlns:a16="http://schemas.microsoft.com/office/drawing/2014/main" id="{BD8A6F8F-EB33-8B0A-91B5-6BFFD263843E}"/>
                  </a:ext>
                </a:extLst>
              </p:cNvPr>
              <p:cNvSpPr/>
              <p:nvPr/>
            </p:nvSpPr>
            <p:spPr>
              <a:xfrm flipV="1">
                <a:off x="9480249" y="1479762"/>
                <a:ext cx="61375" cy="38068"/>
              </a:xfrm>
              <a:custGeom>
                <a:avLst/>
                <a:gdLst>
                  <a:gd name="connsiteX0" fmla="*/ 55250 w 61375"/>
                  <a:gd name="connsiteY0" fmla="*/ 15999 h 38068"/>
                  <a:gd name="connsiteX1" fmla="*/ 25125 w 61375"/>
                  <a:gd name="connsiteY1" fmla="*/ -1388 h 38068"/>
                  <a:gd name="connsiteX2" fmla="*/ 8996 w 61375"/>
                  <a:gd name="connsiteY2" fmla="*/ -1388 h 38068"/>
                  <a:gd name="connsiteX3" fmla="*/ 360 w 61375"/>
                  <a:gd name="connsiteY3" fmla="*/ 3730 h 38068"/>
                  <a:gd name="connsiteX4" fmla="*/ 360 w 61375"/>
                  <a:gd name="connsiteY4" fmla="*/ 14970 h 38068"/>
                  <a:gd name="connsiteX5" fmla="*/ 30485 w 61375"/>
                  <a:gd name="connsiteY5" fmla="*/ 32356 h 38068"/>
                  <a:gd name="connsiteX6" fmla="*/ 46614 w 61375"/>
                  <a:gd name="connsiteY6" fmla="*/ 32356 h 38068"/>
                  <a:gd name="connsiteX7" fmla="*/ 55250 w 61375"/>
                  <a:gd name="connsiteY7" fmla="*/ 27238 h 38068"/>
                  <a:gd name="connsiteX8" fmla="*/ 55250 w 61375"/>
                  <a:gd name="connsiteY8" fmla="*/ 15999 h 38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5" h="38068">
                    <a:moveTo>
                      <a:pt x="55250" y="15999"/>
                    </a:moveTo>
                    <a:lnTo>
                      <a:pt x="25125" y="-1388"/>
                    </a:lnTo>
                    <a:cubicBezTo>
                      <a:pt x="20134" y="-4271"/>
                      <a:pt x="13988" y="-4271"/>
                      <a:pt x="8996" y="-1388"/>
                    </a:cubicBezTo>
                    <a:lnTo>
                      <a:pt x="360" y="3730"/>
                    </a:lnTo>
                    <a:cubicBezTo>
                      <a:pt x="-3970" y="6232"/>
                      <a:pt x="-3970" y="12481"/>
                      <a:pt x="360" y="14970"/>
                    </a:cubicBezTo>
                    <a:lnTo>
                      <a:pt x="30485" y="32356"/>
                    </a:lnTo>
                    <a:cubicBezTo>
                      <a:pt x="35476" y="35239"/>
                      <a:pt x="41623" y="35239"/>
                      <a:pt x="46614" y="32356"/>
                    </a:cubicBezTo>
                    <a:lnTo>
                      <a:pt x="55250" y="27238"/>
                    </a:lnTo>
                    <a:cubicBezTo>
                      <a:pt x="59568" y="24736"/>
                      <a:pt x="59568" y="18500"/>
                      <a:pt x="55250" y="15999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20" name="Freeform: Shape 1619">
                <a:extLst>
                  <a:ext uri="{FF2B5EF4-FFF2-40B4-BE49-F238E27FC236}">
                    <a16:creationId xmlns:a16="http://schemas.microsoft.com/office/drawing/2014/main" id="{33314945-099C-E61F-C95B-8760FF43EDC8}"/>
                  </a:ext>
                </a:extLst>
              </p:cNvPr>
              <p:cNvSpPr/>
              <p:nvPr/>
            </p:nvSpPr>
            <p:spPr>
              <a:xfrm flipV="1">
                <a:off x="9419273" y="1564150"/>
                <a:ext cx="82851" cy="50339"/>
              </a:xfrm>
              <a:custGeom>
                <a:avLst/>
                <a:gdLst>
                  <a:gd name="connsiteX0" fmla="*/ 76750 w 82851"/>
                  <a:gd name="connsiteY0" fmla="*/ 16079 h 50339"/>
                  <a:gd name="connsiteX1" fmla="*/ 46639 w 82851"/>
                  <a:gd name="connsiteY1" fmla="*/ -1307 h 50339"/>
                  <a:gd name="connsiteX2" fmla="*/ 30510 w 82851"/>
                  <a:gd name="connsiteY2" fmla="*/ -1307 h 50339"/>
                  <a:gd name="connsiteX3" fmla="*/ 385 w 82851"/>
                  <a:gd name="connsiteY3" fmla="*/ 16079 h 50339"/>
                  <a:gd name="connsiteX4" fmla="*/ 385 w 82851"/>
                  <a:gd name="connsiteY4" fmla="*/ 27332 h 50339"/>
                  <a:gd name="connsiteX5" fmla="*/ 30510 w 82851"/>
                  <a:gd name="connsiteY5" fmla="*/ 44718 h 50339"/>
                  <a:gd name="connsiteX6" fmla="*/ 46639 w 82851"/>
                  <a:gd name="connsiteY6" fmla="*/ 44718 h 50339"/>
                  <a:gd name="connsiteX7" fmla="*/ 76750 w 82851"/>
                  <a:gd name="connsiteY7" fmla="*/ 27332 h 50339"/>
                  <a:gd name="connsiteX8" fmla="*/ 76750 w 82851"/>
                  <a:gd name="connsiteY8" fmla="*/ 16079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76750" y="16079"/>
                    </a:moveTo>
                    <a:lnTo>
                      <a:pt x="46639" y="-1307"/>
                    </a:lnTo>
                    <a:cubicBezTo>
                      <a:pt x="41648" y="-4190"/>
                      <a:pt x="35501" y="-4190"/>
                      <a:pt x="30510" y="-1307"/>
                    </a:cubicBezTo>
                    <a:lnTo>
                      <a:pt x="385" y="16079"/>
                    </a:lnTo>
                    <a:cubicBezTo>
                      <a:pt x="-3933" y="18581"/>
                      <a:pt x="-3933" y="24830"/>
                      <a:pt x="385" y="27332"/>
                    </a:cubicBezTo>
                    <a:lnTo>
                      <a:pt x="30510" y="44718"/>
                    </a:lnTo>
                    <a:cubicBezTo>
                      <a:pt x="35501" y="47588"/>
                      <a:pt x="41648" y="47588"/>
                      <a:pt x="46639" y="44718"/>
                    </a:cubicBezTo>
                    <a:lnTo>
                      <a:pt x="76750" y="27332"/>
                    </a:lnTo>
                    <a:cubicBezTo>
                      <a:pt x="81081" y="24830"/>
                      <a:pt x="81081" y="18581"/>
                      <a:pt x="76750" y="16079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21" name="Freeform: Shape 1620">
                <a:extLst>
                  <a:ext uri="{FF2B5EF4-FFF2-40B4-BE49-F238E27FC236}">
                    <a16:creationId xmlns:a16="http://schemas.microsoft.com/office/drawing/2014/main" id="{1197C93C-3536-723C-D1AC-453A5507C97A}"/>
                  </a:ext>
                </a:extLst>
              </p:cNvPr>
              <p:cNvSpPr/>
              <p:nvPr/>
            </p:nvSpPr>
            <p:spPr>
              <a:xfrm flipV="1">
                <a:off x="9471026" y="1534270"/>
                <a:ext cx="82851" cy="50336"/>
              </a:xfrm>
              <a:custGeom>
                <a:avLst/>
                <a:gdLst>
                  <a:gd name="connsiteX0" fmla="*/ 76715 w 82851"/>
                  <a:gd name="connsiteY0" fmla="*/ 16053 h 50336"/>
                  <a:gd name="connsiteX1" fmla="*/ 46603 w 82851"/>
                  <a:gd name="connsiteY1" fmla="*/ -1334 h 50336"/>
                  <a:gd name="connsiteX2" fmla="*/ 30474 w 82851"/>
                  <a:gd name="connsiteY2" fmla="*/ -1334 h 50336"/>
                  <a:gd name="connsiteX3" fmla="*/ 350 w 82851"/>
                  <a:gd name="connsiteY3" fmla="*/ 16053 h 50336"/>
                  <a:gd name="connsiteX4" fmla="*/ 350 w 82851"/>
                  <a:gd name="connsiteY4" fmla="*/ 27292 h 50336"/>
                  <a:gd name="connsiteX5" fmla="*/ 30474 w 82851"/>
                  <a:gd name="connsiteY5" fmla="*/ 44678 h 50336"/>
                  <a:gd name="connsiteX6" fmla="*/ 46603 w 82851"/>
                  <a:gd name="connsiteY6" fmla="*/ 44678 h 50336"/>
                  <a:gd name="connsiteX7" fmla="*/ 76715 w 82851"/>
                  <a:gd name="connsiteY7" fmla="*/ 27292 h 50336"/>
                  <a:gd name="connsiteX8" fmla="*/ 76715 w 82851"/>
                  <a:gd name="connsiteY8" fmla="*/ 16053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715" y="16053"/>
                    </a:moveTo>
                    <a:lnTo>
                      <a:pt x="46603" y="-1334"/>
                    </a:lnTo>
                    <a:cubicBezTo>
                      <a:pt x="41612" y="-4217"/>
                      <a:pt x="35465" y="-4217"/>
                      <a:pt x="30474" y="-1334"/>
                    </a:cubicBezTo>
                    <a:lnTo>
                      <a:pt x="350" y="16053"/>
                    </a:lnTo>
                    <a:cubicBezTo>
                      <a:pt x="-3968" y="18554"/>
                      <a:pt x="-3968" y="24790"/>
                      <a:pt x="350" y="27292"/>
                    </a:cubicBezTo>
                    <a:lnTo>
                      <a:pt x="30474" y="44678"/>
                    </a:lnTo>
                    <a:cubicBezTo>
                      <a:pt x="35465" y="47561"/>
                      <a:pt x="41612" y="47561"/>
                      <a:pt x="46603" y="44678"/>
                    </a:cubicBezTo>
                    <a:lnTo>
                      <a:pt x="76715" y="27292"/>
                    </a:lnTo>
                    <a:cubicBezTo>
                      <a:pt x="81046" y="24790"/>
                      <a:pt x="81046" y="18554"/>
                      <a:pt x="76715" y="16053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22" name="Freeform: Shape 1621">
                <a:extLst>
                  <a:ext uri="{FF2B5EF4-FFF2-40B4-BE49-F238E27FC236}">
                    <a16:creationId xmlns:a16="http://schemas.microsoft.com/office/drawing/2014/main" id="{C950684F-F64E-5114-B4F7-F4F00DB36719}"/>
                  </a:ext>
                </a:extLst>
              </p:cNvPr>
              <p:cNvSpPr/>
              <p:nvPr/>
            </p:nvSpPr>
            <p:spPr>
              <a:xfrm flipV="1">
                <a:off x="9522781" y="1504387"/>
                <a:ext cx="82848" cy="50336"/>
              </a:xfrm>
              <a:custGeom>
                <a:avLst/>
                <a:gdLst>
                  <a:gd name="connsiteX0" fmla="*/ 76676 w 82848"/>
                  <a:gd name="connsiteY0" fmla="*/ 16026 h 50336"/>
                  <a:gd name="connsiteX1" fmla="*/ 46565 w 82848"/>
                  <a:gd name="connsiteY1" fmla="*/ -1360 h 50336"/>
                  <a:gd name="connsiteX2" fmla="*/ 30436 w 82848"/>
                  <a:gd name="connsiteY2" fmla="*/ -1360 h 50336"/>
                  <a:gd name="connsiteX3" fmla="*/ 324 w 82848"/>
                  <a:gd name="connsiteY3" fmla="*/ 16026 h 50336"/>
                  <a:gd name="connsiteX4" fmla="*/ 324 w 82848"/>
                  <a:gd name="connsiteY4" fmla="*/ 27266 h 50336"/>
                  <a:gd name="connsiteX5" fmla="*/ 30436 w 82848"/>
                  <a:gd name="connsiteY5" fmla="*/ 44652 h 50336"/>
                  <a:gd name="connsiteX6" fmla="*/ 46565 w 82848"/>
                  <a:gd name="connsiteY6" fmla="*/ 44652 h 50336"/>
                  <a:gd name="connsiteX7" fmla="*/ 76676 w 82848"/>
                  <a:gd name="connsiteY7" fmla="*/ 27266 h 50336"/>
                  <a:gd name="connsiteX8" fmla="*/ 76676 w 82848"/>
                  <a:gd name="connsiteY8" fmla="*/ 16026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48" h="50336">
                    <a:moveTo>
                      <a:pt x="76676" y="16026"/>
                    </a:moveTo>
                    <a:lnTo>
                      <a:pt x="46565" y="-1360"/>
                    </a:lnTo>
                    <a:cubicBezTo>
                      <a:pt x="41574" y="-4243"/>
                      <a:pt x="35427" y="-4243"/>
                      <a:pt x="30436" y="-1360"/>
                    </a:cubicBezTo>
                    <a:lnTo>
                      <a:pt x="324" y="16026"/>
                    </a:lnTo>
                    <a:cubicBezTo>
                      <a:pt x="-4007" y="18528"/>
                      <a:pt x="-4007" y="24764"/>
                      <a:pt x="324" y="27266"/>
                    </a:cubicBezTo>
                    <a:lnTo>
                      <a:pt x="30436" y="44652"/>
                    </a:lnTo>
                    <a:cubicBezTo>
                      <a:pt x="35427" y="47535"/>
                      <a:pt x="41574" y="47535"/>
                      <a:pt x="46565" y="44652"/>
                    </a:cubicBezTo>
                    <a:lnTo>
                      <a:pt x="76676" y="27266"/>
                    </a:lnTo>
                    <a:cubicBezTo>
                      <a:pt x="81007" y="24764"/>
                      <a:pt x="81007" y="18528"/>
                      <a:pt x="76676" y="16026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23" name="Freeform: Shape 1622">
                <a:extLst>
                  <a:ext uri="{FF2B5EF4-FFF2-40B4-BE49-F238E27FC236}">
                    <a16:creationId xmlns:a16="http://schemas.microsoft.com/office/drawing/2014/main" id="{2BB72C4A-9A06-FA41-9298-FCA7C2A46760}"/>
                  </a:ext>
                </a:extLst>
              </p:cNvPr>
              <p:cNvSpPr/>
              <p:nvPr/>
            </p:nvSpPr>
            <p:spPr>
              <a:xfrm flipV="1">
                <a:off x="9472651" y="1595040"/>
                <a:ext cx="82851" cy="50336"/>
              </a:xfrm>
              <a:custGeom>
                <a:avLst/>
                <a:gdLst>
                  <a:gd name="connsiteX0" fmla="*/ 76714 w 82851"/>
                  <a:gd name="connsiteY0" fmla="*/ 16107 h 50336"/>
                  <a:gd name="connsiteX1" fmla="*/ 46602 w 82851"/>
                  <a:gd name="connsiteY1" fmla="*/ -1280 h 50336"/>
                  <a:gd name="connsiteX2" fmla="*/ 30473 w 82851"/>
                  <a:gd name="connsiteY2" fmla="*/ -1280 h 50336"/>
                  <a:gd name="connsiteX3" fmla="*/ 349 w 82851"/>
                  <a:gd name="connsiteY3" fmla="*/ 16107 h 50336"/>
                  <a:gd name="connsiteX4" fmla="*/ 349 w 82851"/>
                  <a:gd name="connsiteY4" fmla="*/ 27346 h 50336"/>
                  <a:gd name="connsiteX5" fmla="*/ 30473 w 82851"/>
                  <a:gd name="connsiteY5" fmla="*/ 44733 h 50336"/>
                  <a:gd name="connsiteX6" fmla="*/ 46602 w 82851"/>
                  <a:gd name="connsiteY6" fmla="*/ 44733 h 50336"/>
                  <a:gd name="connsiteX7" fmla="*/ 76714 w 82851"/>
                  <a:gd name="connsiteY7" fmla="*/ 27346 h 50336"/>
                  <a:gd name="connsiteX8" fmla="*/ 76714 w 82851"/>
                  <a:gd name="connsiteY8" fmla="*/ 16107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714" y="16107"/>
                    </a:moveTo>
                    <a:lnTo>
                      <a:pt x="46602" y="-1280"/>
                    </a:lnTo>
                    <a:cubicBezTo>
                      <a:pt x="41611" y="-4162"/>
                      <a:pt x="35464" y="-4162"/>
                      <a:pt x="30473" y="-1280"/>
                    </a:cubicBezTo>
                    <a:lnTo>
                      <a:pt x="349" y="16107"/>
                    </a:lnTo>
                    <a:cubicBezTo>
                      <a:pt x="-3969" y="18609"/>
                      <a:pt x="-3969" y="24844"/>
                      <a:pt x="349" y="27346"/>
                    </a:cubicBezTo>
                    <a:lnTo>
                      <a:pt x="30473" y="44733"/>
                    </a:lnTo>
                    <a:cubicBezTo>
                      <a:pt x="35464" y="47615"/>
                      <a:pt x="41611" y="47615"/>
                      <a:pt x="46602" y="44733"/>
                    </a:cubicBezTo>
                    <a:lnTo>
                      <a:pt x="76714" y="27346"/>
                    </a:lnTo>
                    <a:cubicBezTo>
                      <a:pt x="81044" y="24844"/>
                      <a:pt x="81044" y="18609"/>
                      <a:pt x="76714" y="16107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24" name="Freeform: Shape 1623">
                <a:extLst>
                  <a:ext uri="{FF2B5EF4-FFF2-40B4-BE49-F238E27FC236}">
                    <a16:creationId xmlns:a16="http://schemas.microsoft.com/office/drawing/2014/main" id="{0664774F-C0B7-209B-B28C-108AABA558D4}"/>
                  </a:ext>
                </a:extLst>
              </p:cNvPr>
              <p:cNvSpPr/>
              <p:nvPr/>
            </p:nvSpPr>
            <p:spPr>
              <a:xfrm flipV="1">
                <a:off x="9524407" y="1565157"/>
                <a:ext cx="82848" cy="50336"/>
              </a:xfrm>
              <a:custGeom>
                <a:avLst/>
                <a:gdLst>
                  <a:gd name="connsiteX0" fmla="*/ 76675 w 82848"/>
                  <a:gd name="connsiteY0" fmla="*/ 16081 h 50336"/>
                  <a:gd name="connsiteX1" fmla="*/ 46564 w 82848"/>
                  <a:gd name="connsiteY1" fmla="*/ -1306 h 50336"/>
                  <a:gd name="connsiteX2" fmla="*/ 30435 w 82848"/>
                  <a:gd name="connsiteY2" fmla="*/ -1306 h 50336"/>
                  <a:gd name="connsiteX3" fmla="*/ 323 w 82848"/>
                  <a:gd name="connsiteY3" fmla="*/ 16081 h 50336"/>
                  <a:gd name="connsiteX4" fmla="*/ 323 w 82848"/>
                  <a:gd name="connsiteY4" fmla="*/ 27320 h 50336"/>
                  <a:gd name="connsiteX5" fmla="*/ 30435 w 82848"/>
                  <a:gd name="connsiteY5" fmla="*/ 44706 h 50336"/>
                  <a:gd name="connsiteX6" fmla="*/ 46564 w 82848"/>
                  <a:gd name="connsiteY6" fmla="*/ 44706 h 50336"/>
                  <a:gd name="connsiteX7" fmla="*/ 76675 w 82848"/>
                  <a:gd name="connsiteY7" fmla="*/ 27320 h 50336"/>
                  <a:gd name="connsiteX8" fmla="*/ 76675 w 82848"/>
                  <a:gd name="connsiteY8" fmla="*/ 16081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48" h="50336">
                    <a:moveTo>
                      <a:pt x="76675" y="16081"/>
                    </a:moveTo>
                    <a:lnTo>
                      <a:pt x="46564" y="-1306"/>
                    </a:lnTo>
                    <a:cubicBezTo>
                      <a:pt x="41573" y="-4189"/>
                      <a:pt x="35426" y="-4189"/>
                      <a:pt x="30435" y="-1306"/>
                    </a:cubicBezTo>
                    <a:lnTo>
                      <a:pt x="323" y="16081"/>
                    </a:lnTo>
                    <a:cubicBezTo>
                      <a:pt x="-4008" y="18582"/>
                      <a:pt x="-4008" y="24818"/>
                      <a:pt x="323" y="27320"/>
                    </a:cubicBezTo>
                    <a:lnTo>
                      <a:pt x="30435" y="44706"/>
                    </a:lnTo>
                    <a:cubicBezTo>
                      <a:pt x="35426" y="47589"/>
                      <a:pt x="41573" y="47589"/>
                      <a:pt x="46564" y="44706"/>
                    </a:cubicBezTo>
                    <a:lnTo>
                      <a:pt x="76675" y="27320"/>
                    </a:lnTo>
                    <a:cubicBezTo>
                      <a:pt x="81006" y="24818"/>
                      <a:pt x="81006" y="18582"/>
                      <a:pt x="76675" y="16081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25" name="Freeform: Shape 1624">
                <a:extLst>
                  <a:ext uri="{FF2B5EF4-FFF2-40B4-BE49-F238E27FC236}">
                    <a16:creationId xmlns:a16="http://schemas.microsoft.com/office/drawing/2014/main" id="{6C0657AE-BCF5-BCAD-2906-00357755EDEC}"/>
                  </a:ext>
                </a:extLst>
              </p:cNvPr>
              <p:cNvSpPr/>
              <p:nvPr/>
            </p:nvSpPr>
            <p:spPr>
              <a:xfrm flipV="1">
                <a:off x="9576160" y="1535274"/>
                <a:ext cx="82851" cy="50349"/>
              </a:xfrm>
              <a:custGeom>
                <a:avLst/>
                <a:gdLst>
                  <a:gd name="connsiteX0" fmla="*/ 76653 w 82851"/>
                  <a:gd name="connsiteY0" fmla="*/ 16066 h 50349"/>
                  <a:gd name="connsiteX1" fmla="*/ 46528 w 82851"/>
                  <a:gd name="connsiteY1" fmla="*/ -1333 h 50349"/>
                  <a:gd name="connsiteX2" fmla="*/ 30399 w 82851"/>
                  <a:gd name="connsiteY2" fmla="*/ -1333 h 50349"/>
                  <a:gd name="connsiteX3" fmla="*/ 288 w 82851"/>
                  <a:gd name="connsiteY3" fmla="*/ 16066 h 50349"/>
                  <a:gd name="connsiteX4" fmla="*/ 288 w 82851"/>
                  <a:gd name="connsiteY4" fmla="*/ 27306 h 50349"/>
                  <a:gd name="connsiteX5" fmla="*/ 30399 w 82851"/>
                  <a:gd name="connsiteY5" fmla="*/ 44692 h 50349"/>
                  <a:gd name="connsiteX6" fmla="*/ 46528 w 82851"/>
                  <a:gd name="connsiteY6" fmla="*/ 44692 h 50349"/>
                  <a:gd name="connsiteX7" fmla="*/ 76653 w 82851"/>
                  <a:gd name="connsiteY7" fmla="*/ 27306 h 50349"/>
                  <a:gd name="connsiteX8" fmla="*/ 76653 w 82851"/>
                  <a:gd name="connsiteY8" fmla="*/ 16066 h 50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49">
                    <a:moveTo>
                      <a:pt x="76653" y="16066"/>
                    </a:moveTo>
                    <a:lnTo>
                      <a:pt x="46528" y="-1333"/>
                    </a:lnTo>
                    <a:cubicBezTo>
                      <a:pt x="41537" y="-4216"/>
                      <a:pt x="35390" y="-4216"/>
                      <a:pt x="30399" y="-1333"/>
                    </a:cubicBezTo>
                    <a:lnTo>
                      <a:pt x="288" y="16066"/>
                    </a:lnTo>
                    <a:cubicBezTo>
                      <a:pt x="-4043" y="18556"/>
                      <a:pt x="-4043" y="24804"/>
                      <a:pt x="288" y="27306"/>
                    </a:cubicBezTo>
                    <a:lnTo>
                      <a:pt x="30399" y="44692"/>
                    </a:lnTo>
                    <a:cubicBezTo>
                      <a:pt x="35390" y="47575"/>
                      <a:pt x="41537" y="47575"/>
                      <a:pt x="46528" y="44692"/>
                    </a:cubicBezTo>
                    <a:lnTo>
                      <a:pt x="76653" y="27306"/>
                    </a:lnTo>
                    <a:cubicBezTo>
                      <a:pt x="80971" y="24804"/>
                      <a:pt x="80971" y="18556"/>
                      <a:pt x="76653" y="16066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26" name="Freeform: Shape 1625">
                <a:extLst>
                  <a:ext uri="{FF2B5EF4-FFF2-40B4-BE49-F238E27FC236}">
                    <a16:creationId xmlns:a16="http://schemas.microsoft.com/office/drawing/2014/main" id="{ED7CC551-13BF-5C88-48FC-33264E8A6257}"/>
                  </a:ext>
                </a:extLst>
              </p:cNvPr>
              <p:cNvSpPr/>
              <p:nvPr/>
            </p:nvSpPr>
            <p:spPr>
              <a:xfrm flipV="1">
                <a:off x="9735456" y="1380930"/>
                <a:ext cx="82861" cy="50339"/>
              </a:xfrm>
              <a:custGeom>
                <a:avLst/>
                <a:gdLst>
                  <a:gd name="connsiteX0" fmla="*/ 76544 w 82861"/>
                  <a:gd name="connsiteY0" fmla="*/ 15919 h 50339"/>
                  <a:gd name="connsiteX1" fmla="*/ 46432 w 82861"/>
                  <a:gd name="connsiteY1" fmla="*/ -1480 h 50339"/>
                  <a:gd name="connsiteX2" fmla="*/ 30303 w 82861"/>
                  <a:gd name="connsiteY2" fmla="*/ -1480 h 50339"/>
                  <a:gd name="connsiteX3" fmla="*/ 179 w 82861"/>
                  <a:gd name="connsiteY3" fmla="*/ 15919 h 50339"/>
                  <a:gd name="connsiteX4" fmla="*/ 179 w 82861"/>
                  <a:gd name="connsiteY4" fmla="*/ 27159 h 50339"/>
                  <a:gd name="connsiteX5" fmla="*/ 30303 w 82861"/>
                  <a:gd name="connsiteY5" fmla="*/ 44545 h 50339"/>
                  <a:gd name="connsiteX6" fmla="*/ 46432 w 82861"/>
                  <a:gd name="connsiteY6" fmla="*/ 44545 h 50339"/>
                  <a:gd name="connsiteX7" fmla="*/ 76544 w 82861"/>
                  <a:gd name="connsiteY7" fmla="*/ 27159 h 50339"/>
                  <a:gd name="connsiteX8" fmla="*/ 76544 w 82861"/>
                  <a:gd name="connsiteY8" fmla="*/ 15919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9">
                    <a:moveTo>
                      <a:pt x="76544" y="15919"/>
                    </a:moveTo>
                    <a:lnTo>
                      <a:pt x="46432" y="-1480"/>
                    </a:lnTo>
                    <a:cubicBezTo>
                      <a:pt x="41441" y="-4350"/>
                      <a:pt x="35294" y="-4350"/>
                      <a:pt x="30303" y="-1480"/>
                    </a:cubicBezTo>
                    <a:lnTo>
                      <a:pt x="179" y="15919"/>
                    </a:lnTo>
                    <a:cubicBezTo>
                      <a:pt x="-4152" y="18408"/>
                      <a:pt x="-4152" y="24657"/>
                      <a:pt x="179" y="27159"/>
                    </a:cubicBezTo>
                    <a:lnTo>
                      <a:pt x="30303" y="44545"/>
                    </a:lnTo>
                    <a:cubicBezTo>
                      <a:pt x="35294" y="47428"/>
                      <a:pt x="41441" y="47428"/>
                      <a:pt x="46432" y="44545"/>
                    </a:cubicBezTo>
                    <a:lnTo>
                      <a:pt x="76544" y="27159"/>
                    </a:lnTo>
                    <a:cubicBezTo>
                      <a:pt x="80875" y="24657"/>
                      <a:pt x="80875" y="18408"/>
                      <a:pt x="76544" y="15919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27" name="Freeform: Shape 1626">
                <a:extLst>
                  <a:ext uri="{FF2B5EF4-FFF2-40B4-BE49-F238E27FC236}">
                    <a16:creationId xmlns:a16="http://schemas.microsoft.com/office/drawing/2014/main" id="{E4E30A14-B8EA-93D0-15D2-61E27C867D48}"/>
                  </a:ext>
                </a:extLst>
              </p:cNvPr>
              <p:cNvSpPr/>
              <p:nvPr/>
            </p:nvSpPr>
            <p:spPr>
              <a:xfrm flipV="1">
                <a:off x="8739572" y="1987787"/>
                <a:ext cx="134604" cy="80219"/>
              </a:xfrm>
              <a:custGeom>
                <a:avLst/>
                <a:gdLst>
                  <a:gd name="connsiteX0" fmla="*/ 128958 w 134604"/>
                  <a:gd name="connsiteY0" fmla="*/ 57593 h 80219"/>
                  <a:gd name="connsiteX1" fmla="*/ 98847 w 134604"/>
                  <a:gd name="connsiteY1" fmla="*/ 74980 h 80219"/>
                  <a:gd name="connsiteX2" fmla="*/ 82718 w 134604"/>
                  <a:gd name="connsiteY2" fmla="*/ 74980 h 80219"/>
                  <a:gd name="connsiteX3" fmla="*/ 52593 w 134604"/>
                  <a:gd name="connsiteY3" fmla="*/ 57593 h 80219"/>
                  <a:gd name="connsiteX4" fmla="*/ 52555 w 134604"/>
                  <a:gd name="connsiteY4" fmla="*/ 57555 h 80219"/>
                  <a:gd name="connsiteX5" fmla="*/ 841 w 134604"/>
                  <a:gd name="connsiteY5" fmla="*/ 27710 h 80219"/>
                  <a:gd name="connsiteX6" fmla="*/ 841 w 134604"/>
                  <a:gd name="connsiteY6" fmla="*/ 16471 h 80219"/>
                  <a:gd name="connsiteX7" fmla="*/ 30953 w 134604"/>
                  <a:gd name="connsiteY7" fmla="*/ -916 h 80219"/>
                  <a:gd name="connsiteX8" fmla="*/ 47082 w 134604"/>
                  <a:gd name="connsiteY8" fmla="*/ -916 h 80219"/>
                  <a:gd name="connsiteX9" fmla="*/ 128958 w 134604"/>
                  <a:gd name="connsiteY9" fmla="*/ 46328 h 80219"/>
                  <a:gd name="connsiteX10" fmla="*/ 132197 w 134604"/>
                  <a:gd name="connsiteY10" fmla="*/ 51967 h 80219"/>
                  <a:gd name="connsiteX11" fmla="*/ 128958 w 134604"/>
                  <a:gd name="connsiteY11" fmla="*/ 57593 h 80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34604" h="80219">
                    <a:moveTo>
                      <a:pt x="128958" y="57593"/>
                    </a:moveTo>
                    <a:lnTo>
                      <a:pt x="98847" y="74980"/>
                    </a:lnTo>
                    <a:cubicBezTo>
                      <a:pt x="93856" y="77862"/>
                      <a:pt x="87709" y="77862"/>
                      <a:pt x="82718" y="74980"/>
                    </a:cubicBezTo>
                    <a:lnTo>
                      <a:pt x="52593" y="57593"/>
                    </a:lnTo>
                    <a:lnTo>
                      <a:pt x="52555" y="57555"/>
                    </a:lnTo>
                    <a:lnTo>
                      <a:pt x="841" y="27710"/>
                    </a:lnTo>
                    <a:cubicBezTo>
                      <a:pt x="-3490" y="25221"/>
                      <a:pt x="-3490" y="18973"/>
                      <a:pt x="841" y="16471"/>
                    </a:cubicBezTo>
                    <a:lnTo>
                      <a:pt x="30953" y="-916"/>
                    </a:lnTo>
                    <a:cubicBezTo>
                      <a:pt x="35944" y="-3798"/>
                      <a:pt x="42091" y="-3798"/>
                      <a:pt x="47082" y="-916"/>
                    </a:cubicBezTo>
                    <a:lnTo>
                      <a:pt x="128958" y="46328"/>
                    </a:lnTo>
                    <a:cubicBezTo>
                      <a:pt x="131130" y="47586"/>
                      <a:pt x="132210" y="49770"/>
                      <a:pt x="132197" y="51967"/>
                    </a:cubicBezTo>
                    <a:cubicBezTo>
                      <a:pt x="132210" y="54151"/>
                      <a:pt x="131130" y="56349"/>
                      <a:pt x="128958" y="57593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28" name="Freeform: Shape 1627">
                <a:extLst>
                  <a:ext uri="{FF2B5EF4-FFF2-40B4-BE49-F238E27FC236}">
                    <a16:creationId xmlns:a16="http://schemas.microsoft.com/office/drawing/2014/main" id="{96B78A45-3C4B-3F76-3B1E-773220B3D4A6}"/>
                  </a:ext>
                </a:extLst>
              </p:cNvPr>
              <p:cNvSpPr/>
              <p:nvPr/>
            </p:nvSpPr>
            <p:spPr>
              <a:xfrm flipV="1">
                <a:off x="8843087" y="1957904"/>
                <a:ext cx="82851" cy="50336"/>
              </a:xfrm>
              <a:custGeom>
                <a:avLst/>
                <a:gdLst>
                  <a:gd name="connsiteX0" fmla="*/ 77143 w 82851"/>
                  <a:gd name="connsiteY0" fmla="*/ 16431 h 50336"/>
                  <a:gd name="connsiteX1" fmla="*/ 47032 w 82851"/>
                  <a:gd name="connsiteY1" fmla="*/ -956 h 50336"/>
                  <a:gd name="connsiteX2" fmla="*/ 30903 w 82851"/>
                  <a:gd name="connsiteY2" fmla="*/ -956 h 50336"/>
                  <a:gd name="connsiteX3" fmla="*/ 778 w 82851"/>
                  <a:gd name="connsiteY3" fmla="*/ 16431 h 50336"/>
                  <a:gd name="connsiteX4" fmla="*/ 778 w 82851"/>
                  <a:gd name="connsiteY4" fmla="*/ 27670 h 50336"/>
                  <a:gd name="connsiteX5" fmla="*/ 30903 w 82851"/>
                  <a:gd name="connsiteY5" fmla="*/ 45057 h 50336"/>
                  <a:gd name="connsiteX6" fmla="*/ 47032 w 82851"/>
                  <a:gd name="connsiteY6" fmla="*/ 45057 h 50336"/>
                  <a:gd name="connsiteX7" fmla="*/ 77143 w 82851"/>
                  <a:gd name="connsiteY7" fmla="*/ 27670 h 50336"/>
                  <a:gd name="connsiteX8" fmla="*/ 77143 w 82851"/>
                  <a:gd name="connsiteY8" fmla="*/ 16431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7143" y="16431"/>
                    </a:moveTo>
                    <a:lnTo>
                      <a:pt x="47032" y="-956"/>
                    </a:lnTo>
                    <a:cubicBezTo>
                      <a:pt x="42041" y="-3838"/>
                      <a:pt x="35894" y="-3838"/>
                      <a:pt x="30903" y="-956"/>
                    </a:cubicBezTo>
                    <a:lnTo>
                      <a:pt x="778" y="16431"/>
                    </a:lnTo>
                    <a:cubicBezTo>
                      <a:pt x="-3540" y="18933"/>
                      <a:pt x="-3540" y="25168"/>
                      <a:pt x="778" y="27670"/>
                    </a:cubicBezTo>
                    <a:lnTo>
                      <a:pt x="30903" y="45057"/>
                    </a:lnTo>
                    <a:cubicBezTo>
                      <a:pt x="35894" y="47939"/>
                      <a:pt x="42041" y="47939"/>
                      <a:pt x="47032" y="45057"/>
                    </a:cubicBezTo>
                    <a:lnTo>
                      <a:pt x="77143" y="27670"/>
                    </a:lnTo>
                    <a:cubicBezTo>
                      <a:pt x="81474" y="25168"/>
                      <a:pt x="81474" y="18933"/>
                      <a:pt x="77143" y="16431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29" name="Freeform: Shape 1628">
                <a:extLst>
                  <a:ext uri="{FF2B5EF4-FFF2-40B4-BE49-F238E27FC236}">
                    <a16:creationId xmlns:a16="http://schemas.microsoft.com/office/drawing/2014/main" id="{49012187-E830-3401-64C1-DB1D847F25E8}"/>
                  </a:ext>
                </a:extLst>
              </p:cNvPr>
              <p:cNvSpPr/>
              <p:nvPr/>
            </p:nvSpPr>
            <p:spPr>
              <a:xfrm flipV="1">
                <a:off x="8894839" y="1928021"/>
                <a:ext cx="82851" cy="50336"/>
              </a:xfrm>
              <a:custGeom>
                <a:avLst/>
                <a:gdLst>
                  <a:gd name="connsiteX0" fmla="*/ 77108 w 82851"/>
                  <a:gd name="connsiteY0" fmla="*/ 16404 h 50336"/>
                  <a:gd name="connsiteX1" fmla="*/ 46996 w 82851"/>
                  <a:gd name="connsiteY1" fmla="*/ -982 h 50336"/>
                  <a:gd name="connsiteX2" fmla="*/ 30868 w 82851"/>
                  <a:gd name="connsiteY2" fmla="*/ -982 h 50336"/>
                  <a:gd name="connsiteX3" fmla="*/ 743 w 82851"/>
                  <a:gd name="connsiteY3" fmla="*/ 16404 h 50336"/>
                  <a:gd name="connsiteX4" fmla="*/ 743 w 82851"/>
                  <a:gd name="connsiteY4" fmla="*/ 27644 h 50336"/>
                  <a:gd name="connsiteX5" fmla="*/ 30868 w 82851"/>
                  <a:gd name="connsiteY5" fmla="*/ 45030 h 50336"/>
                  <a:gd name="connsiteX6" fmla="*/ 46996 w 82851"/>
                  <a:gd name="connsiteY6" fmla="*/ 45030 h 50336"/>
                  <a:gd name="connsiteX7" fmla="*/ 77108 w 82851"/>
                  <a:gd name="connsiteY7" fmla="*/ 27644 h 50336"/>
                  <a:gd name="connsiteX8" fmla="*/ 77108 w 82851"/>
                  <a:gd name="connsiteY8" fmla="*/ 16404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7108" y="16404"/>
                    </a:moveTo>
                    <a:lnTo>
                      <a:pt x="46996" y="-982"/>
                    </a:lnTo>
                    <a:cubicBezTo>
                      <a:pt x="42005" y="-3865"/>
                      <a:pt x="35859" y="-3865"/>
                      <a:pt x="30868" y="-982"/>
                    </a:cubicBezTo>
                    <a:lnTo>
                      <a:pt x="743" y="16404"/>
                    </a:lnTo>
                    <a:cubicBezTo>
                      <a:pt x="-3575" y="18893"/>
                      <a:pt x="-3575" y="25142"/>
                      <a:pt x="743" y="27644"/>
                    </a:cubicBezTo>
                    <a:lnTo>
                      <a:pt x="30868" y="45030"/>
                    </a:lnTo>
                    <a:cubicBezTo>
                      <a:pt x="35859" y="47913"/>
                      <a:pt x="42005" y="47913"/>
                      <a:pt x="46996" y="45030"/>
                    </a:cubicBezTo>
                    <a:lnTo>
                      <a:pt x="77108" y="27644"/>
                    </a:lnTo>
                    <a:cubicBezTo>
                      <a:pt x="81439" y="25142"/>
                      <a:pt x="81439" y="18893"/>
                      <a:pt x="77108" y="16404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30" name="Freeform: Shape 1629">
                <a:extLst>
                  <a:ext uri="{FF2B5EF4-FFF2-40B4-BE49-F238E27FC236}">
                    <a16:creationId xmlns:a16="http://schemas.microsoft.com/office/drawing/2014/main" id="{40F65C9C-3799-04CA-E880-3B1F32C6793C}"/>
                  </a:ext>
                </a:extLst>
              </p:cNvPr>
              <p:cNvSpPr/>
              <p:nvPr/>
            </p:nvSpPr>
            <p:spPr>
              <a:xfrm flipV="1">
                <a:off x="8946595" y="1898138"/>
                <a:ext cx="82851" cy="50339"/>
              </a:xfrm>
              <a:custGeom>
                <a:avLst/>
                <a:gdLst>
                  <a:gd name="connsiteX0" fmla="*/ 77082 w 82851"/>
                  <a:gd name="connsiteY0" fmla="*/ 16381 h 50339"/>
                  <a:gd name="connsiteX1" fmla="*/ 46958 w 82851"/>
                  <a:gd name="connsiteY1" fmla="*/ -1018 h 50339"/>
                  <a:gd name="connsiteX2" fmla="*/ 30829 w 82851"/>
                  <a:gd name="connsiteY2" fmla="*/ -1018 h 50339"/>
                  <a:gd name="connsiteX3" fmla="*/ 717 w 82851"/>
                  <a:gd name="connsiteY3" fmla="*/ 16381 h 50339"/>
                  <a:gd name="connsiteX4" fmla="*/ 717 w 82851"/>
                  <a:gd name="connsiteY4" fmla="*/ 27620 h 50339"/>
                  <a:gd name="connsiteX5" fmla="*/ 30829 w 82851"/>
                  <a:gd name="connsiteY5" fmla="*/ 45006 h 50339"/>
                  <a:gd name="connsiteX6" fmla="*/ 46958 w 82851"/>
                  <a:gd name="connsiteY6" fmla="*/ 45006 h 50339"/>
                  <a:gd name="connsiteX7" fmla="*/ 77082 w 82851"/>
                  <a:gd name="connsiteY7" fmla="*/ 27620 h 50339"/>
                  <a:gd name="connsiteX8" fmla="*/ 77082 w 82851"/>
                  <a:gd name="connsiteY8" fmla="*/ 16381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77082" y="16381"/>
                    </a:moveTo>
                    <a:lnTo>
                      <a:pt x="46958" y="-1018"/>
                    </a:lnTo>
                    <a:cubicBezTo>
                      <a:pt x="41967" y="-3889"/>
                      <a:pt x="35820" y="-3889"/>
                      <a:pt x="30829" y="-1018"/>
                    </a:cubicBezTo>
                    <a:lnTo>
                      <a:pt x="717" y="16381"/>
                    </a:lnTo>
                    <a:cubicBezTo>
                      <a:pt x="-3613" y="18870"/>
                      <a:pt x="-3613" y="25118"/>
                      <a:pt x="717" y="27620"/>
                    </a:cubicBezTo>
                    <a:lnTo>
                      <a:pt x="30829" y="45006"/>
                    </a:lnTo>
                    <a:cubicBezTo>
                      <a:pt x="35820" y="47889"/>
                      <a:pt x="41967" y="47889"/>
                      <a:pt x="46958" y="45006"/>
                    </a:cubicBezTo>
                    <a:lnTo>
                      <a:pt x="77082" y="27620"/>
                    </a:lnTo>
                    <a:cubicBezTo>
                      <a:pt x="81400" y="25118"/>
                      <a:pt x="81400" y="18870"/>
                      <a:pt x="77082" y="16381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31" name="Freeform: Shape 1630">
                <a:extLst>
                  <a:ext uri="{FF2B5EF4-FFF2-40B4-BE49-F238E27FC236}">
                    <a16:creationId xmlns:a16="http://schemas.microsoft.com/office/drawing/2014/main" id="{E6B71C25-364D-C93C-8876-252F210B0130}"/>
                  </a:ext>
                </a:extLst>
              </p:cNvPr>
              <p:cNvSpPr/>
              <p:nvPr/>
            </p:nvSpPr>
            <p:spPr>
              <a:xfrm flipV="1">
                <a:off x="8998348" y="1868264"/>
                <a:ext cx="82851" cy="50339"/>
              </a:xfrm>
              <a:custGeom>
                <a:avLst/>
                <a:gdLst>
                  <a:gd name="connsiteX0" fmla="*/ 77047 w 82851"/>
                  <a:gd name="connsiteY0" fmla="*/ 16351 h 50339"/>
                  <a:gd name="connsiteX1" fmla="*/ 46923 w 82851"/>
                  <a:gd name="connsiteY1" fmla="*/ -1036 h 50339"/>
                  <a:gd name="connsiteX2" fmla="*/ 30794 w 82851"/>
                  <a:gd name="connsiteY2" fmla="*/ -1036 h 50339"/>
                  <a:gd name="connsiteX3" fmla="*/ 682 w 82851"/>
                  <a:gd name="connsiteY3" fmla="*/ 16351 h 50339"/>
                  <a:gd name="connsiteX4" fmla="*/ 682 w 82851"/>
                  <a:gd name="connsiteY4" fmla="*/ 27590 h 50339"/>
                  <a:gd name="connsiteX5" fmla="*/ 30794 w 82851"/>
                  <a:gd name="connsiteY5" fmla="*/ 44989 h 50339"/>
                  <a:gd name="connsiteX6" fmla="*/ 46923 w 82851"/>
                  <a:gd name="connsiteY6" fmla="*/ 44989 h 50339"/>
                  <a:gd name="connsiteX7" fmla="*/ 77047 w 82851"/>
                  <a:gd name="connsiteY7" fmla="*/ 27590 h 50339"/>
                  <a:gd name="connsiteX8" fmla="*/ 77047 w 82851"/>
                  <a:gd name="connsiteY8" fmla="*/ 16351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77047" y="16351"/>
                    </a:moveTo>
                    <a:lnTo>
                      <a:pt x="46923" y="-1036"/>
                    </a:lnTo>
                    <a:cubicBezTo>
                      <a:pt x="41932" y="-3918"/>
                      <a:pt x="35785" y="-3918"/>
                      <a:pt x="30794" y="-1036"/>
                    </a:cubicBezTo>
                    <a:lnTo>
                      <a:pt x="682" y="16351"/>
                    </a:lnTo>
                    <a:cubicBezTo>
                      <a:pt x="-3649" y="18853"/>
                      <a:pt x="-3649" y="25101"/>
                      <a:pt x="682" y="27590"/>
                    </a:cubicBezTo>
                    <a:lnTo>
                      <a:pt x="30794" y="44989"/>
                    </a:lnTo>
                    <a:cubicBezTo>
                      <a:pt x="35785" y="47859"/>
                      <a:pt x="41932" y="47859"/>
                      <a:pt x="46923" y="44989"/>
                    </a:cubicBezTo>
                    <a:lnTo>
                      <a:pt x="77047" y="27590"/>
                    </a:lnTo>
                    <a:cubicBezTo>
                      <a:pt x="81365" y="25101"/>
                      <a:pt x="81365" y="18853"/>
                      <a:pt x="77047" y="16351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32" name="Freeform: Shape 1631">
                <a:extLst>
                  <a:ext uri="{FF2B5EF4-FFF2-40B4-BE49-F238E27FC236}">
                    <a16:creationId xmlns:a16="http://schemas.microsoft.com/office/drawing/2014/main" id="{7FA39C2F-95D4-7BCB-E9FF-27F9E78258D5}"/>
                  </a:ext>
                </a:extLst>
              </p:cNvPr>
              <p:cNvSpPr/>
              <p:nvPr/>
            </p:nvSpPr>
            <p:spPr>
              <a:xfrm flipV="1">
                <a:off x="9050100" y="1838384"/>
                <a:ext cx="82861" cy="50336"/>
              </a:xfrm>
              <a:custGeom>
                <a:avLst/>
                <a:gdLst>
                  <a:gd name="connsiteX0" fmla="*/ 77012 w 82861"/>
                  <a:gd name="connsiteY0" fmla="*/ 16324 h 50336"/>
                  <a:gd name="connsiteX1" fmla="*/ 46887 w 82861"/>
                  <a:gd name="connsiteY1" fmla="*/ -1062 h 50336"/>
                  <a:gd name="connsiteX2" fmla="*/ 30758 w 82861"/>
                  <a:gd name="connsiteY2" fmla="*/ -1062 h 50336"/>
                  <a:gd name="connsiteX3" fmla="*/ 646 w 82861"/>
                  <a:gd name="connsiteY3" fmla="*/ 16324 h 50336"/>
                  <a:gd name="connsiteX4" fmla="*/ 646 w 82861"/>
                  <a:gd name="connsiteY4" fmla="*/ 27564 h 50336"/>
                  <a:gd name="connsiteX5" fmla="*/ 30758 w 82861"/>
                  <a:gd name="connsiteY5" fmla="*/ 44950 h 50336"/>
                  <a:gd name="connsiteX6" fmla="*/ 46887 w 82861"/>
                  <a:gd name="connsiteY6" fmla="*/ 44950 h 50336"/>
                  <a:gd name="connsiteX7" fmla="*/ 77012 w 82861"/>
                  <a:gd name="connsiteY7" fmla="*/ 27564 h 50336"/>
                  <a:gd name="connsiteX8" fmla="*/ 77012 w 82861"/>
                  <a:gd name="connsiteY8" fmla="*/ 16324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77012" y="16324"/>
                    </a:moveTo>
                    <a:lnTo>
                      <a:pt x="46887" y="-1062"/>
                    </a:lnTo>
                    <a:cubicBezTo>
                      <a:pt x="41896" y="-3945"/>
                      <a:pt x="35749" y="-3945"/>
                      <a:pt x="30758" y="-1062"/>
                    </a:cubicBezTo>
                    <a:lnTo>
                      <a:pt x="646" y="16324"/>
                    </a:lnTo>
                    <a:cubicBezTo>
                      <a:pt x="-3684" y="18826"/>
                      <a:pt x="-3684" y="25074"/>
                      <a:pt x="646" y="27564"/>
                    </a:cubicBezTo>
                    <a:lnTo>
                      <a:pt x="30758" y="44950"/>
                    </a:lnTo>
                    <a:cubicBezTo>
                      <a:pt x="35749" y="47833"/>
                      <a:pt x="41896" y="47833"/>
                      <a:pt x="46887" y="44950"/>
                    </a:cubicBezTo>
                    <a:lnTo>
                      <a:pt x="77012" y="27564"/>
                    </a:lnTo>
                    <a:cubicBezTo>
                      <a:pt x="81342" y="25074"/>
                      <a:pt x="81342" y="18826"/>
                      <a:pt x="77012" y="16324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33" name="Freeform: Shape 1632">
                <a:extLst>
                  <a:ext uri="{FF2B5EF4-FFF2-40B4-BE49-F238E27FC236}">
                    <a16:creationId xmlns:a16="http://schemas.microsoft.com/office/drawing/2014/main" id="{3BA7DFC4-2A85-5727-79C0-47A465F959F0}"/>
                  </a:ext>
                </a:extLst>
              </p:cNvPr>
              <p:cNvSpPr/>
              <p:nvPr/>
            </p:nvSpPr>
            <p:spPr>
              <a:xfrm flipV="1">
                <a:off x="9101853" y="1808501"/>
                <a:ext cx="82861" cy="50336"/>
              </a:xfrm>
              <a:custGeom>
                <a:avLst/>
                <a:gdLst>
                  <a:gd name="connsiteX0" fmla="*/ 76976 w 82861"/>
                  <a:gd name="connsiteY0" fmla="*/ 16297 h 50336"/>
                  <a:gd name="connsiteX1" fmla="*/ 46865 w 82861"/>
                  <a:gd name="connsiteY1" fmla="*/ -1089 h 50336"/>
                  <a:gd name="connsiteX2" fmla="*/ 30736 w 82861"/>
                  <a:gd name="connsiteY2" fmla="*/ -1089 h 50336"/>
                  <a:gd name="connsiteX3" fmla="*/ 611 w 82861"/>
                  <a:gd name="connsiteY3" fmla="*/ 16297 h 50336"/>
                  <a:gd name="connsiteX4" fmla="*/ 611 w 82861"/>
                  <a:gd name="connsiteY4" fmla="*/ 27537 h 50336"/>
                  <a:gd name="connsiteX5" fmla="*/ 30736 w 82861"/>
                  <a:gd name="connsiteY5" fmla="*/ 44923 h 50336"/>
                  <a:gd name="connsiteX6" fmla="*/ 46865 w 82861"/>
                  <a:gd name="connsiteY6" fmla="*/ 44923 h 50336"/>
                  <a:gd name="connsiteX7" fmla="*/ 76976 w 82861"/>
                  <a:gd name="connsiteY7" fmla="*/ 27537 h 50336"/>
                  <a:gd name="connsiteX8" fmla="*/ 76976 w 82861"/>
                  <a:gd name="connsiteY8" fmla="*/ 16297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76976" y="16297"/>
                    </a:moveTo>
                    <a:lnTo>
                      <a:pt x="46865" y="-1089"/>
                    </a:lnTo>
                    <a:cubicBezTo>
                      <a:pt x="41873" y="-3972"/>
                      <a:pt x="35727" y="-3972"/>
                      <a:pt x="30736" y="-1089"/>
                    </a:cubicBezTo>
                    <a:lnTo>
                      <a:pt x="611" y="16297"/>
                    </a:lnTo>
                    <a:cubicBezTo>
                      <a:pt x="-3719" y="18799"/>
                      <a:pt x="-3719" y="25035"/>
                      <a:pt x="611" y="27537"/>
                    </a:cubicBezTo>
                    <a:lnTo>
                      <a:pt x="30736" y="44923"/>
                    </a:lnTo>
                    <a:cubicBezTo>
                      <a:pt x="35727" y="47806"/>
                      <a:pt x="41873" y="47806"/>
                      <a:pt x="46865" y="44923"/>
                    </a:cubicBezTo>
                    <a:lnTo>
                      <a:pt x="76976" y="27537"/>
                    </a:lnTo>
                    <a:cubicBezTo>
                      <a:pt x="81307" y="25035"/>
                      <a:pt x="81307" y="18799"/>
                      <a:pt x="76976" y="16297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34" name="Freeform: Shape 1633">
                <a:extLst>
                  <a:ext uri="{FF2B5EF4-FFF2-40B4-BE49-F238E27FC236}">
                    <a16:creationId xmlns:a16="http://schemas.microsoft.com/office/drawing/2014/main" id="{ADDF8783-69E3-D8FA-536C-2D3AF975E32D}"/>
                  </a:ext>
                </a:extLst>
              </p:cNvPr>
              <p:cNvSpPr/>
              <p:nvPr/>
            </p:nvSpPr>
            <p:spPr>
              <a:xfrm flipV="1">
                <a:off x="9153615" y="1778618"/>
                <a:ext cx="82851" cy="50336"/>
              </a:xfrm>
              <a:custGeom>
                <a:avLst/>
                <a:gdLst>
                  <a:gd name="connsiteX0" fmla="*/ 76932 w 82851"/>
                  <a:gd name="connsiteY0" fmla="*/ 16271 h 50336"/>
                  <a:gd name="connsiteX1" fmla="*/ 46820 w 82851"/>
                  <a:gd name="connsiteY1" fmla="*/ -1116 h 50336"/>
                  <a:gd name="connsiteX2" fmla="*/ 30691 w 82851"/>
                  <a:gd name="connsiteY2" fmla="*/ -1116 h 50336"/>
                  <a:gd name="connsiteX3" fmla="*/ 566 w 82851"/>
                  <a:gd name="connsiteY3" fmla="*/ 16271 h 50336"/>
                  <a:gd name="connsiteX4" fmla="*/ 566 w 82851"/>
                  <a:gd name="connsiteY4" fmla="*/ 27510 h 50336"/>
                  <a:gd name="connsiteX5" fmla="*/ 30691 w 82851"/>
                  <a:gd name="connsiteY5" fmla="*/ 44897 h 50336"/>
                  <a:gd name="connsiteX6" fmla="*/ 46820 w 82851"/>
                  <a:gd name="connsiteY6" fmla="*/ 44897 h 50336"/>
                  <a:gd name="connsiteX7" fmla="*/ 76932 w 82851"/>
                  <a:gd name="connsiteY7" fmla="*/ 27510 h 50336"/>
                  <a:gd name="connsiteX8" fmla="*/ 76932 w 82851"/>
                  <a:gd name="connsiteY8" fmla="*/ 16271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932" y="16271"/>
                    </a:moveTo>
                    <a:lnTo>
                      <a:pt x="46820" y="-1116"/>
                    </a:lnTo>
                    <a:cubicBezTo>
                      <a:pt x="41829" y="-3998"/>
                      <a:pt x="35682" y="-3998"/>
                      <a:pt x="30691" y="-1116"/>
                    </a:cubicBezTo>
                    <a:lnTo>
                      <a:pt x="566" y="16271"/>
                    </a:lnTo>
                    <a:cubicBezTo>
                      <a:pt x="-3752" y="18760"/>
                      <a:pt x="-3752" y="25008"/>
                      <a:pt x="566" y="27510"/>
                    </a:cubicBezTo>
                    <a:lnTo>
                      <a:pt x="30691" y="44897"/>
                    </a:lnTo>
                    <a:cubicBezTo>
                      <a:pt x="35682" y="47779"/>
                      <a:pt x="41829" y="47779"/>
                      <a:pt x="46820" y="44897"/>
                    </a:cubicBezTo>
                    <a:lnTo>
                      <a:pt x="76932" y="27510"/>
                    </a:lnTo>
                    <a:cubicBezTo>
                      <a:pt x="81262" y="25008"/>
                      <a:pt x="81262" y="18760"/>
                      <a:pt x="76932" y="16271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35" name="Freeform: Shape 1634">
                <a:extLst>
                  <a:ext uri="{FF2B5EF4-FFF2-40B4-BE49-F238E27FC236}">
                    <a16:creationId xmlns:a16="http://schemas.microsoft.com/office/drawing/2014/main" id="{B6E87C64-37D7-5F3C-ACA1-86F82B0DE93A}"/>
                  </a:ext>
                </a:extLst>
              </p:cNvPr>
              <p:cNvSpPr/>
              <p:nvPr/>
            </p:nvSpPr>
            <p:spPr>
              <a:xfrm flipV="1">
                <a:off x="9205367" y="1748735"/>
                <a:ext cx="82851" cy="50339"/>
              </a:xfrm>
              <a:custGeom>
                <a:avLst/>
                <a:gdLst>
                  <a:gd name="connsiteX0" fmla="*/ 76896 w 82851"/>
                  <a:gd name="connsiteY0" fmla="*/ 16247 h 50339"/>
                  <a:gd name="connsiteX1" fmla="*/ 46785 w 82851"/>
                  <a:gd name="connsiteY1" fmla="*/ -1152 h 50339"/>
                  <a:gd name="connsiteX2" fmla="*/ 30656 w 82851"/>
                  <a:gd name="connsiteY2" fmla="*/ -1152 h 50339"/>
                  <a:gd name="connsiteX3" fmla="*/ 531 w 82851"/>
                  <a:gd name="connsiteY3" fmla="*/ 16247 h 50339"/>
                  <a:gd name="connsiteX4" fmla="*/ 531 w 82851"/>
                  <a:gd name="connsiteY4" fmla="*/ 27474 h 50339"/>
                  <a:gd name="connsiteX5" fmla="*/ 30656 w 82851"/>
                  <a:gd name="connsiteY5" fmla="*/ 44873 h 50339"/>
                  <a:gd name="connsiteX6" fmla="*/ 46785 w 82851"/>
                  <a:gd name="connsiteY6" fmla="*/ 44873 h 50339"/>
                  <a:gd name="connsiteX7" fmla="*/ 76896 w 82851"/>
                  <a:gd name="connsiteY7" fmla="*/ 27474 h 50339"/>
                  <a:gd name="connsiteX8" fmla="*/ 76896 w 82851"/>
                  <a:gd name="connsiteY8" fmla="*/ 16247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76896" y="16247"/>
                    </a:moveTo>
                    <a:lnTo>
                      <a:pt x="46785" y="-1152"/>
                    </a:lnTo>
                    <a:cubicBezTo>
                      <a:pt x="41793" y="-4022"/>
                      <a:pt x="35647" y="-4022"/>
                      <a:pt x="30656" y="-1152"/>
                    </a:cubicBezTo>
                    <a:lnTo>
                      <a:pt x="531" y="16247"/>
                    </a:lnTo>
                    <a:cubicBezTo>
                      <a:pt x="-3787" y="18736"/>
                      <a:pt x="-3787" y="24985"/>
                      <a:pt x="531" y="27474"/>
                    </a:cubicBezTo>
                    <a:lnTo>
                      <a:pt x="30656" y="44873"/>
                    </a:lnTo>
                    <a:cubicBezTo>
                      <a:pt x="35647" y="47756"/>
                      <a:pt x="41793" y="47756"/>
                      <a:pt x="46785" y="44873"/>
                    </a:cubicBezTo>
                    <a:lnTo>
                      <a:pt x="76896" y="27474"/>
                    </a:lnTo>
                    <a:cubicBezTo>
                      <a:pt x="81227" y="24985"/>
                      <a:pt x="81227" y="18736"/>
                      <a:pt x="76896" y="16247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36" name="Freeform: Shape 1635">
                <a:extLst>
                  <a:ext uri="{FF2B5EF4-FFF2-40B4-BE49-F238E27FC236}">
                    <a16:creationId xmlns:a16="http://schemas.microsoft.com/office/drawing/2014/main" id="{83E9898D-E6DA-9949-CA49-B8026E50F1C5}"/>
                  </a:ext>
                </a:extLst>
              </p:cNvPr>
              <p:cNvSpPr/>
              <p:nvPr/>
            </p:nvSpPr>
            <p:spPr>
              <a:xfrm flipV="1">
                <a:off x="9257123" y="1718865"/>
                <a:ext cx="82851" cy="50336"/>
              </a:xfrm>
              <a:custGeom>
                <a:avLst/>
                <a:gdLst>
                  <a:gd name="connsiteX0" fmla="*/ 76870 w 82851"/>
                  <a:gd name="connsiteY0" fmla="*/ 16217 h 50336"/>
                  <a:gd name="connsiteX1" fmla="*/ 46746 w 82851"/>
                  <a:gd name="connsiteY1" fmla="*/ -1169 h 50336"/>
                  <a:gd name="connsiteX2" fmla="*/ 30617 w 82851"/>
                  <a:gd name="connsiteY2" fmla="*/ -1169 h 50336"/>
                  <a:gd name="connsiteX3" fmla="*/ 505 w 82851"/>
                  <a:gd name="connsiteY3" fmla="*/ 16217 h 50336"/>
                  <a:gd name="connsiteX4" fmla="*/ 505 w 82851"/>
                  <a:gd name="connsiteY4" fmla="*/ 27457 h 50336"/>
                  <a:gd name="connsiteX5" fmla="*/ 30617 w 82851"/>
                  <a:gd name="connsiteY5" fmla="*/ 44843 h 50336"/>
                  <a:gd name="connsiteX6" fmla="*/ 46746 w 82851"/>
                  <a:gd name="connsiteY6" fmla="*/ 44843 h 50336"/>
                  <a:gd name="connsiteX7" fmla="*/ 76870 w 82851"/>
                  <a:gd name="connsiteY7" fmla="*/ 27457 h 50336"/>
                  <a:gd name="connsiteX8" fmla="*/ 76870 w 82851"/>
                  <a:gd name="connsiteY8" fmla="*/ 16217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870" y="16217"/>
                    </a:moveTo>
                    <a:lnTo>
                      <a:pt x="46746" y="-1169"/>
                    </a:lnTo>
                    <a:cubicBezTo>
                      <a:pt x="41755" y="-4052"/>
                      <a:pt x="35608" y="-4052"/>
                      <a:pt x="30617" y="-1169"/>
                    </a:cubicBezTo>
                    <a:lnTo>
                      <a:pt x="505" y="16217"/>
                    </a:lnTo>
                    <a:cubicBezTo>
                      <a:pt x="-3825" y="18719"/>
                      <a:pt x="-3825" y="24968"/>
                      <a:pt x="505" y="27457"/>
                    </a:cubicBezTo>
                    <a:lnTo>
                      <a:pt x="30617" y="44843"/>
                    </a:lnTo>
                    <a:cubicBezTo>
                      <a:pt x="35608" y="47726"/>
                      <a:pt x="41755" y="47726"/>
                      <a:pt x="46746" y="44843"/>
                    </a:cubicBezTo>
                    <a:lnTo>
                      <a:pt x="76870" y="27457"/>
                    </a:lnTo>
                    <a:cubicBezTo>
                      <a:pt x="81188" y="24968"/>
                      <a:pt x="81188" y="18719"/>
                      <a:pt x="76870" y="16217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37" name="Freeform: Shape 1636">
                <a:extLst>
                  <a:ext uri="{FF2B5EF4-FFF2-40B4-BE49-F238E27FC236}">
                    <a16:creationId xmlns:a16="http://schemas.microsoft.com/office/drawing/2014/main" id="{6799D156-DBEF-168C-6D49-EC3CC4B944B3}"/>
                  </a:ext>
                </a:extLst>
              </p:cNvPr>
              <p:cNvSpPr/>
              <p:nvPr/>
            </p:nvSpPr>
            <p:spPr>
              <a:xfrm flipV="1">
                <a:off x="9308875" y="1688982"/>
                <a:ext cx="82851" cy="50336"/>
              </a:xfrm>
              <a:custGeom>
                <a:avLst/>
                <a:gdLst>
                  <a:gd name="connsiteX0" fmla="*/ 76835 w 82851"/>
                  <a:gd name="connsiteY0" fmla="*/ 16191 h 50336"/>
                  <a:gd name="connsiteX1" fmla="*/ 46711 w 82851"/>
                  <a:gd name="connsiteY1" fmla="*/ -1196 h 50336"/>
                  <a:gd name="connsiteX2" fmla="*/ 30582 w 82851"/>
                  <a:gd name="connsiteY2" fmla="*/ -1196 h 50336"/>
                  <a:gd name="connsiteX3" fmla="*/ 470 w 82851"/>
                  <a:gd name="connsiteY3" fmla="*/ 16191 h 50336"/>
                  <a:gd name="connsiteX4" fmla="*/ 470 w 82851"/>
                  <a:gd name="connsiteY4" fmla="*/ 27430 h 50336"/>
                  <a:gd name="connsiteX5" fmla="*/ 30582 w 82851"/>
                  <a:gd name="connsiteY5" fmla="*/ 44817 h 50336"/>
                  <a:gd name="connsiteX6" fmla="*/ 46711 w 82851"/>
                  <a:gd name="connsiteY6" fmla="*/ 44817 h 50336"/>
                  <a:gd name="connsiteX7" fmla="*/ 76835 w 82851"/>
                  <a:gd name="connsiteY7" fmla="*/ 27430 h 50336"/>
                  <a:gd name="connsiteX8" fmla="*/ 76835 w 82851"/>
                  <a:gd name="connsiteY8" fmla="*/ 16191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835" y="16191"/>
                    </a:moveTo>
                    <a:lnTo>
                      <a:pt x="46711" y="-1196"/>
                    </a:lnTo>
                    <a:cubicBezTo>
                      <a:pt x="41719" y="-4078"/>
                      <a:pt x="35573" y="-4078"/>
                      <a:pt x="30582" y="-1196"/>
                    </a:cubicBezTo>
                    <a:lnTo>
                      <a:pt x="470" y="16191"/>
                    </a:lnTo>
                    <a:cubicBezTo>
                      <a:pt x="-3861" y="18693"/>
                      <a:pt x="-3861" y="24928"/>
                      <a:pt x="470" y="27430"/>
                    </a:cubicBezTo>
                    <a:lnTo>
                      <a:pt x="30582" y="44817"/>
                    </a:lnTo>
                    <a:cubicBezTo>
                      <a:pt x="35573" y="47699"/>
                      <a:pt x="41719" y="47699"/>
                      <a:pt x="46711" y="44817"/>
                    </a:cubicBezTo>
                    <a:lnTo>
                      <a:pt x="76835" y="27430"/>
                    </a:lnTo>
                    <a:cubicBezTo>
                      <a:pt x="81153" y="24928"/>
                      <a:pt x="81153" y="18693"/>
                      <a:pt x="76835" y="16191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38" name="Freeform: Shape 1637">
                <a:extLst>
                  <a:ext uri="{FF2B5EF4-FFF2-40B4-BE49-F238E27FC236}">
                    <a16:creationId xmlns:a16="http://schemas.microsoft.com/office/drawing/2014/main" id="{2784DA84-5209-9069-D06F-5FEA9A2457A5}"/>
                  </a:ext>
                </a:extLst>
              </p:cNvPr>
              <p:cNvSpPr/>
              <p:nvPr/>
            </p:nvSpPr>
            <p:spPr>
              <a:xfrm flipV="1">
                <a:off x="9360628" y="1659099"/>
                <a:ext cx="82861" cy="50336"/>
              </a:xfrm>
              <a:custGeom>
                <a:avLst/>
                <a:gdLst>
                  <a:gd name="connsiteX0" fmla="*/ 76800 w 82861"/>
                  <a:gd name="connsiteY0" fmla="*/ 16164 h 50336"/>
                  <a:gd name="connsiteX1" fmla="*/ 46675 w 82861"/>
                  <a:gd name="connsiteY1" fmla="*/ -1222 h 50336"/>
                  <a:gd name="connsiteX2" fmla="*/ 30547 w 82861"/>
                  <a:gd name="connsiteY2" fmla="*/ -1222 h 50336"/>
                  <a:gd name="connsiteX3" fmla="*/ 435 w 82861"/>
                  <a:gd name="connsiteY3" fmla="*/ 16164 h 50336"/>
                  <a:gd name="connsiteX4" fmla="*/ 435 w 82861"/>
                  <a:gd name="connsiteY4" fmla="*/ 27404 h 50336"/>
                  <a:gd name="connsiteX5" fmla="*/ 30547 w 82861"/>
                  <a:gd name="connsiteY5" fmla="*/ 44790 h 50336"/>
                  <a:gd name="connsiteX6" fmla="*/ 46675 w 82861"/>
                  <a:gd name="connsiteY6" fmla="*/ 44790 h 50336"/>
                  <a:gd name="connsiteX7" fmla="*/ 76800 w 82861"/>
                  <a:gd name="connsiteY7" fmla="*/ 27404 h 50336"/>
                  <a:gd name="connsiteX8" fmla="*/ 76800 w 82861"/>
                  <a:gd name="connsiteY8" fmla="*/ 16164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76800" y="16164"/>
                    </a:moveTo>
                    <a:lnTo>
                      <a:pt x="46675" y="-1222"/>
                    </a:lnTo>
                    <a:cubicBezTo>
                      <a:pt x="41684" y="-4105"/>
                      <a:pt x="35538" y="-4105"/>
                      <a:pt x="30547" y="-1222"/>
                    </a:cubicBezTo>
                    <a:lnTo>
                      <a:pt x="435" y="16164"/>
                    </a:lnTo>
                    <a:cubicBezTo>
                      <a:pt x="-3896" y="18653"/>
                      <a:pt x="-3896" y="24902"/>
                      <a:pt x="435" y="27404"/>
                    </a:cubicBezTo>
                    <a:lnTo>
                      <a:pt x="30547" y="44790"/>
                    </a:lnTo>
                    <a:cubicBezTo>
                      <a:pt x="35538" y="47673"/>
                      <a:pt x="41684" y="47673"/>
                      <a:pt x="46675" y="44790"/>
                    </a:cubicBezTo>
                    <a:lnTo>
                      <a:pt x="76800" y="27404"/>
                    </a:lnTo>
                    <a:cubicBezTo>
                      <a:pt x="81130" y="24902"/>
                      <a:pt x="81130" y="18653"/>
                      <a:pt x="76800" y="16164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39" name="Freeform: Shape 1638">
                <a:extLst>
                  <a:ext uri="{FF2B5EF4-FFF2-40B4-BE49-F238E27FC236}">
                    <a16:creationId xmlns:a16="http://schemas.microsoft.com/office/drawing/2014/main" id="{385C1B68-713A-2A32-D121-D2A56178D59A}"/>
                  </a:ext>
                </a:extLst>
              </p:cNvPr>
              <p:cNvSpPr/>
              <p:nvPr/>
            </p:nvSpPr>
            <p:spPr>
              <a:xfrm flipV="1">
                <a:off x="9633576" y="1501390"/>
                <a:ext cx="82851" cy="50336"/>
              </a:xfrm>
              <a:custGeom>
                <a:avLst/>
                <a:gdLst>
                  <a:gd name="connsiteX0" fmla="*/ 76613 w 82851"/>
                  <a:gd name="connsiteY0" fmla="*/ 16023 h 50336"/>
                  <a:gd name="connsiteX1" fmla="*/ 46489 w 82851"/>
                  <a:gd name="connsiteY1" fmla="*/ -1363 h 50336"/>
                  <a:gd name="connsiteX2" fmla="*/ 30360 w 82851"/>
                  <a:gd name="connsiteY2" fmla="*/ -1363 h 50336"/>
                  <a:gd name="connsiteX3" fmla="*/ 249 w 82851"/>
                  <a:gd name="connsiteY3" fmla="*/ 16023 h 50336"/>
                  <a:gd name="connsiteX4" fmla="*/ 249 w 82851"/>
                  <a:gd name="connsiteY4" fmla="*/ 27263 h 50336"/>
                  <a:gd name="connsiteX5" fmla="*/ 30360 w 82851"/>
                  <a:gd name="connsiteY5" fmla="*/ 44649 h 50336"/>
                  <a:gd name="connsiteX6" fmla="*/ 46489 w 82851"/>
                  <a:gd name="connsiteY6" fmla="*/ 44649 h 50336"/>
                  <a:gd name="connsiteX7" fmla="*/ 76613 w 82851"/>
                  <a:gd name="connsiteY7" fmla="*/ 27263 h 50336"/>
                  <a:gd name="connsiteX8" fmla="*/ 76613 w 82851"/>
                  <a:gd name="connsiteY8" fmla="*/ 16023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613" y="16023"/>
                    </a:moveTo>
                    <a:lnTo>
                      <a:pt x="46489" y="-1363"/>
                    </a:lnTo>
                    <a:cubicBezTo>
                      <a:pt x="41498" y="-4246"/>
                      <a:pt x="35351" y="-4246"/>
                      <a:pt x="30360" y="-1363"/>
                    </a:cubicBezTo>
                    <a:lnTo>
                      <a:pt x="249" y="16023"/>
                    </a:lnTo>
                    <a:cubicBezTo>
                      <a:pt x="-4082" y="18512"/>
                      <a:pt x="-4082" y="24761"/>
                      <a:pt x="249" y="27263"/>
                    </a:cubicBezTo>
                    <a:lnTo>
                      <a:pt x="30360" y="44649"/>
                    </a:lnTo>
                    <a:cubicBezTo>
                      <a:pt x="35351" y="47532"/>
                      <a:pt x="41498" y="47532"/>
                      <a:pt x="46489" y="44649"/>
                    </a:cubicBezTo>
                    <a:lnTo>
                      <a:pt x="76613" y="27263"/>
                    </a:lnTo>
                    <a:cubicBezTo>
                      <a:pt x="80932" y="24761"/>
                      <a:pt x="80932" y="18512"/>
                      <a:pt x="76613" y="16023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40" name="Freeform: Shape 1639">
                <a:extLst>
                  <a:ext uri="{FF2B5EF4-FFF2-40B4-BE49-F238E27FC236}">
                    <a16:creationId xmlns:a16="http://schemas.microsoft.com/office/drawing/2014/main" id="{646582BF-8B29-8B18-93A1-412F4C59073C}"/>
                  </a:ext>
                </a:extLst>
              </p:cNvPr>
              <p:cNvSpPr/>
              <p:nvPr/>
            </p:nvSpPr>
            <p:spPr>
              <a:xfrm flipV="1">
                <a:off x="9685329" y="1471507"/>
                <a:ext cx="82861" cy="50339"/>
              </a:xfrm>
              <a:custGeom>
                <a:avLst/>
                <a:gdLst>
                  <a:gd name="connsiteX0" fmla="*/ 76578 w 82861"/>
                  <a:gd name="connsiteY0" fmla="*/ 16000 h 50339"/>
                  <a:gd name="connsiteX1" fmla="*/ 46454 w 82861"/>
                  <a:gd name="connsiteY1" fmla="*/ -1399 h 50339"/>
                  <a:gd name="connsiteX2" fmla="*/ 30325 w 82861"/>
                  <a:gd name="connsiteY2" fmla="*/ -1399 h 50339"/>
                  <a:gd name="connsiteX3" fmla="*/ 213 w 82861"/>
                  <a:gd name="connsiteY3" fmla="*/ 16000 h 50339"/>
                  <a:gd name="connsiteX4" fmla="*/ 213 w 82861"/>
                  <a:gd name="connsiteY4" fmla="*/ 27239 h 50339"/>
                  <a:gd name="connsiteX5" fmla="*/ 30325 w 82861"/>
                  <a:gd name="connsiteY5" fmla="*/ 44626 h 50339"/>
                  <a:gd name="connsiteX6" fmla="*/ 46454 w 82861"/>
                  <a:gd name="connsiteY6" fmla="*/ 44626 h 50339"/>
                  <a:gd name="connsiteX7" fmla="*/ 76578 w 82861"/>
                  <a:gd name="connsiteY7" fmla="*/ 27239 h 50339"/>
                  <a:gd name="connsiteX8" fmla="*/ 76578 w 82861"/>
                  <a:gd name="connsiteY8" fmla="*/ 16000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9">
                    <a:moveTo>
                      <a:pt x="76578" y="16000"/>
                    </a:moveTo>
                    <a:lnTo>
                      <a:pt x="46454" y="-1399"/>
                    </a:lnTo>
                    <a:cubicBezTo>
                      <a:pt x="41463" y="-4269"/>
                      <a:pt x="35316" y="-4269"/>
                      <a:pt x="30325" y="-1399"/>
                    </a:cubicBezTo>
                    <a:lnTo>
                      <a:pt x="213" y="16000"/>
                    </a:lnTo>
                    <a:cubicBezTo>
                      <a:pt x="-4118" y="18489"/>
                      <a:pt x="-4118" y="24738"/>
                      <a:pt x="213" y="27239"/>
                    </a:cubicBezTo>
                    <a:lnTo>
                      <a:pt x="30325" y="44626"/>
                    </a:lnTo>
                    <a:cubicBezTo>
                      <a:pt x="35316" y="47509"/>
                      <a:pt x="41463" y="47509"/>
                      <a:pt x="46454" y="44626"/>
                    </a:cubicBezTo>
                    <a:lnTo>
                      <a:pt x="76578" y="27239"/>
                    </a:lnTo>
                    <a:cubicBezTo>
                      <a:pt x="80909" y="24738"/>
                      <a:pt x="80909" y="18489"/>
                      <a:pt x="76578" y="16000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41" name="Freeform: Shape 1640">
                <a:extLst>
                  <a:ext uri="{FF2B5EF4-FFF2-40B4-BE49-F238E27FC236}">
                    <a16:creationId xmlns:a16="http://schemas.microsoft.com/office/drawing/2014/main" id="{4B6FF059-3DA5-AAD2-FBF1-A115D61795DF}"/>
                  </a:ext>
                </a:extLst>
              </p:cNvPr>
              <p:cNvSpPr/>
              <p:nvPr/>
            </p:nvSpPr>
            <p:spPr>
              <a:xfrm flipV="1">
                <a:off x="9737081" y="1441624"/>
                <a:ext cx="82861" cy="50349"/>
              </a:xfrm>
              <a:custGeom>
                <a:avLst/>
                <a:gdLst>
                  <a:gd name="connsiteX0" fmla="*/ 76543 w 82861"/>
                  <a:gd name="connsiteY0" fmla="*/ 15970 h 50349"/>
                  <a:gd name="connsiteX1" fmla="*/ 46431 w 82861"/>
                  <a:gd name="connsiteY1" fmla="*/ -1416 h 50349"/>
                  <a:gd name="connsiteX2" fmla="*/ 30302 w 82861"/>
                  <a:gd name="connsiteY2" fmla="*/ -1416 h 50349"/>
                  <a:gd name="connsiteX3" fmla="*/ 178 w 82861"/>
                  <a:gd name="connsiteY3" fmla="*/ 15970 h 50349"/>
                  <a:gd name="connsiteX4" fmla="*/ 178 w 82861"/>
                  <a:gd name="connsiteY4" fmla="*/ 27210 h 50349"/>
                  <a:gd name="connsiteX5" fmla="*/ 30302 w 82861"/>
                  <a:gd name="connsiteY5" fmla="*/ 44609 h 50349"/>
                  <a:gd name="connsiteX6" fmla="*/ 46431 w 82861"/>
                  <a:gd name="connsiteY6" fmla="*/ 44609 h 50349"/>
                  <a:gd name="connsiteX7" fmla="*/ 76543 w 82861"/>
                  <a:gd name="connsiteY7" fmla="*/ 27210 h 50349"/>
                  <a:gd name="connsiteX8" fmla="*/ 76543 w 82861"/>
                  <a:gd name="connsiteY8" fmla="*/ 15970 h 50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49">
                    <a:moveTo>
                      <a:pt x="76543" y="15970"/>
                    </a:moveTo>
                    <a:lnTo>
                      <a:pt x="46431" y="-1416"/>
                    </a:lnTo>
                    <a:cubicBezTo>
                      <a:pt x="41440" y="-4299"/>
                      <a:pt x="35293" y="-4299"/>
                      <a:pt x="30302" y="-1416"/>
                    </a:cubicBezTo>
                    <a:lnTo>
                      <a:pt x="178" y="15970"/>
                    </a:lnTo>
                    <a:cubicBezTo>
                      <a:pt x="-4153" y="18472"/>
                      <a:pt x="-4153" y="24720"/>
                      <a:pt x="178" y="27210"/>
                    </a:cubicBezTo>
                    <a:lnTo>
                      <a:pt x="30302" y="44609"/>
                    </a:lnTo>
                    <a:cubicBezTo>
                      <a:pt x="35293" y="47491"/>
                      <a:pt x="41440" y="47491"/>
                      <a:pt x="46431" y="44609"/>
                    </a:cubicBezTo>
                    <a:lnTo>
                      <a:pt x="76543" y="27210"/>
                    </a:lnTo>
                    <a:cubicBezTo>
                      <a:pt x="80874" y="24720"/>
                      <a:pt x="80874" y="18472"/>
                      <a:pt x="76543" y="15970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42" name="Freeform: Shape 1641">
                <a:extLst>
                  <a:ext uri="{FF2B5EF4-FFF2-40B4-BE49-F238E27FC236}">
                    <a16:creationId xmlns:a16="http://schemas.microsoft.com/office/drawing/2014/main" id="{613ACEB9-05F3-EBED-50BB-5CBDEBA76F6D}"/>
                  </a:ext>
                </a:extLst>
              </p:cNvPr>
              <p:cNvSpPr/>
              <p:nvPr/>
            </p:nvSpPr>
            <p:spPr>
              <a:xfrm flipV="1">
                <a:off x="8792951" y="2018597"/>
                <a:ext cx="134604" cy="80219"/>
              </a:xfrm>
              <a:custGeom>
                <a:avLst/>
                <a:gdLst>
                  <a:gd name="connsiteX0" fmla="*/ 128922 w 134604"/>
                  <a:gd name="connsiteY0" fmla="*/ 57621 h 80219"/>
                  <a:gd name="connsiteX1" fmla="*/ 98810 w 134604"/>
                  <a:gd name="connsiteY1" fmla="*/ 75007 h 80219"/>
                  <a:gd name="connsiteX2" fmla="*/ 82681 w 134604"/>
                  <a:gd name="connsiteY2" fmla="*/ 75007 h 80219"/>
                  <a:gd name="connsiteX3" fmla="*/ 52557 w 134604"/>
                  <a:gd name="connsiteY3" fmla="*/ 57621 h 80219"/>
                  <a:gd name="connsiteX4" fmla="*/ 52519 w 134604"/>
                  <a:gd name="connsiteY4" fmla="*/ 57582 h 80219"/>
                  <a:gd name="connsiteX5" fmla="*/ 804 w 134604"/>
                  <a:gd name="connsiteY5" fmla="*/ 27737 h 80219"/>
                  <a:gd name="connsiteX6" fmla="*/ 804 w 134604"/>
                  <a:gd name="connsiteY6" fmla="*/ 16498 h 80219"/>
                  <a:gd name="connsiteX7" fmla="*/ 30929 w 134604"/>
                  <a:gd name="connsiteY7" fmla="*/ -888 h 80219"/>
                  <a:gd name="connsiteX8" fmla="*/ 47058 w 134604"/>
                  <a:gd name="connsiteY8" fmla="*/ -888 h 80219"/>
                  <a:gd name="connsiteX9" fmla="*/ 128922 w 134604"/>
                  <a:gd name="connsiteY9" fmla="*/ 46356 h 80219"/>
                  <a:gd name="connsiteX10" fmla="*/ 132161 w 134604"/>
                  <a:gd name="connsiteY10" fmla="*/ 51982 h 80219"/>
                  <a:gd name="connsiteX11" fmla="*/ 128922 w 134604"/>
                  <a:gd name="connsiteY11" fmla="*/ 57621 h 80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34604" h="80219">
                    <a:moveTo>
                      <a:pt x="128922" y="57621"/>
                    </a:moveTo>
                    <a:lnTo>
                      <a:pt x="98810" y="75007"/>
                    </a:lnTo>
                    <a:cubicBezTo>
                      <a:pt x="93819" y="77890"/>
                      <a:pt x="87672" y="77890"/>
                      <a:pt x="82681" y="75007"/>
                    </a:cubicBezTo>
                    <a:lnTo>
                      <a:pt x="52557" y="57621"/>
                    </a:lnTo>
                    <a:lnTo>
                      <a:pt x="52519" y="57582"/>
                    </a:lnTo>
                    <a:lnTo>
                      <a:pt x="804" y="27737"/>
                    </a:lnTo>
                    <a:cubicBezTo>
                      <a:pt x="-3526" y="25236"/>
                      <a:pt x="-3526" y="19000"/>
                      <a:pt x="804" y="16498"/>
                    </a:cubicBezTo>
                    <a:lnTo>
                      <a:pt x="30929" y="-888"/>
                    </a:lnTo>
                    <a:cubicBezTo>
                      <a:pt x="35920" y="-3771"/>
                      <a:pt x="42067" y="-3771"/>
                      <a:pt x="47058" y="-888"/>
                    </a:cubicBezTo>
                    <a:lnTo>
                      <a:pt x="128922" y="46356"/>
                    </a:lnTo>
                    <a:cubicBezTo>
                      <a:pt x="131094" y="47600"/>
                      <a:pt x="132173" y="49798"/>
                      <a:pt x="132161" y="51982"/>
                    </a:cubicBezTo>
                    <a:cubicBezTo>
                      <a:pt x="132173" y="54179"/>
                      <a:pt x="131094" y="56363"/>
                      <a:pt x="128922" y="57621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43" name="Freeform: Shape 1642">
                <a:extLst>
                  <a:ext uri="{FF2B5EF4-FFF2-40B4-BE49-F238E27FC236}">
                    <a16:creationId xmlns:a16="http://schemas.microsoft.com/office/drawing/2014/main" id="{CA66DE04-2686-2967-6135-B2369B72FE57}"/>
                  </a:ext>
                </a:extLst>
              </p:cNvPr>
              <p:cNvSpPr/>
              <p:nvPr/>
            </p:nvSpPr>
            <p:spPr>
              <a:xfrm flipV="1">
                <a:off x="8896465" y="1988714"/>
                <a:ext cx="82851" cy="50339"/>
              </a:xfrm>
              <a:custGeom>
                <a:avLst/>
                <a:gdLst>
                  <a:gd name="connsiteX0" fmla="*/ 77107 w 82851"/>
                  <a:gd name="connsiteY0" fmla="*/ 16462 h 50339"/>
                  <a:gd name="connsiteX1" fmla="*/ 46995 w 82851"/>
                  <a:gd name="connsiteY1" fmla="*/ -938 h 50339"/>
                  <a:gd name="connsiteX2" fmla="*/ 30866 w 82851"/>
                  <a:gd name="connsiteY2" fmla="*/ -938 h 50339"/>
                  <a:gd name="connsiteX3" fmla="*/ 742 w 82851"/>
                  <a:gd name="connsiteY3" fmla="*/ 16462 h 50339"/>
                  <a:gd name="connsiteX4" fmla="*/ 742 w 82851"/>
                  <a:gd name="connsiteY4" fmla="*/ 27701 h 50339"/>
                  <a:gd name="connsiteX5" fmla="*/ 30866 w 82851"/>
                  <a:gd name="connsiteY5" fmla="*/ 45087 h 50339"/>
                  <a:gd name="connsiteX6" fmla="*/ 46995 w 82851"/>
                  <a:gd name="connsiteY6" fmla="*/ 45087 h 50339"/>
                  <a:gd name="connsiteX7" fmla="*/ 77107 w 82851"/>
                  <a:gd name="connsiteY7" fmla="*/ 27701 h 50339"/>
                  <a:gd name="connsiteX8" fmla="*/ 77107 w 82851"/>
                  <a:gd name="connsiteY8" fmla="*/ 16462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77107" y="16462"/>
                    </a:moveTo>
                    <a:lnTo>
                      <a:pt x="46995" y="-938"/>
                    </a:lnTo>
                    <a:cubicBezTo>
                      <a:pt x="42004" y="-3808"/>
                      <a:pt x="35857" y="-3808"/>
                      <a:pt x="30866" y="-938"/>
                    </a:cubicBezTo>
                    <a:lnTo>
                      <a:pt x="742" y="16462"/>
                    </a:lnTo>
                    <a:cubicBezTo>
                      <a:pt x="-3576" y="18951"/>
                      <a:pt x="-3576" y="25199"/>
                      <a:pt x="742" y="27701"/>
                    </a:cubicBezTo>
                    <a:lnTo>
                      <a:pt x="30866" y="45087"/>
                    </a:lnTo>
                    <a:cubicBezTo>
                      <a:pt x="35857" y="47970"/>
                      <a:pt x="42004" y="47970"/>
                      <a:pt x="46995" y="45087"/>
                    </a:cubicBezTo>
                    <a:lnTo>
                      <a:pt x="77107" y="27701"/>
                    </a:lnTo>
                    <a:cubicBezTo>
                      <a:pt x="81438" y="25199"/>
                      <a:pt x="81438" y="18951"/>
                      <a:pt x="77107" y="16462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44" name="Freeform: Shape 1643">
                <a:extLst>
                  <a:ext uri="{FF2B5EF4-FFF2-40B4-BE49-F238E27FC236}">
                    <a16:creationId xmlns:a16="http://schemas.microsoft.com/office/drawing/2014/main" id="{F80E6252-E292-9F0A-F760-7F0B4E5ACF0F}"/>
                  </a:ext>
                </a:extLst>
              </p:cNvPr>
              <p:cNvSpPr/>
              <p:nvPr/>
            </p:nvSpPr>
            <p:spPr>
              <a:xfrm flipV="1">
                <a:off x="8948221" y="1958841"/>
                <a:ext cx="82851" cy="50339"/>
              </a:xfrm>
              <a:custGeom>
                <a:avLst/>
                <a:gdLst>
                  <a:gd name="connsiteX0" fmla="*/ 77081 w 82851"/>
                  <a:gd name="connsiteY0" fmla="*/ 16432 h 50339"/>
                  <a:gd name="connsiteX1" fmla="*/ 46957 w 82851"/>
                  <a:gd name="connsiteY1" fmla="*/ -955 h 50339"/>
                  <a:gd name="connsiteX2" fmla="*/ 30828 w 82851"/>
                  <a:gd name="connsiteY2" fmla="*/ -955 h 50339"/>
                  <a:gd name="connsiteX3" fmla="*/ 716 w 82851"/>
                  <a:gd name="connsiteY3" fmla="*/ 16432 h 50339"/>
                  <a:gd name="connsiteX4" fmla="*/ 716 w 82851"/>
                  <a:gd name="connsiteY4" fmla="*/ 27671 h 50339"/>
                  <a:gd name="connsiteX5" fmla="*/ 30828 w 82851"/>
                  <a:gd name="connsiteY5" fmla="*/ 45070 h 50339"/>
                  <a:gd name="connsiteX6" fmla="*/ 46957 w 82851"/>
                  <a:gd name="connsiteY6" fmla="*/ 45070 h 50339"/>
                  <a:gd name="connsiteX7" fmla="*/ 77081 w 82851"/>
                  <a:gd name="connsiteY7" fmla="*/ 27671 h 50339"/>
                  <a:gd name="connsiteX8" fmla="*/ 77081 w 82851"/>
                  <a:gd name="connsiteY8" fmla="*/ 16432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77081" y="16432"/>
                    </a:moveTo>
                    <a:lnTo>
                      <a:pt x="46957" y="-955"/>
                    </a:lnTo>
                    <a:cubicBezTo>
                      <a:pt x="41966" y="-3838"/>
                      <a:pt x="35819" y="-3838"/>
                      <a:pt x="30828" y="-955"/>
                    </a:cubicBezTo>
                    <a:lnTo>
                      <a:pt x="716" y="16432"/>
                    </a:lnTo>
                    <a:cubicBezTo>
                      <a:pt x="-3615" y="18934"/>
                      <a:pt x="-3615" y="25182"/>
                      <a:pt x="716" y="27671"/>
                    </a:cubicBezTo>
                    <a:lnTo>
                      <a:pt x="30828" y="45070"/>
                    </a:lnTo>
                    <a:cubicBezTo>
                      <a:pt x="35819" y="47940"/>
                      <a:pt x="41966" y="47940"/>
                      <a:pt x="46957" y="45070"/>
                    </a:cubicBezTo>
                    <a:lnTo>
                      <a:pt x="77081" y="27671"/>
                    </a:lnTo>
                    <a:cubicBezTo>
                      <a:pt x="81399" y="25182"/>
                      <a:pt x="81399" y="18934"/>
                      <a:pt x="77081" y="16432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45" name="Freeform: Shape 1644">
                <a:extLst>
                  <a:ext uri="{FF2B5EF4-FFF2-40B4-BE49-F238E27FC236}">
                    <a16:creationId xmlns:a16="http://schemas.microsoft.com/office/drawing/2014/main" id="{EC599ED9-0AAF-4D7C-77E6-9B4C31B779AF}"/>
                  </a:ext>
                </a:extLst>
              </p:cNvPr>
              <p:cNvSpPr/>
              <p:nvPr/>
            </p:nvSpPr>
            <p:spPr>
              <a:xfrm flipV="1">
                <a:off x="8999973" y="1928961"/>
                <a:ext cx="82851" cy="50336"/>
              </a:xfrm>
              <a:custGeom>
                <a:avLst/>
                <a:gdLst>
                  <a:gd name="connsiteX0" fmla="*/ 77046 w 82851"/>
                  <a:gd name="connsiteY0" fmla="*/ 16405 h 50336"/>
                  <a:gd name="connsiteX1" fmla="*/ 46922 w 82851"/>
                  <a:gd name="connsiteY1" fmla="*/ -981 h 50336"/>
                  <a:gd name="connsiteX2" fmla="*/ 30792 w 82851"/>
                  <a:gd name="connsiteY2" fmla="*/ -981 h 50336"/>
                  <a:gd name="connsiteX3" fmla="*/ 681 w 82851"/>
                  <a:gd name="connsiteY3" fmla="*/ 16405 h 50336"/>
                  <a:gd name="connsiteX4" fmla="*/ 681 w 82851"/>
                  <a:gd name="connsiteY4" fmla="*/ 27644 h 50336"/>
                  <a:gd name="connsiteX5" fmla="*/ 30792 w 82851"/>
                  <a:gd name="connsiteY5" fmla="*/ 45031 h 50336"/>
                  <a:gd name="connsiteX6" fmla="*/ 46922 w 82851"/>
                  <a:gd name="connsiteY6" fmla="*/ 45031 h 50336"/>
                  <a:gd name="connsiteX7" fmla="*/ 77046 w 82851"/>
                  <a:gd name="connsiteY7" fmla="*/ 27644 h 50336"/>
                  <a:gd name="connsiteX8" fmla="*/ 77046 w 82851"/>
                  <a:gd name="connsiteY8" fmla="*/ 16405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7046" y="16405"/>
                    </a:moveTo>
                    <a:lnTo>
                      <a:pt x="46922" y="-981"/>
                    </a:lnTo>
                    <a:cubicBezTo>
                      <a:pt x="41930" y="-3864"/>
                      <a:pt x="35784" y="-3864"/>
                      <a:pt x="30792" y="-981"/>
                    </a:cubicBezTo>
                    <a:lnTo>
                      <a:pt x="681" y="16405"/>
                    </a:lnTo>
                    <a:cubicBezTo>
                      <a:pt x="-3650" y="18907"/>
                      <a:pt x="-3650" y="25155"/>
                      <a:pt x="681" y="27644"/>
                    </a:cubicBezTo>
                    <a:lnTo>
                      <a:pt x="30792" y="45031"/>
                    </a:lnTo>
                    <a:cubicBezTo>
                      <a:pt x="35784" y="47914"/>
                      <a:pt x="41930" y="47914"/>
                      <a:pt x="46922" y="45031"/>
                    </a:cubicBezTo>
                    <a:lnTo>
                      <a:pt x="77046" y="27644"/>
                    </a:lnTo>
                    <a:cubicBezTo>
                      <a:pt x="81364" y="25155"/>
                      <a:pt x="81364" y="18907"/>
                      <a:pt x="77046" y="16405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46" name="Freeform: Shape 1645">
                <a:extLst>
                  <a:ext uri="{FF2B5EF4-FFF2-40B4-BE49-F238E27FC236}">
                    <a16:creationId xmlns:a16="http://schemas.microsoft.com/office/drawing/2014/main" id="{69AF1586-A032-AD86-A753-A17C627C4589}"/>
                  </a:ext>
                </a:extLst>
              </p:cNvPr>
              <p:cNvSpPr/>
              <p:nvPr/>
            </p:nvSpPr>
            <p:spPr>
              <a:xfrm flipV="1">
                <a:off x="9051726" y="1899078"/>
                <a:ext cx="82861" cy="50336"/>
              </a:xfrm>
              <a:custGeom>
                <a:avLst/>
                <a:gdLst>
                  <a:gd name="connsiteX0" fmla="*/ 77011 w 82861"/>
                  <a:gd name="connsiteY0" fmla="*/ 16378 h 50336"/>
                  <a:gd name="connsiteX1" fmla="*/ 46886 w 82861"/>
                  <a:gd name="connsiteY1" fmla="*/ -1008 h 50336"/>
                  <a:gd name="connsiteX2" fmla="*/ 30757 w 82861"/>
                  <a:gd name="connsiteY2" fmla="*/ -1008 h 50336"/>
                  <a:gd name="connsiteX3" fmla="*/ 645 w 82861"/>
                  <a:gd name="connsiteY3" fmla="*/ 16378 h 50336"/>
                  <a:gd name="connsiteX4" fmla="*/ 645 w 82861"/>
                  <a:gd name="connsiteY4" fmla="*/ 27618 h 50336"/>
                  <a:gd name="connsiteX5" fmla="*/ 30757 w 82861"/>
                  <a:gd name="connsiteY5" fmla="*/ 45004 h 50336"/>
                  <a:gd name="connsiteX6" fmla="*/ 46886 w 82861"/>
                  <a:gd name="connsiteY6" fmla="*/ 45004 h 50336"/>
                  <a:gd name="connsiteX7" fmla="*/ 77011 w 82861"/>
                  <a:gd name="connsiteY7" fmla="*/ 27618 h 50336"/>
                  <a:gd name="connsiteX8" fmla="*/ 77011 w 82861"/>
                  <a:gd name="connsiteY8" fmla="*/ 16378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77011" y="16378"/>
                    </a:moveTo>
                    <a:lnTo>
                      <a:pt x="46886" y="-1008"/>
                    </a:lnTo>
                    <a:cubicBezTo>
                      <a:pt x="41895" y="-3891"/>
                      <a:pt x="35748" y="-3891"/>
                      <a:pt x="30757" y="-1008"/>
                    </a:cubicBezTo>
                    <a:lnTo>
                      <a:pt x="645" y="16378"/>
                    </a:lnTo>
                    <a:cubicBezTo>
                      <a:pt x="-3685" y="18880"/>
                      <a:pt x="-3685" y="25116"/>
                      <a:pt x="645" y="27618"/>
                    </a:cubicBezTo>
                    <a:lnTo>
                      <a:pt x="30757" y="45004"/>
                    </a:lnTo>
                    <a:cubicBezTo>
                      <a:pt x="35748" y="47887"/>
                      <a:pt x="41895" y="47887"/>
                      <a:pt x="46886" y="45004"/>
                    </a:cubicBezTo>
                    <a:lnTo>
                      <a:pt x="77011" y="27618"/>
                    </a:lnTo>
                    <a:cubicBezTo>
                      <a:pt x="81341" y="25116"/>
                      <a:pt x="81341" y="18880"/>
                      <a:pt x="77011" y="16378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47" name="Freeform: Shape 1646">
                <a:extLst>
                  <a:ext uri="{FF2B5EF4-FFF2-40B4-BE49-F238E27FC236}">
                    <a16:creationId xmlns:a16="http://schemas.microsoft.com/office/drawing/2014/main" id="{3141AF29-B104-23F2-757F-05C397B1544C}"/>
                  </a:ext>
                </a:extLst>
              </p:cNvPr>
              <p:cNvSpPr/>
              <p:nvPr/>
            </p:nvSpPr>
            <p:spPr>
              <a:xfrm flipV="1">
                <a:off x="9103488" y="1869195"/>
                <a:ext cx="82851" cy="50336"/>
              </a:xfrm>
              <a:custGeom>
                <a:avLst/>
                <a:gdLst>
                  <a:gd name="connsiteX0" fmla="*/ 76966 w 82851"/>
                  <a:gd name="connsiteY0" fmla="*/ 16352 h 50336"/>
                  <a:gd name="connsiteX1" fmla="*/ 46854 w 82851"/>
                  <a:gd name="connsiteY1" fmla="*/ -1035 h 50336"/>
                  <a:gd name="connsiteX2" fmla="*/ 30725 w 82851"/>
                  <a:gd name="connsiteY2" fmla="*/ -1035 h 50336"/>
                  <a:gd name="connsiteX3" fmla="*/ 601 w 82851"/>
                  <a:gd name="connsiteY3" fmla="*/ 16352 h 50336"/>
                  <a:gd name="connsiteX4" fmla="*/ 601 w 82851"/>
                  <a:gd name="connsiteY4" fmla="*/ 27591 h 50336"/>
                  <a:gd name="connsiteX5" fmla="*/ 30725 w 82851"/>
                  <a:gd name="connsiteY5" fmla="*/ 44977 h 50336"/>
                  <a:gd name="connsiteX6" fmla="*/ 46854 w 82851"/>
                  <a:gd name="connsiteY6" fmla="*/ 44977 h 50336"/>
                  <a:gd name="connsiteX7" fmla="*/ 76966 w 82851"/>
                  <a:gd name="connsiteY7" fmla="*/ 27591 h 50336"/>
                  <a:gd name="connsiteX8" fmla="*/ 76966 w 82851"/>
                  <a:gd name="connsiteY8" fmla="*/ 16352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966" y="16352"/>
                    </a:moveTo>
                    <a:lnTo>
                      <a:pt x="46854" y="-1035"/>
                    </a:lnTo>
                    <a:cubicBezTo>
                      <a:pt x="41863" y="-3918"/>
                      <a:pt x="35716" y="-3918"/>
                      <a:pt x="30725" y="-1035"/>
                    </a:cubicBezTo>
                    <a:lnTo>
                      <a:pt x="601" y="16352"/>
                    </a:lnTo>
                    <a:cubicBezTo>
                      <a:pt x="-3717" y="18841"/>
                      <a:pt x="-3717" y="25089"/>
                      <a:pt x="601" y="27591"/>
                    </a:cubicBezTo>
                    <a:lnTo>
                      <a:pt x="30725" y="44977"/>
                    </a:lnTo>
                    <a:cubicBezTo>
                      <a:pt x="35716" y="47860"/>
                      <a:pt x="41863" y="47860"/>
                      <a:pt x="46854" y="44977"/>
                    </a:cubicBezTo>
                    <a:lnTo>
                      <a:pt x="76966" y="27591"/>
                    </a:lnTo>
                    <a:cubicBezTo>
                      <a:pt x="81296" y="25089"/>
                      <a:pt x="81296" y="18841"/>
                      <a:pt x="76966" y="16352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48" name="Freeform: Shape 1647">
                <a:extLst>
                  <a:ext uri="{FF2B5EF4-FFF2-40B4-BE49-F238E27FC236}">
                    <a16:creationId xmlns:a16="http://schemas.microsoft.com/office/drawing/2014/main" id="{41FEF43F-31A0-08FD-0E5B-5040DF3E2EAA}"/>
                  </a:ext>
                </a:extLst>
              </p:cNvPr>
              <p:cNvSpPr/>
              <p:nvPr/>
            </p:nvSpPr>
            <p:spPr>
              <a:xfrm flipV="1">
                <a:off x="9155240" y="1839311"/>
                <a:ext cx="82851" cy="50339"/>
              </a:xfrm>
              <a:custGeom>
                <a:avLst/>
                <a:gdLst>
                  <a:gd name="connsiteX0" fmla="*/ 76930 w 82851"/>
                  <a:gd name="connsiteY0" fmla="*/ 16328 h 50339"/>
                  <a:gd name="connsiteX1" fmla="*/ 46819 w 82851"/>
                  <a:gd name="connsiteY1" fmla="*/ -1071 h 50339"/>
                  <a:gd name="connsiteX2" fmla="*/ 30690 w 82851"/>
                  <a:gd name="connsiteY2" fmla="*/ -1071 h 50339"/>
                  <a:gd name="connsiteX3" fmla="*/ 565 w 82851"/>
                  <a:gd name="connsiteY3" fmla="*/ 16328 h 50339"/>
                  <a:gd name="connsiteX4" fmla="*/ 565 w 82851"/>
                  <a:gd name="connsiteY4" fmla="*/ 27568 h 50339"/>
                  <a:gd name="connsiteX5" fmla="*/ 30690 w 82851"/>
                  <a:gd name="connsiteY5" fmla="*/ 44954 h 50339"/>
                  <a:gd name="connsiteX6" fmla="*/ 46819 w 82851"/>
                  <a:gd name="connsiteY6" fmla="*/ 44954 h 50339"/>
                  <a:gd name="connsiteX7" fmla="*/ 76930 w 82851"/>
                  <a:gd name="connsiteY7" fmla="*/ 27568 h 50339"/>
                  <a:gd name="connsiteX8" fmla="*/ 76930 w 82851"/>
                  <a:gd name="connsiteY8" fmla="*/ 16328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76930" y="16328"/>
                    </a:moveTo>
                    <a:lnTo>
                      <a:pt x="46819" y="-1071"/>
                    </a:lnTo>
                    <a:cubicBezTo>
                      <a:pt x="41827" y="-3941"/>
                      <a:pt x="35681" y="-3941"/>
                      <a:pt x="30690" y="-1071"/>
                    </a:cubicBezTo>
                    <a:lnTo>
                      <a:pt x="565" y="16328"/>
                    </a:lnTo>
                    <a:cubicBezTo>
                      <a:pt x="-3753" y="18817"/>
                      <a:pt x="-3753" y="25066"/>
                      <a:pt x="565" y="27568"/>
                    </a:cubicBezTo>
                    <a:lnTo>
                      <a:pt x="30690" y="44954"/>
                    </a:lnTo>
                    <a:cubicBezTo>
                      <a:pt x="35681" y="47837"/>
                      <a:pt x="41827" y="47837"/>
                      <a:pt x="46819" y="44954"/>
                    </a:cubicBezTo>
                    <a:lnTo>
                      <a:pt x="76930" y="27568"/>
                    </a:lnTo>
                    <a:cubicBezTo>
                      <a:pt x="81261" y="25066"/>
                      <a:pt x="81261" y="18817"/>
                      <a:pt x="76930" y="16328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49" name="Freeform: Shape 1648">
                <a:extLst>
                  <a:ext uri="{FF2B5EF4-FFF2-40B4-BE49-F238E27FC236}">
                    <a16:creationId xmlns:a16="http://schemas.microsoft.com/office/drawing/2014/main" id="{4737DD39-7E1B-7FCF-53AC-7778098A8944}"/>
                  </a:ext>
                </a:extLst>
              </p:cNvPr>
              <p:cNvSpPr/>
              <p:nvPr/>
            </p:nvSpPr>
            <p:spPr>
              <a:xfrm flipV="1">
                <a:off x="9206993" y="1809438"/>
                <a:ext cx="82851" cy="50339"/>
              </a:xfrm>
              <a:custGeom>
                <a:avLst/>
                <a:gdLst>
                  <a:gd name="connsiteX0" fmla="*/ 76895 w 82851"/>
                  <a:gd name="connsiteY0" fmla="*/ 16298 h 50339"/>
                  <a:gd name="connsiteX1" fmla="*/ 46783 w 82851"/>
                  <a:gd name="connsiteY1" fmla="*/ -1088 h 50339"/>
                  <a:gd name="connsiteX2" fmla="*/ 30654 w 82851"/>
                  <a:gd name="connsiteY2" fmla="*/ -1088 h 50339"/>
                  <a:gd name="connsiteX3" fmla="*/ 530 w 82851"/>
                  <a:gd name="connsiteY3" fmla="*/ 16298 h 50339"/>
                  <a:gd name="connsiteX4" fmla="*/ 530 w 82851"/>
                  <a:gd name="connsiteY4" fmla="*/ 27538 h 50339"/>
                  <a:gd name="connsiteX5" fmla="*/ 30654 w 82851"/>
                  <a:gd name="connsiteY5" fmla="*/ 44937 h 50339"/>
                  <a:gd name="connsiteX6" fmla="*/ 46783 w 82851"/>
                  <a:gd name="connsiteY6" fmla="*/ 44937 h 50339"/>
                  <a:gd name="connsiteX7" fmla="*/ 76895 w 82851"/>
                  <a:gd name="connsiteY7" fmla="*/ 27538 h 50339"/>
                  <a:gd name="connsiteX8" fmla="*/ 76895 w 82851"/>
                  <a:gd name="connsiteY8" fmla="*/ 16298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76895" y="16298"/>
                    </a:moveTo>
                    <a:lnTo>
                      <a:pt x="46783" y="-1088"/>
                    </a:lnTo>
                    <a:cubicBezTo>
                      <a:pt x="41792" y="-3971"/>
                      <a:pt x="35646" y="-3971"/>
                      <a:pt x="30654" y="-1088"/>
                    </a:cubicBezTo>
                    <a:lnTo>
                      <a:pt x="530" y="16298"/>
                    </a:lnTo>
                    <a:cubicBezTo>
                      <a:pt x="-3788" y="18800"/>
                      <a:pt x="-3788" y="25048"/>
                      <a:pt x="530" y="27538"/>
                    </a:cubicBezTo>
                    <a:lnTo>
                      <a:pt x="30654" y="44937"/>
                    </a:lnTo>
                    <a:cubicBezTo>
                      <a:pt x="35646" y="47807"/>
                      <a:pt x="41792" y="47807"/>
                      <a:pt x="46783" y="44937"/>
                    </a:cubicBezTo>
                    <a:lnTo>
                      <a:pt x="76895" y="27538"/>
                    </a:lnTo>
                    <a:cubicBezTo>
                      <a:pt x="81226" y="25048"/>
                      <a:pt x="81226" y="18800"/>
                      <a:pt x="76895" y="16298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50" name="Freeform: Shape 1649">
                <a:extLst>
                  <a:ext uri="{FF2B5EF4-FFF2-40B4-BE49-F238E27FC236}">
                    <a16:creationId xmlns:a16="http://schemas.microsoft.com/office/drawing/2014/main" id="{E109C591-B8EE-3D2C-E838-82779AD92520}"/>
                  </a:ext>
                </a:extLst>
              </p:cNvPr>
              <p:cNvSpPr/>
              <p:nvPr/>
            </p:nvSpPr>
            <p:spPr>
              <a:xfrm flipV="1">
                <a:off x="9258748" y="1779558"/>
                <a:ext cx="82851" cy="50336"/>
              </a:xfrm>
              <a:custGeom>
                <a:avLst/>
                <a:gdLst>
                  <a:gd name="connsiteX0" fmla="*/ 76869 w 82851"/>
                  <a:gd name="connsiteY0" fmla="*/ 16272 h 50336"/>
                  <a:gd name="connsiteX1" fmla="*/ 46745 w 82851"/>
                  <a:gd name="connsiteY1" fmla="*/ -1115 h 50336"/>
                  <a:gd name="connsiteX2" fmla="*/ 30616 w 82851"/>
                  <a:gd name="connsiteY2" fmla="*/ -1115 h 50336"/>
                  <a:gd name="connsiteX3" fmla="*/ 504 w 82851"/>
                  <a:gd name="connsiteY3" fmla="*/ 16272 h 50336"/>
                  <a:gd name="connsiteX4" fmla="*/ 504 w 82851"/>
                  <a:gd name="connsiteY4" fmla="*/ 27511 h 50336"/>
                  <a:gd name="connsiteX5" fmla="*/ 30616 w 82851"/>
                  <a:gd name="connsiteY5" fmla="*/ 44897 h 50336"/>
                  <a:gd name="connsiteX6" fmla="*/ 46745 w 82851"/>
                  <a:gd name="connsiteY6" fmla="*/ 44897 h 50336"/>
                  <a:gd name="connsiteX7" fmla="*/ 76869 w 82851"/>
                  <a:gd name="connsiteY7" fmla="*/ 27511 h 50336"/>
                  <a:gd name="connsiteX8" fmla="*/ 76869 w 82851"/>
                  <a:gd name="connsiteY8" fmla="*/ 16272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869" y="16272"/>
                    </a:moveTo>
                    <a:lnTo>
                      <a:pt x="46745" y="-1115"/>
                    </a:lnTo>
                    <a:cubicBezTo>
                      <a:pt x="41754" y="-3998"/>
                      <a:pt x="35607" y="-3998"/>
                      <a:pt x="30616" y="-1115"/>
                    </a:cubicBezTo>
                    <a:lnTo>
                      <a:pt x="504" y="16272"/>
                    </a:lnTo>
                    <a:cubicBezTo>
                      <a:pt x="-3827" y="18773"/>
                      <a:pt x="-3827" y="25009"/>
                      <a:pt x="504" y="27511"/>
                    </a:cubicBezTo>
                    <a:lnTo>
                      <a:pt x="30616" y="44897"/>
                    </a:lnTo>
                    <a:cubicBezTo>
                      <a:pt x="35607" y="47780"/>
                      <a:pt x="41754" y="47780"/>
                      <a:pt x="46745" y="44897"/>
                    </a:cubicBezTo>
                    <a:lnTo>
                      <a:pt x="76869" y="27511"/>
                    </a:lnTo>
                    <a:cubicBezTo>
                      <a:pt x="81187" y="25009"/>
                      <a:pt x="81187" y="18773"/>
                      <a:pt x="76869" y="16272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51" name="Freeform: Shape 1650">
                <a:extLst>
                  <a:ext uri="{FF2B5EF4-FFF2-40B4-BE49-F238E27FC236}">
                    <a16:creationId xmlns:a16="http://schemas.microsoft.com/office/drawing/2014/main" id="{F851A4CB-DAE7-17DB-1D73-2ECA8F5999B0}"/>
                  </a:ext>
                </a:extLst>
              </p:cNvPr>
              <p:cNvSpPr/>
              <p:nvPr/>
            </p:nvSpPr>
            <p:spPr>
              <a:xfrm flipV="1">
                <a:off x="9310501" y="1749675"/>
                <a:ext cx="82851" cy="50336"/>
              </a:xfrm>
              <a:custGeom>
                <a:avLst/>
                <a:gdLst>
                  <a:gd name="connsiteX0" fmla="*/ 76834 w 82851"/>
                  <a:gd name="connsiteY0" fmla="*/ 16245 h 50336"/>
                  <a:gd name="connsiteX1" fmla="*/ 46710 w 82851"/>
                  <a:gd name="connsiteY1" fmla="*/ -1141 h 50336"/>
                  <a:gd name="connsiteX2" fmla="*/ 30580 w 82851"/>
                  <a:gd name="connsiteY2" fmla="*/ -1141 h 50336"/>
                  <a:gd name="connsiteX3" fmla="*/ 469 w 82851"/>
                  <a:gd name="connsiteY3" fmla="*/ 16245 h 50336"/>
                  <a:gd name="connsiteX4" fmla="*/ 469 w 82851"/>
                  <a:gd name="connsiteY4" fmla="*/ 27484 h 50336"/>
                  <a:gd name="connsiteX5" fmla="*/ 30580 w 82851"/>
                  <a:gd name="connsiteY5" fmla="*/ 44871 h 50336"/>
                  <a:gd name="connsiteX6" fmla="*/ 46710 w 82851"/>
                  <a:gd name="connsiteY6" fmla="*/ 44871 h 50336"/>
                  <a:gd name="connsiteX7" fmla="*/ 76834 w 82851"/>
                  <a:gd name="connsiteY7" fmla="*/ 27484 h 50336"/>
                  <a:gd name="connsiteX8" fmla="*/ 76834 w 82851"/>
                  <a:gd name="connsiteY8" fmla="*/ 16245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834" y="16245"/>
                    </a:moveTo>
                    <a:lnTo>
                      <a:pt x="46710" y="-1141"/>
                    </a:lnTo>
                    <a:cubicBezTo>
                      <a:pt x="41718" y="-4024"/>
                      <a:pt x="35572" y="-4024"/>
                      <a:pt x="30580" y="-1141"/>
                    </a:cubicBezTo>
                    <a:lnTo>
                      <a:pt x="469" y="16245"/>
                    </a:lnTo>
                    <a:cubicBezTo>
                      <a:pt x="-3862" y="18747"/>
                      <a:pt x="-3862" y="24982"/>
                      <a:pt x="469" y="27484"/>
                    </a:cubicBezTo>
                    <a:lnTo>
                      <a:pt x="30580" y="44871"/>
                    </a:lnTo>
                    <a:cubicBezTo>
                      <a:pt x="35572" y="47754"/>
                      <a:pt x="41718" y="47754"/>
                      <a:pt x="46710" y="44871"/>
                    </a:cubicBezTo>
                    <a:lnTo>
                      <a:pt x="76834" y="27484"/>
                    </a:lnTo>
                    <a:cubicBezTo>
                      <a:pt x="81152" y="24982"/>
                      <a:pt x="81152" y="18747"/>
                      <a:pt x="76834" y="16245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52" name="Freeform: Shape 1651">
                <a:extLst>
                  <a:ext uri="{FF2B5EF4-FFF2-40B4-BE49-F238E27FC236}">
                    <a16:creationId xmlns:a16="http://schemas.microsoft.com/office/drawing/2014/main" id="{FBD79504-04DB-FE4E-FD41-BB66F4E784F9}"/>
                  </a:ext>
                </a:extLst>
              </p:cNvPr>
              <p:cNvSpPr/>
              <p:nvPr/>
            </p:nvSpPr>
            <p:spPr>
              <a:xfrm flipV="1">
                <a:off x="9362253" y="1719792"/>
                <a:ext cx="82861" cy="50339"/>
              </a:xfrm>
              <a:custGeom>
                <a:avLst/>
                <a:gdLst>
                  <a:gd name="connsiteX0" fmla="*/ 76799 w 82861"/>
                  <a:gd name="connsiteY0" fmla="*/ 16222 h 50339"/>
                  <a:gd name="connsiteX1" fmla="*/ 46674 w 82861"/>
                  <a:gd name="connsiteY1" fmla="*/ -1178 h 50339"/>
                  <a:gd name="connsiteX2" fmla="*/ 30545 w 82861"/>
                  <a:gd name="connsiteY2" fmla="*/ -1178 h 50339"/>
                  <a:gd name="connsiteX3" fmla="*/ 433 w 82861"/>
                  <a:gd name="connsiteY3" fmla="*/ 16222 h 50339"/>
                  <a:gd name="connsiteX4" fmla="*/ 433 w 82861"/>
                  <a:gd name="connsiteY4" fmla="*/ 27461 h 50339"/>
                  <a:gd name="connsiteX5" fmla="*/ 30545 w 82861"/>
                  <a:gd name="connsiteY5" fmla="*/ 44847 h 50339"/>
                  <a:gd name="connsiteX6" fmla="*/ 46674 w 82861"/>
                  <a:gd name="connsiteY6" fmla="*/ 44847 h 50339"/>
                  <a:gd name="connsiteX7" fmla="*/ 76799 w 82861"/>
                  <a:gd name="connsiteY7" fmla="*/ 27461 h 50339"/>
                  <a:gd name="connsiteX8" fmla="*/ 76799 w 82861"/>
                  <a:gd name="connsiteY8" fmla="*/ 16222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9">
                    <a:moveTo>
                      <a:pt x="76799" y="16222"/>
                    </a:moveTo>
                    <a:lnTo>
                      <a:pt x="46674" y="-1178"/>
                    </a:lnTo>
                    <a:cubicBezTo>
                      <a:pt x="41696" y="-4048"/>
                      <a:pt x="35536" y="-4048"/>
                      <a:pt x="30545" y="-1178"/>
                    </a:cubicBezTo>
                    <a:lnTo>
                      <a:pt x="433" y="16222"/>
                    </a:lnTo>
                    <a:cubicBezTo>
                      <a:pt x="-3897" y="18711"/>
                      <a:pt x="-3897" y="24959"/>
                      <a:pt x="433" y="27461"/>
                    </a:cubicBezTo>
                    <a:lnTo>
                      <a:pt x="30545" y="44847"/>
                    </a:lnTo>
                    <a:cubicBezTo>
                      <a:pt x="35536" y="47730"/>
                      <a:pt x="41696" y="47730"/>
                      <a:pt x="46674" y="44847"/>
                    </a:cubicBezTo>
                    <a:lnTo>
                      <a:pt x="76799" y="27461"/>
                    </a:lnTo>
                    <a:cubicBezTo>
                      <a:pt x="81129" y="24959"/>
                      <a:pt x="81129" y="18711"/>
                      <a:pt x="76799" y="16222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53" name="Freeform: Shape 1652">
                <a:extLst>
                  <a:ext uri="{FF2B5EF4-FFF2-40B4-BE49-F238E27FC236}">
                    <a16:creationId xmlns:a16="http://schemas.microsoft.com/office/drawing/2014/main" id="{159075BA-9476-8578-C5AD-0EA4AA17A068}"/>
                  </a:ext>
                </a:extLst>
              </p:cNvPr>
              <p:cNvSpPr/>
              <p:nvPr/>
            </p:nvSpPr>
            <p:spPr>
              <a:xfrm flipV="1">
                <a:off x="9412380" y="1629215"/>
                <a:ext cx="136230" cy="111042"/>
              </a:xfrm>
              <a:custGeom>
                <a:avLst/>
                <a:gdLst>
                  <a:gd name="connsiteX0" fmla="*/ 130124 w 136230"/>
                  <a:gd name="connsiteY0" fmla="*/ 57287 h 111042"/>
                  <a:gd name="connsiteX1" fmla="*/ 100013 w 136230"/>
                  <a:gd name="connsiteY1" fmla="*/ 74673 h 111042"/>
                  <a:gd name="connsiteX2" fmla="*/ 100000 w 136230"/>
                  <a:gd name="connsiteY2" fmla="*/ 74686 h 111042"/>
                  <a:gd name="connsiteX3" fmla="*/ 46635 w 136230"/>
                  <a:gd name="connsiteY3" fmla="*/ 105496 h 111042"/>
                  <a:gd name="connsiteX4" fmla="*/ 30506 w 136230"/>
                  <a:gd name="connsiteY4" fmla="*/ 105496 h 111042"/>
                  <a:gd name="connsiteX5" fmla="*/ 381 w 136230"/>
                  <a:gd name="connsiteY5" fmla="*/ 88110 h 111042"/>
                  <a:gd name="connsiteX6" fmla="*/ 381 w 136230"/>
                  <a:gd name="connsiteY6" fmla="*/ 76871 h 111042"/>
                  <a:gd name="connsiteX7" fmla="*/ 44044 w 136230"/>
                  <a:gd name="connsiteY7" fmla="*/ 51661 h 111042"/>
                  <a:gd name="connsiteX8" fmla="*/ 2007 w 136230"/>
                  <a:gd name="connsiteY8" fmla="*/ 27404 h 111042"/>
                  <a:gd name="connsiteX9" fmla="*/ 2007 w 136230"/>
                  <a:gd name="connsiteY9" fmla="*/ 16165 h 111042"/>
                  <a:gd name="connsiteX10" fmla="*/ 32131 w 136230"/>
                  <a:gd name="connsiteY10" fmla="*/ -1222 h 111042"/>
                  <a:gd name="connsiteX11" fmla="*/ 48260 w 136230"/>
                  <a:gd name="connsiteY11" fmla="*/ -1222 h 111042"/>
                  <a:gd name="connsiteX12" fmla="*/ 130124 w 136230"/>
                  <a:gd name="connsiteY12" fmla="*/ 46022 h 111042"/>
                  <a:gd name="connsiteX13" fmla="*/ 133363 w 136230"/>
                  <a:gd name="connsiteY13" fmla="*/ 51661 h 111042"/>
                  <a:gd name="connsiteX14" fmla="*/ 130124 w 136230"/>
                  <a:gd name="connsiteY14" fmla="*/ 57287 h 111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36230" h="111042">
                    <a:moveTo>
                      <a:pt x="130124" y="57287"/>
                    </a:moveTo>
                    <a:lnTo>
                      <a:pt x="100013" y="74673"/>
                    </a:lnTo>
                    <a:lnTo>
                      <a:pt x="100000" y="74686"/>
                    </a:lnTo>
                    <a:lnTo>
                      <a:pt x="46635" y="105496"/>
                    </a:lnTo>
                    <a:cubicBezTo>
                      <a:pt x="41643" y="108379"/>
                      <a:pt x="35497" y="108379"/>
                      <a:pt x="30506" y="105496"/>
                    </a:cubicBezTo>
                    <a:lnTo>
                      <a:pt x="381" y="88110"/>
                    </a:lnTo>
                    <a:cubicBezTo>
                      <a:pt x="-3950" y="85608"/>
                      <a:pt x="-3950" y="79360"/>
                      <a:pt x="381" y="76871"/>
                    </a:cubicBezTo>
                    <a:lnTo>
                      <a:pt x="44044" y="51661"/>
                    </a:lnTo>
                    <a:lnTo>
                      <a:pt x="2007" y="27404"/>
                    </a:lnTo>
                    <a:cubicBezTo>
                      <a:pt x="-2311" y="24915"/>
                      <a:pt x="-2311" y="18667"/>
                      <a:pt x="2007" y="16165"/>
                    </a:cubicBezTo>
                    <a:lnTo>
                      <a:pt x="32131" y="-1222"/>
                    </a:lnTo>
                    <a:cubicBezTo>
                      <a:pt x="37122" y="-4105"/>
                      <a:pt x="43269" y="-4105"/>
                      <a:pt x="48260" y="-1222"/>
                    </a:cubicBezTo>
                    <a:lnTo>
                      <a:pt x="130124" y="46022"/>
                    </a:lnTo>
                    <a:cubicBezTo>
                      <a:pt x="132296" y="47280"/>
                      <a:pt x="133376" y="49464"/>
                      <a:pt x="133363" y="51661"/>
                    </a:cubicBezTo>
                    <a:cubicBezTo>
                      <a:pt x="133376" y="53846"/>
                      <a:pt x="132296" y="56043"/>
                      <a:pt x="130124" y="57287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54" name="Freeform: Shape 1653">
                <a:extLst>
                  <a:ext uri="{FF2B5EF4-FFF2-40B4-BE49-F238E27FC236}">
                    <a16:creationId xmlns:a16="http://schemas.microsoft.com/office/drawing/2014/main" id="{E3158D85-D62B-3E98-DAC3-B7C2A4582B01}"/>
                  </a:ext>
                </a:extLst>
              </p:cNvPr>
              <p:cNvSpPr/>
              <p:nvPr/>
            </p:nvSpPr>
            <p:spPr>
              <a:xfrm flipV="1">
                <a:off x="9686954" y="1532200"/>
                <a:ext cx="82861" cy="50349"/>
              </a:xfrm>
              <a:custGeom>
                <a:avLst/>
                <a:gdLst>
                  <a:gd name="connsiteX0" fmla="*/ 76577 w 82861"/>
                  <a:gd name="connsiteY0" fmla="*/ 16051 h 50349"/>
                  <a:gd name="connsiteX1" fmla="*/ 46453 w 82861"/>
                  <a:gd name="connsiteY1" fmla="*/ -1335 h 50349"/>
                  <a:gd name="connsiteX2" fmla="*/ 30324 w 82861"/>
                  <a:gd name="connsiteY2" fmla="*/ -1335 h 50349"/>
                  <a:gd name="connsiteX3" fmla="*/ 212 w 82861"/>
                  <a:gd name="connsiteY3" fmla="*/ 16051 h 50349"/>
                  <a:gd name="connsiteX4" fmla="*/ 212 w 82861"/>
                  <a:gd name="connsiteY4" fmla="*/ 27290 h 50349"/>
                  <a:gd name="connsiteX5" fmla="*/ 30324 w 82861"/>
                  <a:gd name="connsiteY5" fmla="*/ 44689 h 50349"/>
                  <a:gd name="connsiteX6" fmla="*/ 46453 w 82861"/>
                  <a:gd name="connsiteY6" fmla="*/ 44689 h 50349"/>
                  <a:gd name="connsiteX7" fmla="*/ 76577 w 82861"/>
                  <a:gd name="connsiteY7" fmla="*/ 27290 h 50349"/>
                  <a:gd name="connsiteX8" fmla="*/ 76577 w 82861"/>
                  <a:gd name="connsiteY8" fmla="*/ 16051 h 50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49">
                    <a:moveTo>
                      <a:pt x="76577" y="16051"/>
                    </a:moveTo>
                    <a:lnTo>
                      <a:pt x="46453" y="-1335"/>
                    </a:lnTo>
                    <a:cubicBezTo>
                      <a:pt x="41474" y="-4218"/>
                      <a:pt x="35315" y="-4218"/>
                      <a:pt x="30324" y="-1335"/>
                    </a:cubicBezTo>
                    <a:lnTo>
                      <a:pt x="212" y="16051"/>
                    </a:lnTo>
                    <a:cubicBezTo>
                      <a:pt x="-4119" y="18553"/>
                      <a:pt x="-4119" y="24801"/>
                      <a:pt x="212" y="27290"/>
                    </a:cubicBezTo>
                    <a:lnTo>
                      <a:pt x="30324" y="44689"/>
                    </a:lnTo>
                    <a:cubicBezTo>
                      <a:pt x="35315" y="47572"/>
                      <a:pt x="41474" y="47572"/>
                      <a:pt x="46453" y="44689"/>
                    </a:cubicBezTo>
                    <a:lnTo>
                      <a:pt x="76577" y="27290"/>
                    </a:lnTo>
                    <a:cubicBezTo>
                      <a:pt x="80908" y="24801"/>
                      <a:pt x="80908" y="18553"/>
                      <a:pt x="76577" y="16051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55" name="Freeform: Shape 1654">
                <a:extLst>
                  <a:ext uri="{FF2B5EF4-FFF2-40B4-BE49-F238E27FC236}">
                    <a16:creationId xmlns:a16="http://schemas.microsoft.com/office/drawing/2014/main" id="{5E4FBAD7-A405-4A25-483D-83C1A4A4DA37}"/>
                  </a:ext>
                </a:extLst>
              </p:cNvPr>
              <p:cNvSpPr/>
              <p:nvPr/>
            </p:nvSpPr>
            <p:spPr>
              <a:xfrm flipV="1">
                <a:off x="9738716" y="1502330"/>
                <a:ext cx="82851" cy="50336"/>
              </a:xfrm>
              <a:custGeom>
                <a:avLst/>
                <a:gdLst>
                  <a:gd name="connsiteX0" fmla="*/ 76532 w 82851"/>
                  <a:gd name="connsiteY0" fmla="*/ 16024 h 50336"/>
                  <a:gd name="connsiteX1" fmla="*/ 46421 w 82851"/>
                  <a:gd name="connsiteY1" fmla="*/ -1362 h 50336"/>
                  <a:gd name="connsiteX2" fmla="*/ 30292 w 82851"/>
                  <a:gd name="connsiteY2" fmla="*/ -1362 h 50336"/>
                  <a:gd name="connsiteX3" fmla="*/ 167 w 82851"/>
                  <a:gd name="connsiteY3" fmla="*/ 16024 h 50336"/>
                  <a:gd name="connsiteX4" fmla="*/ 167 w 82851"/>
                  <a:gd name="connsiteY4" fmla="*/ 27264 h 50336"/>
                  <a:gd name="connsiteX5" fmla="*/ 30292 w 82851"/>
                  <a:gd name="connsiteY5" fmla="*/ 44650 h 50336"/>
                  <a:gd name="connsiteX6" fmla="*/ 46421 w 82851"/>
                  <a:gd name="connsiteY6" fmla="*/ 44650 h 50336"/>
                  <a:gd name="connsiteX7" fmla="*/ 76532 w 82851"/>
                  <a:gd name="connsiteY7" fmla="*/ 27264 h 50336"/>
                  <a:gd name="connsiteX8" fmla="*/ 76532 w 82851"/>
                  <a:gd name="connsiteY8" fmla="*/ 16024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532" y="16024"/>
                    </a:moveTo>
                    <a:lnTo>
                      <a:pt x="46421" y="-1362"/>
                    </a:lnTo>
                    <a:cubicBezTo>
                      <a:pt x="41430" y="-4245"/>
                      <a:pt x="35283" y="-4245"/>
                      <a:pt x="30292" y="-1362"/>
                    </a:cubicBezTo>
                    <a:lnTo>
                      <a:pt x="167" y="16024"/>
                    </a:lnTo>
                    <a:cubicBezTo>
                      <a:pt x="-4151" y="18526"/>
                      <a:pt x="-4151" y="24774"/>
                      <a:pt x="167" y="27264"/>
                    </a:cubicBezTo>
                    <a:lnTo>
                      <a:pt x="30292" y="44650"/>
                    </a:lnTo>
                    <a:cubicBezTo>
                      <a:pt x="35283" y="47533"/>
                      <a:pt x="41430" y="47533"/>
                      <a:pt x="46421" y="44650"/>
                    </a:cubicBezTo>
                    <a:lnTo>
                      <a:pt x="76532" y="27264"/>
                    </a:lnTo>
                    <a:cubicBezTo>
                      <a:pt x="80863" y="24774"/>
                      <a:pt x="80863" y="18526"/>
                      <a:pt x="76532" y="16024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56" name="Freeform: Shape 1655">
                <a:extLst>
                  <a:ext uri="{FF2B5EF4-FFF2-40B4-BE49-F238E27FC236}">
                    <a16:creationId xmlns:a16="http://schemas.microsoft.com/office/drawing/2014/main" id="{FE07924A-6DD8-A74A-1857-A0F39203A8B8}"/>
                  </a:ext>
                </a:extLst>
              </p:cNvPr>
              <p:cNvSpPr/>
              <p:nvPr/>
            </p:nvSpPr>
            <p:spPr>
              <a:xfrm flipV="1">
                <a:off x="9790469" y="1472447"/>
                <a:ext cx="82851" cy="50336"/>
              </a:xfrm>
              <a:custGeom>
                <a:avLst/>
                <a:gdLst>
                  <a:gd name="connsiteX0" fmla="*/ 76497 w 82851"/>
                  <a:gd name="connsiteY0" fmla="*/ 15998 h 50336"/>
                  <a:gd name="connsiteX1" fmla="*/ 46385 w 82851"/>
                  <a:gd name="connsiteY1" fmla="*/ -1389 h 50336"/>
                  <a:gd name="connsiteX2" fmla="*/ 30256 w 82851"/>
                  <a:gd name="connsiteY2" fmla="*/ -1389 h 50336"/>
                  <a:gd name="connsiteX3" fmla="*/ 132 w 82851"/>
                  <a:gd name="connsiteY3" fmla="*/ 15998 h 50336"/>
                  <a:gd name="connsiteX4" fmla="*/ 132 w 82851"/>
                  <a:gd name="connsiteY4" fmla="*/ 27237 h 50336"/>
                  <a:gd name="connsiteX5" fmla="*/ 30256 w 82851"/>
                  <a:gd name="connsiteY5" fmla="*/ 44623 h 50336"/>
                  <a:gd name="connsiteX6" fmla="*/ 46385 w 82851"/>
                  <a:gd name="connsiteY6" fmla="*/ 44623 h 50336"/>
                  <a:gd name="connsiteX7" fmla="*/ 76497 w 82851"/>
                  <a:gd name="connsiteY7" fmla="*/ 27237 h 50336"/>
                  <a:gd name="connsiteX8" fmla="*/ 76497 w 82851"/>
                  <a:gd name="connsiteY8" fmla="*/ 15998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497" y="15998"/>
                    </a:moveTo>
                    <a:lnTo>
                      <a:pt x="46385" y="-1389"/>
                    </a:lnTo>
                    <a:cubicBezTo>
                      <a:pt x="41394" y="-4272"/>
                      <a:pt x="35247" y="-4272"/>
                      <a:pt x="30256" y="-1389"/>
                    </a:cubicBezTo>
                    <a:lnTo>
                      <a:pt x="132" y="15998"/>
                    </a:lnTo>
                    <a:cubicBezTo>
                      <a:pt x="-4186" y="18500"/>
                      <a:pt x="-4186" y="24735"/>
                      <a:pt x="132" y="27237"/>
                    </a:cubicBezTo>
                    <a:lnTo>
                      <a:pt x="30256" y="44623"/>
                    </a:lnTo>
                    <a:cubicBezTo>
                      <a:pt x="35247" y="47506"/>
                      <a:pt x="41394" y="47506"/>
                      <a:pt x="46385" y="44623"/>
                    </a:cubicBezTo>
                    <a:lnTo>
                      <a:pt x="76497" y="27237"/>
                    </a:lnTo>
                    <a:cubicBezTo>
                      <a:pt x="80827" y="24735"/>
                      <a:pt x="80827" y="18500"/>
                      <a:pt x="76497" y="15998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57" name="Freeform: Shape 1656">
                <a:extLst>
                  <a:ext uri="{FF2B5EF4-FFF2-40B4-BE49-F238E27FC236}">
                    <a16:creationId xmlns:a16="http://schemas.microsoft.com/office/drawing/2014/main" id="{0B04B901-C15E-F389-9EB4-F01210F0E4BA}"/>
                  </a:ext>
                </a:extLst>
              </p:cNvPr>
              <p:cNvSpPr/>
              <p:nvPr/>
            </p:nvSpPr>
            <p:spPr>
              <a:xfrm flipV="1">
                <a:off x="9788843" y="1411753"/>
                <a:ext cx="136229" cy="81146"/>
              </a:xfrm>
              <a:custGeom>
                <a:avLst/>
                <a:gdLst>
                  <a:gd name="connsiteX0" fmla="*/ 129858 w 136229"/>
                  <a:gd name="connsiteY0" fmla="*/ 27197 h 81146"/>
                  <a:gd name="connsiteX1" fmla="*/ 99746 w 136229"/>
                  <a:gd name="connsiteY1" fmla="*/ 44583 h 81146"/>
                  <a:gd name="connsiteX2" fmla="*/ 99734 w 136229"/>
                  <a:gd name="connsiteY2" fmla="*/ 44583 h 81146"/>
                  <a:gd name="connsiteX3" fmla="*/ 46368 w 136229"/>
                  <a:gd name="connsiteY3" fmla="*/ 75393 h 81146"/>
                  <a:gd name="connsiteX4" fmla="*/ 30239 w 136229"/>
                  <a:gd name="connsiteY4" fmla="*/ 75393 h 81146"/>
                  <a:gd name="connsiteX5" fmla="*/ 115 w 136229"/>
                  <a:gd name="connsiteY5" fmla="*/ 58007 h 81146"/>
                  <a:gd name="connsiteX6" fmla="*/ 115 w 136229"/>
                  <a:gd name="connsiteY6" fmla="*/ 46767 h 81146"/>
                  <a:gd name="connsiteX7" fmla="*/ 83617 w 136229"/>
                  <a:gd name="connsiteY7" fmla="*/ -1429 h 81146"/>
                  <a:gd name="connsiteX8" fmla="*/ 99746 w 136229"/>
                  <a:gd name="connsiteY8" fmla="*/ -1429 h 81146"/>
                  <a:gd name="connsiteX9" fmla="*/ 129858 w 136229"/>
                  <a:gd name="connsiteY9" fmla="*/ 15957 h 81146"/>
                  <a:gd name="connsiteX10" fmla="*/ 129858 w 136229"/>
                  <a:gd name="connsiteY10" fmla="*/ 27197 h 811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36229" h="81146">
                    <a:moveTo>
                      <a:pt x="129858" y="27197"/>
                    </a:moveTo>
                    <a:lnTo>
                      <a:pt x="99746" y="44583"/>
                    </a:lnTo>
                    <a:lnTo>
                      <a:pt x="99734" y="44583"/>
                    </a:lnTo>
                    <a:lnTo>
                      <a:pt x="46368" y="75393"/>
                    </a:lnTo>
                    <a:cubicBezTo>
                      <a:pt x="41377" y="78276"/>
                      <a:pt x="35230" y="78276"/>
                      <a:pt x="30239" y="75393"/>
                    </a:cubicBezTo>
                    <a:lnTo>
                      <a:pt x="115" y="58007"/>
                    </a:lnTo>
                    <a:cubicBezTo>
                      <a:pt x="-4203" y="55518"/>
                      <a:pt x="-4203" y="49269"/>
                      <a:pt x="115" y="46767"/>
                    </a:cubicBezTo>
                    <a:lnTo>
                      <a:pt x="83617" y="-1429"/>
                    </a:lnTo>
                    <a:cubicBezTo>
                      <a:pt x="88608" y="-4312"/>
                      <a:pt x="94755" y="-4312"/>
                      <a:pt x="99746" y="-1429"/>
                    </a:cubicBezTo>
                    <a:lnTo>
                      <a:pt x="129858" y="15957"/>
                    </a:lnTo>
                    <a:cubicBezTo>
                      <a:pt x="134189" y="18447"/>
                      <a:pt x="134189" y="24695"/>
                      <a:pt x="129858" y="27197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58" name="Freeform: Shape 1657">
                <a:extLst>
                  <a:ext uri="{FF2B5EF4-FFF2-40B4-BE49-F238E27FC236}">
                    <a16:creationId xmlns:a16="http://schemas.microsoft.com/office/drawing/2014/main" id="{8EED4E9E-33AC-4364-91BF-9DD8CDF4108D}"/>
                  </a:ext>
                </a:extLst>
              </p:cNvPr>
              <p:cNvSpPr/>
              <p:nvPr/>
            </p:nvSpPr>
            <p:spPr>
              <a:xfrm flipV="1">
                <a:off x="8846338" y="2019528"/>
                <a:ext cx="186359" cy="110102"/>
              </a:xfrm>
              <a:custGeom>
                <a:avLst/>
                <a:gdLst>
                  <a:gd name="connsiteX0" fmla="*/ 183468 w 186359"/>
                  <a:gd name="connsiteY0" fmla="*/ 83444 h 110102"/>
                  <a:gd name="connsiteX1" fmla="*/ 183049 w 186359"/>
                  <a:gd name="connsiteY1" fmla="*/ 85057 h 110102"/>
                  <a:gd name="connsiteX2" fmla="*/ 182605 w 186359"/>
                  <a:gd name="connsiteY2" fmla="*/ 85502 h 110102"/>
                  <a:gd name="connsiteX3" fmla="*/ 180624 w 186359"/>
                  <a:gd name="connsiteY3" fmla="*/ 87508 h 110102"/>
                  <a:gd name="connsiteX4" fmla="*/ 150499 w 186359"/>
                  <a:gd name="connsiteY4" fmla="*/ 104895 h 110102"/>
                  <a:gd name="connsiteX5" fmla="*/ 142435 w 186359"/>
                  <a:gd name="connsiteY5" fmla="*/ 107067 h 110102"/>
                  <a:gd name="connsiteX6" fmla="*/ 134370 w 186359"/>
                  <a:gd name="connsiteY6" fmla="*/ 104895 h 110102"/>
                  <a:gd name="connsiteX7" fmla="*/ 104258 w 186359"/>
                  <a:gd name="connsiteY7" fmla="*/ 87508 h 110102"/>
                  <a:gd name="connsiteX8" fmla="*/ 104258 w 186359"/>
                  <a:gd name="connsiteY8" fmla="*/ 87508 h 110102"/>
                  <a:gd name="connsiteX9" fmla="*/ 52506 w 186359"/>
                  <a:gd name="connsiteY9" fmla="*/ 57625 h 110102"/>
                  <a:gd name="connsiteX10" fmla="*/ 52455 w 186359"/>
                  <a:gd name="connsiteY10" fmla="*/ 57587 h 110102"/>
                  <a:gd name="connsiteX11" fmla="*/ 741 w 186359"/>
                  <a:gd name="connsiteY11" fmla="*/ 27755 h 110102"/>
                  <a:gd name="connsiteX12" fmla="*/ 741 w 186359"/>
                  <a:gd name="connsiteY12" fmla="*/ 16516 h 110102"/>
                  <a:gd name="connsiteX13" fmla="*/ 30865 w 186359"/>
                  <a:gd name="connsiteY13" fmla="*/ -883 h 110102"/>
                  <a:gd name="connsiteX14" fmla="*/ 46994 w 186359"/>
                  <a:gd name="connsiteY14" fmla="*/ -883 h 110102"/>
                  <a:gd name="connsiteX15" fmla="*/ 180624 w 186359"/>
                  <a:gd name="connsiteY15" fmla="*/ 76244 h 110102"/>
                  <a:gd name="connsiteX16" fmla="*/ 183862 w 186359"/>
                  <a:gd name="connsiteY16" fmla="*/ 81882 h 110102"/>
                  <a:gd name="connsiteX17" fmla="*/ 183862 w 186359"/>
                  <a:gd name="connsiteY17" fmla="*/ 81882 h 110102"/>
                  <a:gd name="connsiteX18" fmla="*/ 183468 w 186359"/>
                  <a:gd name="connsiteY18" fmla="*/ 83444 h 1101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86359" h="110102">
                    <a:moveTo>
                      <a:pt x="183468" y="83444"/>
                    </a:moveTo>
                    <a:lnTo>
                      <a:pt x="183049" y="85057"/>
                    </a:lnTo>
                    <a:lnTo>
                      <a:pt x="182605" y="85502"/>
                    </a:lnTo>
                    <a:lnTo>
                      <a:pt x="180624" y="87508"/>
                    </a:lnTo>
                    <a:lnTo>
                      <a:pt x="150499" y="104895"/>
                    </a:lnTo>
                    <a:cubicBezTo>
                      <a:pt x="148010" y="106343"/>
                      <a:pt x="145229" y="107067"/>
                      <a:pt x="142435" y="107067"/>
                    </a:cubicBezTo>
                    <a:cubicBezTo>
                      <a:pt x="139653" y="107067"/>
                      <a:pt x="136872" y="106343"/>
                      <a:pt x="134370" y="104895"/>
                    </a:cubicBezTo>
                    <a:lnTo>
                      <a:pt x="104258" y="87508"/>
                    </a:lnTo>
                    <a:lnTo>
                      <a:pt x="104258" y="87508"/>
                    </a:lnTo>
                    <a:lnTo>
                      <a:pt x="52506" y="57625"/>
                    </a:lnTo>
                    <a:lnTo>
                      <a:pt x="52455" y="57587"/>
                    </a:lnTo>
                    <a:lnTo>
                      <a:pt x="741" y="27755"/>
                    </a:lnTo>
                    <a:cubicBezTo>
                      <a:pt x="-3577" y="25253"/>
                      <a:pt x="-3577" y="19005"/>
                      <a:pt x="741" y="16516"/>
                    </a:cubicBezTo>
                    <a:lnTo>
                      <a:pt x="30865" y="-883"/>
                    </a:lnTo>
                    <a:cubicBezTo>
                      <a:pt x="35856" y="-3754"/>
                      <a:pt x="42003" y="-3754"/>
                      <a:pt x="46994" y="-883"/>
                    </a:cubicBezTo>
                    <a:lnTo>
                      <a:pt x="180624" y="76244"/>
                    </a:lnTo>
                    <a:cubicBezTo>
                      <a:pt x="182783" y="77501"/>
                      <a:pt x="183862" y="79685"/>
                      <a:pt x="183862" y="81882"/>
                    </a:cubicBezTo>
                    <a:lnTo>
                      <a:pt x="183862" y="81882"/>
                    </a:lnTo>
                    <a:lnTo>
                      <a:pt x="183468" y="83444"/>
                    </a:ln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59" name="Freeform: Shape 1658">
                <a:extLst>
                  <a:ext uri="{FF2B5EF4-FFF2-40B4-BE49-F238E27FC236}">
                    <a16:creationId xmlns:a16="http://schemas.microsoft.com/office/drawing/2014/main" id="{7368B791-39BF-A0AF-AC9C-CDA99E1A2CD3}"/>
                  </a:ext>
                </a:extLst>
              </p:cNvPr>
              <p:cNvSpPr/>
              <p:nvPr/>
            </p:nvSpPr>
            <p:spPr>
              <a:xfrm flipV="1">
                <a:off x="9001599" y="1989654"/>
                <a:ext cx="82851" cy="50336"/>
              </a:xfrm>
              <a:custGeom>
                <a:avLst/>
                <a:gdLst>
                  <a:gd name="connsiteX0" fmla="*/ 77045 w 82851"/>
                  <a:gd name="connsiteY0" fmla="*/ 16459 h 50336"/>
                  <a:gd name="connsiteX1" fmla="*/ 46920 w 82851"/>
                  <a:gd name="connsiteY1" fmla="*/ -927 h 50336"/>
                  <a:gd name="connsiteX2" fmla="*/ 30791 w 82851"/>
                  <a:gd name="connsiteY2" fmla="*/ -927 h 50336"/>
                  <a:gd name="connsiteX3" fmla="*/ 680 w 82851"/>
                  <a:gd name="connsiteY3" fmla="*/ 16459 h 50336"/>
                  <a:gd name="connsiteX4" fmla="*/ 680 w 82851"/>
                  <a:gd name="connsiteY4" fmla="*/ 27699 h 50336"/>
                  <a:gd name="connsiteX5" fmla="*/ 30791 w 82851"/>
                  <a:gd name="connsiteY5" fmla="*/ 45085 h 50336"/>
                  <a:gd name="connsiteX6" fmla="*/ 46920 w 82851"/>
                  <a:gd name="connsiteY6" fmla="*/ 45085 h 50336"/>
                  <a:gd name="connsiteX7" fmla="*/ 77045 w 82851"/>
                  <a:gd name="connsiteY7" fmla="*/ 27699 h 50336"/>
                  <a:gd name="connsiteX8" fmla="*/ 77045 w 82851"/>
                  <a:gd name="connsiteY8" fmla="*/ 16459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7045" y="16459"/>
                    </a:moveTo>
                    <a:lnTo>
                      <a:pt x="46920" y="-927"/>
                    </a:lnTo>
                    <a:cubicBezTo>
                      <a:pt x="41929" y="-3810"/>
                      <a:pt x="35783" y="-3810"/>
                      <a:pt x="30791" y="-927"/>
                    </a:cubicBezTo>
                    <a:lnTo>
                      <a:pt x="680" y="16459"/>
                    </a:lnTo>
                    <a:cubicBezTo>
                      <a:pt x="-3651" y="18961"/>
                      <a:pt x="-3651" y="25197"/>
                      <a:pt x="680" y="27699"/>
                    </a:cubicBezTo>
                    <a:lnTo>
                      <a:pt x="30791" y="45085"/>
                    </a:lnTo>
                    <a:cubicBezTo>
                      <a:pt x="35783" y="47968"/>
                      <a:pt x="41929" y="47968"/>
                      <a:pt x="46920" y="45085"/>
                    </a:cubicBezTo>
                    <a:lnTo>
                      <a:pt x="77045" y="27699"/>
                    </a:lnTo>
                    <a:cubicBezTo>
                      <a:pt x="81363" y="25197"/>
                      <a:pt x="81363" y="18961"/>
                      <a:pt x="77045" y="16459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60" name="Freeform: Shape 1659">
                <a:extLst>
                  <a:ext uri="{FF2B5EF4-FFF2-40B4-BE49-F238E27FC236}">
                    <a16:creationId xmlns:a16="http://schemas.microsoft.com/office/drawing/2014/main" id="{2BD35D30-BD87-D5DE-CC85-3804781218AC}"/>
                  </a:ext>
                </a:extLst>
              </p:cNvPr>
              <p:cNvSpPr/>
              <p:nvPr/>
            </p:nvSpPr>
            <p:spPr>
              <a:xfrm flipV="1">
                <a:off x="9053351" y="1959771"/>
                <a:ext cx="82861" cy="50336"/>
              </a:xfrm>
              <a:custGeom>
                <a:avLst/>
                <a:gdLst>
                  <a:gd name="connsiteX0" fmla="*/ 77010 w 82861"/>
                  <a:gd name="connsiteY0" fmla="*/ 16432 h 50336"/>
                  <a:gd name="connsiteX1" fmla="*/ 46885 w 82861"/>
                  <a:gd name="connsiteY1" fmla="*/ -954 h 50336"/>
                  <a:gd name="connsiteX2" fmla="*/ 30756 w 82861"/>
                  <a:gd name="connsiteY2" fmla="*/ -954 h 50336"/>
                  <a:gd name="connsiteX3" fmla="*/ 644 w 82861"/>
                  <a:gd name="connsiteY3" fmla="*/ 16432 h 50336"/>
                  <a:gd name="connsiteX4" fmla="*/ 644 w 82861"/>
                  <a:gd name="connsiteY4" fmla="*/ 27672 h 50336"/>
                  <a:gd name="connsiteX5" fmla="*/ 30756 w 82861"/>
                  <a:gd name="connsiteY5" fmla="*/ 45058 h 50336"/>
                  <a:gd name="connsiteX6" fmla="*/ 46885 w 82861"/>
                  <a:gd name="connsiteY6" fmla="*/ 45058 h 50336"/>
                  <a:gd name="connsiteX7" fmla="*/ 77010 w 82861"/>
                  <a:gd name="connsiteY7" fmla="*/ 27672 h 50336"/>
                  <a:gd name="connsiteX8" fmla="*/ 77010 w 82861"/>
                  <a:gd name="connsiteY8" fmla="*/ 16432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77010" y="16432"/>
                    </a:moveTo>
                    <a:lnTo>
                      <a:pt x="46885" y="-954"/>
                    </a:lnTo>
                    <a:cubicBezTo>
                      <a:pt x="41907" y="-3837"/>
                      <a:pt x="35747" y="-3837"/>
                      <a:pt x="30756" y="-954"/>
                    </a:cubicBezTo>
                    <a:lnTo>
                      <a:pt x="644" y="16432"/>
                    </a:lnTo>
                    <a:cubicBezTo>
                      <a:pt x="-3686" y="18922"/>
                      <a:pt x="-3686" y="25170"/>
                      <a:pt x="644" y="27672"/>
                    </a:cubicBezTo>
                    <a:lnTo>
                      <a:pt x="30756" y="45058"/>
                    </a:lnTo>
                    <a:cubicBezTo>
                      <a:pt x="35747" y="47941"/>
                      <a:pt x="41907" y="47941"/>
                      <a:pt x="46885" y="45058"/>
                    </a:cubicBezTo>
                    <a:lnTo>
                      <a:pt x="77010" y="27672"/>
                    </a:lnTo>
                    <a:cubicBezTo>
                      <a:pt x="81340" y="25170"/>
                      <a:pt x="81340" y="18922"/>
                      <a:pt x="77010" y="16432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61" name="Freeform: Shape 1660">
                <a:extLst>
                  <a:ext uri="{FF2B5EF4-FFF2-40B4-BE49-F238E27FC236}">
                    <a16:creationId xmlns:a16="http://schemas.microsoft.com/office/drawing/2014/main" id="{A716BCF2-CB3B-4CBF-2D77-A5EF9468F98E}"/>
                  </a:ext>
                </a:extLst>
              </p:cNvPr>
              <p:cNvSpPr/>
              <p:nvPr/>
            </p:nvSpPr>
            <p:spPr>
              <a:xfrm flipV="1">
                <a:off x="9105113" y="1929888"/>
                <a:ext cx="82851" cy="50349"/>
              </a:xfrm>
              <a:custGeom>
                <a:avLst/>
                <a:gdLst>
                  <a:gd name="connsiteX0" fmla="*/ 76965 w 82851"/>
                  <a:gd name="connsiteY0" fmla="*/ 16418 h 50349"/>
                  <a:gd name="connsiteX1" fmla="*/ 46853 w 82851"/>
                  <a:gd name="connsiteY1" fmla="*/ -981 h 50349"/>
                  <a:gd name="connsiteX2" fmla="*/ 30724 w 82851"/>
                  <a:gd name="connsiteY2" fmla="*/ -981 h 50349"/>
                  <a:gd name="connsiteX3" fmla="*/ 599 w 82851"/>
                  <a:gd name="connsiteY3" fmla="*/ 16418 h 50349"/>
                  <a:gd name="connsiteX4" fmla="*/ 599 w 82851"/>
                  <a:gd name="connsiteY4" fmla="*/ 27658 h 50349"/>
                  <a:gd name="connsiteX5" fmla="*/ 30724 w 82851"/>
                  <a:gd name="connsiteY5" fmla="*/ 45044 h 50349"/>
                  <a:gd name="connsiteX6" fmla="*/ 46853 w 82851"/>
                  <a:gd name="connsiteY6" fmla="*/ 45044 h 50349"/>
                  <a:gd name="connsiteX7" fmla="*/ 76965 w 82851"/>
                  <a:gd name="connsiteY7" fmla="*/ 27658 h 50349"/>
                  <a:gd name="connsiteX8" fmla="*/ 76965 w 82851"/>
                  <a:gd name="connsiteY8" fmla="*/ 16418 h 50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49">
                    <a:moveTo>
                      <a:pt x="76965" y="16418"/>
                    </a:moveTo>
                    <a:lnTo>
                      <a:pt x="46853" y="-981"/>
                    </a:lnTo>
                    <a:cubicBezTo>
                      <a:pt x="41862" y="-3863"/>
                      <a:pt x="35715" y="-3863"/>
                      <a:pt x="30724" y="-981"/>
                    </a:cubicBezTo>
                    <a:lnTo>
                      <a:pt x="599" y="16418"/>
                    </a:lnTo>
                    <a:cubicBezTo>
                      <a:pt x="-3718" y="18908"/>
                      <a:pt x="-3718" y="25156"/>
                      <a:pt x="599" y="27658"/>
                    </a:cubicBezTo>
                    <a:lnTo>
                      <a:pt x="30724" y="45044"/>
                    </a:lnTo>
                    <a:cubicBezTo>
                      <a:pt x="35715" y="47927"/>
                      <a:pt x="41862" y="47927"/>
                      <a:pt x="46853" y="45044"/>
                    </a:cubicBezTo>
                    <a:lnTo>
                      <a:pt x="76965" y="27658"/>
                    </a:lnTo>
                    <a:cubicBezTo>
                      <a:pt x="81295" y="25156"/>
                      <a:pt x="81295" y="18908"/>
                      <a:pt x="76965" y="16418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62" name="Freeform: Shape 1661">
                <a:extLst>
                  <a:ext uri="{FF2B5EF4-FFF2-40B4-BE49-F238E27FC236}">
                    <a16:creationId xmlns:a16="http://schemas.microsoft.com/office/drawing/2014/main" id="{01B34446-DE07-E9A4-991F-1A18A2638399}"/>
                  </a:ext>
                </a:extLst>
              </p:cNvPr>
              <p:cNvSpPr/>
              <p:nvPr/>
            </p:nvSpPr>
            <p:spPr>
              <a:xfrm flipV="1">
                <a:off x="9156866" y="1900014"/>
                <a:ext cx="82851" cy="50339"/>
              </a:xfrm>
              <a:custGeom>
                <a:avLst/>
                <a:gdLst>
                  <a:gd name="connsiteX0" fmla="*/ 76929 w 82851"/>
                  <a:gd name="connsiteY0" fmla="*/ 16379 h 50339"/>
                  <a:gd name="connsiteX1" fmla="*/ 46818 w 82851"/>
                  <a:gd name="connsiteY1" fmla="*/ -1007 h 50339"/>
                  <a:gd name="connsiteX2" fmla="*/ 30688 w 82851"/>
                  <a:gd name="connsiteY2" fmla="*/ -1007 h 50339"/>
                  <a:gd name="connsiteX3" fmla="*/ 564 w 82851"/>
                  <a:gd name="connsiteY3" fmla="*/ 16379 h 50339"/>
                  <a:gd name="connsiteX4" fmla="*/ 564 w 82851"/>
                  <a:gd name="connsiteY4" fmla="*/ 27619 h 50339"/>
                  <a:gd name="connsiteX5" fmla="*/ 30688 w 82851"/>
                  <a:gd name="connsiteY5" fmla="*/ 45018 h 50339"/>
                  <a:gd name="connsiteX6" fmla="*/ 46818 w 82851"/>
                  <a:gd name="connsiteY6" fmla="*/ 45018 h 50339"/>
                  <a:gd name="connsiteX7" fmla="*/ 76929 w 82851"/>
                  <a:gd name="connsiteY7" fmla="*/ 27619 h 50339"/>
                  <a:gd name="connsiteX8" fmla="*/ 76929 w 82851"/>
                  <a:gd name="connsiteY8" fmla="*/ 16379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76929" y="16379"/>
                    </a:moveTo>
                    <a:lnTo>
                      <a:pt x="46818" y="-1007"/>
                    </a:lnTo>
                    <a:cubicBezTo>
                      <a:pt x="41826" y="-3890"/>
                      <a:pt x="35680" y="-3890"/>
                      <a:pt x="30688" y="-1007"/>
                    </a:cubicBezTo>
                    <a:lnTo>
                      <a:pt x="564" y="16379"/>
                    </a:lnTo>
                    <a:cubicBezTo>
                      <a:pt x="-3754" y="18881"/>
                      <a:pt x="-3754" y="25129"/>
                      <a:pt x="564" y="27619"/>
                    </a:cubicBezTo>
                    <a:lnTo>
                      <a:pt x="30688" y="45018"/>
                    </a:lnTo>
                    <a:cubicBezTo>
                      <a:pt x="35680" y="47888"/>
                      <a:pt x="41826" y="47888"/>
                      <a:pt x="46818" y="45018"/>
                    </a:cubicBezTo>
                    <a:lnTo>
                      <a:pt x="76929" y="27619"/>
                    </a:lnTo>
                    <a:cubicBezTo>
                      <a:pt x="81260" y="25129"/>
                      <a:pt x="81260" y="18881"/>
                      <a:pt x="76929" y="16379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63" name="Freeform: Shape 1662">
                <a:extLst>
                  <a:ext uri="{FF2B5EF4-FFF2-40B4-BE49-F238E27FC236}">
                    <a16:creationId xmlns:a16="http://schemas.microsoft.com/office/drawing/2014/main" id="{B3273349-2DAF-3ED0-DF05-B05178455586}"/>
                  </a:ext>
                </a:extLst>
              </p:cNvPr>
              <p:cNvSpPr/>
              <p:nvPr/>
            </p:nvSpPr>
            <p:spPr>
              <a:xfrm flipV="1">
                <a:off x="9208622" y="1870134"/>
                <a:ext cx="82848" cy="50336"/>
              </a:xfrm>
              <a:custGeom>
                <a:avLst/>
                <a:gdLst>
                  <a:gd name="connsiteX0" fmla="*/ 76891 w 82848"/>
                  <a:gd name="connsiteY0" fmla="*/ 16352 h 50336"/>
                  <a:gd name="connsiteX1" fmla="*/ 46779 w 82848"/>
                  <a:gd name="connsiteY1" fmla="*/ -1034 h 50336"/>
                  <a:gd name="connsiteX2" fmla="*/ 30650 w 82848"/>
                  <a:gd name="connsiteY2" fmla="*/ -1034 h 50336"/>
                  <a:gd name="connsiteX3" fmla="*/ 538 w 82848"/>
                  <a:gd name="connsiteY3" fmla="*/ 16352 h 50336"/>
                  <a:gd name="connsiteX4" fmla="*/ 538 w 82848"/>
                  <a:gd name="connsiteY4" fmla="*/ 27592 h 50336"/>
                  <a:gd name="connsiteX5" fmla="*/ 30650 w 82848"/>
                  <a:gd name="connsiteY5" fmla="*/ 44978 h 50336"/>
                  <a:gd name="connsiteX6" fmla="*/ 46779 w 82848"/>
                  <a:gd name="connsiteY6" fmla="*/ 44978 h 50336"/>
                  <a:gd name="connsiteX7" fmla="*/ 76891 w 82848"/>
                  <a:gd name="connsiteY7" fmla="*/ 27592 h 50336"/>
                  <a:gd name="connsiteX8" fmla="*/ 76891 w 82848"/>
                  <a:gd name="connsiteY8" fmla="*/ 16352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48" h="50336">
                    <a:moveTo>
                      <a:pt x="76891" y="16352"/>
                    </a:moveTo>
                    <a:lnTo>
                      <a:pt x="46779" y="-1034"/>
                    </a:lnTo>
                    <a:cubicBezTo>
                      <a:pt x="41788" y="-3917"/>
                      <a:pt x="35641" y="-3917"/>
                      <a:pt x="30650" y="-1034"/>
                    </a:cubicBezTo>
                    <a:lnTo>
                      <a:pt x="538" y="16352"/>
                    </a:lnTo>
                    <a:cubicBezTo>
                      <a:pt x="-3792" y="18854"/>
                      <a:pt x="-3792" y="25090"/>
                      <a:pt x="538" y="27592"/>
                    </a:cubicBezTo>
                    <a:lnTo>
                      <a:pt x="30650" y="44978"/>
                    </a:lnTo>
                    <a:cubicBezTo>
                      <a:pt x="35641" y="47861"/>
                      <a:pt x="41788" y="47861"/>
                      <a:pt x="46779" y="44978"/>
                    </a:cubicBezTo>
                    <a:lnTo>
                      <a:pt x="76891" y="27592"/>
                    </a:lnTo>
                    <a:cubicBezTo>
                      <a:pt x="81221" y="25090"/>
                      <a:pt x="81221" y="18854"/>
                      <a:pt x="76891" y="16352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64" name="Freeform: Shape 1663">
                <a:extLst>
                  <a:ext uri="{FF2B5EF4-FFF2-40B4-BE49-F238E27FC236}">
                    <a16:creationId xmlns:a16="http://schemas.microsoft.com/office/drawing/2014/main" id="{901FF664-FB4B-F5CA-F522-F78C87AA56E4}"/>
                  </a:ext>
                </a:extLst>
              </p:cNvPr>
              <p:cNvSpPr/>
              <p:nvPr/>
            </p:nvSpPr>
            <p:spPr>
              <a:xfrm flipV="1">
                <a:off x="9260374" y="1840251"/>
                <a:ext cx="82851" cy="50336"/>
              </a:xfrm>
              <a:custGeom>
                <a:avLst/>
                <a:gdLst>
                  <a:gd name="connsiteX0" fmla="*/ 76868 w 82851"/>
                  <a:gd name="connsiteY0" fmla="*/ 16326 h 50336"/>
                  <a:gd name="connsiteX1" fmla="*/ 46744 w 82851"/>
                  <a:gd name="connsiteY1" fmla="*/ -1061 h 50336"/>
                  <a:gd name="connsiteX2" fmla="*/ 30615 w 82851"/>
                  <a:gd name="connsiteY2" fmla="*/ -1061 h 50336"/>
                  <a:gd name="connsiteX3" fmla="*/ 503 w 82851"/>
                  <a:gd name="connsiteY3" fmla="*/ 16326 h 50336"/>
                  <a:gd name="connsiteX4" fmla="*/ 503 w 82851"/>
                  <a:gd name="connsiteY4" fmla="*/ 27565 h 50336"/>
                  <a:gd name="connsiteX5" fmla="*/ 30615 w 82851"/>
                  <a:gd name="connsiteY5" fmla="*/ 44952 h 50336"/>
                  <a:gd name="connsiteX6" fmla="*/ 46744 w 82851"/>
                  <a:gd name="connsiteY6" fmla="*/ 44952 h 50336"/>
                  <a:gd name="connsiteX7" fmla="*/ 76868 w 82851"/>
                  <a:gd name="connsiteY7" fmla="*/ 27565 h 50336"/>
                  <a:gd name="connsiteX8" fmla="*/ 76868 w 82851"/>
                  <a:gd name="connsiteY8" fmla="*/ 16326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868" y="16326"/>
                    </a:moveTo>
                    <a:lnTo>
                      <a:pt x="46744" y="-1061"/>
                    </a:lnTo>
                    <a:cubicBezTo>
                      <a:pt x="41753" y="-3943"/>
                      <a:pt x="35606" y="-3943"/>
                      <a:pt x="30615" y="-1061"/>
                    </a:cubicBezTo>
                    <a:lnTo>
                      <a:pt x="503" y="16326"/>
                    </a:lnTo>
                    <a:cubicBezTo>
                      <a:pt x="-3828" y="18828"/>
                      <a:pt x="-3828" y="25063"/>
                      <a:pt x="503" y="27565"/>
                    </a:cubicBezTo>
                    <a:lnTo>
                      <a:pt x="30615" y="44952"/>
                    </a:lnTo>
                    <a:cubicBezTo>
                      <a:pt x="35606" y="47834"/>
                      <a:pt x="41753" y="47834"/>
                      <a:pt x="46744" y="44952"/>
                    </a:cubicBezTo>
                    <a:lnTo>
                      <a:pt x="76868" y="27565"/>
                    </a:lnTo>
                    <a:cubicBezTo>
                      <a:pt x="81186" y="25063"/>
                      <a:pt x="81186" y="18828"/>
                      <a:pt x="76868" y="16326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65" name="Freeform: Shape 1664">
                <a:extLst>
                  <a:ext uri="{FF2B5EF4-FFF2-40B4-BE49-F238E27FC236}">
                    <a16:creationId xmlns:a16="http://schemas.microsoft.com/office/drawing/2014/main" id="{80F2E603-C884-BC46-605E-365A52C99215}"/>
                  </a:ext>
                </a:extLst>
              </p:cNvPr>
              <p:cNvSpPr/>
              <p:nvPr/>
            </p:nvSpPr>
            <p:spPr>
              <a:xfrm flipV="1">
                <a:off x="9312127" y="1810368"/>
                <a:ext cx="82851" cy="50336"/>
              </a:xfrm>
              <a:custGeom>
                <a:avLst/>
                <a:gdLst>
                  <a:gd name="connsiteX0" fmla="*/ 76833 w 82851"/>
                  <a:gd name="connsiteY0" fmla="*/ 16299 h 50336"/>
                  <a:gd name="connsiteX1" fmla="*/ 46709 w 82851"/>
                  <a:gd name="connsiteY1" fmla="*/ -1087 h 50336"/>
                  <a:gd name="connsiteX2" fmla="*/ 30579 w 82851"/>
                  <a:gd name="connsiteY2" fmla="*/ -1087 h 50336"/>
                  <a:gd name="connsiteX3" fmla="*/ 468 w 82851"/>
                  <a:gd name="connsiteY3" fmla="*/ 16299 h 50336"/>
                  <a:gd name="connsiteX4" fmla="*/ 468 w 82851"/>
                  <a:gd name="connsiteY4" fmla="*/ 27539 h 50336"/>
                  <a:gd name="connsiteX5" fmla="*/ 30579 w 82851"/>
                  <a:gd name="connsiteY5" fmla="*/ 44925 h 50336"/>
                  <a:gd name="connsiteX6" fmla="*/ 46709 w 82851"/>
                  <a:gd name="connsiteY6" fmla="*/ 44925 h 50336"/>
                  <a:gd name="connsiteX7" fmla="*/ 76833 w 82851"/>
                  <a:gd name="connsiteY7" fmla="*/ 27539 h 50336"/>
                  <a:gd name="connsiteX8" fmla="*/ 76833 w 82851"/>
                  <a:gd name="connsiteY8" fmla="*/ 16299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833" y="16299"/>
                    </a:moveTo>
                    <a:lnTo>
                      <a:pt x="46709" y="-1087"/>
                    </a:lnTo>
                    <a:cubicBezTo>
                      <a:pt x="41717" y="-3970"/>
                      <a:pt x="35571" y="-3970"/>
                      <a:pt x="30579" y="-1087"/>
                    </a:cubicBezTo>
                    <a:lnTo>
                      <a:pt x="468" y="16299"/>
                    </a:lnTo>
                    <a:cubicBezTo>
                      <a:pt x="-3863" y="18788"/>
                      <a:pt x="-3863" y="25036"/>
                      <a:pt x="468" y="27539"/>
                    </a:cubicBezTo>
                    <a:lnTo>
                      <a:pt x="30579" y="44925"/>
                    </a:lnTo>
                    <a:cubicBezTo>
                      <a:pt x="35571" y="47808"/>
                      <a:pt x="41717" y="47808"/>
                      <a:pt x="46709" y="44925"/>
                    </a:cubicBezTo>
                    <a:lnTo>
                      <a:pt x="76833" y="27539"/>
                    </a:lnTo>
                    <a:cubicBezTo>
                      <a:pt x="81151" y="25036"/>
                      <a:pt x="81151" y="18788"/>
                      <a:pt x="76833" y="16299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66" name="Freeform: Shape 1665">
                <a:extLst>
                  <a:ext uri="{FF2B5EF4-FFF2-40B4-BE49-F238E27FC236}">
                    <a16:creationId xmlns:a16="http://schemas.microsoft.com/office/drawing/2014/main" id="{C6693504-1DDA-78CA-9570-85755F35D5F7}"/>
                  </a:ext>
                </a:extLst>
              </p:cNvPr>
              <p:cNvSpPr/>
              <p:nvPr/>
            </p:nvSpPr>
            <p:spPr>
              <a:xfrm flipV="1">
                <a:off x="9363879" y="1780485"/>
                <a:ext cx="82861" cy="50349"/>
              </a:xfrm>
              <a:custGeom>
                <a:avLst/>
                <a:gdLst>
                  <a:gd name="connsiteX0" fmla="*/ 76798 w 82861"/>
                  <a:gd name="connsiteY0" fmla="*/ 16272 h 50349"/>
                  <a:gd name="connsiteX1" fmla="*/ 46673 w 82861"/>
                  <a:gd name="connsiteY1" fmla="*/ -1114 h 50349"/>
                  <a:gd name="connsiteX2" fmla="*/ 30544 w 82861"/>
                  <a:gd name="connsiteY2" fmla="*/ -1114 h 50349"/>
                  <a:gd name="connsiteX3" fmla="*/ 432 w 82861"/>
                  <a:gd name="connsiteY3" fmla="*/ 16272 h 50349"/>
                  <a:gd name="connsiteX4" fmla="*/ 432 w 82861"/>
                  <a:gd name="connsiteY4" fmla="*/ 27524 h 50349"/>
                  <a:gd name="connsiteX5" fmla="*/ 30544 w 82861"/>
                  <a:gd name="connsiteY5" fmla="*/ 44911 h 50349"/>
                  <a:gd name="connsiteX6" fmla="*/ 46673 w 82861"/>
                  <a:gd name="connsiteY6" fmla="*/ 44911 h 50349"/>
                  <a:gd name="connsiteX7" fmla="*/ 76798 w 82861"/>
                  <a:gd name="connsiteY7" fmla="*/ 27524 h 50349"/>
                  <a:gd name="connsiteX8" fmla="*/ 76798 w 82861"/>
                  <a:gd name="connsiteY8" fmla="*/ 16272 h 50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49">
                    <a:moveTo>
                      <a:pt x="76798" y="16272"/>
                    </a:moveTo>
                    <a:lnTo>
                      <a:pt x="46673" y="-1114"/>
                    </a:lnTo>
                    <a:cubicBezTo>
                      <a:pt x="41695" y="-3997"/>
                      <a:pt x="35535" y="-3997"/>
                      <a:pt x="30544" y="-1114"/>
                    </a:cubicBezTo>
                    <a:lnTo>
                      <a:pt x="432" y="16272"/>
                    </a:lnTo>
                    <a:cubicBezTo>
                      <a:pt x="-3898" y="18774"/>
                      <a:pt x="-3898" y="25023"/>
                      <a:pt x="432" y="27524"/>
                    </a:cubicBezTo>
                    <a:lnTo>
                      <a:pt x="30544" y="44911"/>
                    </a:lnTo>
                    <a:cubicBezTo>
                      <a:pt x="35535" y="47794"/>
                      <a:pt x="41695" y="47794"/>
                      <a:pt x="46673" y="44911"/>
                    </a:cubicBezTo>
                    <a:lnTo>
                      <a:pt x="76798" y="27524"/>
                    </a:lnTo>
                    <a:cubicBezTo>
                      <a:pt x="81128" y="25023"/>
                      <a:pt x="81128" y="18774"/>
                      <a:pt x="76798" y="16272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67" name="Freeform: Shape 1666">
                <a:extLst>
                  <a:ext uri="{FF2B5EF4-FFF2-40B4-BE49-F238E27FC236}">
                    <a16:creationId xmlns:a16="http://schemas.microsoft.com/office/drawing/2014/main" id="{8A7E379B-80C1-B724-3EF4-04BCD7A25401}"/>
                  </a:ext>
                </a:extLst>
              </p:cNvPr>
              <p:cNvSpPr/>
              <p:nvPr/>
            </p:nvSpPr>
            <p:spPr>
              <a:xfrm flipV="1">
                <a:off x="9740342" y="1563023"/>
                <a:ext cx="82851" cy="50336"/>
              </a:xfrm>
              <a:custGeom>
                <a:avLst/>
                <a:gdLst>
                  <a:gd name="connsiteX0" fmla="*/ 76531 w 82851"/>
                  <a:gd name="connsiteY0" fmla="*/ 16078 h 50336"/>
                  <a:gd name="connsiteX1" fmla="*/ 46420 w 82851"/>
                  <a:gd name="connsiteY1" fmla="*/ -1308 h 50336"/>
                  <a:gd name="connsiteX2" fmla="*/ 30291 w 82851"/>
                  <a:gd name="connsiteY2" fmla="*/ -1308 h 50336"/>
                  <a:gd name="connsiteX3" fmla="*/ 166 w 82851"/>
                  <a:gd name="connsiteY3" fmla="*/ 16078 h 50336"/>
                  <a:gd name="connsiteX4" fmla="*/ 166 w 82851"/>
                  <a:gd name="connsiteY4" fmla="*/ 27318 h 50336"/>
                  <a:gd name="connsiteX5" fmla="*/ 30291 w 82851"/>
                  <a:gd name="connsiteY5" fmla="*/ 44704 h 50336"/>
                  <a:gd name="connsiteX6" fmla="*/ 46420 w 82851"/>
                  <a:gd name="connsiteY6" fmla="*/ 44704 h 50336"/>
                  <a:gd name="connsiteX7" fmla="*/ 76531 w 82851"/>
                  <a:gd name="connsiteY7" fmla="*/ 27318 h 50336"/>
                  <a:gd name="connsiteX8" fmla="*/ 76531 w 82851"/>
                  <a:gd name="connsiteY8" fmla="*/ 16078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531" y="16078"/>
                    </a:moveTo>
                    <a:lnTo>
                      <a:pt x="46420" y="-1308"/>
                    </a:lnTo>
                    <a:cubicBezTo>
                      <a:pt x="41428" y="-4191"/>
                      <a:pt x="35282" y="-4191"/>
                      <a:pt x="30291" y="-1308"/>
                    </a:cubicBezTo>
                    <a:lnTo>
                      <a:pt x="166" y="16078"/>
                    </a:lnTo>
                    <a:cubicBezTo>
                      <a:pt x="-4152" y="18580"/>
                      <a:pt x="-4152" y="24816"/>
                      <a:pt x="166" y="27318"/>
                    </a:cubicBezTo>
                    <a:lnTo>
                      <a:pt x="30291" y="44704"/>
                    </a:lnTo>
                    <a:cubicBezTo>
                      <a:pt x="35282" y="47587"/>
                      <a:pt x="41428" y="47587"/>
                      <a:pt x="46420" y="44704"/>
                    </a:cubicBezTo>
                    <a:lnTo>
                      <a:pt x="76531" y="27318"/>
                    </a:lnTo>
                    <a:cubicBezTo>
                      <a:pt x="80862" y="24816"/>
                      <a:pt x="80862" y="18580"/>
                      <a:pt x="76531" y="16078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68" name="Freeform: Shape 1667">
                <a:extLst>
                  <a:ext uri="{FF2B5EF4-FFF2-40B4-BE49-F238E27FC236}">
                    <a16:creationId xmlns:a16="http://schemas.microsoft.com/office/drawing/2014/main" id="{061B769A-3852-E639-7F04-65C8EE965A78}"/>
                  </a:ext>
                </a:extLst>
              </p:cNvPr>
              <p:cNvSpPr/>
              <p:nvPr/>
            </p:nvSpPr>
            <p:spPr>
              <a:xfrm flipV="1">
                <a:off x="9792094" y="1533140"/>
                <a:ext cx="82851" cy="50336"/>
              </a:xfrm>
              <a:custGeom>
                <a:avLst/>
                <a:gdLst>
                  <a:gd name="connsiteX0" fmla="*/ 76496 w 82851"/>
                  <a:gd name="connsiteY0" fmla="*/ 16052 h 50336"/>
                  <a:gd name="connsiteX1" fmla="*/ 46384 w 82851"/>
                  <a:gd name="connsiteY1" fmla="*/ -1335 h 50336"/>
                  <a:gd name="connsiteX2" fmla="*/ 30255 w 82851"/>
                  <a:gd name="connsiteY2" fmla="*/ -1335 h 50336"/>
                  <a:gd name="connsiteX3" fmla="*/ 131 w 82851"/>
                  <a:gd name="connsiteY3" fmla="*/ 16052 h 50336"/>
                  <a:gd name="connsiteX4" fmla="*/ 131 w 82851"/>
                  <a:gd name="connsiteY4" fmla="*/ 27291 h 50336"/>
                  <a:gd name="connsiteX5" fmla="*/ 30255 w 82851"/>
                  <a:gd name="connsiteY5" fmla="*/ 44677 h 50336"/>
                  <a:gd name="connsiteX6" fmla="*/ 46384 w 82851"/>
                  <a:gd name="connsiteY6" fmla="*/ 44677 h 50336"/>
                  <a:gd name="connsiteX7" fmla="*/ 76496 w 82851"/>
                  <a:gd name="connsiteY7" fmla="*/ 27291 h 50336"/>
                  <a:gd name="connsiteX8" fmla="*/ 76496 w 82851"/>
                  <a:gd name="connsiteY8" fmla="*/ 16052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496" y="16052"/>
                    </a:moveTo>
                    <a:lnTo>
                      <a:pt x="46384" y="-1335"/>
                    </a:lnTo>
                    <a:cubicBezTo>
                      <a:pt x="41393" y="-4218"/>
                      <a:pt x="35246" y="-4218"/>
                      <a:pt x="30255" y="-1335"/>
                    </a:cubicBezTo>
                    <a:lnTo>
                      <a:pt x="131" y="16052"/>
                    </a:lnTo>
                    <a:cubicBezTo>
                      <a:pt x="-4187" y="18541"/>
                      <a:pt x="-4187" y="24789"/>
                      <a:pt x="131" y="27291"/>
                    </a:cubicBezTo>
                    <a:lnTo>
                      <a:pt x="30255" y="44677"/>
                    </a:lnTo>
                    <a:cubicBezTo>
                      <a:pt x="35246" y="47560"/>
                      <a:pt x="41393" y="47560"/>
                      <a:pt x="46384" y="44677"/>
                    </a:cubicBezTo>
                    <a:lnTo>
                      <a:pt x="76496" y="27291"/>
                    </a:lnTo>
                    <a:cubicBezTo>
                      <a:pt x="80826" y="24789"/>
                      <a:pt x="80826" y="18541"/>
                      <a:pt x="76496" y="16052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69" name="Freeform: Shape 1668">
                <a:extLst>
                  <a:ext uri="{FF2B5EF4-FFF2-40B4-BE49-F238E27FC236}">
                    <a16:creationId xmlns:a16="http://schemas.microsoft.com/office/drawing/2014/main" id="{4E5700FD-3CF4-6BD7-418F-59B41DBA9179}"/>
                  </a:ext>
                </a:extLst>
              </p:cNvPr>
              <p:cNvSpPr/>
              <p:nvPr/>
            </p:nvSpPr>
            <p:spPr>
              <a:xfrm flipV="1">
                <a:off x="9843850" y="1503257"/>
                <a:ext cx="82848" cy="50339"/>
              </a:xfrm>
              <a:custGeom>
                <a:avLst/>
                <a:gdLst>
                  <a:gd name="connsiteX0" fmla="*/ 76457 w 82848"/>
                  <a:gd name="connsiteY0" fmla="*/ 16028 h 50339"/>
                  <a:gd name="connsiteX1" fmla="*/ 46346 w 82848"/>
                  <a:gd name="connsiteY1" fmla="*/ -1371 h 50339"/>
                  <a:gd name="connsiteX2" fmla="*/ 30217 w 82848"/>
                  <a:gd name="connsiteY2" fmla="*/ -1371 h 50339"/>
                  <a:gd name="connsiteX3" fmla="*/ 105 w 82848"/>
                  <a:gd name="connsiteY3" fmla="*/ 16028 h 50339"/>
                  <a:gd name="connsiteX4" fmla="*/ 105 w 82848"/>
                  <a:gd name="connsiteY4" fmla="*/ 27268 h 50339"/>
                  <a:gd name="connsiteX5" fmla="*/ 30217 w 82848"/>
                  <a:gd name="connsiteY5" fmla="*/ 44654 h 50339"/>
                  <a:gd name="connsiteX6" fmla="*/ 46346 w 82848"/>
                  <a:gd name="connsiteY6" fmla="*/ 44654 h 50339"/>
                  <a:gd name="connsiteX7" fmla="*/ 76457 w 82848"/>
                  <a:gd name="connsiteY7" fmla="*/ 27268 h 50339"/>
                  <a:gd name="connsiteX8" fmla="*/ 76457 w 82848"/>
                  <a:gd name="connsiteY8" fmla="*/ 16028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48" h="50339">
                    <a:moveTo>
                      <a:pt x="76457" y="16028"/>
                    </a:moveTo>
                    <a:lnTo>
                      <a:pt x="46346" y="-1371"/>
                    </a:lnTo>
                    <a:cubicBezTo>
                      <a:pt x="41355" y="-4241"/>
                      <a:pt x="35208" y="-4241"/>
                      <a:pt x="30217" y="-1371"/>
                    </a:cubicBezTo>
                    <a:lnTo>
                      <a:pt x="105" y="16028"/>
                    </a:lnTo>
                    <a:cubicBezTo>
                      <a:pt x="-4226" y="18518"/>
                      <a:pt x="-4226" y="24766"/>
                      <a:pt x="105" y="27268"/>
                    </a:cubicBezTo>
                    <a:lnTo>
                      <a:pt x="30217" y="44654"/>
                    </a:lnTo>
                    <a:cubicBezTo>
                      <a:pt x="35208" y="47537"/>
                      <a:pt x="41355" y="47537"/>
                      <a:pt x="46346" y="44654"/>
                    </a:cubicBezTo>
                    <a:lnTo>
                      <a:pt x="76457" y="27268"/>
                    </a:lnTo>
                    <a:cubicBezTo>
                      <a:pt x="80788" y="24766"/>
                      <a:pt x="80788" y="18518"/>
                      <a:pt x="76457" y="16028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70" name="Freeform: Shape 1669">
                <a:extLst>
                  <a:ext uri="{FF2B5EF4-FFF2-40B4-BE49-F238E27FC236}">
                    <a16:creationId xmlns:a16="http://schemas.microsoft.com/office/drawing/2014/main" id="{B2BC2EAB-40F2-86B8-85A5-6A7FA00EA467}"/>
                  </a:ext>
                </a:extLst>
              </p:cNvPr>
              <p:cNvSpPr/>
              <p:nvPr/>
            </p:nvSpPr>
            <p:spPr>
              <a:xfrm flipV="1">
                <a:off x="8899720" y="2080062"/>
                <a:ext cx="134579" cy="80387"/>
              </a:xfrm>
              <a:custGeom>
                <a:avLst/>
                <a:gdLst>
                  <a:gd name="connsiteX0" fmla="*/ 128849 w 134579"/>
                  <a:gd name="connsiteY0" fmla="*/ 57841 h 80387"/>
                  <a:gd name="connsiteX1" fmla="*/ 98725 w 134579"/>
                  <a:gd name="connsiteY1" fmla="*/ 75240 h 80387"/>
                  <a:gd name="connsiteX2" fmla="*/ 82596 w 134579"/>
                  <a:gd name="connsiteY2" fmla="*/ 75240 h 80387"/>
                  <a:gd name="connsiteX3" fmla="*/ 731 w 134579"/>
                  <a:gd name="connsiteY3" fmla="*/ 27793 h 80387"/>
                  <a:gd name="connsiteX4" fmla="*/ 731 w 134579"/>
                  <a:gd name="connsiteY4" fmla="*/ 16553 h 80387"/>
                  <a:gd name="connsiteX5" fmla="*/ 30843 w 134579"/>
                  <a:gd name="connsiteY5" fmla="*/ -833 h 80387"/>
                  <a:gd name="connsiteX6" fmla="*/ 46972 w 134579"/>
                  <a:gd name="connsiteY6" fmla="*/ -833 h 80387"/>
                  <a:gd name="connsiteX7" fmla="*/ 98077 w 134579"/>
                  <a:gd name="connsiteY7" fmla="*/ 28783 h 80387"/>
                  <a:gd name="connsiteX8" fmla="*/ 98725 w 134579"/>
                  <a:gd name="connsiteY8" fmla="*/ 29050 h 80387"/>
                  <a:gd name="connsiteX9" fmla="*/ 128849 w 134579"/>
                  <a:gd name="connsiteY9" fmla="*/ 46436 h 80387"/>
                  <a:gd name="connsiteX10" fmla="*/ 132062 w 134579"/>
                  <a:gd name="connsiteY10" fmla="*/ 52139 h 80387"/>
                  <a:gd name="connsiteX11" fmla="*/ 128849 w 134579"/>
                  <a:gd name="connsiteY11" fmla="*/ 57841 h 80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34579" h="80387">
                    <a:moveTo>
                      <a:pt x="128849" y="57841"/>
                    </a:moveTo>
                    <a:lnTo>
                      <a:pt x="98725" y="75240"/>
                    </a:lnTo>
                    <a:cubicBezTo>
                      <a:pt x="93734" y="78110"/>
                      <a:pt x="87587" y="78110"/>
                      <a:pt x="82596" y="75240"/>
                    </a:cubicBezTo>
                    <a:lnTo>
                      <a:pt x="731" y="27793"/>
                    </a:lnTo>
                    <a:cubicBezTo>
                      <a:pt x="-3599" y="25291"/>
                      <a:pt x="-3599" y="19055"/>
                      <a:pt x="731" y="16553"/>
                    </a:cubicBezTo>
                    <a:lnTo>
                      <a:pt x="30843" y="-833"/>
                    </a:lnTo>
                    <a:cubicBezTo>
                      <a:pt x="35834" y="-3716"/>
                      <a:pt x="41981" y="-3716"/>
                      <a:pt x="46972" y="-833"/>
                    </a:cubicBezTo>
                    <a:lnTo>
                      <a:pt x="98077" y="28783"/>
                    </a:lnTo>
                    <a:lnTo>
                      <a:pt x="98725" y="29050"/>
                    </a:lnTo>
                    <a:lnTo>
                      <a:pt x="128849" y="46436"/>
                    </a:lnTo>
                    <a:cubicBezTo>
                      <a:pt x="131034" y="47706"/>
                      <a:pt x="132100" y="49929"/>
                      <a:pt x="132062" y="52139"/>
                    </a:cubicBezTo>
                    <a:cubicBezTo>
                      <a:pt x="132100" y="54361"/>
                      <a:pt x="131034" y="56584"/>
                      <a:pt x="128849" y="57841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71" name="Freeform: Shape 1670">
                <a:extLst>
                  <a:ext uri="{FF2B5EF4-FFF2-40B4-BE49-F238E27FC236}">
                    <a16:creationId xmlns:a16="http://schemas.microsoft.com/office/drawing/2014/main" id="{C799F619-EC21-4F4B-587C-752C17CE25C4}"/>
                  </a:ext>
                </a:extLst>
              </p:cNvPr>
              <p:cNvSpPr/>
              <p:nvPr/>
            </p:nvSpPr>
            <p:spPr>
              <a:xfrm flipV="1">
                <a:off x="9003225" y="2050347"/>
                <a:ext cx="82851" cy="50336"/>
              </a:xfrm>
              <a:custGeom>
                <a:avLst/>
                <a:gdLst>
                  <a:gd name="connsiteX0" fmla="*/ 77044 w 82851"/>
                  <a:gd name="connsiteY0" fmla="*/ 16513 h 50336"/>
                  <a:gd name="connsiteX1" fmla="*/ 46919 w 82851"/>
                  <a:gd name="connsiteY1" fmla="*/ -873 h 50336"/>
                  <a:gd name="connsiteX2" fmla="*/ 30790 w 82851"/>
                  <a:gd name="connsiteY2" fmla="*/ -873 h 50336"/>
                  <a:gd name="connsiteX3" fmla="*/ 678 w 82851"/>
                  <a:gd name="connsiteY3" fmla="*/ 16513 h 50336"/>
                  <a:gd name="connsiteX4" fmla="*/ 678 w 82851"/>
                  <a:gd name="connsiteY4" fmla="*/ 27752 h 50336"/>
                  <a:gd name="connsiteX5" fmla="*/ 30790 w 82851"/>
                  <a:gd name="connsiteY5" fmla="*/ 45139 h 50336"/>
                  <a:gd name="connsiteX6" fmla="*/ 46919 w 82851"/>
                  <a:gd name="connsiteY6" fmla="*/ 45139 h 50336"/>
                  <a:gd name="connsiteX7" fmla="*/ 77044 w 82851"/>
                  <a:gd name="connsiteY7" fmla="*/ 27752 h 50336"/>
                  <a:gd name="connsiteX8" fmla="*/ 77044 w 82851"/>
                  <a:gd name="connsiteY8" fmla="*/ 16513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7044" y="16513"/>
                    </a:moveTo>
                    <a:lnTo>
                      <a:pt x="46919" y="-873"/>
                    </a:lnTo>
                    <a:cubicBezTo>
                      <a:pt x="41928" y="-3756"/>
                      <a:pt x="35781" y="-3756"/>
                      <a:pt x="30790" y="-873"/>
                    </a:cubicBezTo>
                    <a:lnTo>
                      <a:pt x="678" y="16513"/>
                    </a:lnTo>
                    <a:cubicBezTo>
                      <a:pt x="-3652" y="19002"/>
                      <a:pt x="-3652" y="25251"/>
                      <a:pt x="678" y="27752"/>
                    </a:cubicBezTo>
                    <a:lnTo>
                      <a:pt x="30790" y="45139"/>
                    </a:lnTo>
                    <a:cubicBezTo>
                      <a:pt x="35781" y="48022"/>
                      <a:pt x="41928" y="48022"/>
                      <a:pt x="46919" y="45139"/>
                    </a:cubicBezTo>
                    <a:lnTo>
                      <a:pt x="77044" y="27752"/>
                    </a:lnTo>
                    <a:cubicBezTo>
                      <a:pt x="81362" y="25251"/>
                      <a:pt x="81362" y="19002"/>
                      <a:pt x="77044" y="16513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72" name="Freeform: Shape 1671">
                <a:extLst>
                  <a:ext uri="{FF2B5EF4-FFF2-40B4-BE49-F238E27FC236}">
                    <a16:creationId xmlns:a16="http://schemas.microsoft.com/office/drawing/2014/main" id="{545C7DB7-7CBE-74A8-9BD1-929D8D1A73A3}"/>
                  </a:ext>
                </a:extLst>
              </p:cNvPr>
              <p:cNvSpPr/>
              <p:nvPr/>
            </p:nvSpPr>
            <p:spPr>
              <a:xfrm flipV="1">
                <a:off x="9054977" y="2020464"/>
                <a:ext cx="82861" cy="50348"/>
              </a:xfrm>
              <a:custGeom>
                <a:avLst/>
                <a:gdLst>
                  <a:gd name="connsiteX0" fmla="*/ 77008 w 82861"/>
                  <a:gd name="connsiteY0" fmla="*/ 16499 h 50348"/>
                  <a:gd name="connsiteX1" fmla="*/ 46884 w 82861"/>
                  <a:gd name="connsiteY1" fmla="*/ -900 h 50348"/>
                  <a:gd name="connsiteX2" fmla="*/ 30755 w 82861"/>
                  <a:gd name="connsiteY2" fmla="*/ -900 h 50348"/>
                  <a:gd name="connsiteX3" fmla="*/ 643 w 82861"/>
                  <a:gd name="connsiteY3" fmla="*/ 16499 h 50348"/>
                  <a:gd name="connsiteX4" fmla="*/ 643 w 82861"/>
                  <a:gd name="connsiteY4" fmla="*/ 27739 h 50348"/>
                  <a:gd name="connsiteX5" fmla="*/ 30755 w 82861"/>
                  <a:gd name="connsiteY5" fmla="*/ 45125 h 50348"/>
                  <a:gd name="connsiteX6" fmla="*/ 46884 w 82861"/>
                  <a:gd name="connsiteY6" fmla="*/ 45125 h 50348"/>
                  <a:gd name="connsiteX7" fmla="*/ 77008 w 82861"/>
                  <a:gd name="connsiteY7" fmla="*/ 27739 h 50348"/>
                  <a:gd name="connsiteX8" fmla="*/ 77008 w 82861"/>
                  <a:gd name="connsiteY8" fmla="*/ 16499 h 503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48">
                    <a:moveTo>
                      <a:pt x="77008" y="16499"/>
                    </a:moveTo>
                    <a:lnTo>
                      <a:pt x="46884" y="-900"/>
                    </a:lnTo>
                    <a:cubicBezTo>
                      <a:pt x="41905" y="-3783"/>
                      <a:pt x="35746" y="-3783"/>
                      <a:pt x="30755" y="-900"/>
                    </a:cubicBezTo>
                    <a:lnTo>
                      <a:pt x="643" y="16499"/>
                    </a:lnTo>
                    <a:cubicBezTo>
                      <a:pt x="-3687" y="18988"/>
                      <a:pt x="-3687" y="25237"/>
                      <a:pt x="643" y="27739"/>
                    </a:cubicBezTo>
                    <a:lnTo>
                      <a:pt x="30755" y="45125"/>
                    </a:lnTo>
                    <a:cubicBezTo>
                      <a:pt x="35746" y="48008"/>
                      <a:pt x="41905" y="48008"/>
                      <a:pt x="46884" y="45125"/>
                    </a:cubicBezTo>
                    <a:lnTo>
                      <a:pt x="77008" y="27739"/>
                    </a:lnTo>
                    <a:cubicBezTo>
                      <a:pt x="81339" y="25237"/>
                      <a:pt x="81339" y="18988"/>
                      <a:pt x="77008" y="16499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73" name="Freeform: Shape 1672">
                <a:extLst>
                  <a:ext uri="{FF2B5EF4-FFF2-40B4-BE49-F238E27FC236}">
                    <a16:creationId xmlns:a16="http://schemas.microsoft.com/office/drawing/2014/main" id="{AA638107-7B16-B4D8-5991-E5590B6B07A1}"/>
                  </a:ext>
                </a:extLst>
              </p:cNvPr>
              <p:cNvSpPr/>
              <p:nvPr/>
            </p:nvSpPr>
            <p:spPr>
              <a:xfrm flipV="1">
                <a:off x="9365505" y="1841191"/>
                <a:ext cx="82861" cy="50336"/>
              </a:xfrm>
              <a:custGeom>
                <a:avLst/>
                <a:gdLst>
                  <a:gd name="connsiteX0" fmla="*/ 76796 w 82861"/>
                  <a:gd name="connsiteY0" fmla="*/ 16327 h 50336"/>
                  <a:gd name="connsiteX1" fmla="*/ 46672 w 82861"/>
                  <a:gd name="connsiteY1" fmla="*/ -1060 h 50336"/>
                  <a:gd name="connsiteX2" fmla="*/ 30543 w 82861"/>
                  <a:gd name="connsiteY2" fmla="*/ -1060 h 50336"/>
                  <a:gd name="connsiteX3" fmla="*/ 431 w 82861"/>
                  <a:gd name="connsiteY3" fmla="*/ 16327 h 50336"/>
                  <a:gd name="connsiteX4" fmla="*/ 431 w 82861"/>
                  <a:gd name="connsiteY4" fmla="*/ 27566 h 50336"/>
                  <a:gd name="connsiteX5" fmla="*/ 30543 w 82861"/>
                  <a:gd name="connsiteY5" fmla="*/ 44952 h 50336"/>
                  <a:gd name="connsiteX6" fmla="*/ 46672 w 82861"/>
                  <a:gd name="connsiteY6" fmla="*/ 44952 h 50336"/>
                  <a:gd name="connsiteX7" fmla="*/ 76796 w 82861"/>
                  <a:gd name="connsiteY7" fmla="*/ 27566 h 50336"/>
                  <a:gd name="connsiteX8" fmla="*/ 76796 w 82861"/>
                  <a:gd name="connsiteY8" fmla="*/ 16327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76796" y="16327"/>
                    </a:moveTo>
                    <a:lnTo>
                      <a:pt x="46672" y="-1060"/>
                    </a:lnTo>
                    <a:cubicBezTo>
                      <a:pt x="41694" y="-3943"/>
                      <a:pt x="35534" y="-3943"/>
                      <a:pt x="30543" y="-1060"/>
                    </a:cubicBezTo>
                    <a:lnTo>
                      <a:pt x="431" y="16327"/>
                    </a:lnTo>
                    <a:cubicBezTo>
                      <a:pt x="-3899" y="18828"/>
                      <a:pt x="-3899" y="25077"/>
                      <a:pt x="431" y="27566"/>
                    </a:cubicBezTo>
                    <a:lnTo>
                      <a:pt x="30543" y="44952"/>
                    </a:lnTo>
                    <a:cubicBezTo>
                      <a:pt x="35534" y="47835"/>
                      <a:pt x="41694" y="47835"/>
                      <a:pt x="46672" y="44952"/>
                    </a:cubicBezTo>
                    <a:lnTo>
                      <a:pt x="76796" y="27566"/>
                    </a:lnTo>
                    <a:cubicBezTo>
                      <a:pt x="81127" y="25077"/>
                      <a:pt x="81127" y="18828"/>
                      <a:pt x="76796" y="16327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74" name="Freeform: Shape 1673">
                <a:extLst>
                  <a:ext uri="{FF2B5EF4-FFF2-40B4-BE49-F238E27FC236}">
                    <a16:creationId xmlns:a16="http://schemas.microsoft.com/office/drawing/2014/main" id="{718B616E-5704-209E-2BE8-46479190EA12}"/>
                  </a:ext>
                </a:extLst>
              </p:cNvPr>
              <p:cNvSpPr/>
              <p:nvPr/>
            </p:nvSpPr>
            <p:spPr>
              <a:xfrm flipV="1">
                <a:off x="9417267" y="1811308"/>
                <a:ext cx="82851" cy="50336"/>
              </a:xfrm>
              <a:custGeom>
                <a:avLst/>
                <a:gdLst>
                  <a:gd name="connsiteX0" fmla="*/ 76752 w 82851"/>
                  <a:gd name="connsiteY0" fmla="*/ 16300 h 50336"/>
                  <a:gd name="connsiteX1" fmla="*/ 46640 w 82851"/>
                  <a:gd name="connsiteY1" fmla="*/ -1086 h 50336"/>
                  <a:gd name="connsiteX2" fmla="*/ 30511 w 82851"/>
                  <a:gd name="connsiteY2" fmla="*/ -1086 h 50336"/>
                  <a:gd name="connsiteX3" fmla="*/ 386 w 82851"/>
                  <a:gd name="connsiteY3" fmla="*/ 16300 h 50336"/>
                  <a:gd name="connsiteX4" fmla="*/ 386 w 82851"/>
                  <a:gd name="connsiteY4" fmla="*/ 27539 h 50336"/>
                  <a:gd name="connsiteX5" fmla="*/ 30511 w 82851"/>
                  <a:gd name="connsiteY5" fmla="*/ 44926 h 50336"/>
                  <a:gd name="connsiteX6" fmla="*/ 46640 w 82851"/>
                  <a:gd name="connsiteY6" fmla="*/ 44926 h 50336"/>
                  <a:gd name="connsiteX7" fmla="*/ 76752 w 82851"/>
                  <a:gd name="connsiteY7" fmla="*/ 27539 h 50336"/>
                  <a:gd name="connsiteX8" fmla="*/ 76752 w 82851"/>
                  <a:gd name="connsiteY8" fmla="*/ 16300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752" y="16300"/>
                    </a:moveTo>
                    <a:lnTo>
                      <a:pt x="46640" y="-1086"/>
                    </a:lnTo>
                    <a:cubicBezTo>
                      <a:pt x="41649" y="-3969"/>
                      <a:pt x="35502" y="-3969"/>
                      <a:pt x="30511" y="-1086"/>
                    </a:cubicBezTo>
                    <a:lnTo>
                      <a:pt x="386" y="16300"/>
                    </a:lnTo>
                    <a:cubicBezTo>
                      <a:pt x="-3932" y="18802"/>
                      <a:pt x="-3932" y="25037"/>
                      <a:pt x="386" y="27539"/>
                    </a:cubicBezTo>
                    <a:lnTo>
                      <a:pt x="30511" y="44926"/>
                    </a:lnTo>
                    <a:cubicBezTo>
                      <a:pt x="35502" y="47809"/>
                      <a:pt x="41649" y="47809"/>
                      <a:pt x="46640" y="44926"/>
                    </a:cubicBezTo>
                    <a:lnTo>
                      <a:pt x="76752" y="27539"/>
                    </a:lnTo>
                    <a:cubicBezTo>
                      <a:pt x="81082" y="25037"/>
                      <a:pt x="81082" y="18802"/>
                      <a:pt x="76752" y="16300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75" name="Freeform: Shape 1674">
                <a:extLst>
                  <a:ext uri="{FF2B5EF4-FFF2-40B4-BE49-F238E27FC236}">
                    <a16:creationId xmlns:a16="http://schemas.microsoft.com/office/drawing/2014/main" id="{FB638799-FADF-0D0F-27DA-DCE64726F7C6}"/>
                  </a:ext>
                </a:extLst>
              </p:cNvPr>
              <p:cNvSpPr/>
              <p:nvPr/>
            </p:nvSpPr>
            <p:spPr>
              <a:xfrm flipV="1">
                <a:off x="9469019" y="1781425"/>
                <a:ext cx="82851" cy="50336"/>
              </a:xfrm>
              <a:custGeom>
                <a:avLst/>
                <a:gdLst>
                  <a:gd name="connsiteX0" fmla="*/ 76716 w 82851"/>
                  <a:gd name="connsiteY0" fmla="*/ 16273 h 50336"/>
                  <a:gd name="connsiteX1" fmla="*/ 46604 w 82851"/>
                  <a:gd name="connsiteY1" fmla="*/ -1113 h 50336"/>
                  <a:gd name="connsiteX2" fmla="*/ 30475 w 82851"/>
                  <a:gd name="connsiteY2" fmla="*/ -1113 h 50336"/>
                  <a:gd name="connsiteX3" fmla="*/ 351 w 82851"/>
                  <a:gd name="connsiteY3" fmla="*/ 16273 h 50336"/>
                  <a:gd name="connsiteX4" fmla="*/ 351 w 82851"/>
                  <a:gd name="connsiteY4" fmla="*/ 27513 h 50336"/>
                  <a:gd name="connsiteX5" fmla="*/ 30475 w 82851"/>
                  <a:gd name="connsiteY5" fmla="*/ 44899 h 50336"/>
                  <a:gd name="connsiteX6" fmla="*/ 46604 w 82851"/>
                  <a:gd name="connsiteY6" fmla="*/ 44899 h 50336"/>
                  <a:gd name="connsiteX7" fmla="*/ 76716 w 82851"/>
                  <a:gd name="connsiteY7" fmla="*/ 27513 h 50336"/>
                  <a:gd name="connsiteX8" fmla="*/ 76716 w 82851"/>
                  <a:gd name="connsiteY8" fmla="*/ 16273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716" y="16273"/>
                    </a:moveTo>
                    <a:lnTo>
                      <a:pt x="46604" y="-1113"/>
                    </a:lnTo>
                    <a:cubicBezTo>
                      <a:pt x="41613" y="-3996"/>
                      <a:pt x="35466" y="-3996"/>
                      <a:pt x="30475" y="-1113"/>
                    </a:cubicBezTo>
                    <a:lnTo>
                      <a:pt x="351" y="16273"/>
                    </a:lnTo>
                    <a:cubicBezTo>
                      <a:pt x="-3967" y="18775"/>
                      <a:pt x="-3967" y="25011"/>
                      <a:pt x="351" y="27513"/>
                    </a:cubicBezTo>
                    <a:lnTo>
                      <a:pt x="30475" y="44899"/>
                    </a:lnTo>
                    <a:cubicBezTo>
                      <a:pt x="35466" y="47782"/>
                      <a:pt x="41613" y="47782"/>
                      <a:pt x="46604" y="44899"/>
                    </a:cubicBezTo>
                    <a:lnTo>
                      <a:pt x="76716" y="27513"/>
                    </a:lnTo>
                    <a:cubicBezTo>
                      <a:pt x="81047" y="25011"/>
                      <a:pt x="81047" y="18775"/>
                      <a:pt x="76716" y="16273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76" name="Freeform: Shape 1675">
                <a:extLst>
                  <a:ext uri="{FF2B5EF4-FFF2-40B4-BE49-F238E27FC236}">
                    <a16:creationId xmlns:a16="http://schemas.microsoft.com/office/drawing/2014/main" id="{FE11BB11-3ACD-54D0-2BE9-3D48ECE046F1}"/>
                  </a:ext>
                </a:extLst>
              </p:cNvPr>
              <p:cNvSpPr/>
              <p:nvPr/>
            </p:nvSpPr>
            <p:spPr>
              <a:xfrm flipV="1">
                <a:off x="9520775" y="1721659"/>
                <a:ext cx="134604" cy="80222"/>
              </a:xfrm>
              <a:custGeom>
                <a:avLst/>
                <a:gdLst>
                  <a:gd name="connsiteX0" fmla="*/ 128425 w 134604"/>
                  <a:gd name="connsiteY0" fmla="*/ 57346 h 80222"/>
                  <a:gd name="connsiteX1" fmla="*/ 98301 w 134604"/>
                  <a:gd name="connsiteY1" fmla="*/ 74745 h 80222"/>
                  <a:gd name="connsiteX2" fmla="*/ 82172 w 134604"/>
                  <a:gd name="connsiteY2" fmla="*/ 74745 h 80222"/>
                  <a:gd name="connsiteX3" fmla="*/ 308 w 134604"/>
                  <a:gd name="connsiteY3" fmla="*/ 27476 h 80222"/>
                  <a:gd name="connsiteX4" fmla="*/ 308 w 134604"/>
                  <a:gd name="connsiteY4" fmla="*/ 16237 h 80222"/>
                  <a:gd name="connsiteX5" fmla="*/ 30419 w 134604"/>
                  <a:gd name="connsiteY5" fmla="*/ -1163 h 80222"/>
                  <a:gd name="connsiteX6" fmla="*/ 46548 w 134604"/>
                  <a:gd name="connsiteY6" fmla="*/ -1163 h 80222"/>
                  <a:gd name="connsiteX7" fmla="*/ 128425 w 134604"/>
                  <a:gd name="connsiteY7" fmla="*/ 46107 h 80222"/>
                  <a:gd name="connsiteX8" fmla="*/ 128425 w 134604"/>
                  <a:gd name="connsiteY8" fmla="*/ 57346 h 802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4604" h="80222">
                    <a:moveTo>
                      <a:pt x="128425" y="57346"/>
                    </a:moveTo>
                    <a:lnTo>
                      <a:pt x="98301" y="74745"/>
                    </a:lnTo>
                    <a:cubicBezTo>
                      <a:pt x="93310" y="77628"/>
                      <a:pt x="87163" y="77628"/>
                      <a:pt x="82172" y="74745"/>
                    </a:cubicBezTo>
                    <a:lnTo>
                      <a:pt x="308" y="27476"/>
                    </a:lnTo>
                    <a:cubicBezTo>
                      <a:pt x="-4023" y="24974"/>
                      <a:pt x="-4023" y="18726"/>
                      <a:pt x="308" y="16237"/>
                    </a:cubicBezTo>
                    <a:lnTo>
                      <a:pt x="30419" y="-1163"/>
                    </a:lnTo>
                    <a:cubicBezTo>
                      <a:pt x="35410" y="-4033"/>
                      <a:pt x="41557" y="-4033"/>
                      <a:pt x="46548" y="-1163"/>
                    </a:cubicBezTo>
                    <a:lnTo>
                      <a:pt x="128425" y="46107"/>
                    </a:lnTo>
                    <a:cubicBezTo>
                      <a:pt x="132743" y="48609"/>
                      <a:pt x="132743" y="54857"/>
                      <a:pt x="128425" y="57346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77" name="Freeform: Shape 1676">
                <a:extLst>
                  <a:ext uri="{FF2B5EF4-FFF2-40B4-BE49-F238E27FC236}">
                    <a16:creationId xmlns:a16="http://schemas.microsoft.com/office/drawing/2014/main" id="{A79C1EDF-169D-86CE-B84B-72E3D6888206}"/>
                  </a:ext>
                </a:extLst>
              </p:cNvPr>
              <p:cNvSpPr/>
              <p:nvPr/>
            </p:nvSpPr>
            <p:spPr>
              <a:xfrm flipV="1">
                <a:off x="9630249" y="1626545"/>
                <a:ext cx="82848" cy="50339"/>
              </a:xfrm>
              <a:custGeom>
                <a:avLst/>
                <a:gdLst>
                  <a:gd name="connsiteX0" fmla="*/ 76603 w 82848"/>
                  <a:gd name="connsiteY0" fmla="*/ 16148 h 50339"/>
                  <a:gd name="connsiteX1" fmla="*/ 46491 w 82848"/>
                  <a:gd name="connsiteY1" fmla="*/ -1251 h 50339"/>
                  <a:gd name="connsiteX2" fmla="*/ 30362 w 82848"/>
                  <a:gd name="connsiteY2" fmla="*/ -1251 h 50339"/>
                  <a:gd name="connsiteX3" fmla="*/ 251 w 82848"/>
                  <a:gd name="connsiteY3" fmla="*/ 16148 h 50339"/>
                  <a:gd name="connsiteX4" fmla="*/ 251 w 82848"/>
                  <a:gd name="connsiteY4" fmla="*/ 27387 h 50339"/>
                  <a:gd name="connsiteX5" fmla="*/ 30362 w 82848"/>
                  <a:gd name="connsiteY5" fmla="*/ 44774 h 50339"/>
                  <a:gd name="connsiteX6" fmla="*/ 46491 w 82848"/>
                  <a:gd name="connsiteY6" fmla="*/ 44774 h 50339"/>
                  <a:gd name="connsiteX7" fmla="*/ 76603 w 82848"/>
                  <a:gd name="connsiteY7" fmla="*/ 27387 h 50339"/>
                  <a:gd name="connsiteX8" fmla="*/ 76603 w 82848"/>
                  <a:gd name="connsiteY8" fmla="*/ 16148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48" h="50339">
                    <a:moveTo>
                      <a:pt x="76603" y="16148"/>
                    </a:moveTo>
                    <a:lnTo>
                      <a:pt x="46491" y="-1251"/>
                    </a:lnTo>
                    <a:cubicBezTo>
                      <a:pt x="41500" y="-4134"/>
                      <a:pt x="35354" y="-4134"/>
                      <a:pt x="30362" y="-1251"/>
                    </a:cubicBezTo>
                    <a:lnTo>
                      <a:pt x="251" y="16148"/>
                    </a:lnTo>
                    <a:cubicBezTo>
                      <a:pt x="-4080" y="18637"/>
                      <a:pt x="-4080" y="24885"/>
                      <a:pt x="251" y="27387"/>
                    </a:cubicBezTo>
                    <a:lnTo>
                      <a:pt x="30362" y="44774"/>
                    </a:lnTo>
                    <a:cubicBezTo>
                      <a:pt x="35354" y="47644"/>
                      <a:pt x="41500" y="47644"/>
                      <a:pt x="46491" y="44774"/>
                    </a:cubicBezTo>
                    <a:lnTo>
                      <a:pt x="76603" y="27387"/>
                    </a:lnTo>
                    <a:cubicBezTo>
                      <a:pt x="80934" y="24885"/>
                      <a:pt x="80934" y="18637"/>
                      <a:pt x="76603" y="16148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78" name="Freeform: Shape 1677">
                <a:extLst>
                  <a:ext uri="{FF2B5EF4-FFF2-40B4-BE49-F238E27FC236}">
                    <a16:creationId xmlns:a16="http://schemas.microsoft.com/office/drawing/2014/main" id="{C71CE2D6-B273-FB6B-57C3-43B1001170A8}"/>
                  </a:ext>
                </a:extLst>
              </p:cNvPr>
              <p:cNvSpPr/>
              <p:nvPr/>
            </p:nvSpPr>
            <p:spPr>
              <a:xfrm flipV="1">
                <a:off x="9631875" y="1687229"/>
                <a:ext cx="82848" cy="50349"/>
              </a:xfrm>
              <a:custGeom>
                <a:avLst/>
                <a:gdLst>
                  <a:gd name="connsiteX0" fmla="*/ 76602 w 82848"/>
                  <a:gd name="connsiteY0" fmla="*/ 16189 h 50349"/>
                  <a:gd name="connsiteX1" fmla="*/ 46490 w 82848"/>
                  <a:gd name="connsiteY1" fmla="*/ -1197 h 50349"/>
                  <a:gd name="connsiteX2" fmla="*/ 30361 w 82848"/>
                  <a:gd name="connsiteY2" fmla="*/ -1197 h 50349"/>
                  <a:gd name="connsiteX3" fmla="*/ 249 w 82848"/>
                  <a:gd name="connsiteY3" fmla="*/ 16189 h 50349"/>
                  <a:gd name="connsiteX4" fmla="*/ 249 w 82848"/>
                  <a:gd name="connsiteY4" fmla="*/ 27429 h 50349"/>
                  <a:gd name="connsiteX5" fmla="*/ 30361 w 82848"/>
                  <a:gd name="connsiteY5" fmla="*/ 44828 h 50349"/>
                  <a:gd name="connsiteX6" fmla="*/ 46490 w 82848"/>
                  <a:gd name="connsiteY6" fmla="*/ 44828 h 50349"/>
                  <a:gd name="connsiteX7" fmla="*/ 76602 w 82848"/>
                  <a:gd name="connsiteY7" fmla="*/ 27429 h 50349"/>
                  <a:gd name="connsiteX8" fmla="*/ 76602 w 82848"/>
                  <a:gd name="connsiteY8" fmla="*/ 16189 h 50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48" h="50349">
                    <a:moveTo>
                      <a:pt x="76602" y="16189"/>
                    </a:moveTo>
                    <a:lnTo>
                      <a:pt x="46490" y="-1197"/>
                    </a:lnTo>
                    <a:cubicBezTo>
                      <a:pt x="41499" y="-4080"/>
                      <a:pt x="35352" y="-4080"/>
                      <a:pt x="30361" y="-1197"/>
                    </a:cubicBezTo>
                    <a:lnTo>
                      <a:pt x="249" y="16189"/>
                    </a:lnTo>
                    <a:cubicBezTo>
                      <a:pt x="-4081" y="18691"/>
                      <a:pt x="-4081" y="24940"/>
                      <a:pt x="249" y="27429"/>
                    </a:cubicBezTo>
                    <a:lnTo>
                      <a:pt x="30361" y="44828"/>
                    </a:lnTo>
                    <a:cubicBezTo>
                      <a:pt x="35352" y="47711"/>
                      <a:pt x="41499" y="47711"/>
                      <a:pt x="46490" y="44828"/>
                    </a:cubicBezTo>
                    <a:lnTo>
                      <a:pt x="76602" y="27429"/>
                    </a:lnTo>
                    <a:cubicBezTo>
                      <a:pt x="80933" y="24940"/>
                      <a:pt x="80933" y="18691"/>
                      <a:pt x="76602" y="16189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79" name="Freeform: Shape 1678">
                <a:extLst>
                  <a:ext uri="{FF2B5EF4-FFF2-40B4-BE49-F238E27FC236}">
                    <a16:creationId xmlns:a16="http://schemas.microsoft.com/office/drawing/2014/main" id="{7B9E0D06-A564-A2A7-CF92-05ACE88F1C7F}"/>
                  </a:ext>
                </a:extLst>
              </p:cNvPr>
              <p:cNvSpPr/>
              <p:nvPr/>
            </p:nvSpPr>
            <p:spPr>
              <a:xfrm flipV="1">
                <a:off x="9683627" y="1657359"/>
                <a:ext cx="82851" cy="50336"/>
              </a:xfrm>
              <a:custGeom>
                <a:avLst/>
                <a:gdLst>
                  <a:gd name="connsiteX0" fmla="*/ 76579 w 82851"/>
                  <a:gd name="connsiteY0" fmla="*/ 16162 h 50336"/>
                  <a:gd name="connsiteX1" fmla="*/ 46455 w 82851"/>
                  <a:gd name="connsiteY1" fmla="*/ -1224 h 50336"/>
                  <a:gd name="connsiteX2" fmla="*/ 30326 w 82851"/>
                  <a:gd name="connsiteY2" fmla="*/ -1224 h 50336"/>
                  <a:gd name="connsiteX3" fmla="*/ 214 w 82851"/>
                  <a:gd name="connsiteY3" fmla="*/ 16162 h 50336"/>
                  <a:gd name="connsiteX4" fmla="*/ 214 w 82851"/>
                  <a:gd name="connsiteY4" fmla="*/ 27402 h 50336"/>
                  <a:gd name="connsiteX5" fmla="*/ 30326 w 82851"/>
                  <a:gd name="connsiteY5" fmla="*/ 44788 h 50336"/>
                  <a:gd name="connsiteX6" fmla="*/ 46455 w 82851"/>
                  <a:gd name="connsiteY6" fmla="*/ 44788 h 50336"/>
                  <a:gd name="connsiteX7" fmla="*/ 76579 w 82851"/>
                  <a:gd name="connsiteY7" fmla="*/ 27402 h 50336"/>
                  <a:gd name="connsiteX8" fmla="*/ 76579 w 82851"/>
                  <a:gd name="connsiteY8" fmla="*/ 16162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579" y="16162"/>
                    </a:moveTo>
                    <a:lnTo>
                      <a:pt x="46455" y="-1224"/>
                    </a:lnTo>
                    <a:cubicBezTo>
                      <a:pt x="41464" y="-4107"/>
                      <a:pt x="35317" y="-4107"/>
                      <a:pt x="30326" y="-1224"/>
                    </a:cubicBezTo>
                    <a:lnTo>
                      <a:pt x="214" y="16162"/>
                    </a:lnTo>
                    <a:cubicBezTo>
                      <a:pt x="-4116" y="18664"/>
                      <a:pt x="-4116" y="24913"/>
                      <a:pt x="214" y="27402"/>
                    </a:cubicBezTo>
                    <a:lnTo>
                      <a:pt x="30326" y="44788"/>
                    </a:lnTo>
                    <a:cubicBezTo>
                      <a:pt x="35317" y="47671"/>
                      <a:pt x="41464" y="47671"/>
                      <a:pt x="46455" y="44788"/>
                    </a:cubicBezTo>
                    <a:lnTo>
                      <a:pt x="76579" y="27402"/>
                    </a:lnTo>
                    <a:cubicBezTo>
                      <a:pt x="80897" y="24913"/>
                      <a:pt x="80897" y="18664"/>
                      <a:pt x="76579" y="16162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80" name="Freeform: Shape 1679">
                <a:extLst>
                  <a:ext uri="{FF2B5EF4-FFF2-40B4-BE49-F238E27FC236}">
                    <a16:creationId xmlns:a16="http://schemas.microsoft.com/office/drawing/2014/main" id="{4F0C11CB-0E67-BF35-CBCF-3C1D167E6F8B}"/>
                  </a:ext>
                </a:extLst>
              </p:cNvPr>
              <p:cNvSpPr/>
              <p:nvPr/>
            </p:nvSpPr>
            <p:spPr>
              <a:xfrm flipV="1">
                <a:off x="9735380" y="1627475"/>
                <a:ext cx="82851" cy="50336"/>
              </a:xfrm>
              <a:custGeom>
                <a:avLst/>
                <a:gdLst>
                  <a:gd name="connsiteX0" fmla="*/ 76544 w 82851"/>
                  <a:gd name="connsiteY0" fmla="*/ 16136 h 50336"/>
                  <a:gd name="connsiteX1" fmla="*/ 46419 w 82851"/>
                  <a:gd name="connsiteY1" fmla="*/ -1250 h 50336"/>
                  <a:gd name="connsiteX2" fmla="*/ 30290 w 82851"/>
                  <a:gd name="connsiteY2" fmla="*/ -1250 h 50336"/>
                  <a:gd name="connsiteX3" fmla="*/ 179 w 82851"/>
                  <a:gd name="connsiteY3" fmla="*/ 16136 h 50336"/>
                  <a:gd name="connsiteX4" fmla="*/ 179 w 82851"/>
                  <a:gd name="connsiteY4" fmla="*/ 27375 h 50336"/>
                  <a:gd name="connsiteX5" fmla="*/ 30290 w 82851"/>
                  <a:gd name="connsiteY5" fmla="*/ 44762 h 50336"/>
                  <a:gd name="connsiteX6" fmla="*/ 46419 w 82851"/>
                  <a:gd name="connsiteY6" fmla="*/ 44762 h 50336"/>
                  <a:gd name="connsiteX7" fmla="*/ 76544 w 82851"/>
                  <a:gd name="connsiteY7" fmla="*/ 27375 h 50336"/>
                  <a:gd name="connsiteX8" fmla="*/ 76544 w 82851"/>
                  <a:gd name="connsiteY8" fmla="*/ 16136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544" y="16136"/>
                    </a:moveTo>
                    <a:lnTo>
                      <a:pt x="46419" y="-1250"/>
                    </a:lnTo>
                    <a:cubicBezTo>
                      <a:pt x="41428" y="-4133"/>
                      <a:pt x="35282" y="-4133"/>
                      <a:pt x="30290" y="-1250"/>
                    </a:cubicBezTo>
                    <a:lnTo>
                      <a:pt x="179" y="16136"/>
                    </a:lnTo>
                    <a:cubicBezTo>
                      <a:pt x="-4152" y="18638"/>
                      <a:pt x="-4152" y="24873"/>
                      <a:pt x="179" y="27375"/>
                    </a:cubicBezTo>
                    <a:lnTo>
                      <a:pt x="30290" y="44762"/>
                    </a:lnTo>
                    <a:cubicBezTo>
                      <a:pt x="35282" y="47645"/>
                      <a:pt x="41428" y="47645"/>
                      <a:pt x="46419" y="44762"/>
                    </a:cubicBezTo>
                    <a:lnTo>
                      <a:pt x="76544" y="27375"/>
                    </a:lnTo>
                    <a:cubicBezTo>
                      <a:pt x="80862" y="24873"/>
                      <a:pt x="80862" y="18638"/>
                      <a:pt x="76544" y="16136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81" name="Freeform: Shape 1680">
                <a:extLst>
                  <a:ext uri="{FF2B5EF4-FFF2-40B4-BE49-F238E27FC236}">
                    <a16:creationId xmlns:a16="http://schemas.microsoft.com/office/drawing/2014/main" id="{07C8676E-45FB-DC5C-72BB-D0A42F38F0C7}"/>
                  </a:ext>
                </a:extLst>
              </p:cNvPr>
              <p:cNvSpPr/>
              <p:nvPr/>
            </p:nvSpPr>
            <p:spPr>
              <a:xfrm flipV="1">
                <a:off x="9793720" y="1563950"/>
                <a:ext cx="134604" cy="80232"/>
              </a:xfrm>
              <a:custGeom>
                <a:avLst/>
                <a:gdLst>
                  <a:gd name="connsiteX0" fmla="*/ 128230 w 134604"/>
                  <a:gd name="connsiteY0" fmla="*/ 57215 h 80232"/>
                  <a:gd name="connsiteX1" fmla="*/ 98118 w 134604"/>
                  <a:gd name="connsiteY1" fmla="*/ 74614 h 80232"/>
                  <a:gd name="connsiteX2" fmla="*/ 81989 w 134604"/>
                  <a:gd name="connsiteY2" fmla="*/ 74614 h 80232"/>
                  <a:gd name="connsiteX3" fmla="*/ 51877 w 134604"/>
                  <a:gd name="connsiteY3" fmla="*/ 57215 h 80232"/>
                  <a:gd name="connsiteX4" fmla="*/ 51864 w 134604"/>
                  <a:gd name="connsiteY4" fmla="*/ 57215 h 80232"/>
                  <a:gd name="connsiteX5" fmla="*/ 112 w 134604"/>
                  <a:gd name="connsiteY5" fmla="*/ 27345 h 80232"/>
                  <a:gd name="connsiteX6" fmla="*/ 112 w 134604"/>
                  <a:gd name="connsiteY6" fmla="*/ 16105 h 80232"/>
                  <a:gd name="connsiteX7" fmla="*/ 30236 w 134604"/>
                  <a:gd name="connsiteY7" fmla="*/ -1294 h 80232"/>
                  <a:gd name="connsiteX8" fmla="*/ 46365 w 134604"/>
                  <a:gd name="connsiteY8" fmla="*/ -1294 h 80232"/>
                  <a:gd name="connsiteX9" fmla="*/ 98118 w 134604"/>
                  <a:gd name="connsiteY9" fmla="*/ 28589 h 80232"/>
                  <a:gd name="connsiteX10" fmla="*/ 128230 w 134604"/>
                  <a:gd name="connsiteY10" fmla="*/ 45976 h 80232"/>
                  <a:gd name="connsiteX11" fmla="*/ 128230 w 134604"/>
                  <a:gd name="connsiteY11" fmla="*/ 57215 h 80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34604" h="80232">
                    <a:moveTo>
                      <a:pt x="128230" y="57215"/>
                    </a:moveTo>
                    <a:lnTo>
                      <a:pt x="98118" y="74614"/>
                    </a:lnTo>
                    <a:cubicBezTo>
                      <a:pt x="93127" y="77497"/>
                      <a:pt x="86980" y="77497"/>
                      <a:pt x="81989" y="74614"/>
                    </a:cubicBezTo>
                    <a:lnTo>
                      <a:pt x="51877" y="57215"/>
                    </a:lnTo>
                    <a:lnTo>
                      <a:pt x="51864" y="57215"/>
                    </a:lnTo>
                    <a:lnTo>
                      <a:pt x="112" y="27345"/>
                    </a:lnTo>
                    <a:cubicBezTo>
                      <a:pt x="-4206" y="24843"/>
                      <a:pt x="-4206" y="18594"/>
                      <a:pt x="112" y="16105"/>
                    </a:cubicBezTo>
                    <a:lnTo>
                      <a:pt x="30236" y="-1294"/>
                    </a:lnTo>
                    <a:cubicBezTo>
                      <a:pt x="35228" y="-4177"/>
                      <a:pt x="41374" y="-4177"/>
                      <a:pt x="46365" y="-1294"/>
                    </a:cubicBezTo>
                    <a:lnTo>
                      <a:pt x="98118" y="28589"/>
                    </a:lnTo>
                    <a:lnTo>
                      <a:pt x="128230" y="45976"/>
                    </a:lnTo>
                    <a:cubicBezTo>
                      <a:pt x="132560" y="48477"/>
                      <a:pt x="132560" y="54726"/>
                      <a:pt x="128230" y="57215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82" name="Freeform: Shape 1681">
                <a:extLst>
                  <a:ext uri="{FF2B5EF4-FFF2-40B4-BE49-F238E27FC236}">
                    <a16:creationId xmlns:a16="http://schemas.microsoft.com/office/drawing/2014/main" id="{A7B3467D-A22B-478B-0521-C8F5C990C66E}"/>
                  </a:ext>
                </a:extLst>
              </p:cNvPr>
              <p:cNvSpPr/>
              <p:nvPr/>
            </p:nvSpPr>
            <p:spPr>
              <a:xfrm flipV="1">
                <a:off x="9897228" y="1534080"/>
                <a:ext cx="82851" cy="50336"/>
              </a:xfrm>
              <a:custGeom>
                <a:avLst/>
                <a:gdLst>
                  <a:gd name="connsiteX0" fmla="*/ 76434 w 82851"/>
                  <a:gd name="connsiteY0" fmla="*/ 16053 h 50336"/>
                  <a:gd name="connsiteX1" fmla="*/ 46309 w 82851"/>
                  <a:gd name="connsiteY1" fmla="*/ -1334 h 50336"/>
                  <a:gd name="connsiteX2" fmla="*/ 30180 w 82851"/>
                  <a:gd name="connsiteY2" fmla="*/ -1334 h 50336"/>
                  <a:gd name="connsiteX3" fmla="*/ 68 w 82851"/>
                  <a:gd name="connsiteY3" fmla="*/ 16053 h 50336"/>
                  <a:gd name="connsiteX4" fmla="*/ 68 w 82851"/>
                  <a:gd name="connsiteY4" fmla="*/ 27292 h 50336"/>
                  <a:gd name="connsiteX5" fmla="*/ 30180 w 82851"/>
                  <a:gd name="connsiteY5" fmla="*/ 44678 h 50336"/>
                  <a:gd name="connsiteX6" fmla="*/ 46309 w 82851"/>
                  <a:gd name="connsiteY6" fmla="*/ 44678 h 50336"/>
                  <a:gd name="connsiteX7" fmla="*/ 76434 w 82851"/>
                  <a:gd name="connsiteY7" fmla="*/ 27292 h 50336"/>
                  <a:gd name="connsiteX8" fmla="*/ 76434 w 82851"/>
                  <a:gd name="connsiteY8" fmla="*/ 16053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434" y="16053"/>
                    </a:moveTo>
                    <a:lnTo>
                      <a:pt x="46309" y="-1334"/>
                    </a:lnTo>
                    <a:cubicBezTo>
                      <a:pt x="41318" y="-4217"/>
                      <a:pt x="35171" y="-4217"/>
                      <a:pt x="30180" y="-1334"/>
                    </a:cubicBezTo>
                    <a:lnTo>
                      <a:pt x="68" y="16053"/>
                    </a:lnTo>
                    <a:cubicBezTo>
                      <a:pt x="-4262" y="18554"/>
                      <a:pt x="-4262" y="24803"/>
                      <a:pt x="68" y="27292"/>
                    </a:cubicBezTo>
                    <a:lnTo>
                      <a:pt x="30180" y="44678"/>
                    </a:lnTo>
                    <a:cubicBezTo>
                      <a:pt x="35171" y="47561"/>
                      <a:pt x="41318" y="47561"/>
                      <a:pt x="46309" y="44678"/>
                    </a:cubicBezTo>
                    <a:lnTo>
                      <a:pt x="76434" y="27292"/>
                    </a:lnTo>
                    <a:cubicBezTo>
                      <a:pt x="80752" y="24803"/>
                      <a:pt x="80752" y="18554"/>
                      <a:pt x="76434" y="16053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83" name="Freeform: Shape 1682">
                <a:extLst>
                  <a:ext uri="{FF2B5EF4-FFF2-40B4-BE49-F238E27FC236}">
                    <a16:creationId xmlns:a16="http://schemas.microsoft.com/office/drawing/2014/main" id="{8530AF86-B56D-F778-961E-86CF5E6B38D4}"/>
                  </a:ext>
                </a:extLst>
              </p:cNvPr>
              <p:cNvSpPr/>
              <p:nvPr/>
            </p:nvSpPr>
            <p:spPr>
              <a:xfrm flipV="1">
                <a:off x="9895603" y="1473374"/>
                <a:ext cx="136229" cy="81159"/>
              </a:xfrm>
              <a:custGeom>
                <a:avLst/>
                <a:gdLst>
                  <a:gd name="connsiteX0" fmla="*/ 129795 w 136229"/>
                  <a:gd name="connsiteY0" fmla="*/ 27252 h 81159"/>
                  <a:gd name="connsiteX1" fmla="*/ 99670 w 136229"/>
                  <a:gd name="connsiteY1" fmla="*/ 44638 h 81159"/>
                  <a:gd name="connsiteX2" fmla="*/ 99670 w 136229"/>
                  <a:gd name="connsiteY2" fmla="*/ 44638 h 81159"/>
                  <a:gd name="connsiteX3" fmla="*/ 46292 w 136229"/>
                  <a:gd name="connsiteY3" fmla="*/ 75461 h 81159"/>
                  <a:gd name="connsiteX4" fmla="*/ 30163 w 136229"/>
                  <a:gd name="connsiteY4" fmla="*/ 75461 h 81159"/>
                  <a:gd name="connsiteX5" fmla="*/ 51 w 136229"/>
                  <a:gd name="connsiteY5" fmla="*/ 58062 h 81159"/>
                  <a:gd name="connsiteX6" fmla="*/ 51 w 136229"/>
                  <a:gd name="connsiteY6" fmla="*/ 46823 h 81159"/>
                  <a:gd name="connsiteX7" fmla="*/ 83541 w 136229"/>
                  <a:gd name="connsiteY7" fmla="*/ -1374 h 81159"/>
                  <a:gd name="connsiteX8" fmla="*/ 99670 w 136229"/>
                  <a:gd name="connsiteY8" fmla="*/ -1374 h 81159"/>
                  <a:gd name="connsiteX9" fmla="*/ 129795 w 136229"/>
                  <a:gd name="connsiteY9" fmla="*/ 16012 h 81159"/>
                  <a:gd name="connsiteX10" fmla="*/ 129795 w 136229"/>
                  <a:gd name="connsiteY10" fmla="*/ 27252 h 811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36229" h="81159">
                    <a:moveTo>
                      <a:pt x="129795" y="27252"/>
                    </a:moveTo>
                    <a:lnTo>
                      <a:pt x="99670" y="44638"/>
                    </a:lnTo>
                    <a:lnTo>
                      <a:pt x="99670" y="44638"/>
                    </a:lnTo>
                    <a:lnTo>
                      <a:pt x="46292" y="75461"/>
                    </a:lnTo>
                    <a:cubicBezTo>
                      <a:pt x="41301" y="78344"/>
                      <a:pt x="35154" y="78344"/>
                      <a:pt x="30163" y="75461"/>
                    </a:cubicBezTo>
                    <a:lnTo>
                      <a:pt x="51" y="58062"/>
                    </a:lnTo>
                    <a:cubicBezTo>
                      <a:pt x="-4279" y="55573"/>
                      <a:pt x="-4279" y="49324"/>
                      <a:pt x="51" y="46823"/>
                    </a:cubicBezTo>
                    <a:lnTo>
                      <a:pt x="83541" y="-1374"/>
                    </a:lnTo>
                    <a:cubicBezTo>
                      <a:pt x="88532" y="-4257"/>
                      <a:pt x="94679" y="-4257"/>
                      <a:pt x="99670" y="-1374"/>
                    </a:cubicBezTo>
                    <a:lnTo>
                      <a:pt x="129795" y="16012"/>
                    </a:lnTo>
                    <a:cubicBezTo>
                      <a:pt x="134113" y="18514"/>
                      <a:pt x="134113" y="24750"/>
                      <a:pt x="129795" y="27252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84" name="Freeform: Shape 1683">
                <a:extLst>
                  <a:ext uri="{FF2B5EF4-FFF2-40B4-BE49-F238E27FC236}">
                    <a16:creationId xmlns:a16="http://schemas.microsoft.com/office/drawing/2014/main" id="{81F1DCD0-C3E6-EDAC-C69B-603434DB142B}"/>
                  </a:ext>
                </a:extLst>
              </p:cNvPr>
              <p:cNvSpPr/>
              <p:nvPr/>
            </p:nvSpPr>
            <p:spPr>
              <a:xfrm flipV="1">
                <a:off x="9106739" y="1871061"/>
                <a:ext cx="289864" cy="169869"/>
              </a:xfrm>
              <a:custGeom>
                <a:avLst/>
                <a:gdLst>
                  <a:gd name="connsiteX0" fmla="*/ 283916 w 289864"/>
                  <a:gd name="connsiteY0" fmla="*/ 147179 h 169869"/>
                  <a:gd name="connsiteX1" fmla="*/ 253791 w 289864"/>
                  <a:gd name="connsiteY1" fmla="*/ 164565 h 169869"/>
                  <a:gd name="connsiteX2" fmla="*/ 237662 w 289864"/>
                  <a:gd name="connsiteY2" fmla="*/ 164565 h 169869"/>
                  <a:gd name="connsiteX3" fmla="*/ 528 w 289864"/>
                  <a:gd name="connsiteY3" fmla="*/ 27646 h 169869"/>
                  <a:gd name="connsiteX4" fmla="*/ 528 w 289864"/>
                  <a:gd name="connsiteY4" fmla="*/ 16407 h 169869"/>
                  <a:gd name="connsiteX5" fmla="*/ 30652 w 289864"/>
                  <a:gd name="connsiteY5" fmla="*/ -980 h 169869"/>
                  <a:gd name="connsiteX6" fmla="*/ 46781 w 289864"/>
                  <a:gd name="connsiteY6" fmla="*/ -980 h 169869"/>
                  <a:gd name="connsiteX7" fmla="*/ 253791 w 289864"/>
                  <a:gd name="connsiteY7" fmla="*/ 118540 h 169869"/>
                  <a:gd name="connsiteX8" fmla="*/ 283916 w 289864"/>
                  <a:gd name="connsiteY8" fmla="*/ 135926 h 169869"/>
                  <a:gd name="connsiteX9" fmla="*/ 283916 w 289864"/>
                  <a:gd name="connsiteY9" fmla="*/ 147179 h 169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89864" h="169869">
                    <a:moveTo>
                      <a:pt x="283916" y="147179"/>
                    </a:moveTo>
                    <a:lnTo>
                      <a:pt x="253791" y="164565"/>
                    </a:lnTo>
                    <a:cubicBezTo>
                      <a:pt x="248800" y="167448"/>
                      <a:pt x="242653" y="167448"/>
                      <a:pt x="237662" y="164565"/>
                    </a:cubicBezTo>
                    <a:lnTo>
                      <a:pt x="528" y="27646"/>
                    </a:lnTo>
                    <a:cubicBezTo>
                      <a:pt x="-3790" y="25157"/>
                      <a:pt x="-3790" y="18909"/>
                      <a:pt x="528" y="16407"/>
                    </a:cubicBezTo>
                    <a:lnTo>
                      <a:pt x="30652" y="-980"/>
                    </a:lnTo>
                    <a:cubicBezTo>
                      <a:pt x="35643" y="-3863"/>
                      <a:pt x="41790" y="-3863"/>
                      <a:pt x="46781" y="-980"/>
                    </a:cubicBezTo>
                    <a:lnTo>
                      <a:pt x="253791" y="118540"/>
                    </a:lnTo>
                    <a:lnTo>
                      <a:pt x="283916" y="135926"/>
                    </a:lnTo>
                    <a:cubicBezTo>
                      <a:pt x="288234" y="138428"/>
                      <a:pt x="288234" y="144677"/>
                      <a:pt x="283916" y="147179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85" name="Freeform: Shape 1684">
                <a:extLst>
                  <a:ext uri="{FF2B5EF4-FFF2-40B4-BE49-F238E27FC236}">
                    <a16:creationId xmlns:a16="http://schemas.microsoft.com/office/drawing/2014/main" id="{6F463168-F1D8-7D8A-DDB1-3B0846DF46CE}"/>
                  </a:ext>
                </a:extLst>
              </p:cNvPr>
              <p:cNvSpPr/>
              <p:nvPr/>
            </p:nvSpPr>
            <p:spPr>
              <a:xfrm flipV="1">
                <a:off x="9415641" y="1690849"/>
                <a:ext cx="186356" cy="110077"/>
              </a:xfrm>
              <a:custGeom>
                <a:avLst/>
                <a:gdLst>
                  <a:gd name="connsiteX0" fmla="*/ 180222 w 186356"/>
                  <a:gd name="connsiteY0" fmla="*/ 75960 h 110077"/>
                  <a:gd name="connsiteX1" fmla="*/ 46605 w 186356"/>
                  <a:gd name="connsiteY1" fmla="*/ -1167 h 110077"/>
                  <a:gd name="connsiteX2" fmla="*/ 30477 w 186356"/>
                  <a:gd name="connsiteY2" fmla="*/ -1167 h 110077"/>
                  <a:gd name="connsiteX3" fmla="*/ 352 w 186356"/>
                  <a:gd name="connsiteY3" fmla="*/ 16219 h 110077"/>
                  <a:gd name="connsiteX4" fmla="*/ 352 w 186356"/>
                  <a:gd name="connsiteY4" fmla="*/ 27459 h 110077"/>
                  <a:gd name="connsiteX5" fmla="*/ 133982 w 186356"/>
                  <a:gd name="connsiteY5" fmla="*/ 104586 h 110077"/>
                  <a:gd name="connsiteX6" fmla="*/ 150110 w 186356"/>
                  <a:gd name="connsiteY6" fmla="*/ 104586 h 110077"/>
                  <a:gd name="connsiteX7" fmla="*/ 180222 w 186356"/>
                  <a:gd name="connsiteY7" fmla="*/ 87199 h 110077"/>
                  <a:gd name="connsiteX8" fmla="*/ 180222 w 186356"/>
                  <a:gd name="connsiteY8" fmla="*/ 75960 h 1100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6356" h="110077">
                    <a:moveTo>
                      <a:pt x="180222" y="75960"/>
                    </a:moveTo>
                    <a:lnTo>
                      <a:pt x="46605" y="-1167"/>
                    </a:lnTo>
                    <a:cubicBezTo>
                      <a:pt x="41614" y="-4050"/>
                      <a:pt x="35468" y="-4050"/>
                      <a:pt x="30477" y="-1167"/>
                    </a:cubicBezTo>
                    <a:lnTo>
                      <a:pt x="352" y="16219"/>
                    </a:lnTo>
                    <a:cubicBezTo>
                      <a:pt x="-3966" y="18721"/>
                      <a:pt x="-3966" y="24969"/>
                      <a:pt x="352" y="27459"/>
                    </a:cubicBezTo>
                    <a:lnTo>
                      <a:pt x="133982" y="104586"/>
                    </a:lnTo>
                    <a:cubicBezTo>
                      <a:pt x="138973" y="107469"/>
                      <a:pt x="145119" y="107469"/>
                      <a:pt x="150110" y="104586"/>
                    </a:cubicBezTo>
                    <a:lnTo>
                      <a:pt x="180222" y="87199"/>
                    </a:lnTo>
                    <a:cubicBezTo>
                      <a:pt x="184553" y="84698"/>
                      <a:pt x="184553" y="78449"/>
                      <a:pt x="180222" y="75960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86" name="Freeform: Shape 1685">
                <a:extLst>
                  <a:ext uri="{FF2B5EF4-FFF2-40B4-BE49-F238E27FC236}">
                    <a16:creationId xmlns:a16="http://schemas.microsoft.com/office/drawing/2014/main" id="{06CB1C18-DDC0-D1E3-3E54-0368461CB780}"/>
                  </a:ext>
                </a:extLst>
              </p:cNvPr>
              <p:cNvSpPr/>
              <p:nvPr/>
            </p:nvSpPr>
            <p:spPr>
              <a:xfrm flipV="1">
                <a:off x="8749069" y="1902434"/>
                <a:ext cx="66243" cy="42951"/>
              </a:xfrm>
              <a:custGeom>
                <a:avLst/>
                <a:gdLst>
                  <a:gd name="connsiteX0" fmla="*/ 20000 w 66243"/>
                  <a:gd name="connsiteY0" fmla="*/ -3171 h 42951"/>
                  <a:gd name="connsiteX1" fmla="*/ 10703 w 66243"/>
                  <a:gd name="connsiteY1" fmla="*/ -681 h 42951"/>
                  <a:gd name="connsiteX2" fmla="*/ 2042 w 66243"/>
                  <a:gd name="connsiteY2" fmla="*/ 4462 h 42951"/>
                  <a:gd name="connsiteX3" fmla="*/ -2390 w 66243"/>
                  <a:gd name="connsiteY3" fmla="*/ 12171 h 42951"/>
                  <a:gd name="connsiteX4" fmla="*/ 2067 w 66243"/>
                  <a:gd name="connsiteY4" fmla="*/ 19906 h 42951"/>
                  <a:gd name="connsiteX5" fmla="*/ 32192 w 66243"/>
                  <a:gd name="connsiteY5" fmla="*/ 37292 h 42951"/>
                  <a:gd name="connsiteX6" fmla="*/ 41475 w 66243"/>
                  <a:gd name="connsiteY6" fmla="*/ 39781 h 42951"/>
                  <a:gd name="connsiteX7" fmla="*/ 50759 w 66243"/>
                  <a:gd name="connsiteY7" fmla="*/ 37292 h 42951"/>
                  <a:gd name="connsiteX8" fmla="*/ 59420 w 66243"/>
                  <a:gd name="connsiteY8" fmla="*/ 32161 h 42951"/>
                  <a:gd name="connsiteX9" fmla="*/ 63853 w 66243"/>
                  <a:gd name="connsiteY9" fmla="*/ 24439 h 42951"/>
                  <a:gd name="connsiteX10" fmla="*/ 59395 w 66243"/>
                  <a:gd name="connsiteY10" fmla="*/ 16705 h 42951"/>
                  <a:gd name="connsiteX11" fmla="*/ 29283 w 66243"/>
                  <a:gd name="connsiteY11" fmla="*/ -681 h 42951"/>
                  <a:gd name="connsiteX12" fmla="*/ 20000 w 66243"/>
                  <a:gd name="connsiteY12" fmla="*/ -3171 h 429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6243" h="42951">
                    <a:moveTo>
                      <a:pt x="20000" y="-3171"/>
                    </a:moveTo>
                    <a:cubicBezTo>
                      <a:pt x="16736" y="-3171"/>
                      <a:pt x="13523" y="-2307"/>
                      <a:pt x="10703" y="-681"/>
                    </a:cubicBezTo>
                    <a:lnTo>
                      <a:pt x="2042" y="4462"/>
                    </a:lnTo>
                    <a:cubicBezTo>
                      <a:pt x="-727" y="6050"/>
                      <a:pt x="-2390" y="8945"/>
                      <a:pt x="-2390" y="12171"/>
                    </a:cubicBezTo>
                    <a:cubicBezTo>
                      <a:pt x="-2390" y="15410"/>
                      <a:pt x="-727" y="18293"/>
                      <a:pt x="2067" y="19906"/>
                    </a:cubicBezTo>
                    <a:lnTo>
                      <a:pt x="32192" y="37292"/>
                    </a:lnTo>
                    <a:cubicBezTo>
                      <a:pt x="35011" y="38930"/>
                      <a:pt x="38224" y="39781"/>
                      <a:pt x="41475" y="39781"/>
                    </a:cubicBezTo>
                    <a:cubicBezTo>
                      <a:pt x="44726" y="39781"/>
                      <a:pt x="47940" y="38930"/>
                      <a:pt x="50759" y="37292"/>
                    </a:cubicBezTo>
                    <a:lnTo>
                      <a:pt x="59420" y="32161"/>
                    </a:lnTo>
                    <a:cubicBezTo>
                      <a:pt x="62189" y="30561"/>
                      <a:pt x="63853" y="27665"/>
                      <a:pt x="63853" y="24439"/>
                    </a:cubicBezTo>
                    <a:cubicBezTo>
                      <a:pt x="63853" y="21213"/>
                      <a:pt x="62189" y="18318"/>
                      <a:pt x="59395" y="16705"/>
                    </a:cubicBezTo>
                    <a:lnTo>
                      <a:pt x="29283" y="-681"/>
                    </a:lnTo>
                    <a:cubicBezTo>
                      <a:pt x="26464" y="-2307"/>
                      <a:pt x="23251" y="-3171"/>
                      <a:pt x="20000" y="-3171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87" name="Freeform: Shape 1686">
                <a:extLst>
                  <a:ext uri="{FF2B5EF4-FFF2-40B4-BE49-F238E27FC236}">
                    <a16:creationId xmlns:a16="http://schemas.microsoft.com/office/drawing/2014/main" id="{7482136D-2877-B0FB-C27B-761510DE753A}"/>
                  </a:ext>
                </a:extLst>
              </p:cNvPr>
              <p:cNvSpPr/>
              <p:nvPr/>
            </p:nvSpPr>
            <p:spPr>
              <a:xfrm flipV="1">
                <a:off x="8751507" y="1904869"/>
                <a:ext cx="61375" cy="38080"/>
              </a:xfrm>
              <a:custGeom>
                <a:avLst/>
                <a:gdLst>
                  <a:gd name="connsiteX0" fmla="*/ 55737 w 61375"/>
                  <a:gd name="connsiteY0" fmla="*/ 16378 h 38080"/>
                  <a:gd name="connsiteX1" fmla="*/ 25613 w 61375"/>
                  <a:gd name="connsiteY1" fmla="*/ -1008 h 38080"/>
                  <a:gd name="connsiteX2" fmla="*/ 9484 w 61375"/>
                  <a:gd name="connsiteY2" fmla="*/ -1008 h 38080"/>
                  <a:gd name="connsiteX3" fmla="*/ 848 w 61375"/>
                  <a:gd name="connsiteY3" fmla="*/ 4123 h 38080"/>
                  <a:gd name="connsiteX4" fmla="*/ 848 w 61375"/>
                  <a:gd name="connsiteY4" fmla="*/ 15362 h 38080"/>
                  <a:gd name="connsiteX5" fmla="*/ 30972 w 61375"/>
                  <a:gd name="connsiteY5" fmla="*/ 32748 h 38080"/>
                  <a:gd name="connsiteX6" fmla="*/ 47101 w 61375"/>
                  <a:gd name="connsiteY6" fmla="*/ 32748 h 38080"/>
                  <a:gd name="connsiteX7" fmla="*/ 55737 w 61375"/>
                  <a:gd name="connsiteY7" fmla="*/ 27618 h 38080"/>
                  <a:gd name="connsiteX8" fmla="*/ 55737 w 61375"/>
                  <a:gd name="connsiteY8" fmla="*/ 16378 h 38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5" h="38080">
                    <a:moveTo>
                      <a:pt x="55737" y="16378"/>
                    </a:moveTo>
                    <a:lnTo>
                      <a:pt x="25613" y="-1008"/>
                    </a:lnTo>
                    <a:cubicBezTo>
                      <a:pt x="20635" y="-3891"/>
                      <a:pt x="14475" y="-3891"/>
                      <a:pt x="9484" y="-1008"/>
                    </a:cubicBezTo>
                    <a:lnTo>
                      <a:pt x="848" y="4123"/>
                    </a:lnTo>
                    <a:cubicBezTo>
                      <a:pt x="-3470" y="6612"/>
                      <a:pt x="-3470" y="12860"/>
                      <a:pt x="848" y="15362"/>
                    </a:cubicBezTo>
                    <a:lnTo>
                      <a:pt x="30972" y="32748"/>
                    </a:lnTo>
                    <a:cubicBezTo>
                      <a:pt x="35963" y="35631"/>
                      <a:pt x="42110" y="35631"/>
                      <a:pt x="47101" y="32748"/>
                    </a:cubicBezTo>
                    <a:lnTo>
                      <a:pt x="55737" y="27618"/>
                    </a:lnTo>
                    <a:cubicBezTo>
                      <a:pt x="60068" y="25128"/>
                      <a:pt x="60068" y="18880"/>
                      <a:pt x="55737" y="16378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88" name="Freeform: Shape 1687">
                <a:extLst>
                  <a:ext uri="{FF2B5EF4-FFF2-40B4-BE49-F238E27FC236}">
                    <a16:creationId xmlns:a16="http://schemas.microsoft.com/office/drawing/2014/main" id="{6A4C7A54-F114-D94E-B1D3-BF30B41DD352}"/>
                  </a:ext>
                </a:extLst>
              </p:cNvPr>
              <p:cNvSpPr/>
              <p:nvPr/>
            </p:nvSpPr>
            <p:spPr>
              <a:xfrm flipV="1">
                <a:off x="8800821" y="1872551"/>
                <a:ext cx="66255" cy="42951"/>
              </a:xfrm>
              <a:custGeom>
                <a:avLst/>
                <a:gdLst>
                  <a:gd name="connsiteX0" fmla="*/ 19964 w 66255"/>
                  <a:gd name="connsiteY0" fmla="*/ -3197 h 42951"/>
                  <a:gd name="connsiteX1" fmla="*/ 10681 w 66255"/>
                  <a:gd name="connsiteY1" fmla="*/ -721 h 42951"/>
                  <a:gd name="connsiteX2" fmla="*/ 2007 w 66255"/>
                  <a:gd name="connsiteY2" fmla="*/ 4423 h 42951"/>
                  <a:gd name="connsiteX3" fmla="*/ -2426 w 66255"/>
                  <a:gd name="connsiteY3" fmla="*/ 12144 h 42951"/>
                  <a:gd name="connsiteX4" fmla="*/ 2032 w 66255"/>
                  <a:gd name="connsiteY4" fmla="*/ 19879 h 42951"/>
                  <a:gd name="connsiteX5" fmla="*/ 32169 w 66255"/>
                  <a:gd name="connsiteY5" fmla="*/ 37265 h 42951"/>
                  <a:gd name="connsiteX6" fmla="*/ 41440 w 66255"/>
                  <a:gd name="connsiteY6" fmla="*/ 39754 h 42951"/>
                  <a:gd name="connsiteX7" fmla="*/ 50724 w 66255"/>
                  <a:gd name="connsiteY7" fmla="*/ 37265 h 42951"/>
                  <a:gd name="connsiteX8" fmla="*/ 59385 w 66255"/>
                  <a:gd name="connsiteY8" fmla="*/ 32134 h 42951"/>
                  <a:gd name="connsiteX9" fmla="*/ 63830 w 66255"/>
                  <a:gd name="connsiteY9" fmla="*/ 24413 h 42951"/>
                  <a:gd name="connsiteX10" fmla="*/ 59372 w 66255"/>
                  <a:gd name="connsiteY10" fmla="*/ 16666 h 42951"/>
                  <a:gd name="connsiteX11" fmla="*/ 29248 w 66255"/>
                  <a:gd name="connsiteY11" fmla="*/ -721 h 42951"/>
                  <a:gd name="connsiteX12" fmla="*/ 19964 w 66255"/>
                  <a:gd name="connsiteY12" fmla="*/ -3197 h 429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6255" h="42951">
                    <a:moveTo>
                      <a:pt x="19964" y="-3197"/>
                    </a:moveTo>
                    <a:cubicBezTo>
                      <a:pt x="16713" y="-3197"/>
                      <a:pt x="13500" y="-2346"/>
                      <a:pt x="10681" y="-721"/>
                    </a:cubicBezTo>
                    <a:lnTo>
                      <a:pt x="2007" y="4423"/>
                    </a:lnTo>
                    <a:cubicBezTo>
                      <a:pt x="-762" y="6023"/>
                      <a:pt x="-2426" y="8919"/>
                      <a:pt x="-2426" y="12144"/>
                    </a:cubicBezTo>
                    <a:cubicBezTo>
                      <a:pt x="-2426" y="15370"/>
                      <a:pt x="-762" y="18266"/>
                      <a:pt x="2032" y="19879"/>
                    </a:cubicBezTo>
                    <a:lnTo>
                      <a:pt x="32169" y="37265"/>
                    </a:lnTo>
                    <a:cubicBezTo>
                      <a:pt x="34976" y="38891"/>
                      <a:pt x="38189" y="39754"/>
                      <a:pt x="41440" y="39754"/>
                    </a:cubicBezTo>
                    <a:cubicBezTo>
                      <a:pt x="44691" y="39754"/>
                      <a:pt x="47904" y="38891"/>
                      <a:pt x="50724" y="37265"/>
                    </a:cubicBezTo>
                    <a:lnTo>
                      <a:pt x="59385" y="32134"/>
                    </a:lnTo>
                    <a:cubicBezTo>
                      <a:pt x="62166" y="30521"/>
                      <a:pt x="63830" y="27638"/>
                      <a:pt x="63830" y="24413"/>
                    </a:cubicBezTo>
                    <a:cubicBezTo>
                      <a:pt x="63830" y="21187"/>
                      <a:pt x="62166" y="18291"/>
                      <a:pt x="59372" y="16666"/>
                    </a:cubicBezTo>
                    <a:lnTo>
                      <a:pt x="29248" y="-721"/>
                    </a:lnTo>
                    <a:cubicBezTo>
                      <a:pt x="26429" y="-2346"/>
                      <a:pt x="23216" y="-3197"/>
                      <a:pt x="19964" y="-3197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89" name="Freeform: Shape 1688">
                <a:extLst>
                  <a:ext uri="{FF2B5EF4-FFF2-40B4-BE49-F238E27FC236}">
                    <a16:creationId xmlns:a16="http://schemas.microsoft.com/office/drawing/2014/main" id="{37D3DB74-383A-C2A9-4E72-52BC0800A907}"/>
                  </a:ext>
                </a:extLst>
              </p:cNvPr>
              <p:cNvSpPr/>
              <p:nvPr/>
            </p:nvSpPr>
            <p:spPr>
              <a:xfrm flipV="1">
                <a:off x="8803263" y="1874995"/>
                <a:ext cx="61372" cy="38071"/>
              </a:xfrm>
              <a:custGeom>
                <a:avLst/>
                <a:gdLst>
                  <a:gd name="connsiteX0" fmla="*/ 55699 w 61372"/>
                  <a:gd name="connsiteY0" fmla="*/ 16351 h 38071"/>
                  <a:gd name="connsiteX1" fmla="*/ 25587 w 61372"/>
                  <a:gd name="connsiteY1" fmla="*/ -1035 h 38071"/>
                  <a:gd name="connsiteX2" fmla="*/ 9458 w 61372"/>
                  <a:gd name="connsiteY2" fmla="*/ -1035 h 38071"/>
                  <a:gd name="connsiteX3" fmla="*/ 822 w 61372"/>
                  <a:gd name="connsiteY3" fmla="*/ 4083 h 38071"/>
                  <a:gd name="connsiteX4" fmla="*/ 822 w 61372"/>
                  <a:gd name="connsiteY4" fmla="*/ 15322 h 38071"/>
                  <a:gd name="connsiteX5" fmla="*/ 30934 w 61372"/>
                  <a:gd name="connsiteY5" fmla="*/ 32721 h 38071"/>
                  <a:gd name="connsiteX6" fmla="*/ 47063 w 61372"/>
                  <a:gd name="connsiteY6" fmla="*/ 32721 h 38071"/>
                  <a:gd name="connsiteX7" fmla="*/ 55699 w 61372"/>
                  <a:gd name="connsiteY7" fmla="*/ 27591 h 38071"/>
                  <a:gd name="connsiteX8" fmla="*/ 55699 w 61372"/>
                  <a:gd name="connsiteY8" fmla="*/ 16351 h 380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2" h="38071">
                    <a:moveTo>
                      <a:pt x="55699" y="16351"/>
                    </a:moveTo>
                    <a:lnTo>
                      <a:pt x="25587" y="-1035"/>
                    </a:lnTo>
                    <a:cubicBezTo>
                      <a:pt x="20596" y="-3918"/>
                      <a:pt x="14449" y="-3918"/>
                      <a:pt x="9458" y="-1035"/>
                    </a:cubicBezTo>
                    <a:lnTo>
                      <a:pt x="822" y="4083"/>
                    </a:lnTo>
                    <a:cubicBezTo>
                      <a:pt x="-3508" y="6585"/>
                      <a:pt x="-3508" y="12833"/>
                      <a:pt x="822" y="15322"/>
                    </a:cubicBezTo>
                    <a:lnTo>
                      <a:pt x="30934" y="32721"/>
                    </a:lnTo>
                    <a:cubicBezTo>
                      <a:pt x="35925" y="35592"/>
                      <a:pt x="42072" y="35592"/>
                      <a:pt x="47063" y="32721"/>
                    </a:cubicBezTo>
                    <a:lnTo>
                      <a:pt x="55699" y="27591"/>
                    </a:lnTo>
                    <a:cubicBezTo>
                      <a:pt x="60029" y="25101"/>
                      <a:pt x="60029" y="18853"/>
                      <a:pt x="55699" y="16351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90" name="Freeform: Shape 1689">
                <a:extLst>
                  <a:ext uri="{FF2B5EF4-FFF2-40B4-BE49-F238E27FC236}">
                    <a16:creationId xmlns:a16="http://schemas.microsoft.com/office/drawing/2014/main" id="{79B04076-49CD-F70F-0D7A-C4D80699543D}"/>
                  </a:ext>
                </a:extLst>
              </p:cNvPr>
              <p:cNvSpPr/>
              <p:nvPr/>
            </p:nvSpPr>
            <p:spPr>
              <a:xfrm flipV="1">
                <a:off x="8852574" y="1842667"/>
                <a:ext cx="66255" cy="42964"/>
              </a:xfrm>
              <a:custGeom>
                <a:avLst/>
                <a:gdLst>
                  <a:gd name="connsiteX0" fmla="*/ 19916 w 66255"/>
                  <a:gd name="connsiteY0" fmla="*/ -3224 h 42964"/>
                  <a:gd name="connsiteX1" fmla="*/ 10633 w 66255"/>
                  <a:gd name="connsiteY1" fmla="*/ -722 h 42964"/>
                  <a:gd name="connsiteX2" fmla="*/ 1984 w 66255"/>
                  <a:gd name="connsiteY2" fmla="*/ 4409 h 42964"/>
                  <a:gd name="connsiteX3" fmla="*/ -2461 w 66255"/>
                  <a:gd name="connsiteY3" fmla="*/ 12131 h 42964"/>
                  <a:gd name="connsiteX4" fmla="*/ 2009 w 66255"/>
                  <a:gd name="connsiteY4" fmla="*/ 19865 h 42964"/>
                  <a:gd name="connsiteX5" fmla="*/ 32121 w 66255"/>
                  <a:gd name="connsiteY5" fmla="*/ 37251 h 42964"/>
                  <a:gd name="connsiteX6" fmla="*/ 41405 w 66255"/>
                  <a:gd name="connsiteY6" fmla="*/ 39740 h 42964"/>
                  <a:gd name="connsiteX7" fmla="*/ 50688 w 66255"/>
                  <a:gd name="connsiteY7" fmla="*/ 37238 h 42964"/>
                  <a:gd name="connsiteX8" fmla="*/ 59350 w 66255"/>
                  <a:gd name="connsiteY8" fmla="*/ 32108 h 42964"/>
                  <a:gd name="connsiteX9" fmla="*/ 63795 w 66255"/>
                  <a:gd name="connsiteY9" fmla="*/ 24399 h 42964"/>
                  <a:gd name="connsiteX10" fmla="*/ 59324 w 66255"/>
                  <a:gd name="connsiteY10" fmla="*/ 16664 h 42964"/>
                  <a:gd name="connsiteX11" fmla="*/ 29200 w 66255"/>
                  <a:gd name="connsiteY11" fmla="*/ -735 h 42964"/>
                  <a:gd name="connsiteX12" fmla="*/ 19916 w 66255"/>
                  <a:gd name="connsiteY12" fmla="*/ -3224 h 429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6255" h="42964">
                    <a:moveTo>
                      <a:pt x="19916" y="-3224"/>
                    </a:moveTo>
                    <a:cubicBezTo>
                      <a:pt x="16665" y="-3224"/>
                      <a:pt x="13465" y="-2360"/>
                      <a:pt x="10633" y="-722"/>
                    </a:cubicBezTo>
                    <a:lnTo>
                      <a:pt x="1984" y="4409"/>
                    </a:lnTo>
                    <a:cubicBezTo>
                      <a:pt x="-797" y="6009"/>
                      <a:pt x="-2461" y="8892"/>
                      <a:pt x="-2461" y="12131"/>
                    </a:cubicBezTo>
                    <a:cubicBezTo>
                      <a:pt x="-2461" y="15356"/>
                      <a:pt x="-797" y="18239"/>
                      <a:pt x="2009" y="19865"/>
                    </a:cubicBezTo>
                    <a:lnTo>
                      <a:pt x="32121" y="37251"/>
                    </a:lnTo>
                    <a:cubicBezTo>
                      <a:pt x="34940" y="38877"/>
                      <a:pt x="38154" y="39740"/>
                      <a:pt x="41405" y="39740"/>
                    </a:cubicBezTo>
                    <a:cubicBezTo>
                      <a:pt x="44669" y="39740"/>
                      <a:pt x="47869" y="38877"/>
                      <a:pt x="50688" y="37238"/>
                    </a:cubicBezTo>
                    <a:lnTo>
                      <a:pt x="59350" y="32108"/>
                    </a:lnTo>
                    <a:cubicBezTo>
                      <a:pt x="62118" y="30520"/>
                      <a:pt x="63795" y="27624"/>
                      <a:pt x="63795" y="24399"/>
                    </a:cubicBezTo>
                    <a:cubicBezTo>
                      <a:pt x="63795" y="21160"/>
                      <a:pt x="62118" y="18277"/>
                      <a:pt x="59324" y="16664"/>
                    </a:cubicBezTo>
                    <a:lnTo>
                      <a:pt x="29200" y="-735"/>
                    </a:lnTo>
                    <a:cubicBezTo>
                      <a:pt x="26393" y="-2360"/>
                      <a:pt x="23180" y="-3224"/>
                      <a:pt x="19916" y="-3224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91" name="Freeform: Shape 1690">
                <a:extLst>
                  <a:ext uri="{FF2B5EF4-FFF2-40B4-BE49-F238E27FC236}">
                    <a16:creationId xmlns:a16="http://schemas.microsoft.com/office/drawing/2014/main" id="{9D9A6AAF-961A-2E20-6A75-D4CD21360D81}"/>
                  </a:ext>
                </a:extLst>
              </p:cNvPr>
              <p:cNvSpPr/>
              <p:nvPr/>
            </p:nvSpPr>
            <p:spPr>
              <a:xfrm flipV="1">
                <a:off x="8855016" y="1845115"/>
                <a:ext cx="61372" cy="38068"/>
              </a:xfrm>
              <a:custGeom>
                <a:avLst/>
                <a:gdLst>
                  <a:gd name="connsiteX0" fmla="*/ 55664 w 61372"/>
                  <a:gd name="connsiteY0" fmla="*/ 16325 h 38068"/>
                  <a:gd name="connsiteX1" fmla="*/ 25552 w 61372"/>
                  <a:gd name="connsiteY1" fmla="*/ -1062 h 38068"/>
                  <a:gd name="connsiteX2" fmla="*/ 9423 w 61372"/>
                  <a:gd name="connsiteY2" fmla="*/ -1062 h 38068"/>
                  <a:gd name="connsiteX3" fmla="*/ 787 w 61372"/>
                  <a:gd name="connsiteY3" fmla="*/ 4056 h 38068"/>
                  <a:gd name="connsiteX4" fmla="*/ 787 w 61372"/>
                  <a:gd name="connsiteY4" fmla="*/ 15296 h 38068"/>
                  <a:gd name="connsiteX5" fmla="*/ 30899 w 61372"/>
                  <a:gd name="connsiteY5" fmla="*/ 32682 h 38068"/>
                  <a:gd name="connsiteX6" fmla="*/ 47028 w 61372"/>
                  <a:gd name="connsiteY6" fmla="*/ 32682 h 38068"/>
                  <a:gd name="connsiteX7" fmla="*/ 55664 w 61372"/>
                  <a:gd name="connsiteY7" fmla="*/ 27564 h 38068"/>
                  <a:gd name="connsiteX8" fmla="*/ 55664 w 61372"/>
                  <a:gd name="connsiteY8" fmla="*/ 16325 h 38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2" h="38068">
                    <a:moveTo>
                      <a:pt x="55664" y="16325"/>
                    </a:moveTo>
                    <a:lnTo>
                      <a:pt x="25552" y="-1062"/>
                    </a:lnTo>
                    <a:cubicBezTo>
                      <a:pt x="20561" y="-3945"/>
                      <a:pt x="14414" y="-3945"/>
                      <a:pt x="9423" y="-1062"/>
                    </a:cubicBezTo>
                    <a:lnTo>
                      <a:pt x="787" y="4056"/>
                    </a:lnTo>
                    <a:cubicBezTo>
                      <a:pt x="-3544" y="6558"/>
                      <a:pt x="-3544" y="12794"/>
                      <a:pt x="787" y="15296"/>
                    </a:cubicBezTo>
                    <a:lnTo>
                      <a:pt x="30899" y="32682"/>
                    </a:lnTo>
                    <a:cubicBezTo>
                      <a:pt x="35890" y="35565"/>
                      <a:pt x="42037" y="35565"/>
                      <a:pt x="47028" y="32682"/>
                    </a:cubicBezTo>
                    <a:lnTo>
                      <a:pt x="55664" y="27564"/>
                    </a:lnTo>
                    <a:cubicBezTo>
                      <a:pt x="59994" y="25062"/>
                      <a:pt x="59994" y="18826"/>
                      <a:pt x="55664" y="16325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92" name="Freeform: Shape 1691">
                <a:extLst>
                  <a:ext uri="{FF2B5EF4-FFF2-40B4-BE49-F238E27FC236}">
                    <a16:creationId xmlns:a16="http://schemas.microsoft.com/office/drawing/2014/main" id="{658B8D5A-B5D9-D222-502A-BC990B9539D5}"/>
                  </a:ext>
                </a:extLst>
              </p:cNvPr>
              <p:cNvSpPr/>
              <p:nvPr/>
            </p:nvSpPr>
            <p:spPr>
              <a:xfrm flipV="1">
                <a:off x="8956079" y="1782914"/>
                <a:ext cx="66255" cy="42951"/>
              </a:xfrm>
              <a:custGeom>
                <a:avLst/>
                <a:gdLst>
                  <a:gd name="connsiteX0" fmla="*/ 19871 w 66255"/>
                  <a:gd name="connsiteY0" fmla="*/ -3277 h 42951"/>
                  <a:gd name="connsiteX1" fmla="*/ 10587 w 66255"/>
                  <a:gd name="connsiteY1" fmla="*/ -788 h 42951"/>
                  <a:gd name="connsiteX2" fmla="*/ 1913 w 66255"/>
                  <a:gd name="connsiteY2" fmla="*/ 4356 h 42951"/>
                  <a:gd name="connsiteX3" fmla="*/ -2532 w 66255"/>
                  <a:gd name="connsiteY3" fmla="*/ 12064 h 42951"/>
                  <a:gd name="connsiteX4" fmla="*/ 1939 w 66255"/>
                  <a:gd name="connsiteY4" fmla="*/ 19799 h 42951"/>
                  <a:gd name="connsiteX5" fmla="*/ 32063 w 66255"/>
                  <a:gd name="connsiteY5" fmla="*/ 37198 h 42951"/>
                  <a:gd name="connsiteX6" fmla="*/ 41347 w 66255"/>
                  <a:gd name="connsiteY6" fmla="*/ 39674 h 42951"/>
                  <a:gd name="connsiteX7" fmla="*/ 50618 w 66255"/>
                  <a:gd name="connsiteY7" fmla="*/ 37198 h 42951"/>
                  <a:gd name="connsiteX8" fmla="*/ 59279 w 66255"/>
                  <a:gd name="connsiteY8" fmla="*/ 32054 h 42951"/>
                  <a:gd name="connsiteX9" fmla="*/ 63724 w 66255"/>
                  <a:gd name="connsiteY9" fmla="*/ 24333 h 42951"/>
                  <a:gd name="connsiteX10" fmla="*/ 59254 w 66255"/>
                  <a:gd name="connsiteY10" fmla="*/ 16598 h 42951"/>
                  <a:gd name="connsiteX11" fmla="*/ 29142 w 66255"/>
                  <a:gd name="connsiteY11" fmla="*/ -788 h 42951"/>
                  <a:gd name="connsiteX12" fmla="*/ 19871 w 66255"/>
                  <a:gd name="connsiteY12" fmla="*/ -3277 h 429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6255" h="42951">
                    <a:moveTo>
                      <a:pt x="19871" y="-3277"/>
                    </a:moveTo>
                    <a:cubicBezTo>
                      <a:pt x="16607" y="-3277"/>
                      <a:pt x="13394" y="-2414"/>
                      <a:pt x="10587" y="-788"/>
                    </a:cubicBezTo>
                    <a:lnTo>
                      <a:pt x="1913" y="4356"/>
                    </a:lnTo>
                    <a:cubicBezTo>
                      <a:pt x="-855" y="5943"/>
                      <a:pt x="-2532" y="8839"/>
                      <a:pt x="-2532" y="12064"/>
                    </a:cubicBezTo>
                    <a:cubicBezTo>
                      <a:pt x="-2532" y="15303"/>
                      <a:pt x="-855" y="18186"/>
                      <a:pt x="1939" y="19799"/>
                    </a:cubicBezTo>
                    <a:lnTo>
                      <a:pt x="32063" y="37198"/>
                    </a:lnTo>
                    <a:cubicBezTo>
                      <a:pt x="34870" y="38823"/>
                      <a:pt x="38083" y="39674"/>
                      <a:pt x="41347" y="39674"/>
                    </a:cubicBezTo>
                    <a:cubicBezTo>
                      <a:pt x="44598" y="39674"/>
                      <a:pt x="47798" y="38823"/>
                      <a:pt x="50618" y="37198"/>
                    </a:cubicBezTo>
                    <a:lnTo>
                      <a:pt x="59279" y="32054"/>
                    </a:lnTo>
                    <a:cubicBezTo>
                      <a:pt x="62060" y="30454"/>
                      <a:pt x="63724" y="27558"/>
                      <a:pt x="63724" y="24333"/>
                    </a:cubicBezTo>
                    <a:cubicBezTo>
                      <a:pt x="63724" y="21107"/>
                      <a:pt x="62060" y="18211"/>
                      <a:pt x="59254" y="16598"/>
                    </a:cubicBezTo>
                    <a:lnTo>
                      <a:pt x="29142" y="-788"/>
                    </a:lnTo>
                    <a:cubicBezTo>
                      <a:pt x="26323" y="-2414"/>
                      <a:pt x="23110" y="-3277"/>
                      <a:pt x="19871" y="-3277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93" name="Freeform: Shape 1692">
                <a:extLst>
                  <a:ext uri="{FF2B5EF4-FFF2-40B4-BE49-F238E27FC236}">
                    <a16:creationId xmlns:a16="http://schemas.microsoft.com/office/drawing/2014/main" id="{4FC9163E-EC76-AC8F-BFF3-7610DBA0C338}"/>
                  </a:ext>
                </a:extLst>
              </p:cNvPr>
              <p:cNvSpPr/>
              <p:nvPr/>
            </p:nvSpPr>
            <p:spPr>
              <a:xfrm flipV="1">
                <a:off x="8958521" y="1785349"/>
                <a:ext cx="61375" cy="38071"/>
              </a:xfrm>
              <a:custGeom>
                <a:avLst/>
                <a:gdLst>
                  <a:gd name="connsiteX0" fmla="*/ 55606 w 61375"/>
                  <a:gd name="connsiteY0" fmla="*/ 16274 h 38071"/>
                  <a:gd name="connsiteX1" fmla="*/ 25481 w 61375"/>
                  <a:gd name="connsiteY1" fmla="*/ -1125 h 38071"/>
                  <a:gd name="connsiteX2" fmla="*/ 9352 w 61375"/>
                  <a:gd name="connsiteY2" fmla="*/ -1125 h 38071"/>
                  <a:gd name="connsiteX3" fmla="*/ 716 w 61375"/>
                  <a:gd name="connsiteY3" fmla="*/ 4006 h 38071"/>
                  <a:gd name="connsiteX4" fmla="*/ 716 w 61375"/>
                  <a:gd name="connsiteY4" fmla="*/ 15246 h 38071"/>
                  <a:gd name="connsiteX5" fmla="*/ 30841 w 61375"/>
                  <a:gd name="connsiteY5" fmla="*/ 32632 h 38071"/>
                  <a:gd name="connsiteX6" fmla="*/ 46957 w 61375"/>
                  <a:gd name="connsiteY6" fmla="*/ 32632 h 38071"/>
                  <a:gd name="connsiteX7" fmla="*/ 55606 w 61375"/>
                  <a:gd name="connsiteY7" fmla="*/ 27514 h 38071"/>
                  <a:gd name="connsiteX8" fmla="*/ 55606 w 61375"/>
                  <a:gd name="connsiteY8" fmla="*/ 16274 h 380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5" h="38071">
                    <a:moveTo>
                      <a:pt x="55606" y="16274"/>
                    </a:moveTo>
                    <a:lnTo>
                      <a:pt x="25481" y="-1125"/>
                    </a:lnTo>
                    <a:cubicBezTo>
                      <a:pt x="20490" y="-3995"/>
                      <a:pt x="14343" y="-3995"/>
                      <a:pt x="9352" y="-1125"/>
                    </a:cubicBezTo>
                    <a:lnTo>
                      <a:pt x="716" y="4006"/>
                    </a:lnTo>
                    <a:cubicBezTo>
                      <a:pt x="-3614" y="6495"/>
                      <a:pt x="-3614" y="12744"/>
                      <a:pt x="716" y="15246"/>
                    </a:cubicBezTo>
                    <a:lnTo>
                      <a:pt x="30841" y="32632"/>
                    </a:lnTo>
                    <a:cubicBezTo>
                      <a:pt x="35819" y="35515"/>
                      <a:pt x="41979" y="35515"/>
                      <a:pt x="46957" y="32632"/>
                    </a:cubicBezTo>
                    <a:lnTo>
                      <a:pt x="55606" y="27514"/>
                    </a:lnTo>
                    <a:cubicBezTo>
                      <a:pt x="59924" y="25012"/>
                      <a:pt x="59924" y="18764"/>
                      <a:pt x="55606" y="16274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94" name="Freeform: Shape 1693">
                <a:extLst>
                  <a:ext uri="{FF2B5EF4-FFF2-40B4-BE49-F238E27FC236}">
                    <a16:creationId xmlns:a16="http://schemas.microsoft.com/office/drawing/2014/main" id="{F4A5BE36-B25F-4FB7-5D80-9848A35F218E}"/>
                  </a:ext>
                </a:extLst>
              </p:cNvPr>
              <p:cNvSpPr/>
              <p:nvPr/>
            </p:nvSpPr>
            <p:spPr>
              <a:xfrm flipV="1">
                <a:off x="9007844" y="1753031"/>
                <a:ext cx="66255" cy="42951"/>
              </a:xfrm>
              <a:custGeom>
                <a:avLst/>
                <a:gdLst>
                  <a:gd name="connsiteX0" fmla="*/ 19810 w 66255"/>
                  <a:gd name="connsiteY0" fmla="*/ -3304 h 42951"/>
                  <a:gd name="connsiteX1" fmla="*/ 10527 w 66255"/>
                  <a:gd name="connsiteY1" fmla="*/ -815 h 42951"/>
                  <a:gd name="connsiteX2" fmla="*/ 1878 w 66255"/>
                  <a:gd name="connsiteY2" fmla="*/ 4316 h 42951"/>
                  <a:gd name="connsiteX3" fmla="*/ -2567 w 66255"/>
                  <a:gd name="connsiteY3" fmla="*/ 12038 h 42951"/>
                  <a:gd name="connsiteX4" fmla="*/ 1903 w 66255"/>
                  <a:gd name="connsiteY4" fmla="*/ 19772 h 42951"/>
                  <a:gd name="connsiteX5" fmla="*/ 32015 w 66255"/>
                  <a:gd name="connsiteY5" fmla="*/ 37158 h 42951"/>
                  <a:gd name="connsiteX6" fmla="*/ 41286 w 66255"/>
                  <a:gd name="connsiteY6" fmla="*/ 39647 h 42951"/>
                  <a:gd name="connsiteX7" fmla="*/ 50570 w 66255"/>
                  <a:gd name="connsiteY7" fmla="*/ 37158 h 42951"/>
                  <a:gd name="connsiteX8" fmla="*/ 59244 w 66255"/>
                  <a:gd name="connsiteY8" fmla="*/ 32027 h 42951"/>
                  <a:gd name="connsiteX9" fmla="*/ 63689 w 66255"/>
                  <a:gd name="connsiteY9" fmla="*/ 24306 h 42951"/>
                  <a:gd name="connsiteX10" fmla="*/ 59218 w 66255"/>
                  <a:gd name="connsiteY10" fmla="*/ 16572 h 42951"/>
                  <a:gd name="connsiteX11" fmla="*/ 29094 w 66255"/>
                  <a:gd name="connsiteY11" fmla="*/ -815 h 42951"/>
                  <a:gd name="connsiteX12" fmla="*/ 19810 w 66255"/>
                  <a:gd name="connsiteY12" fmla="*/ -3304 h 429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6255" h="42951">
                    <a:moveTo>
                      <a:pt x="19810" y="-3304"/>
                    </a:moveTo>
                    <a:cubicBezTo>
                      <a:pt x="16559" y="-3304"/>
                      <a:pt x="13346" y="-2440"/>
                      <a:pt x="10527" y="-815"/>
                    </a:cubicBezTo>
                    <a:lnTo>
                      <a:pt x="1878" y="4316"/>
                    </a:lnTo>
                    <a:cubicBezTo>
                      <a:pt x="-903" y="5916"/>
                      <a:pt x="-2567" y="8812"/>
                      <a:pt x="-2567" y="12038"/>
                    </a:cubicBezTo>
                    <a:cubicBezTo>
                      <a:pt x="-2567" y="15263"/>
                      <a:pt x="-903" y="18159"/>
                      <a:pt x="1903" y="19772"/>
                    </a:cubicBezTo>
                    <a:lnTo>
                      <a:pt x="32015" y="37158"/>
                    </a:lnTo>
                    <a:cubicBezTo>
                      <a:pt x="34834" y="38784"/>
                      <a:pt x="38035" y="39647"/>
                      <a:pt x="41286" y="39647"/>
                    </a:cubicBezTo>
                    <a:cubicBezTo>
                      <a:pt x="44550" y="39647"/>
                      <a:pt x="47763" y="38784"/>
                      <a:pt x="50570" y="37158"/>
                    </a:cubicBezTo>
                    <a:lnTo>
                      <a:pt x="59244" y="32027"/>
                    </a:lnTo>
                    <a:cubicBezTo>
                      <a:pt x="62012" y="30427"/>
                      <a:pt x="63689" y="27532"/>
                      <a:pt x="63689" y="24306"/>
                    </a:cubicBezTo>
                    <a:cubicBezTo>
                      <a:pt x="63689" y="21080"/>
                      <a:pt x="62012" y="18184"/>
                      <a:pt x="59218" y="16572"/>
                    </a:cubicBezTo>
                    <a:lnTo>
                      <a:pt x="29094" y="-815"/>
                    </a:lnTo>
                    <a:cubicBezTo>
                      <a:pt x="26287" y="-2440"/>
                      <a:pt x="23062" y="-3304"/>
                      <a:pt x="19810" y="-3304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95" name="Freeform: Shape 1694">
                <a:extLst>
                  <a:ext uri="{FF2B5EF4-FFF2-40B4-BE49-F238E27FC236}">
                    <a16:creationId xmlns:a16="http://schemas.microsoft.com/office/drawing/2014/main" id="{6089DD26-4331-FD8F-189A-AB96EA0312DE}"/>
                  </a:ext>
                </a:extLst>
              </p:cNvPr>
              <p:cNvSpPr/>
              <p:nvPr/>
            </p:nvSpPr>
            <p:spPr>
              <a:xfrm flipV="1">
                <a:off x="9010282" y="1755476"/>
                <a:ext cx="61366" cy="38071"/>
              </a:xfrm>
              <a:custGeom>
                <a:avLst/>
                <a:gdLst>
                  <a:gd name="connsiteX0" fmla="*/ 55561 w 61366"/>
                  <a:gd name="connsiteY0" fmla="*/ 16245 h 38071"/>
                  <a:gd name="connsiteX1" fmla="*/ 25437 w 61366"/>
                  <a:gd name="connsiteY1" fmla="*/ -1142 h 38071"/>
                  <a:gd name="connsiteX2" fmla="*/ 9308 w 61366"/>
                  <a:gd name="connsiteY2" fmla="*/ -1142 h 38071"/>
                  <a:gd name="connsiteX3" fmla="*/ 672 w 61366"/>
                  <a:gd name="connsiteY3" fmla="*/ 3989 h 38071"/>
                  <a:gd name="connsiteX4" fmla="*/ 672 w 61366"/>
                  <a:gd name="connsiteY4" fmla="*/ 15216 h 38071"/>
                  <a:gd name="connsiteX5" fmla="*/ 30796 w 61366"/>
                  <a:gd name="connsiteY5" fmla="*/ 32615 h 38071"/>
                  <a:gd name="connsiteX6" fmla="*/ 46925 w 61366"/>
                  <a:gd name="connsiteY6" fmla="*/ 32615 h 38071"/>
                  <a:gd name="connsiteX7" fmla="*/ 55561 w 61366"/>
                  <a:gd name="connsiteY7" fmla="*/ 27484 h 38071"/>
                  <a:gd name="connsiteX8" fmla="*/ 55561 w 61366"/>
                  <a:gd name="connsiteY8" fmla="*/ 16245 h 380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66" h="38071">
                    <a:moveTo>
                      <a:pt x="55561" y="16245"/>
                    </a:moveTo>
                    <a:lnTo>
                      <a:pt x="25437" y="-1142"/>
                    </a:lnTo>
                    <a:cubicBezTo>
                      <a:pt x="20446" y="-4025"/>
                      <a:pt x="14299" y="-4025"/>
                      <a:pt x="9308" y="-1142"/>
                    </a:cubicBezTo>
                    <a:lnTo>
                      <a:pt x="672" y="3989"/>
                    </a:lnTo>
                    <a:cubicBezTo>
                      <a:pt x="-3647" y="6478"/>
                      <a:pt x="-3647" y="12727"/>
                      <a:pt x="672" y="15216"/>
                    </a:cubicBezTo>
                    <a:lnTo>
                      <a:pt x="30796" y="32615"/>
                    </a:lnTo>
                    <a:cubicBezTo>
                      <a:pt x="35787" y="35485"/>
                      <a:pt x="41934" y="35485"/>
                      <a:pt x="46925" y="32615"/>
                    </a:cubicBezTo>
                    <a:lnTo>
                      <a:pt x="55561" y="27484"/>
                    </a:lnTo>
                    <a:cubicBezTo>
                      <a:pt x="59879" y="24995"/>
                      <a:pt x="59879" y="18747"/>
                      <a:pt x="55561" y="16245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96" name="Freeform: Shape 1695">
                <a:extLst>
                  <a:ext uri="{FF2B5EF4-FFF2-40B4-BE49-F238E27FC236}">
                    <a16:creationId xmlns:a16="http://schemas.microsoft.com/office/drawing/2014/main" id="{370318E9-66FC-5A33-4C94-BB2EE39B1F9C}"/>
                  </a:ext>
                </a:extLst>
              </p:cNvPr>
              <p:cNvSpPr/>
              <p:nvPr/>
            </p:nvSpPr>
            <p:spPr>
              <a:xfrm flipV="1">
                <a:off x="9059597" y="1723148"/>
                <a:ext cx="66243" cy="42963"/>
              </a:xfrm>
              <a:custGeom>
                <a:avLst/>
                <a:gdLst>
                  <a:gd name="connsiteX0" fmla="*/ 19788 w 66243"/>
                  <a:gd name="connsiteY0" fmla="*/ -3331 h 42963"/>
                  <a:gd name="connsiteX1" fmla="*/ 10504 w 66243"/>
                  <a:gd name="connsiteY1" fmla="*/ -841 h 42963"/>
                  <a:gd name="connsiteX2" fmla="*/ 1843 w 66243"/>
                  <a:gd name="connsiteY2" fmla="*/ 4302 h 42963"/>
                  <a:gd name="connsiteX3" fmla="*/ -2602 w 66243"/>
                  <a:gd name="connsiteY3" fmla="*/ 12011 h 42963"/>
                  <a:gd name="connsiteX4" fmla="*/ 1855 w 66243"/>
                  <a:gd name="connsiteY4" fmla="*/ 19758 h 42963"/>
                  <a:gd name="connsiteX5" fmla="*/ 31980 w 66243"/>
                  <a:gd name="connsiteY5" fmla="*/ 37144 h 42963"/>
                  <a:gd name="connsiteX6" fmla="*/ 41264 w 66243"/>
                  <a:gd name="connsiteY6" fmla="*/ 39633 h 42963"/>
                  <a:gd name="connsiteX7" fmla="*/ 50547 w 66243"/>
                  <a:gd name="connsiteY7" fmla="*/ 37144 h 42963"/>
                  <a:gd name="connsiteX8" fmla="*/ 59209 w 66243"/>
                  <a:gd name="connsiteY8" fmla="*/ 32001 h 42963"/>
                  <a:gd name="connsiteX9" fmla="*/ 63641 w 66243"/>
                  <a:gd name="connsiteY9" fmla="*/ 24292 h 42963"/>
                  <a:gd name="connsiteX10" fmla="*/ 59170 w 66243"/>
                  <a:gd name="connsiteY10" fmla="*/ 16558 h 42963"/>
                  <a:gd name="connsiteX11" fmla="*/ 29059 w 66243"/>
                  <a:gd name="connsiteY11" fmla="*/ -841 h 42963"/>
                  <a:gd name="connsiteX12" fmla="*/ 19788 w 66243"/>
                  <a:gd name="connsiteY12" fmla="*/ -3331 h 429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6243" h="42963">
                    <a:moveTo>
                      <a:pt x="19788" y="-3331"/>
                    </a:moveTo>
                    <a:cubicBezTo>
                      <a:pt x="16536" y="-3331"/>
                      <a:pt x="13311" y="-2467"/>
                      <a:pt x="10504" y="-841"/>
                    </a:cubicBezTo>
                    <a:lnTo>
                      <a:pt x="1843" y="4302"/>
                    </a:lnTo>
                    <a:cubicBezTo>
                      <a:pt x="-939" y="5902"/>
                      <a:pt x="-2602" y="8785"/>
                      <a:pt x="-2602" y="12011"/>
                    </a:cubicBezTo>
                    <a:cubicBezTo>
                      <a:pt x="-2602" y="15237"/>
                      <a:pt x="-939" y="18145"/>
                      <a:pt x="1855" y="19758"/>
                    </a:cubicBezTo>
                    <a:lnTo>
                      <a:pt x="31980" y="37144"/>
                    </a:lnTo>
                    <a:cubicBezTo>
                      <a:pt x="34786" y="38770"/>
                      <a:pt x="38012" y="39633"/>
                      <a:pt x="41264" y="39633"/>
                    </a:cubicBezTo>
                    <a:cubicBezTo>
                      <a:pt x="44515" y="39633"/>
                      <a:pt x="47740" y="38770"/>
                      <a:pt x="50547" y="37144"/>
                    </a:cubicBezTo>
                    <a:lnTo>
                      <a:pt x="59209" y="32001"/>
                    </a:lnTo>
                    <a:cubicBezTo>
                      <a:pt x="61977" y="30413"/>
                      <a:pt x="63641" y="27518"/>
                      <a:pt x="63641" y="24292"/>
                    </a:cubicBezTo>
                    <a:cubicBezTo>
                      <a:pt x="63641" y="21053"/>
                      <a:pt x="61977" y="18170"/>
                      <a:pt x="59170" y="16558"/>
                    </a:cubicBezTo>
                    <a:lnTo>
                      <a:pt x="29059" y="-841"/>
                    </a:lnTo>
                    <a:cubicBezTo>
                      <a:pt x="26252" y="-2467"/>
                      <a:pt x="23026" y="-3331"/>
                      <a:pt x="19788" y="-3331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97" name="Freeform: Shape 1696">
                <a:extLst>
                  <a:ext uri="{FF2B5EF4-FFF2-40B4-BE49-F238E27FC236}">
                    <a16:creationId xmlns:a16="http://schemas.microsoft.com/office/drawing/2014/main" id="{BE6A3BE0-6DC2-6159-B0C4-9EB8957C34AB}"/>
                  </a:ext>
                </a:extLst>
              </p:cNvPr>
              <p:cNvSpPr/>
              <p:nvPr/>
            </p:nvSpPr>
            <p:spPr>
              <a:xfrm flipV="1">
                <a:off x="9062035" y="1725596"/>
                <a:ext cx="61375" cy="38068"/>
              </a:xfrm>
              <a:custGeom>
                <a:avLst/>
                <a:gdLst>
                  <a:gd name="connsiteX0" fmla="*/ 55526 w 61375"/>
                  <a:gd name="connsiteY0" fmla="*/ 16218 h 38068"/>
                  <a:gd name="connsiteX1" fmla="*/ 25401 w 61375"/>
                  <a:gd name="connsiteY1" fmla="*/ -1168 h 38068"/>
                  <a:gd name="connsiteX2" fmla="*/ 9272 w 61375"/>
                  <a:gd name="connsiteY2" fmla="*/ -1168 h 38068"/>
                  <a:gd name="connsiteX3" fmla="*/ 636 w 61375"/>
                  <a:gd name="connsiteY3" fmla="*/ 3950 h 38068"/>
                  <a:gd name="connsiteX4" fmla="*/ 636 w 61375"/>
                  <a:gd name="connsiteY4" fmla="*/ 15189 h 38068"/>
                  <a:gd name="connsiteX5" fmla="*/ 30761 w 61375"/>
                  <a:gd name="connsiteY5" fmla="*/ 32576 h 38068"/>
                  <a:gd name="connsiteX6" fmla="*/ 46890 w 61375"/>
                  <a:gd name="connsiteY6" fmla="*/ 32576 h 38068"/>
                  <a:gd name="connsiteX7" fmla="*/ 55526 w 61375"/>
                  <a:gd name="connsiteY7" fmla="*/ 27458 h 38068"/>
                  <a:gd name="connsiteX8" fmla="*/ 55526 w 61375"/>
                  <a:gd name="connsiteY8" fmla="*/ 16218 h 38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5" h="38068">
                    <a:moveTo>
                      <a:pt x="55526" y="16218"/>
                    </a:moveTo>
                    <a:lnTo>
                      <a:pt x="25401" y="-1168"/>
                    </a:lnTo>
                    <a:cubicBezTo>
                      <a:pt x="20423" y="-4051"/>
                      <a:pt x="14263" y="-4051"/>
                      <a:pt x="9272" y="-1168"/>
                    </a:cubicBezTo>
                    <a:lnTo>
                      <a:pt x="636" y="3950"/>
                    </a:lnTo>
                    <a:cubicBezTo>
                      <a:pt x="-3682" y="6452"/>
                      <a:pt x="-3682" y="12700"/>
                      <a:pt x="636" y="15189"/>
                    </a:cubicBezTo>
                    <a:lnTo>
                      <a:pt x="30761" y="32576"/>
                    </a:lnTo>
                    <a:cubicBezTo>
                      <a:pt x="35752" y="35459"/>
                      <a:pt x="41899" y="35459"/>
                      <a:pt x="46890" y="32576"/>
                    </a:cubicBezTo>
                    <a:lnTo>
                      <a:pt x="55526" y="27458"/>
                    </a:lnTo>
                    <a:cubicBezTo>
                      <a:pt x="59856" y="24968"/>
                      <a:pt x="59856" y="18720"/>
                      <a:pt x="55526" y="16218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98" name="Freeform: Shape 1697">
                <a:extLst>
                  <a:ext uri="{FF2B5EF4-FFF2-40B4-BE49-F238E27FC236}">
                    <a16:creationId xmlns:a16="http://schemas.microsoft.com/office/drawing/2014/main" id="{A3E81361-89E6-5D21-F3E3-A442AFAC27AA}"/>
                  </a:ext>
                </a:extLst>
              </p:cNvPr>
              <p:cNvSpPr/>
              <p:nvPr/>
            </p:nvSpPr>
            <p:spPr>
              <a:xfrm flipV="1">
                <a:off x="9163102" y="1663382"/>
                <a:ext cx="66255" cy="42964"/>
              </a:xfrm>
              <a:custGeom>
                <a:avLst/>
                <a:gdLst>
                  <a:gd name="connsiteX0" fmla="*/ 19717 w 66255"/>
                  <a:gd name="connsiteY0" fmla="*/ -3384 h 42964"/>
                  <a:gd name="connsiteX1" fmla="*/ 10433 w 66255"/>
                  <a:gd name="connsiteY1" fmla="*/ -895 h 42964"/>
                  <a:gd name="connsiteX2" fmla="*/ 1772 w 66255"/>
                  <a:gd name="connsiteY2" fmla="*/ 4249 h 42964"/>
                  <a:gd name="connsiteX3" fmla="*/ -2673 w 66255"/>
                  <a:gd name="connsiteY3" fmla="*/ 11958 h 42964"/>
                  <a:gd name="connsiteX4" fmla="*/ 1797 w 66255"/>
                  <a:gd name="connsiteY4" fmla="*/ 19692 h 42964"/>
                  <a:gd name="connsiteX5" fmla="*/ 31909 w 66255"/>
                  <a:gd name="connsiteY5" fmla="*/ 37091 h 42964"/>
                  <a:gd name="connsiteX6" fmla="*/ 41193 w 66255"/>
                  <a:gd name="connsiteY6" fmla="*/ 39580 h 42964"/>
                  <a:gd name="connsiteX7" fmla="*/ 50476 w 66255"/>
                  <a:gd name="connsiteY7" fmla="*/ 37091 h 42964"/>
                  <a:gd name="connsiteX8" fmla="*/ 59138 w 66255"/>
                  <a:gd name="connsiteY8" fmla="*/ 31948 h 42964"/>
                  <a:gd name="connsiteX9" fmla="*/ 63583 w 66255"/>
                  <a:gd name="connsiteY9" fmla="*/ 24226 h 42964"/>
                  <a:gd name="connsiteX10" fmla="*/ 59112 w 66255"/>
                  <a:gd name="connsiteY10" fmla="*/ 16492 h 42964"/>
                  <a:gd name="connsiteX11" fmla="*/ 28988 w 66255"/>
                  <a:gd name="connsiteY11" fmla="*/ -895 h 42964"/>
                  <a:gd name="connsiteX12" fmla="*/ 19717 w 66255"/>
                  <a:gd name="connsiteY12" fmla="*/ -3384 h 429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6255" h="42964">
                    <a:moveTo>
                      <a:pt x="19717" y="-3384"/>
                    </a:moveTo>
                    <a:cubicBezTo>
                      <a:pt x="16466" y="-3384"/>
                      <a:pt x="13253" y="-2520"/>
                      <a:pt x="10433" y="-895"/>
                    </a:cubicBezTo>
                    <a:lnTo>
                      <a:pt x="1772" y="4249"/>
                    </a:lnTo>
                    <a:cubicBezTo>
                      <a:pt x="-1009" y="5836"/>
                      <a:pt x="-2673" y="8732"/>
                      <a:pt x="-2673" y="11958"/>
                    </a:cubicBezTo>
                    <a:cubicBezTo>
                      <a:pt x="-2673" y="15196"/>
                      <a:pt x="-1009" y="18079"/>
                      <a:pt x="1797" y="19692"/>
                    </a:cubicBezTo>
                    <a:lnTo>
                      <a:pt x="31909" y="37091"/>
                    </a:lnTo>
                    <a:cubicBezTo>
                      <a:pt x="34729" y="38717"/>
                      <a:pt x="37942" y="39580"/>
                      <a:pt x="41193" y="39580"/>
                    </a:cubicBezTo>
                    <a:cubicBezTo>
                      <a:pt x="44444" y="39580"/>
                      <a:pt x="47670" y="38717"/>
                      <a:pt x="50476" y="37091"/>
                    </a:cubicBezTo>
                    <a:lnTo>
                      <a:pt x="59138" y="31948"/>
                    </a:lnTo>
                    <a:cubicBezTo>
                      <a:pt x="61906" y="30347"/>
                      <a:pt x="63583" y="27464"/>
                      <a:pt x="63583" y="24226"/>
                    </a:cubicBezTo>
                    <a:cubicBezTo>
                      <a:pt x="63583" y="21000"/>
                      <a:pt x="61906" y="18117"/>
                      <a:pt x="59112" y="16492"/>
                    </a:cubicBezTo>
                    <a:lnTo>
                      <a:pt x="28988" y="-895"/>
                    </a:lnTo>
                    <a:cubicBezTo>
                      <a:pt x="26181" y="-2520"/>
                      <a:pt x="22968" y="-3384"/>
                      <a:pt x="19717" y="-3384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99" name="Freeform: Shape 1698">
                <a:extLst>
                  <a:ext uri="{FF2B5EF4-FFF2-40B4-BE49-F238E27FC236}">
                    <a16:creationId xmlns:a16="http://schemas.microsoft.com/office/drawing/2014/main" id="{8DD0EA57-D28E-0F32-68E9-1346E1CE2BC6}"/>
                  </a:ext>
                </a:extLst>
              </p:cNvPr>
              <p:cNvSpPr/>
              <p:nvPr/>
            </p:nvSpPr>
            <p:spPr>
              <a:xfrm flipV="1">
                <a:off x="9165543" y="1665830"/>
                <a:ext cx="61372" cy="38068"/>
              </a:xfrm>
              <a:custGeom>
                <a:avLst/>
                <a:gdLst>
                  <a:gd name="connsiteX0" fmla="*/ 55452 w 61372"/>
                  <a:gd name="connsiteY0" fmla="*/ 16165 h 38068"/>
                  <a:gd name="connsiteX1" fmla="*/ 25340 w 61372"/>
                  <a:gd name="connsiteY1" fmla="*/ -1222 h 38068"/>
                  <a:gd name="connsiteX2" fmla="*/ 9211 w 61372"/>
                  <a:gd name="connsiteY2" fmla="*/ -1222 h 38068"/>
                  <a:gd name="connsiteX3" fmla="*/ 575 w 61372"/>
                  <a:gd name="connsiteY3" fmla="*/ 3896 h 38068"/>
                  <a:gd name="connsiteX4" fmla="*/ 575 w 61372"/>
                  <a:gd name="connsiteY4" fmla="*/ 15136 h 38068"/>
                  <a:gd name="connsiteX5" fmla="*/ 30687 w 61372"/>
                  <a:gd name="connsiteY5" fmla="*/ 32522 h 38068"/>
                  <a:gd name="connsiteX6" fmla="*/ 46816 w 61372"/>
                  <a:gd name="connsiteY6" fmla="*/ 32522 h 38068"/>
                  <a:gd name="connsiteX7" fmla="*/ 55452 w 61372"/>
                  <a:gd name="connsiteY7" fmla="*/ 27404 h 38068"/>
                  <a:gd name="connsiteX8" fmla="*/ 55452 w 61372"/>
                  <a:gd name="connsiteY8" fmla="*/ 16165 h 38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2" h="38068">
                    <a:moveTo>
                      <a:pt x="55452" y="16165"/>
                    </a:moveTo>
                    <a:lnTo>
                      <a:pt x="25340" y="-1222"/>
                    </a:lnTo>
                    <a:cubicBezTo>
                      <a:pt x="20349" y="-4105"/>
                      <a:pt x="14202" y="-4105"/>
                      <a:pt x="9211" y="-1222"/>
                    </a:cubicBezTo>
                    <a:lnTo>
                      <a:pt x="575" y="3896"/>
                    </a:lnTo>
                    <a:cubicBezTo>
                      <a:pt x="-3756" y="6386"/>
                      <a:pt x="-3756" y="12634"/>
                      <a:pt x="575" y="15136"/>
                    </a:cubicBezTo>
                    <a:lnTo>
                      <a:pt x="30687" y="32522"/>
                    </a:lnTo>
                    <a:cubicBezTo>
                      <a:pt x="35678" y="35405"/>
                      <a:pt x="41825" y="35405"/>
                      <a:pt x="46816" y="32522"/>
                    </a:cubicBezTo>
                    <a:lnTo>
                      <a:pt x="55452" y="27404"/>
                    </a:lnTo>
                    <a:cubicBezTo>
                      <a:pt x="59782" y="24902"/>
                      <a:pt x="59782" y="18654"/>
                      <a:pt x="55452" y="16165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00" name="Freeform: Shape 1699">
                <a:extLst>
                  <a:ext uri="{FF2B5EF4-FFF2-40B4-BE49-F238E27FC236}">
                    <a16:creationId xmlns:a16="http://schemas.microsoft.com/office/drawing/2014/main" id="{326F0347-12EA-9047-508E-CB141ED5DD56}"/>
                  </a:ext>
                </a:extLst>
              </p:cNvPr>
              <p:cNvSpPr/>
              <p:nvPr/>
            </p:nvSpPr>
            <p:spPr>
              <a:xfrm flipV="1">
                <a:off x="9214854" y="1633511"/>
                <a:ext cx="66255" cy="42951"/>
              </a:xfrm>
              <a:custGeom>
                <a:avLst/>
                <a:gdLst>
                  <a:gd name="connsiteX0" fmla="*/ 19682 w 66255"/>
                  <a:gd name="connsiteY0" fmla="*/ -3411 h 42951"/>
                  <a:gd name="connsiteX1" fmla="*/ 10398 w 66255"/>
                  <a:gd name="connsiteY1" fmla="*/ -921 h 42951"/>
                  <a:gd name="connsiteX2" fmla="*/ 1749 w 66255"/>
                  <a:gd name="connsiteY2" fmla="*/ 4209 h 42951"/>
                  <a:gd name="connsiteX3" fmla="*/ -2708 w 66255"/>
                  <a:gd name="connsiteY3" fmla="*/ 11931 h 42951"/>
                  <a:gd name="connsiteX4" fmla="*/ 1762 w 66255"/>
                  <a:gd name="connsiteY4" fmla="*/ 19666 h 42951"/>
                  <a:gd name="connsiteX5" fmla="*/ 31887 w 66255"/>
                  <a:gd name="connsiteY5" fmla="*/ 37052 h 42951"/>
                  <a:gd name="connsiteX6" fmla="*/ 41170 w 66255"/>
                  <a:gd name="connsiteY6" fmla="*/ 39541 h 42951"/>
                  <a:gd name="connsiteX7" fmla="*/ 50441 w 66255"/>
                  <a:gd name="connsiteY7" fmla="*/ 37052 h 42951"/>
                  <a:gd name="connsiteX8" fmla="*/ 59103 w 66255"/>
                  <a:gd name="connsiteY8" fmla="*/ 31921 h 42951"/>
                  <a:gd name="connsiteX9" fmla="*/ 63548 w 66255"/>
                  <a:gd name="connsiteY9" fmla="*/ 24199 h 42951"/>
                  <a:gd name="connsiteX10" fmla="*/ 59077 w 66255"/>
                  <a:gd name="connsiteY10" fmla="*/ 16465 h 42951"/>
                  <a:gd name="connsiteX11" fmla="*/ 28965 w 66255"/>
                  <a:gd name="connsiteY11" fmla="*/ -921 h 42951"/>
                  <a:gd name="connsiteX12" fmla="*/ 19682 w 66255"/>
                  <a:gd name="connsiteY12" fmla="*/ -3411 h 429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6255" h="42951">
                    <a:moveTo>
                      <a:pt x="19682" y="-3411"/>
                    </a:moveTo>
                    <a:cubicBezTo>
                      <a:pt x="16430" y="-3411"/>
                      <a:pt x="13205" y="-2547"/>
                      <a:pt x="10398" y="-921"/>
                    </a:cubicBezTo>
                    <a:lnTo>
                      <a:pt x="1749" y="4209"/>
                    </a:lnTo>
                    <a:cubicBezTo>
                      <a:pt x="-1032" y="5810"/>
                      <a:pt x="-2708" y="8705"/>
                      <a:pt x="-2708" y="11931"/>
                    </a:cubicBezTo>
                    <a:cubicBezTo>
                      <a:pt x="-2708" y="15157"/>
                      <a:pt x="-1032" y="18053"/>
                      <a:pt x="1762" y="19666"/>
                    </a:cubicBezTo>
                    <a:lnTo>
                      <a:pt x="31887" y="37052"/>
                    </a:lnTo>
                    <a:cubicBezTo>
                      <a:pt x="34693" y="38677"/>
                      <a:pt x="37919" y="39541"/>
                      <a:pt x="41170" y="39541"/>
                    </a:cubicBezTo>
                    <a:cubicBezTo>
                      <a:pt x="44409" y="39541"/>
                      <a:pt x="47622" y="38677"/>
                      <a:pt x="50441" y="37052"/>
                    </a:cubicBezTo>
                    <a:lnTo>
                      <a:pt x="59103" y="31921"/>
                    </a:lnTo>
                    <a:cubicBezTo>
                      <a:pt x="61884" y="30321"/>
                      <a:pt x="63548" y="27425"/>
                      <a:pt x="63548" y="24199"/>
                    </a:cubicBezTo>
                    <a:cubicBezTo>
                      <a:pt x="63548" y="20973"/>
                      <a:pt x="61884" y="18078"/>
                      <a:pt x="59077" y="16465"/>
                    </a:cubicBezTo>
                    <a:lnTo>
                      <a:pt x="28965" y="-921"/>
                    </a:lnTo>
                    <a:cubicBezTo>
                      <a:pt x="26146" y="-2547"/>
                      <a:pt x="22933" y="-3411"/>
                      <a:pt x="19682" y="-3411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01" name="Freeform: Shape 1700">
                <a:extLst>
                  <a:ext uri="{FF2B5EF4-FFF2-40B4-BE49-F238E27FC236}">
                    <a16:creationId xmlns:a16="http://schemas.microsoft.com/office/drawing/2014/main" id="{92681B34-B0CF-23F0-4939-DB0EBC007D3C}"/>
                  </a:ext>
                </a:extLst>
              </p:cNvPr>
              <p:cNvSpPr/>
              <p:nvPr/>
            </p:nvSpPr>
            <p:spPr>
              <a:xfrm flipV="1">
                <a:off x="9217296" y="1635947"/>
                <a:ext cx="61372" cy="38080"/>
              </a:xfrm>
              <a:custGeom>
                <a:avLst/>
                <a:gdLst>
                  <a:gd name="connsiteX0" fmla="*/ 55417 w 61372"/>
                  <a:gd name="connsiteY0" fmla="*/ 16151 h 38080"/>
                  <a:gd name="connsiteX1" fmla="*/ 25305 w 61372"/>
                  <a:gd name="connsiteY1" fmla="*/ -1248 h 38080"/>
                  <a:gd name="connsiteX2" fmla="*/ 9176 w 61372"/>
                  <a:gd name="connsiteY2" fmla="*/ -1248 h 38080"/>
                  <a:gd name="connsiteX3" fmla="*/ 540 w 61372"/>
                  <a:gd name="connsiteY3" fmla="*/ 3883 h 38080"/>
                  <a:gd name="connsiteX4" fmla="*/ 540 w 61372"/>
                  <a:gd name="connsiteY4" fmla="*/ 15122 h 38080"/>
                  <a:gd name="connsiteX5" fmla="*/ 30652 w 61372"/>
                  <a:gd name="connsiteY5" fmla="*/ 32508 h 38080"/>
                  <a:gd name="connsiteX6" fmla="*/ 46781 w 61372"/>
                  <a:gd name="connsiteY6" fmla="*/ 32508 h 38080"/>
                  <a:gd name="connsiteX7" fmla="*/ 55417 w 61372"/>
                  <a:gd name="connsiteY7" fmla="*/ 27390 h 38080"/>
                  <a:gd name="connsiteX8" fmla="*/ 55417 w 61372"/>
                  <a:gd name="connsiteY8" fmla="*/ 16151 h 38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2" h="38080">
                    <a:moveTo>
                      <a:pt x="55417" y="16151"/>
                    </a:moveTo>
                    <a:lnTo>
                      <a:pt x="25305" y="-1248"/>
                    </a:lnTo>
                    <a:cubicBezTo>
                      <a:pt x="20314" y="-4131"/>
                      <a:pt x="14167" y="-4131"/>
                      <a:pt x="9176" y="-1248"/>
                    </a:cubicBezTo>
                    <a:lnTo>
                      <a:pt x="540" y="3883"/>
                    </a:lnTo>
                    <a:cubicBezTo>
                      <a:pt x="-3791" y="6372"/>
                      <a:pt x="-3791" y="12620"/>
                      <a:pt x="540" y="15122"/>
                    </a:cubicBezTo>
                    <a:lnTo>
                      <a:pt x="30652" y="32508"/>
                    </a:lnTo>
                    <a:cubicBezTo>
                      <a:pt x="35643" y="35391"/>
                      <a:pt x="41790" y="35391"/>
                      <a:pt x="46781" y="32508"/>
                    </a:cubicBezTo>
                    <a:lnTo>
                      <a:pt x="55417" y="27390"/>
                    </a:lnTo>
                    <a:cubicBezTo>
                      <a:pt x="59747" y="24888"/>
                      <a:pt x="59747" y="18640"/>
                      <a:pt x="55417" y="16151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02" name="Freeform: Shape 1701">
                <a:extLst>
                  <a:ext uri="{FF2B5EF4-FFF2-40B4-BE49-F238E27FC236}">
                    <a16:creationId xmlns:a16="http://schemas.microsoft.com/office/drawing/2014/main" id="{91743E49-2B30-79FD-A06D-11E499E3043C}"/>
                  </a:ext>
                </a:extLst>
              </p:cNvPr>
              <p:cNvSpPr/>
              <p:nvPr/>
            </p:nvSpPr>
            <p:spPr>
              <a:xfrm flipV="1">
                <a:off x="9266607" y="1603628"/>
                <a:ext cx="66255" cy="42951"/>
              </a:xfrm>
              <a:custGeom>
                <a:avLst/>
                <a:gdLst>
                  <a:gd name="connsiteX0" fmla="*/ 19646 w 66255"/>
                  <a:gd name="connsiteY0" fmla="*/ -3437 h 42951"/>
                  <a:gd name="connsiteX1" fmla="*/ 10363 w 66255"/>
                  <a:gd name="connsiteY1" fmla="*/ -961 h 42951"/>
                  <a:gd name="connsiteX2" fmla="*/ 1701 w 66255"/>
                  <a:gd name="connsiteY2" fmla="*/ 4183 h 42951"/>
                  <a:gd name="connsiteX3" fmla="*/ -2744 w 66255"/>
                  <a:gd name="connsiteY3" fmla="*/ 11905 h 42951"/>
                  <a:gd name="connsiteX4" fmla="*/ 1727 w 66255"/>
                  <a:gd name="connsiteY4" fmla="*/ 19639 h 42951"/>
                  <a:gd name="connsiteX5" fmla="*/ 31839 w 66255"/>
                  <a:gd name="connsiteY5" fmla="*/ 37025 h 42951"/>
                  <a:gd name="connsiteX6" fmla="*/ 41135 w 66255"/>
                  <a:gd name="connsiteY6" fmla="*/ 39514 h 42951"/>
                  <a:gd name="connsiteX7" fmla="*/ 50418 w 66255"/>
                  <a:gd name="connsiteY7" fmla="*/ 37025 h 42951"/>
                  <a:gd name="connsiteX8" fmla="*/ 59080 w 66255"/>
                  <a:gd name="connsiteY8" fmla="*/ 31882 h 42951"/>
                  <a:gd name="connsiteX9" fmla="*/ 63512 w 66255"/>
                  <a:gd name="connsiteY9" fmla="*/ 24173 h 42951"/>
                  <a:gd name="connsiteX10" fmla="*/ 59042 w 66255"/>
                  <a:gd name="connsiteY10" fmla="*/ 16438 h 42951"/>
                  <a:gd name="connsiteX11" fmla="*/ 28930 w 66255"/>
                  <a:gd name="connsiteY11" fmla="*/ -961 h 42951"/>
                  <a:gd name="connsiteX12" fmla="*/ 19646 w 66255"/>
                  <a:gd name="connsiteY12" fmla="*/ -3437 h 429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6255" h="42951">
                    <a:moveTo>
                      <a:pt x="19646" y="-3437"/>
                    </a:moveTo>
                    <a:cubicBezTo>
                      <a:pt x="16395" y="-3437"/>
                      <a:pt x="13182" y="-2586"/>
                      <a:pt x="10363" y="-961"/>
                    </a:cubicBezTo>
                    <a:lnTo>
                      <a:pt x="1701" y="4183"/>
                    </a:lnTo>
                    <a:cubicBezTo>
                      <a:pt x="-1067" y="5783"/>
                      <a:pt x="-2744" y="8679"/>
                      <a:pt x="-2744" y="11905"/>
                    </a:cubicBezTo>
                    <a:cubicBezTo>
                      <a:pt x="-2744" y="15143"/>
                      <a:pt x="-1067" y="18026"/>
                      <a:pt x="1727" y="19639"/>
                    </a:cubicBezTo>
                    <a:lnTo>
                      <a:pt x="31839" y="37025"/>
                    </a:lnTo>
                    <a:cubicBezTo>
                      <a:pt x="34658" y="38663"/>
                      <a:pt x="37871" y="39514"/>
                      <a:pt x="41135" y="39514"/>
                    </a:cubicBezTo>
                    <a:cubicBezTo>
                      <a:pt x="44386" y="39514"/>
                      <a:pt x="47599" y="38663"/>
                      <a:pt x="50418" y="37025"/>
                    </a:cubicBezTo>
                    <a:lnTo>
                      <a:pt x="59080" y="31882"/>
                    </a:lnTo>
                    <a:cubicBezTo>
                      <a:pt x="61848" y="30294"/>
                      <a:pt x="63512" y="27398"/>
                      <a:pt x="63512" y="24173"/>
                    </a:cubicBezTo>
                    <a:cubicBezTo>
                      <a:pt x="63512" y="20947"/>
                      <a:pt x="61848" y="18051"/>
                      <a:pt x="59042" y="16438"/>
                    </a:cubicBezTo>
                    <a:lnTo>
                      <a:pt x="28930" y="-961"/>
                    </a:lnTo>
                    <a:cubicBezTo>
                      <a:pt x="26111" y="-2586"/>
                      <a:pt x="22910" y="-3437"/>
                      <a:pt x="19646" y="-3437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03" name="Freeform: Shape 1702">
                <a:extLst>
                  <a:ext uri="{FF2B5EF4-FFF2-40B4-BE49-F238E27FC236}">
                    <a16:creationId xmlns:a16="http://schemas.microsoft.com/office/drawing/2014/main" id="{BC2EE47A-F997-1ECD-1ACA-E04EAD22A9A5}"/>
                  </a:ext>
                </a:extLst>
              </p:cNvPr>
              <p:cNvSpPr/>
              <p:nvPr/>
            </p:nvSpPr>
            <p:spPr>
              <a:xfrm flipV="1">
                <a:off x="9269048" y="1606063"/>
                <a:ext cx="61375" cy="38080"/>
              </a:xfrm>
              <a:custGeom>
                <a:avLst/>
                <a:gdLst>
                  <a:gd name="connsiteX0" fmla="*/ 55394 w 61375"/>
                  <a:gd name="connsiteY0" fmla="*/ 16111 h 38080"/>
                  <a:gd name="connsiteX1" fmla="*/ 25270 w 61375"/>
                  <a:gd name="connsiteY1" fmla="*/ -1275 h 38080"/>
                  <a:gd name="connsiteX2" fmla="*/ 9141 w 61375"/>
                  <a:gd name="connsiteY2" fmla="*/ -1275 h 38080"/>
                  <a:gd name="connsiteX3" fmla="*/ 505 w 61375"/>
                  <a:gd name="connsiteY3" fmla="*/ 3843 h 38080"/>
                  <a:gd name="connsiteX4" fmla="*/ 505 w 61375"/>
                  <a:gd name="connsiteY4" fmla="*/ 15082 h 38080"/>
                  <a:gd name="connsiteX5" fmla="*/ 30629 w 61375"/>
                  <a:gd name="connsiteY5" fmla="*/ 32481 h 38080"/>
                  <a:gd name="connsiteX6" fmla="*/ 46745 w 61375"/>
                  <a:gd name="connsiteY6" fmla="*/ 32481 h 38080"/>
                  <a:gd name="connsiteX7" fmla="*/ 55394 w 61375"/>
                  <a:gd name="connsiteY7" fmla="*/ 27351 h 38080"/>
                  <a:gd name="connsiteX8" fmla="*/ 55394 w 61375"/>
                  <a:gd name="connsiteY8" fmla="*/ 16111 h 38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5" h="38080">
                    <a:moveTo>
                      <a:pt x="55394" y="16111"/>
                    </a:moveTo>
                    <a:lnTo>
                      <a:pt x="25270" y="-1275"/>
                    </a:lnTo>
                    <a:cubicBezTo>
                      <a:pt x="20279" y="-4158"/>
                      <a:pt x="14132" y="-4158"/>
                      <a:pt x="9141" y="-1275"/>
                    </a:cubicBezTo>
                    <a:lnTo>
                      <a:pt x="505" y="3843"/>
                    </a:lnTo>
                    <a:cubicBezTo>
                      <a:pt x="-3826" y="6345"/>
                      <a:pt x="-3826" y="12593"/>
                      <a:pt x="505" y="15082"/>
                    </a:cubicBezTo>
                    <a:lnTo>
                      <a:pt x="30629" y="32481"/>
                    </a:lnTo>
                    <a:cubicBezTo>
                      <a:pt x="35607" y="35364"/>
                      <a:pt x="41767" y="35364"/>
                      <a:pt x="46745" y="32481"/>
                    </a:cubicBezTo>
                    <a:lnTo>
                      <a:pt x="55394" y="27351"/>
                    </a:lnTo>
                    <a:cubicBezTo>
                      <a:pt x="59712" y="24861"/>
                      <a:pt x="59712" y="18613"/>
                      <a:pt x="55394" y="16111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04" name="Freeform: Shape 1703">
                <a:extLst>
                  <a:ext uri="{FF2B5EF4-FFF2-40B4-BE49-F238E27FC236}">
                    <a16:creationId xmlns:a16="http://schemas.microsoft.com/office/drawing/2014/main" id="{085F46D0-FA95-18A8-55E1-AA7950B82DAF}"/>
                  </a:ext>
                </a:extLst>
              </p:cNvPr>
              <p:cNvSpPr/>
              <p:nvPr/>
            </p:nvSpPr>
            <p:spPr>
              <a:xfrm flipV="1">
                <a:off x="9318372" y="1573745"/>
                <a:ext cx="66255" cy="42964"/>
              </a:xfrm>
              <a:custGeom>
                <a:avLst/>
                <a:gdLst>
                  <a:gd name="connsiteX0" fmla="*/ 19598 w 66255"/>
                  <a:gd name="connsiteY0" fmla="*/ -3464 h 42964"/>
                  <a:gd name="connsiteX1" fmla="*/ 10327 w 66255"/>
                  <a:gd name="connsiteY1" fmla="*/ -975 h 42964"/>
                  <a:gd name="connsiteX2" fmla="*/ 1666 w 66255"/>
                  <a:gd name="connsiteY2" fmla="*/ 4169 h 42964"/>
                  <a:gd name="connsiteX3" fmla="*/ -2779 w 66255"/>
                  <a:gd name="connsiteY3" fmla="*/ 11891 h 42964"/>
                  <a:gd name="connsiteX4" fmla="*/ 1692 w 66255"/>
                  <a:gd name="connsiteY4" fmla="*/ 19625 h 42964"/>
                  <a:gd name="connsiteX5" fmla="*/ 31803 w 66255"/>
                  <a:gd name="connsiteY5" fmla="*/ 37011 h 42964"/>
                  <a:gd name="connsiteX6" fmla="*/ 41087 w 66255"/>
                  <a:gd name="connsiteY6" fmla="*/ 39500 h 42964"/>
                  <a:gd name="connsiteX7" fmla="*/ 50358 w 66255"/>
                  <a:gd name="connsiteY7" fmla="*/ 37011 h 42964"/>
                  <a:gd name="connsiteX8" fmla="*/ 59019 w 66255"/>
                  <a:gd name="connsiteY8" fmla="*/ 31868 h 42964"/>
                  <a:gd name="connsiteX9" fmla="*/ 63477 w 66255"/>
                  <a:gd name="connsiteY9" fmla="*/ 24146 h 42964"/>
                  <a:gd name="connsiteX10" fmla="*/ 59019 w 66255"/>
                  <a:gd name="connsiteY10" fmla="*/ 16412 h 42964"/>
                  <a:gd name="connsiteX11" fmla="*/ 28882 w 66255"/>
                  <a:gd name="connsiteY11" fmla="*/ -975 h 42964"/>
                  <a:gd name="connsiteX12" fmla="*/ 19598 w 66255"/>
                  <a:gd name="connsiteY12" fmla="*/ -3464 h 429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6255" h="42964">
                    <a:moveTo>
                      <a:pt x="19598" y="-3464"/>
                    </a:moveTo>
                    <a:cubicBezTo>
                      <a:pt x="16347" y="-3464"/>
                      <a:pt x="13147" y="-2600"/>
                      <a:pt x="10327" y="-975"/>
                    </a:cubicBezTo>
                    <a:lnTo>
                      <a:pt x="1666" y="4169"/>
                    </a:lnTo>
                    <a:cubicBezTo>
                      <a:pt x="-1115" y="5769"/>
                      <a:pt x="-2779" y="8652"/>
                      <a:pt x="-2779" y="11891"/>
                    </a:cubicBezTo>
                    <a:cubicBezTo>
                      <a:pt x="-2779" y="15116"/>
                      <a:pt x="-1115" y="18012"/>
                      <a:pt x="1692" y="19625"/>
                    </a:cubicBezTo>
                    <a:lnTo>
                      <a:pt x="31803" y="37011"/>
                    </a:lnTo>
                    <a:cubicBezTo>
                      <a:pt x="34623" y="38637"/>
                      <a:pt x="37836" y="39500"/>
                      <a:pt x="41087" y="39500"/>
                    </a:cubicBezTo>
                    <a:cubicBezTo>
                      <a:pt x="44325" y="39500"/>
                      <a:pt x="47551" y="38637"/>
                      <a:pt x="50358" y="37011"/>
                    </a:cubicBezTo>
                    <a:lnTo>
                      <a:pt x="59019" y="31868"/>
                    </a:lnTo>
                    <a:cubicBezTo>
                      <a:pt x="61800" y="30267"/>
                      <a:pt x="63477" y="27384"/>
                      <a:pt x="63477" y="24146"/>
                    </a:cubicBezTo>
                    <a:cubicBezTo>
                      <a:pt x="63477" y="20920"/>
                      <a:pt x="61800" y="18037"/>
                      <a:pt x="59019" y="16412"/>
                    </a:cubicBezTo>
                    <a:lnTo>
                      <a:pt x="28882" y="-975"/>
                    </a:lnTo>
                    <a:cubicBezTo>
                      <a:pt x="26075" y="-2600"/>
                      <a:pt x="22850" y="-3464"/>
                      <a:pt x="19598" y="-3464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05" name="Freeform: Shape 1704">
                <a:extLst>
                  <a:ext uri="{FF2B5EF4-FFF2-40B4-BE49-F238E27FC236}">
                    <a16:creationId xmlns:a16="http://schemas.microsoft.com/office/drawing/2014/main" id="{DBB58A0A-A1C7-9470-55CE-EA5D24ED111F}"/>
                  </a:ext>
                </a:extLst>
              </p:cNvPr>
              <p:cNvSpPr/>
              <p:nvPr/>
            </p:nvSpPr>
            <p:spPr>
              <a:xfrm flipV="1">
                <a:off x="9320810" y="1576193"/>
                <a:ext cx="61366" cy="38068"/>
              </a:xfrm>
              <a:custGeom>
                <a:avLst/>
                <a:gdLst>
                  <a:gd name="connsiteX0" fmla="*/ 55349 w 61366"/>
                  <a:gd name="connsiteY0" fmla="*/ 16085 h 38068"/>
                  <a:gd name="connsiteX1" fmla="*/ 25225 w 61366"/>
                  <a:gd name="connsiteY1" fmla="*/ -1302 h 38068"/>
                  <a:gd name="connsiteX2" fmla="*/ 9096 w 61366"/>
                  <a:gd name="connsiteY2" fmla="*/ -1302 h 38068"/>
                  <a:gd name="connsiteX3" fmla="*/ 460 w 61366"/>
                  <a:gd name="connsiteY3" fmla="*/ 3816 h 38068"/>
                  <a:gd name="connsiteX4" fmla="*/ 460 w 61366"/>
                  <a:gd name="connsiteY4" fmla="*/ 15056 h 38068"/>
                  <a:gd name="connsiteX5" fmla="*/ 30584 w 61366"/>
                  <a:gd name="connsiteY5" fmla="*/ 32442 h 38068"/>
                  <a:gd name="connsiteX6" fmla="*/ 46713 w 61366"/>
                  <a:gd name="connsiteY6" fmla="*/ 32442 h 38068"/>
                  <a:gd name="connsiteX7" fmla="*/ 55349 w 61366"/>
                  <a:gd name="connsiteY7" fmla="*/ 27324 h 38068"/>
                  <a:gd name="connsiteX8" fmla="*/ 55349 w 61366"/>
                  <a:gd name="connsiteY8" fmla="*/ 16085 h 38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66" h="38068">
                    <a:moveTo>
                      <a:pt x="55349" y="16085"/>
                    </a:moveTo>
                    <a:lnTo>
                      <a:pt x="25225" y="-1302"/>
                    </a:lnTo>
                    <a:cubicBezTo>
                      <a:pt x="20234" y="-4185"/>
                      <a:pt x="14087" y="-4185"/>
                      <a:pt x="9096" y="-1302"/>
                    </a:cubicBezTo>
                    <a:lnTo>
                      <a:pt x="460" y="3816"/>
                    </a:lnTo>
                    <a:cubicBezTo>
                      <a:pt x="-3858" y="6318"/>
                      <a:pt x="-3858" y="12567"/>
                      <a:pt x="460" y="15056"/>
                    </a:cubicBezTo>
                    <a:lnTo>
                      <a:pt x="30584" y="32442"/>
                    </a:lnTo>
                    <a:cubicBezTo>
                      <a:pt x="35575" y="35325"/>
                      <a:pt x="41722" y="35325"/>
                      <a:pt x="46713" y="32442"/>
                    </a:cubicBezTo>
                    <a:lnTo>
                      <a:pt x="55349" y="27324"/>
                    </a:lnTo>
                    <a:cubicBezTo>
                      <a:pt x="59667" y="24822"/>
                      <a:pt x="59667" y="18587"/>
                      <a:pt x="55349" y="16085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06" name="Freeform: Shape 1705">
                <a:extLst>
                  <a:ext uri="{FF2B5EF4-FFF2-40B4-BE49-F238E27FC236}">
                    <a16:creationId xmlns:a16="http://schemas.microsoft.com/office/drawing/2014/main" id="{7BD77655-E00C-4A74-2B2C-C869BCAD901D}"/>
                  </a:ext>
                </a:extLst>
              </p:cNvPr>
              <p:cNvSpPr/>
              <p:nvPr/>
            </p:nvSpPr>
            <p:spPr>
              <a:xfrm flipV="1">
                <a:off x="9539555" y="1445920"/>
                <a:ext cx="66255" cy="42951"/>
              </a:xfrm>
              <a:custGeom>
                <a:avLst/>
                <a:gdLst>
                  <a:gd name="connsiteX0" fmla="*/ 19460 w 66255"/>
                  <a:gd name="connsiteY0" fmla="*/ -3578 h 42951"/>
                  <a:gd name="connsiteX1" fmla="*/ 10177 w 66255"/>
                  <a:gd name="connsiteY1" fmla="*/ -1088 h 42951"/>
                  <a:gd name="connsiteX2" fmla="*/ 1515 w 66255"/>
                  <a:gd name="connsiteY2" fmla="*/ 4042 h 42951"/>
                  <a:gd name="connsiteX3" fmla="*/ -2930 w 66255"/>
                  <a:gd name="connsiteY3" fmla="*/ 11764 h 42951"/>
                  <a:gd name="connsiteX4" fmla="*/ 1541 w 66255"/>
                  <a:gd name="connsiteY4" fmla="*/ 19498 h 42951"/>
                  <a:gd name="connsiteX5" fmla="*/ 31652 w 66255"/>
                  <a:gd name="connsiteY5" fmla="*/ 36884 h 42951"/>
                  <a:gd name="connsiteX6" fmla="*/ 40936 w 66255"/>
                  <a:gd name="connsiteY6" fmla="*/ 39374 h 42951"/>
                  <a:gd name="connsiteX7" fmla="*/ 50233 w 66255"/>
                  <a:gd name="connsiteY7" fmla="*/ 36884 h 42951"/>
                  <a:gd name="connsiteX8" fmla="*/ 58881 w 66255"/>
                  <a:gd name="connsiteY8" fmla="*/ 31754 h 42951"/>
                  <a:gd name="connsiteX9" fmla="*/ 63326 w 66255"/>
                  <a:gd name="connsiteY9" fmla="*/ 24032 h 42951"/>
                  <a:gd name="connsiteX10" fmla="*/ 58856 w 66255"/>
                  <a:gd name="connsiteY10" fmla="*/ 16298 h 42951"/>
                  <a:gd name="connsiteX11" fmla="*/ 28744 w 66255"/>
                  <a:gd name="connsiteY11" fmla="*/ -1088 h 42951"/>
                  <a:gd name="connsiteX12" fmla="*/ 19460 w 66255"/>
                  <a:gd name="connsiteY12" fmla="*/ -3578 h 429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6255" h="42951">
                    <a:moveTo>
                      <a:pt x="19460" y="-3578"/>
                    </a:moveTo>
                    <a:cubicBezTo>
                      <a:pt x="16209" y="-3578"/>
                      <a:pt x="12996" y="-2714"/>
                      <a:pt x="10177" y="-1088"/>
                    </a:cubicBezTo>
                    <a:lnTo>
                      <a:pt x="1515" y="4042"/>
                    </a:lnTo>
                    <a:cubicBezTo>
                      <a:pt x="-1253" y="5642"/>
                      <a:pt x="-2930" y="8538"/>
                      <a:pt x="-2930" y="11764"/>
                    </a:cubicBezTo>
                    <a:cubicBezTo>
                      <a:pt x="-2930" y="14990"/>
                      <a:pt x="-1253" y="17885"/>
                      <a:pt x="1541" y="19498"/>
                    </a:cubicBezTo>
                    <a:lnTo>
                      <a:pt x="31652" y="36884"/>
                    </a:lnTo>
                    <a:cubicBezTo>
                      <a:pt x="34472" y="38510"/>
                      <a:pt x="37685" y="39374"/>
                      <a:pt x="40936" y="39374"/>
                    </a:cubicBezTo>
                    <a:cubicBezTo>
                      <a:pt x="44200" y="39374"/>
                      <a:pt x="47400" y="38510"/>
                      <a:pt x="50233" y="36884"/>
                    </a:cubicBezTo>
                    <a:lnTo>
                      <a:pt x="58881" y="31754"/>
                    </a:lnTo>
                    <a:cubicBezTo>
                      <a:pt x="61650" y="30153"/>
                      <a:pt x="63326" y="27258"/>
                      <a:pt x="63326" y="24032"/>
                    </a:cubicBezTo>
                    <a:cubicBezTo>
                      <a:pt x="63326" y="20806"/>
                      <a:pt x="61650" y="17911"/>
                      <a:pt x="58856" y="16298"/>
                    </a:cubicBezTo>
                    <a:lnTo>
                      <a:pt x="28744" y="-1088"/>
                    </a:lnTo>
                    <a:cubicBezTo>
                      <a:pt x="25925" y="-2714"/>
                      <a:pt x="22711" y="-3578"/>
                      <a:pt x="19460" y="-3578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07" name="Freeform: Shape 1706">
                <a:extLst>
                  <a:ext uri="{FF2B5EF4-FFF2-40B4-BE49-F238E27FC236}">
                    <a16:creationId xmlns:a16="http://schemas.microsoft.com/office/drawing/2014/main" id="{39D0D521-30B7-DE40-738C-43053AB53A9F}"/>
                  </a:ext>
                </a:extLst>
              </p:cNvPr>
              <p:cNvSpPr/>
              <p:nvPr/>
            </p:nvSpPr>
            <p:spPr>
              <a:xfrm flipV="1">
                <a:off x="9541997" y="1448355"/>
                <a:ext cx="61372" cy="38080"/>
              </a:xfrm>
              <a:custGeom>
                <a:avLst/>
                <a:gdLst>
                  <a:gd name="connsiteX0" fmla="*/ 55195 w 61372"/>
                  <a:gd name="connsiteY0" fmla="*/ 15970 h 38080"/>
                  <a:gd name="connsiteX1" fmla="*/ 25083 w 61372"/>
                  <a:gd name="connsiteY1" fmla="*/ -1416 h 38080"/>
                  <a:gd name="connsiteX2" fmla="*/ 8954 w 61372"/>
                  <a:gd name="connsiteY2" fmla="*/ -1416 h 38080"/>
                  <a:gd name="connsiteX3" fmla="*/ 318 w 61372"/>
                  <a:gd name="connsiteY3" fmla="*/ 3702 h 38080"/>
                  <a:gd name="connsiteX4" fmla="*/ 318 w 61372"/>
                  <a:gd name="connsiteY4" fmla="*/ 14942 h 38080"/>
                  <a:gd name="connsiteX5" fmla="*/ 30430 w 61372"/>
                  <a:gd name="connsiteY5" fmla="*/ 32341 h 38080"/>
                  <a:gd name="connsiteX6" fmla="*/ 46559 w 61372"/>
                  <a:gd name="connsiteY6" fmla="*/ 32341 h 38080"/>
                  <a:gd name="connsiteX7" fmla="*/ 55195 w 61372"/>
                  <a:gd name="connsiteY7" fmla="*/ 27210 h 38080"/>
                  <a:gd name="connsiteX8" fmla="*/ 55195 w 61372"/>
                  <a:gd name="connsiteY8" fmla="*/ 15970 h 38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2" h="38080">
                    <a:moveTo>
                      <a:pt x="55195" y="15970"/>
                    </a:moveTo>
                    <a:lnTo>
                      <a:pt x="25083" y="-1416"/>
                    </a:lnTo>
                    <a:cubicBezTo>
                      <a:pt x="20092" y="-4299"/>
                      <a:pt x="13945" y="-4299"/>
                      <a:pt x="8954" y="-1416"/>
                    </a:cubicBezTo>
                    <a:lnTo>
                      <a:pt x="318" y="3702"/>
                    </a:lnTo>
                    <a:cubicBezTo>
                      <a:pt x="-4012" y="6204"/>
                      <a:pt x="-4012" y="12453"/>
                      <a:pt x="318" y="14942"/>
                    </a:cubicBezTo>
                    <a:lnTo>
                      <a:pt x="30430" y="32341"/>
                    </a:lnTo>
                    <a:cubicBezTo>
                      <a:pt x="35421" y="35224"/>
                      <a:pt x="41568" y="35224"/>
                      <a:pt x="46559" y="32341"/>
                    </a:cubicBezTo>
                    <a:lnTo>
                      <a:pt x="55195" y="27210"/>
                    </a:lnTo>
                    <a:cubicBezTo>
                      <a:pt x="59526" y="24721"/>
                      <a:pt x="59526" y="18472"/>
                      <a:pt x="55195" y="15970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08" name="Freeform: Shape 1707">
                <a:extLst>
                  <a:ext uri="{FF2B5EF4-FFF2-40B4-BE49-F238E27FC236}">
                    <a16:creationId xmlns:a16="http://schemas.microsoft.com/office/drawing/2014/main" id="{01893C4B-045D-136B-23EB-A23AE7AF3056}"/>
                  </a:ext>
                </a:extLst>
              </p:cNvPr>
              <p:cNvSpPr/>
              <p:nvPr/>
            </p:nvSpPr>
            <p:spPr>
              <a:xfrm flipV="1">
                <a:off x="9591320" y="1416036"/>
                <a:ext cx="66243" cy="42964"/>
              </a:xfrm>
              <a:custGeom>
                <a:avLst/>
                <a:gdLst>
                  <a:gd name="connsiteX0" fmla="*/ 19412 w 66243"/>
                  <a:gd name="connsiteY0" fmla="*/ -3605 h 42964"/>
                  <a:gd name="connsiteX1" fmla="*/ 10129 w 66243"/>
                  <a:gd name="connsiteY1" fmla="*/ -1115 h 42964"/>
                  <a:gd name="connsiteX2" fmla="*/ 1480 w 66243"/>
                  <a:gd name="connsiteY2" fmla="*/ 4028 h 42964"/>
                  <a:gd name="connsiteX3" fmla="*/ -2965 w 66243"/>
                  <a:gd name="connsiteY3" fmla="*/ 11750 h 42964"/>
                  <a:gd name="connsiteX4" fmla="*/ 1505 w 66243"/>
                  <a:gd name="connsiteY4" fmla="*/ 19484 h 42964"/>
                  <a:gd name="connsiteX5" fmla="*/ 31617 w 66243"/>
                  <a:gd name="connsiteY5" fmla="*/ 36870 h 42964"/>
                  <a:gd name="connsiteX6" fmla="*/ 40888 w 66243"/>
                  <a:gd name="connsiteY6" fmla="*/ 39360 h 42964"/>
                  <a:gd name="connsiteX7" fmla="*/ 50172 w 66243"/>
                  <a:gd name="connsiteY7" fmla="*/ 36870 h 42964"/>
                  <a:gd name="connsiteX8" fmla="*/ 58833 w 66243"/>
                  <a:gd name="connsiteY8" fmla="*/ 31727 h 42964"/>
                  <a:gd name="connsiteX9" fmla="*/ 63278 w 66243"/>
                  <a:gd name="connsiteY9" fmla="*/ 24018 h 42964"/>
                  <a:gd name="connsiteX10" fmla="*/ 58820 w 66243"/>
                  <a:gd name="connsiteY10" fmla="*/ 16284 h 42964"/>
                  <a:gd name="connsiteX11" fmla="*/ 28696 w 66243"/>
                  <a:gd name="connsiteY11" fmla="*/ -1115 h 42964"/>
                  <a:gd name="connsiteX12" fmla="*/ 19412 w 66243"/>
                  <a:gd name="connsiteY12" fmla="*/ -3605 h 429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6243" h="42964">
                    <a:moveTo>
                      <a:pt x="19412" y="-3605"/>
                    </a:moveTo>
                    <a:cubicBezTo>
                      <a:pt x="16161" y="-3605"/>
                      <a:pt x="12948" y="-2741"/>
                      <a:pt x="10129" y="-1115"/>
                    </a:cubicBezTo>
                    <a:lnTo>
                      <a:pt x="1480" y="4028"/>
                    </a:lnTo>
                    <a:cubicBezTo>
                      <a:pt x="-1301" y="5628"/>
                      <a:pt x="-2965" y="8511"/>
                      <a:pt x="-2965" y="11750"/>
                    </a:cubicBezTo>
                    <a:cubicBezTo>
                      <a:pt x="-2965" y="14976"/>
                      <a:pt x="-1301" y="17859"/>
                      <a:pt x="1505" y="19484"/>
                    </a:cubicBezTo>
                    <a:lnTo>
                      <a:pt x="31617" y="36870"/>
                    </a:lnTo>
                    <a:cubicBezTo>
                      <a:pt x="34436" y="38496"/>
                      <a:pt x="37637" y="39360"/>
                      <a:pt x="40888" y="39360"/>
                    </a:cubicBezTo>
                    <a:cubicBezTo>
                      <a:pt x="44139" y="39360"/>
                      <a:pt x="47365" y="38496"/>
                      <a:pt x="50172" y="36870"/>
                    </a:cubicBezTo>
                    <a:lnTo>
                      <a:pt x="58833" y="31727"/>
                    </a:lnTo>
                    <a:cubicBezTo>
                      <a:pt x="61614" y="30139"/>
                      <a:pt x="63278" y="27244"/>
                      <a:pt x="63278" y="24018"/>
                    </a:cubicBezTo>
                    <a:cubicBezTo>
                      <a:pt x="63278" y="20779"/>
                      <a:pt x="61614" y="17897"/>
                      <a:pt x="58820" y="16284"/>
                    </a:cubicBezTo>
                    <a:lnTo>
                      <a:pt x="28696" y="-1115"/>
                    </a:lnTo>
                    <a:cubicBezTo>
                      <a:pt x="25889" y="-2741"/>
                      <a:pt x="22663" y="-3605"/>
                      <a:pt x="19412" y="-3605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09" name="Freeform: Shape 1708">
                <a:extLst>
                  <a:ext uri="{FF2B5EF4-FFF2-40B4-BE49-F238E27FC236}">
                    <a16:creationId xmlns:a16="http://schemas.microsoft.com/office/drawing/2014/main" id="{542E4ED6-516E-6748-0354-ADA3C1F27C43}"/>
                  </a:ext>
                </a:extLst>
              </p:cNvPr>
              <p:cNvSpPr/>
              <p:nvPr/>
            </p:nvSpPr>
            <p:spPr>
              <a:xfrm flipV="1">
                <a:off x="9593749" y="1418484"/>
                <a:ext cx="61375" cy="38068"/>
              </a:xfrm>
              <a:custGeom>
                <a:avLst/>
                <a:gdLst>
                  <a:gd name="connsiteX0" fmla="*/ 55172 w 61375"/>
                  <a:gd name="connsiteY0" fmla="*/ 15944 h 38068"/>
                  <a:gd name="connsiteX1" fmla="*/ 25048 w 61375"/>
                  <a:gd name="connsiteY1" fmla="*/ -1442 h 38068"/>
                  <a:gd name="connsiteX2" fmla="*/ 8919 w 61375"/>
                  <a:gd name="connsiteY2" fmla="*/ -1442 h 38068"/>
                  <a:gd name="connsiteX3" fmla="*/ 283 w 61375"/>
                  <a:gd name="connsiteY3" fmla="*/ 3676 h 38068"/>
                  <a:gd name="connsiteX4" fmla="*/ 283 w 61375"/>
                  <a:gd name="connsiteY4" fmla="*/ 14915 h 38068"/>
                  <a:gd name="connsiteX5" fmla="*/ 30407 w 61375"/>
                  <a:gd name="connsiteY5" fmla="*/ 32301 h 38068"/>
                  <a:gd name="connsiteX6" fmla="*/ 46524 w 61375"/>
                  <a:gd name="connsiteY6" fmla="*/ 32301 h 38068"/>
                  <a:gd name="connsiteX7" fmla="*/ 55172 w 61375"/>
                  <a:gd name="connsiteY7" fmla="*/ 27183 h 38068"/>
                  <a:gd name="connsiteX8" fmla="*/ 55172 w 61375"/>
                  <a:gd name="connsiteY8" fmla="*/ 15944 h 38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5" h="38068">
                    <a:moveTo>
                      <a:pt x="55172" y="15944"/>
                    </a:moveTo>
                    <a:lnTo>
                      <a:pt x="25048" y="-1442"/>
                    </a:lnTo>
                    <a:cubicBezTo>
                      <a:pt x="20057" y="-4325"/>
                      <a:pt x="13910" y="-4325"/>
                      <a:pt x="8919" y="-1442"/>
                    </a:cubicBezTo>
                    <a:lnTo>
                      <a:pt x="283" y="3676"/>
                    </a:lnTo>
                    <a:cubicBezTo>
                      <a:pt x="-4048" y="6178"/>
                      <a:pt x="-4048" y="12426"/>
                      <a:pt x="283" y="14915"/>
                    </a:cubicBezTo>
                    <a:lnTo>
                      <a:pt x="30407" y="32301"/>
                    </a:lnTo>
                    <a:cubicBezTo>
                      <a:pt x="35386" y="35184"/>
                      <a:pt x="41545" y="35184"/>
                      <a:pt x="46524" y="32301"/>
                    </a:cubicBezTo>
                    <a:lnTo>
                      <a:pt x="55172" y="27183"/>
                    </a:lnTo>
                    <a:cubicBezTo>
                      <a:pt x="59490" y="24694"/>
                      <a:pt x="59490" y="18446"/>
                      <a:pt x="55172" y="15944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10" name="Freeform: Shape 1709">
                <a:extLst>
                  <a:ext uri="{FF2B5EF4-FFF2-40B4-BE49-F238E27FC236}">
                    <a16:creationId xmlns:a16="http://schemas.microsoft.com/office/drawing/2014/main" id="{8963B048-5148-C56F-C6DA-5A6C7CFD031F}"/>
                  </a:ext>
                </a:extLst>
              </p:cNvPr>
              <p:cNvSpPr/>
              <p:nvPr/>
            </p:nvSpPr>
            <p:spPr>
              <a:xfrm flipV="1">
                <a:off x="9643060" y="1386153"/>
                <a:ext cx="66255" cy="42964"/>
              </a:xfrm>
              <a:custGeom>
                <a:avLst/>
                <a:gdLst>
                  <a:gd name="connsiteX0" fmla="*/ 19403 w 66255"/>
                  <a:gd name="connsiteY0" fmla="*/ -3631 h 42964"/>
                  <a:gd name="connsiteX1" fmla="*/ 10119 w 66255"/>
                  <a:gd name="connsiteY1" fmla="*/ -1142 h 42964"/>
                  <a:gd name="connsiteX2" fmla="*/ 1445 w 66255"/>
                  <a:gd name="connsiteY2" fmla="*/ 4001 h 42964"/>
                  <a:gd name="connsiteX3" fmla="*/ -3000 w 66255"/>
                  <a:gd name="connsiteY3" fmla="*/ 11723 h 42964"/>
                  <a:gd name="connsiteX4" fmla="*/ 1470 w 66255"/>
                  <a:gd name="connsiteY4" fmla="*/ 19457 h 42964"/>
                  <a:gd name="connsiteX5" fmla="*/ 31594 w 66255"/>
                  <a:gd name="connsiteY5" fmla="*/ 36844 h 42964"/>
                  <a:gd name="connsiteX6" fmla="*/ 40878 w 66255"/>
                  <a:gd name="connsiteY6" fmla="*/ 39333 h 42964"/>
                  <a:gd name="connsiteX7" fmla="*/ 50162 w 66255"/>
                  <a:gd name="connsiteY7" fmla="*/ 36844 h 42964"/>
                  <a:gd name="connsiteX8" fmla="*/ 58823 w 66255"/>
                  <a:gd name="connsiteY8" fmla="*/ 31700 h 42964"/>
                  <a:gd name="connsiteX9" fmla="*/ 63255 w 66255"/>
                  <a:gd name="connsiteY9" fmla="*/ 23979 h 42964"/>
                  <a:gd name="connsiteX10" fmla="*/ 58785 w 66255"/>
                  <a:gd name="connsiteY10" fmla="*/ 16244 h 42964"/>
                  <a:gd name="connsiteX11" fmla="*/ 28673 w 66255"/>
                  <a:gd name="connsiteY11" fmla="*/ -1142 h 42964"/>
                  <a:gd name="connsiteX12" fmla="*/ 19403 w 66255"/>
                  <a:gd name="connsiteY12" fmla="*/ -3631 h 429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6255" h="42964">
                    <a:moveTo>
                      <a:pt x="19403" y="-3631"/>
                    </a:moveTo>
                    <a:cubicBezTo>
                      <a:pt x="16151" y="-3631"/>
                      <a:pt x="12925" y="-2768"/>
                      <a:pt x="10119" y="-1142"/>
                    </a:cubicBezTo>
                    <a:lnTo>
                      <a:pt x="1445" y="4001"/>
                    </a:lnTo>
                    <a:cubicBezTo>
                      <a:pt x="-1324" y="5602"/>
                      <a:pt x="-3000" y="8485"/>
                      <a:pt x="-3000" y="11723"/>
                    </a:cubicBezTo>
                    <a:cubicBezTo>
                      <a:pt x="-3000" y="14949"/>
                      <a:pt x="-1324" y="17845"/>
                      <a:pt x="1470" y="19457"/>
                    </a:cubicBezTo>
                    <a:lnTo>
                      <a:pt x="31594" y="36844"/>
                    </a:lnTo>
                    <a:cubicBezTo>
                      <a:pt x="34401" y="38469"/>
                      <a:pt x="37627" y="39333"/>
                      <a:pt x="40878" y="39333"/>
                    </a:cubicBezTo>
                    <a:cubicBezTo>
                      <a:pt x="44129" y="39333"/>
                      <a:pt x="47343" y="38469"/>
                      <a:pt x="50162" y="36844"/>
                    </a:cubicBezTo>
                    <a:lnTo>
                      <a:pt x="58823" y="31700"/>
                    </a:lnTo>
                    <a:cubicBezTo>
                      <a:pt x="61592" y="30100"/>
                      <a:pt x="63255" y="27217"/>
                      <a:pt x="63255" y="23979"/>
                    </a:cubicBezTo>
                    <a:cubicBezTo>
                      <a:pt x="63255" y="20753"/>
                      <a:pt x="61592" y="17857"/>
                      <a:pt x="58785" y="16244"/>
                    </a:cubicBezTo>
                    <a:lnTo>
                      <a:pt x="28673" y="-1142"/>
                    </a:lnTo>
                    <a:cubicBezTo>
                      <a:pt x="25854" y="-2768"/>
                      <a:pt x="22641" y="-3631"/>
                      <a:pt x="19403" y="-3631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11" name="Freeform: Shape 1710">
                <a:extLst>
                  <a:ext uri="{FF2B5EF4-FFF2-40B4-BE49-F238E27FC236}">
                    <a16:creationId xmlns:a16="http://schemas.microsoft.com/office/drawing/2014/main" id="{DE902B2D-E0FE-89EA-5DB5-19A99C43083C}"/>
                  </a:ext>
                </a:extLst>
              </p:cNvPr>
              <p:cNvSpPr/>
              <p:nvPr/>
            </p:nvSpPr>
            <p:spPr>
              <a:xfrm flipV="1">
                <a:off x="9645511" y="1388601"/>
                <a:ext cx="61366" cy="38068"/>
              </a:xfrm>
              <a:custGeom>
                <a:avLst/>
                <a:gdLst>
                  <a:gd name="connsiteX0" fmla="*/ 55127 w 61366"/>
                  <a:gd name="connsiteY0" fmla="*/ 15917 h 38068"/>
                  <a:gd name="connsiteX1" fmla="*/ 25003 w 61366"/>
                  <a:gd name="connsiteY1" fmla="*/ -1469 h 38068"/>
                  <a:gd name="connsiteX2" fmla="*/ 8874 w 61366"/>
                  <a:gd name="connsiteY2" fmla="*/ -1469 h 38068"/>
                  <a:gd name="connsiteX3" fmla="*/ 238 w 61366"/>
                  <a:gd name="connsiteY3" fmla="*/ 3649 h 38068"/>
                  <a:gd name="connsiteX4" fmla="*/ 238 w 61366"/>
                  <a:gd name="connsiteY4" fmla="*/ 14888 h 38068"/>
                  <a:gd name="connsiteX5" fmla="*/ 30362 w 61366"/>
                  <a:gd name="connsiteY5" fmla="*/ 32275 h 38068"/>
                  <a:gd name="connsiteX6" fmla="*/ 46491 w 61366"/>
                  <a:gd name="connsiteY6" fmla="*/ 32275 h 38068"/>
                  <a:gd name="connsiteX7" fmla="*/ 55127 w 61366"/>
                  <a:gd name="connsiteY7" fmla="*/ 27156 h 38068"/>
                  <a:gd name="connsiteX8" fmla="*/ 55127 w 61366"/>
                  <a:gd name="connsiteY8" fmla="*/ 15917 h 38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66" h="38068">
                    <a:moveTo>
                      <a:pt x="55127" y="15917"/>
                    </a:moveTo>
                    <a:lnTo>
                      <a:pt x="25003" y="-1469"/>
                    </a:lnTo>
                    <a:cubicBezTo>
                      <a:pt x="20012" y="-4352"/>
                      <a:pt x="13865" y="-4352"/>
                      <a:pt x="8874" y="-1469"/>
                    </a:cubicBezTo>
                    <a:lnTo>
                      <a:pt x="238" y="3649"/>
                    </a:lnTo>
                    <a:cubicBezTo>
                      <a:pt x="-4080" y="6151"/>
                      <a:pt x="-4080" y="12387"/>
                      <a:pt x="238" y="14888"/>
                    </a:cubicBezTo>
                    <a:lnTo>
                      <a:pt x="30362" y="32275"/>
                    </a:lnTo>
                    <a:cubicBezTo>
                      <a:pt x="35354" y="35158"/>
                      <a:pt x="41500" y="35158"/>
                      <a:pt x="46491" y="32275"/>
                    </a:cubicBezTo>
                    <a:lnTo>
                      <a:pt x="55127" y="27156"/>
                    </a:lnTo>
                    <a:cubicBezTo>
                      <a:pt x="59445" y="24655"/>
                      <a:pt x="59445" y="18419"/>
                      <a:pt x="55127" y="15917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12" name="Freeform: Shape 1711">
                <a:extLst>
                  <a:ext uri="{FF2B5EF4-FFF2-40B4-BE49-F238E27FC236}">
                    <a16:creationId xmlns:a16="http://schemas.microsoft.com/office/drawing/2014/main" id="{E611C472-1472-677C-3C98-56123EE7B8FF}"/>
                  </a:ext>
                </a:extLst>
              </p:cNvPr>
              <p:cNvSpPr/>
              <p:nvPr/>
            </p:nvSpPr>
            <p:spPr>
              <a:xfrm flipV="1">
                <a:off x="9694825" y="1356270"/>
                <a:ext cx="66255" cy="42964"/>
              </a:xfrm>
              <a:custGeom>
                <a:avLst/>
                <a:gdLst>
                  <a:gd name="connsiteX0" fmla="*/ 19342 w 66255"/>
                  <a:gd name="connsiteY0" fmla="*/ -3658 h 42964"/>
                  <a:gd name="connsiteX1" fmla="*/ 10058 w 66255"/>
                  <a:gd name="connsiteY1" fmla="*/ -1169 h 42964"/>
                  <a:gd name="connsiteX2" fmla="*/ 1397 w 66255"/>
                  <a:gd name="connsiteY2" fmla="*/ 3975 h 42964"/>
                  <a:gd name="connsiteX3" fmla="*/ -3036 w 66255"/>
                  <a:gd name="connsiteY3" fmla="*/ 11684 h 42964"/>
                  <a:gd name="connsiteX4" fmla="*/ 1435 w 66255"/>
                  <a:gd name="connsiteY4" fmla="*/ 19418 h 42964"/>
                  <a:gd name="connsiteX5" fmla="*/ 31546 w 66255"/>
                  <a:gd name="connsiteY5" fmla="*/ 36817 h 42964"/>
                  <a:gd name="connsiteX6" fmla="*/ 40817 w 66255"/>
                  <a:gd name="connsiteY6" fmla="*/ 39306 h 42964"/>
                  <a:gd name="connsiteX7" fmla="*/ 50101 w 66255"/>
                  <a:gd name="connsiteY7" fmla="*/ 36817 h 42964"/>
                  <a:gd name="connsiteX8" fmla="*/ 58775 w 66255"/>
                  <a:gd name="connsiteY8" fmla="*/ 31674 h 42964"/>
                  <a:gd name="connsiteX9" fmla="*/ 63220 w 66255"/>
                  <a:gd name="connsiteY9" fmla="*/ 23952 h 42964"/>
                  <a:gd name="connsiteX10" fmla="*/ 58762 w 66255"/>
                  <a:gd name="connsiteY10" fmla="*/ 16217 h 42964"/>
                  <a:gd name="connsiteX11" fmla="*/ 28625 w 66255"/>
                  <a:gd name="connsiteY11" fmla="*/ -1169 h 42964"/>
                  <a:gd name="connsiteX12" fmla="*/ 19342 w 66255"/>
                  <a:gd name="connsiteY12" fmla="*/ -3658 h 429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6255" h="42964">
                    <a:moveTo>
                      <a:pt x="19342" y="-3658"/>
                    </a:moveTo>
                    <a:cubicBezTo>
                      <a:pt x="16090" y="-3658"/>
                      <a:pt x="12877" y="-2794"/>
                      <a:pt x="10058" y="-1169"/>
                    </a:cubicBezTo>
                    <a:lnTo>
                      <a:pt x="1397" y="3975"/>
                    </a:lnTo>
                    <a:cubicBezTo>
                      <a:pt x="-1372" y="5562"/>
                      <a:pt x="-3036" y="8458"/>
                      <a:pt x="-3036" y="11684"/>
                    </a:cubicBezTo>
                    <a:cubicBezTo>
                      <a:pt x="-3036" y="14922"/>
                      <a:pt x="-1372" y="17805"/>
                      <a:pt x="1435" y="19418"/>
                    </a:cubicBezTo>
                    <a:lnTo>
                      <a:pt x="31546" y="36817"/>
                    </a:lnTo>
                    <a:cubicBezTo>
                      <a:pt x="34366" y="38442"/>
                      <a:pt x="37566" y="39306"/>
                      <a:pt x="40817" y="39306"/>
                    </a:cubicBezTo>
                    <a:cubicBezTo>
                      <a:pt x="44081" y="39306"/>
                      <a:pt x="47294" y="38442"/>
                      <a:pt x="50101" y="36817"/>
                    </a:cubicBezTo>
                    <a:lnTo>
                      <a:pt x="58775" y="31674"/>
                    </a:lnTo>
                    <a:cubicBezTo>
                      <a:pt x="61544" y="30073"/>
                      <a:pt x="63220" y="27178"/>
                      <a:pt x="63220" y="23952"/>
                    </a:cubicBezTo>
                    <a:cubicBezTo>
                      <a:pt x="63220" y="20726"/>
                      <a:pt x="61544" y="17830"/>
                      <a:pt x="58762" y="16217"/>
                    </a:cubicBezTo>
                    <a:lnTo>
                      <a:pt x="28625" y="-1169"/>
                    </a:lnTo>
                    <a:cubicBezTo>
                      <a:pt x="25819" y="-2794"/>
                      <a:pt x="22605" y="-3658"/>
                      <a:pt x="19342" y="-3658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13" name="Freeform: Shape 1712">
                <a:extLst>
                  <a:ext uri="{FF2B5EF4-FFF2-40B4-BE49-F238E27FC236}">
                    <a16:creationId xmlns:a16="http://schemas.microsoft.com/office/drawing/2014/main" id="{8B0EACDB-ED41-60E4-5CD3-B67457672047}"/>
                  </a:ext>
                </a:extLst>
              </p:cNvPr>
              <p:cNvSpPr/>
              <p:nvPr/>
            </p:nvSpPr>
            <p:spPr>
              <a:xfrm flipV="1">
                <a:off x="9697264" y="1358718"/>
                <a:ext cx="61375" cy="38071"/>
              </a:xfrm>
              <a:custGeom>
                <a:avLst/>
                <a:gdLst>
                  <a:gd name="connsiteX0" fmla="*/ 55092 w 61375"/>
                  <a:gd name="connsiteY0" fmla="*/ 15894 h 38071"/>
                  <a:gd name="connsiteX1" fmla="*/ 24968 w 61375"/>
                  <a:gd name="connsiteY1" fmla="*/ -1505 h 38071"/>
                  <a:gd name="connsiteX2" fmla="*/ 8839 w 61375"/>
                  <a:gd name="connsiteY2" fmla="*/ -1505 h 38071"/>
                  <a:gd name="connsiteX3" fmla="*/ 203 w 61375"/>
                  <a:gd name="connsiteY3" fmla="*/ 3625 h 38071"/>
                  <a:gd name="connsiteX4" fmla="*/ 203 w 61375"/>
                  <a:gd name="connsiteY4" fmla="*/ 14865 h 38071"/>
                  <a:gd name="connsiteX5" fmla="*/ 30327 w 61375"/>
                  <a:gd name="connsiteY5" fmla="*/ 32251 h 38071"/>
                  <a:gd name="connsiteX6" fmla="*/ 46456 w 61375"/>
                  <a:gd name="connsiteY6" fmla="*/ 32251 h 38071"/>
                  <a:gd name="connsiteX7" fmla="*/ 55092 w 61375"/>
                  <a:gd name="connsiteY7" fmla="*/ 27133 h 38071"/>
                  <a:gd name="connsiteX8" fmla="*/ 55092 w 61375"/>
                  <a:gd name="connsiteY8" fmla="*/ 15894 h 380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5" h="38071">
                    <a:moveTo>
                      <a:pt x="55092" y="15894"/>
                    </a:moveTo>
                    <a:lnTo>
                      <a:pt x="24968" y="-1505"/>
                    </a:lnTo>
                    <a:cubicBezTo>
                      <a:pt x="19989" y="-4375"/>
                      <a:pt x="13830" y="-4375"/>
                      <a:pt x="8839" y="-1505"/>
                    </a:cubicBezTo>
                    <a:lnTo>
                      <a:pt x="203" y="3625"/>
                    </a:lnTo>
                    <a:cubicBezTo>
                      <a:pt x="-4115" y="6115"/>
                      <a:pt x="-4115" y="12363"/>
                      <a:pt x="203" y="14865"/>
                    </a:cubicBezTo>
                    <a:lnTo>
                      <a:pt x="30327" y="32251"/>
                    </a:lnTo>
                    <a:cubicBezTo>
                      <a:pt x="35318" y="35134"/>
                      <a:pt x="41465" y="35134"/>
                      <a:pt x="46456" y="32251"/>
                    </a:cubicBezTo>
                    <a:lnTo>
                      <a:pt x="55092" y="27133"/>
                    </a:lnTo>
                    <a:cubicBezTo>
                      <a:pt x="59423" y="24631"/>
                      <a:pt x="59423" y="18383"/>
                      <a:pt x="55092" y="15894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14" name="Freeform: Shape 1713">
                <a:extLst>
                  <a:ext uri="{FF2B5EF4-FFF2-40B4-BE49-F238E27FC236}">
                    <a16:creationId xmlns:a16="http://schemas.microsoft.com/office/drawing/2014/main" id="{9AC58953-D681-57BA-78E6-A5EF5409A400}"/>
                  </a:ext>
                </a:extLst>
              </p:cNvPr>
              <p:cNvSpPr/>
              <p:nvPr/>
            </p:nvSpPr>
            <p:spPr>
              <a:xfrm flipV="1">
                <a:off x="8739836" y="1956942"/>
                <a:ext cx="87731" cy="55219"/>
              </a:xfrm>
              <a:custGeom>
                <a:avLst/>
                <a:gdLst>
                  <a:gd name="connsiteX0" fmla="*/ 41474 w 87731"/>
                  <a:gd name="connsiteY0" fmla="*/ -3116 h 55219"/>
                  <a:gd name="connsiteX1" fmla="*/ 32191 w 87731"/>
                  <a:gd name="connsiteY1" fmla="*/ -615 h 55219"/>
                  <a:gd name="connsiteX2" fmla="*/ 2066 w 87731"/>
                  <a:gd name="connsiteY2" fmla="*/ 16759 h 55219"/>
                  <a:gd name="connsiteX3" fmla="*/ -2391 w 87731"/>
                  <a:gd name="connsiteY3" fmla="*/ 24493 h 55219"/>
                  <a:gd name="connsiteX4" fmla="*/ 2066 w 87731"/>
                  <a:gd name="connsiteY4" fmla="*/ 32227 h 55219"/>
                  <a:gd name="connsiteX5" fmla="*/ 32191 w 87731"/>
                  <a:gd name="connsiteY5" fmla="*/ 49626 h 55219"/>
                  <a:gd name="connsiteX6" fmla="*/ 41474 w 87731"/>
                  <a:gd name="connsiteY6" fmla="*/ 52103 h 55219"/>
                  <a:gd name="connsiteX7" fmla="*/ 50758 w 87731"/>
                  <a:gd name="connsiteY7" fmla="*/ 49626 h 55219"/>
                  <a:gd name="connsiteX8" fmla="*/ 80883 w 87731"/>
                  <a:gd name="connsiteY8" fmla="*/ 32227 h 55219"/>
                  <a:gd name="connsiteX9" fmla="*/ 85340 w 87731"/>
                  <a:gd name="connsiteY9" fmla="*/ 24493 h 55219"/>
                  <a:gd name="connsiteX10" fmla="*/ 80883 w 87731"/>
                  <a:gd name="connsiteY10" fmla="*/ 16759 h 55219"/>
                  <a:gd name="connsiteX11" fmla="*/ 50758 w 87731"/>
                  <a:gd name="connsiteY11" fmla="*/ -615 h 55219"/>
                  <a:gd name="connsiteX12" fmla="*/ 41474 w 87731"/>
                  <a:gd name="connsiteY12" fmla="*/ -3116 h 55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31" h="55219">
                    <a:moveTo>
                      <a:pt x="41474" y="-3116"/>
                    </a:moveTo>
                    <a:cubicBezTo>
                      <a:pt x="38223" y="-3116"/>
                      <a:pt x="35010" y="-2253"/>
                      <a:pt x="32191" y="-615"/>
                    </a:cubicBezTo>
                    <a:lnTo>
                      <a:pt x="2066" y="16759"/>
                    </a:lnTo>
                    <a:cubicBezTo>
                      <a:pt x="-728" y="18372"/>
                      <a:pt x="-2391" y="21268"/>
                      <a:pt x="-2391" y="24493"/>
                    </a:cubicBezTo>
                    <a:cubicBezTo>
                      <a:pt x="-2391" y="27732"/>
                      <a:pt x="-728" y="30615"/>
                      <a:pt x="2066" y="32227"/>
                    </a:cubicBezTo>
                    <a:lnTo>
                      <a:pt x="32191" y="49626"/>
                    </a:lnTo>
                    <a:cubicBezTo>
                      <a:pt x="35010" y="51252"/>
                      <a:pt x="38223" y="52103"/>
                      <a:pt x="41474" y="52103"/>
                    </a:cubicBezTo>
                    <a:cubicBezTo>
                      <a:pt x="44725" y="52103"/>
                      <a:pt x="47939" y="51252"/>
                      <a:pt x="50758" y="49626"/>
                    </a:cubicBezTo>
                    <a:lnTo>
                      <a:pt x="80883" y="32227"/>
                    </a:lnTo>
                    <a:cubicBezTo>
                      <a:pt x="83677" y="30615"/>
                      <a:pt x="85340" y="27732"/>
                      <a:pt x="85340" y="24493"/>
                    </a:cubicBezTo>
                    <a:cubicBezTo>
                      <a:pt x="85340" y="21268"/>
                      <a:pt x="83677" y="18372"/>
                      <a:pt x="80883" y="16759"/>
                    </a:cubicBezTo>
                    <a:lnTo>
                      <a:pt x="50758" y="-615"/>
                    </a:lnTo>
                    <a:cubicBezTo>
                      <a:pt x="47939" y="-2253"/>
                      <a:pt x="44725" y="-3116"/>
                      <a:pt x="41474" y="-3116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15" name="Freeform: Shape 1714">
                <a:extLst>
                  <a:ext uri="{FF2B5EF4-FFF2-40B4-BE49-F238E27FC236}">
                    <a16:creationId xmlns:a16="http://schemas.microsoft.com/office/drawing/2014/main" id="{A393790F-AA0A-357D-A7DD-4F90756FC220}"/>
                  </a:ext>
                </a:extLst>
              </p:cNvPr>
              <p:cNvSpPr/>
              <p:nvPr/>
            </p:nvSpPr>
            <p:spPr>
              <a:xfrm flipV="1">
                <a:off x="8742278" y="1959377"/>
                <a:ext cx="82851" cy="50339"/>
              </a:xfrm>
              <a:custGeom>
                <a:avLst/>
                <a:gdLst>
                  <a:gd name="connsiteX0" fmla="*/ 77221 w 82851"/>
                  <a:gd name="connsiteY0" fmla="*/ 16435 h 50339"/>
                  <a:gd name="connsiteX1" fmla="*/ 47097 w 82851"/>
                  <a:gd name="connsiteY1" fmla="*/ -964 h 50339"/>
                  <a:gd name="connsiteX2" fmla="*/ 30968 w 82851"/>
                  <a:gd name="connsiteY2" fmla="*/ -964 h 50339"/>
                  <a:gd name="connsiteX3" fmla="*/ 857 w 82851"/>
                  <a:gd name="connsiteY3" fmla="*/ 16435 h 50339"/>
                  <a:gd name="connsiteX4" fmla="*/ 857 w 82851"/>
                  <a:gd name="connsiteY4" fmla="*/ 27675 h 50339"/>
                  <a:gd name="connsiteX5" fmla="*/ 30968 w 82851"/>
                  <a:gd name="connsiteY5" fmla="*/ 45061 h 50339"/>
                  <a:gd name="connsiteX6" fmla="*/ 47097 w 82851"/>
                  <a:gd name="connsiteY6" fmla="*/ 45061 h 50339"/>
                  <a:gd name="connsiteX7" fmla="*/ 77221 w 82851"/>
                  <a:gd name="connsiteY7" fmla="*/ 27675 h 50339"/>
                  <a:gd name="connsiteX8" fmla="*/ 77221 w 82851"/>
                  <a:gd name="connsiteY8" fmla="*/ 16435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77221" y="16435"/>
                    </a:moveTo>
                    <a:lnTo>
                      <a:pt x="47097" y="-964"/>
                    </a:lnTo>
                    <a:cubicBezTo>
                      <a:pt x="42106" y="-3834"/>
                      <a:pt x="35959" y="-3834"/>
                      <a:pt x="30968" y="-964"/>
                    </a:cubicBezTo>
                    <a:lnTo>
                      <a:pt x="857" y="16435"/>
                    </a:lnTo>
                    <a:cubicBezTo>
                      <a:pt x="-3474" y="18924"/>
                      <a:pt x="-3474" y="25173"/>
                      <a:pt x="857" y="27675"/>
                    </a:cubicBezTo>
                    <a:lnTo>
                      <a:pt x="30968" y="45061"/>
                    </a:lnTo>
                    <a:cubicBezTo>
                      <a:pt x="35959" y="47944"/>
                      <a:pt x="42106" y="47944"/>
                      <a:pt x="47097" y="45061"/>
                    </a:cubicBezTo>
                    <a:lnTo>
                      <a:pt x="77221" y="27675"/>
                    </a:lnTo>
                    <a:cubicBezTo>
                      <a:pt x="81540" y="25173"/>
                      <a:pt x="81540" y="18924"/>
                      <a:pt x="77221" y="16435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16" name="Freeform: Shape 1715">
                <a:extLst>
                  <a:ext uri="{FF2B5EF4-FFF2-40B4-BE49-F238E27FC236}">
                    <a16:creationId xmlns:a16="http://schemas.microsoft.com/office/drawing/2014/main" id="{A2704539-566D-F281-032A-07C4FCAA2A2E}"/>
                  </a:ext>
                </a:extLst>
              </p:cNvPr>
              <p:cNvSpPr/>
              <p:nvPr/>
            </p:nvSpPr>
            <p:spPr>
              <a:xfrm flipV="1">
                <a:off x="8791589" y="1927059"/>
                <a:ext cx="87744" cy="55219"/>
              </a:xfrm>
              <a:custGeom>
                <a:avLst/>
                <a:gdLst>
                  <a:gd name="connsiteX0" fmla="*/ 41439 w 87744"/>
                  <a:gd name="connsiteY0" fmla="*/ -3143 h 55219"/>
                  <a:gd name="connsiteX1" fmla="*/ 32155 w 87744"/>
                  <a:gd name="connsiteY1" fmla="*/ -654 h 55219"/>
                  <a:gd name="connsiteX2" fmla="*/ 2031 w 87744"/>
                  <a:gd name="connsiteY2" fmla="*/ 16733 h 55219"/>
                  <a:gd name="connsiteX3" fmla="*/ -2427 w 87744"/>
                  <a:gd name="connsiteY3" fmla="*/ 24467 h 55219"/>
                  <a:gd name="connsiteX4" fmla="*/ 2031 w 87744"/>
                  <a:gd name="connsiteY4" fmla="*/ 32201 h 55219"/>
                  <a:gd name="connsiteX5" fmla="*/ 32155 w 87744"/>
                  <a:gd name="connsiteY5" fmla="*/ 49587 h 55219"/>
                  <a:gd name="connsiteX6" fmla="*/ 41439 w 87744"/>
                  <a:gd name="connsiteY6" fmla="*/ 52076 h 55219"/>
                  <a:gd name="connsiteX7" fmla="*/ 50723 w 87744"/>
                  <a:gd name="connsiteY7" fmla="*/ 49587 h 55219"/>
                  <a:gd name="connsiteX8" fmla="*/ 80847 w 87744"/>
                  <a:gd name="connsiteY8" fmla="*/ 32201 h 55219"/>
                  <a:gd name="connsiteX9" fmla="*/ 85318 w 87744"/>
                  <a:gd name="connsiteY9" fmla="*/ 24467 h 55219"/>
                  <a:gd name="connsiteX10" fmla="*/ 80847 w 87744"/>
                  <a:gd name="connsiteY10" fmla="*/ 16733 h 55219"/>
                  <a:gd name="connsiteX11" fmla="*/ 50723 w 87744"/>
                  <a:gd name="connsiteY11" fmla="*/ -654 h 55219"/>
                  <a:gd name="connsiteX12" fmla="*/ 41439 w 87744"/>
                  <a:gd name="connsiteY12" fmla="*/ -3143 h 55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44" h="55219">
                    <a:moveTo>
                      <a:pt x="41439" y="-3143"/>
                    </a:moveTo>
                    <a:cubicBezTo>
                      <a:pt x="38188" y="-3143"/>
                      <a:pt x="34975" y="-2279"/>
                      <a:pt x="32155" y="-654"/>
                    </a:cubicBezTo>
                    <a:lnTo>
                      <a:pt x="2031" y="16733"/>
                    </a:lnTo>
                    <a:cubicBezTo>
                      <a:pt x="-763" y="18346"/>
                      <a:pt x="-2427" y="21241"/>
                      <a:pt x="-2427" y="24467"/>
                    </a:cubicBezTo>
                    <a:cubicBezTo>
                      <a:pt x="-2427" y="27693"/>
                      <a:pt x="-763" y="30588"/>
                      <a:pt x="2031" y="32201"/>
                    </a:cubicBezTo>
                    <a:lnTo>
                      <a:pt x="32155" y="49587"/>
                    </a:lnTo>
                    <a:cubicBezTo>
                      <a:pt x="34975" y="51213"/>
                      <a:pt x="38188" y="52076"/>
                      <a:pt x="41439" y="52076"/>
                    </a:cubicBezTo>
                    <a:cubicBezTo>
                      <a:pt x="44703" y="52076"/>
                      <a:pt x="47903" y="51213"/>
                      <a:pt x="50723" y="49587"/>
                    </a:cubicBezTo>
                    <a:lnTo>
                      <a:pt x="80847" y="32201"/>
                    </a:lnTo>
                    <a:cubicBezTo>
                      <a:pt x="83641" y="30588"/>
                      <a:pt x="85318" y="27693"/>
                      <a:pt x="85318" y="24467"/>
                    </a:cubicBezTo>
                    <a:cubicBezTo>
                      <a:pt x="85318" y="21241"/>
                      <a:pt x="83641" y="18346"/>
                      <a:pt x="80847" y="16733"/>
                    </a:cubicBezTo>
                    <a:lnTo>
                      <a:pt x="50723" y="-654"/>
                    </a:lnTo>
                    <a:cubicBezTo>
                      <a:pt x="47903" y="-2279"/>
                      <a:pt x="44703" y="-3143"/>
                      <a:pt x="41439" y="-3143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17" name="Freeform: Shape 1716">
                <a:extLst>
                  <a:ext uri="{FF2B5EF4-FFF2-40B4-BE49-F238E27FC236}">
                    <a16:creationId xmlns:a16="http://schemas.microsoft.com/office/drawing/2014/main" id="{9519CFD6-D4E7-CFA2-9044-B4776AB6C4B9}"/>
                  </a:ext>
                </a:extLst>
              </p:cNvPr>
              <p:cNvSpPr/>
              <p:nvPr/>
            </p:nvSpPr>
            <p:spPr>
              <a:xfrm flipV="1">
                <a:off x="8794030" y="1929494"/>
                <a:ext cx="82851" cy="50349"/>
              </a:xfrm>
              <a:custGeom>
                <a:avLst/>
                <a:gdLst>
                  <a:gd name="connsiteX0" fmla="*/ 77186 w 82851"/>
                  <a:gd name="connsiteY0" fmla="*/ 16405 h 50349"/>
                  <a:gd name="connsiteX1" fmla="*/ 47062 w 82851"/>
                  <a:gd name="connsiteY1" fmla="*/ -981 h 50349"/>
                  <a:gd name="connsiteX2" fmla="*/ 30933 w 82851"/>
                  <a:gd name="connsiteY2" fmla="*/ -981 h 50349"/>
                  <a:gd name="connsiteX3" fmla="*/ 821 w 82851"/>
                  <a:gd name="connsiteY3" fmla="*/ 16405 h 50349"/>
                  <a:gd name="connsiteX4" fmla="*/ 821 w 82851"/>
                  <a:gd name="connsiteY4" fmla="*/ 27645 h 50349"/>
                  <a:gd name="connsiteX5" fmla="*/ 30933 w 82851"/>
                  <a:gd name="connsiteY5" fmla="*/ 45044 h 50349"/>
                  <a:gd name="connsiteX6" fmla="*/ 47062 w 82851"/>
                  <a:gd name="connsiteY6" fmla="*/ 45044 h 50349"/>
                  <a:gd name="connsiteX7" fmla="*/ 77186 w 82851"/>
                  <a:gd name="connsiteY7" fmla="*/ 27645 h 50349"/>
                  <a:gd name="connsiteX8" fmla="*/ 77186 w 82851"/>
                  <a:gd name="connsiteY8" fmla="*/ 16405 h 50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49">
                    <a:moveTo>
                      <a:pt x="77186" y="16405"/>
                    </a:moveTo>
                    <a:lnTo>
                      <a:pt x="47062" y="-981"/>
                    </a:lnTo>
                    <a:cubicBezTo>
                      <a:pt x="42071" y="-3864"/>
                      <a:pt x="35924" y="-3864"/>
                      <a:pt x="30933" y="-981"/>
                    </a:cubicBezTo>
                    <a:lnTo>
                      <a:pt x="821" y="16405"/>
                    </a:lnTo>
                    <a:cubicBezTo>
                      <a:pt x="-3509" y="18907"/>
                      <a:pt x="-3509" y="25156"/>
                      <a:pt x="821" y="27645"/>
                    </a:cubicBezTo>
                    <a:lnTo>
                      <a:pt x="30933" y="45044"/>
                    </a:lnTo>
                    <a:cubicBezTo>
                      <a:pt x="35924" y="47927"/>
                      <a:pt x="42071" y="47927"/>
                      <a:pt x="47062" y="45044"/>
                    </a:cubicBezTo>
                    <a:lnTo>
                      <a:pt x="77186" y="27645"/>
                    </a:lnTo>
                    <a:cubicBezTo>
                      <a:pt x="81504" y="25156"/>
                      <a:pt x="81504" y="18907"/>
                      <a:pt x="77186" y="16405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18" name="Freeform: Shape 1717">
                <a:extLst>
                  <a:ext uri="{FF2B5EF4-FFF2-40B4-BE49-F238E27FC236}">
                    <a16:creationId xmlns:a16="http://schemas.microsoft.com/office/drawing/2014/main" id="{E021F1B9-47B1-FB28-C5A0-ABE3B3D20283}"/>
                  </a:ext>
                </a:extLst>
              </p:cNvPr>
              <p:cNvSpPr/>
              <p:nvPr/>
            </p:nvSpPr>
            <p:spPr>
              <a:xfrm flipV="1">
                <a:off x="8843354" y="1897176"/>
                <a:ext cx="87718" cy="55219"/>
              </a:xfrm>
              <a:custGeom>
                <a:avLst/>
                <a:gdLst>
                  <a:gd name="connsiteX0" fmla="*/ 41391 w 87718"/>
                  <a:gd name="connsiteY0" fmla="*/ -3170 h 55219"/>
                  <a:gd name="connsiteX1" fmla="*/ 32120 w 87718"/>
                  <a:gd name="connsiteY1" fmla="*/ -693 h 55219"/>
                  <a:gd name="connsiteX2" fmla="*/ 2008 w 87718"/>
                  <a:gd name="connsiteY2" fmla="*/ 16706 h 55219"/>
                  <a:gd name="connsiteX3" fmla="*/ -2462 w 87718"/>
                  <a:gd name="connsiteY3" fmla="*/ 24440 h 55219"/>
                  <a:gd name="connsiteX4" fmla="*/ 2008 w 87718"/>
                  <a:gd name="connsiteY4" fmla="*/ 32174 h 55219"/>
                  <a:gd name="connsiteX5" fmla="*/ 32120 w 87718"/>
                  <a:gd name="connsiteY5" fmla="*/ 49561 h 55219"/>
                  <a:gd name="connsiteX6" fmla="*/ 41391 w 87718"/>
                  <a:gd name="connsiteY6" fmla="*/ 52050 h 55219"/>
                  <a:gd name="connsiteX7" fmla="*/ 50675 w 87718"/>
                  <a:gd name="connsiteY7" fmla="*/ 49561 h 55219"/>
                  <a:gd name="connsiteX8" fmla="*/ 80799 w 87718"/>
                  <a:gd name="connsiteY8" fmla="*/ 32174 h 55219"/>
                  <a:gd name="connsiteX9" fmla="*/ 85257 w 87718"/>
                  <a:gd name="connsiteY9" fmla="*/ 24440 h 55219"/>
                  <a:gd name="connsiteX10" fmla="*/ 80799 w 87718"/>
                  <a:gd name="connsiteY10" fmla="*/ 16706 h 55219"/>
                  <a:gd name="connsiteX11" fmla="*/ 50675 w 87718"/>
                  <a:gd name="connsiteY11" fmla="*/ -693 h 55219"/>
                  <a:gd name="connsiteX12" fmla="*/ 41391 w 87718"/>
                  <a:gd name="connsiteY12" fmla="*/ -3170 h 55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18" h="55219">
                    <a:moveTo>
                      <a:pt x="41391" y="-3170"/>
                    </a:moveTo>
                    <a:cubicBezTo>
                      <a:pt x="38140" y="-3170"/>
                      <a:pt x="34927" y="-2319"/>
                      <a:pt x="32120" y="-693"/>
                    </a:cubicBezTo>
                    <a:lnTo>
                      <a:pt x="2008" y="16706"/>
                    </a:lnTo>
                    <a:cubicBezTo>
                      <a:pt x="-798" y="18319"/>
                      <a:pt x="-2462" y="21202"/>
                      <a:pt x="-2462" y="24440"/>
                    </a:cubicBezTo>
                    <a:cubicBezTo>
                      <a:pt x="-2462" y="27666"/>
                      <a:pt x="-798" y="30562"/>
                      <a:pt x="2008" y="32174"/>
                    </a:cubicBezTo>
                    <a:lnTo>
                      <a:pt x="32120" y="49561"/>
                    </a:lnTo>
                    <a:cubicBezTo>
                      <a:pt x="34927" y="51186"/>
                      <a:pt x="38140" y="52050"/>
                      <a:pt x="41391" y="52050"/>
                    </a:cubicBezTo>
                    <a:cubicBezTo>
                      <a:pt x="44642" y="52050"/>
                      <a:pt x="47868" y="51186"/>
                      <a:pt x="50675" y="49561"/>
                    </a:cubicBezTo>
                    <a:lnTo>
                      <a:pt x="80799" y="32174"/>
                    </a:lnTo>
                    <a:cubicBezTo>
                      <a:pt x="83593" y="30562"/>
                      <a:pt x="85257" y="27666"/>
                      <a:pt x="85257" y="24440"/>
                    </a:cubicBezTo>
                    <a:cubicBezTo>
                      <a:pt x="85257" y="21202"/>
                      <a:pt x="83593" y="18319"/>
                      <a:pt x="80799" y="16706"/>
                    </a:cubicBezTo>
                    <a:lnTo>
                      <a:pt x="50675" y="-693"/>
                    </a:lnTo>
                    <a:cubicBezTo>
                      <a:pt x="47868" y="-2319"/>
                      <a:pt x="44642" y="-3170"/>
                      <a:pt x="41391" y="-3170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19" name="Freeform: Shape 1718">
                <a:extLst>
                  <a:ext uri="{FF2B5EF4-FFF2-40B4-BE49-F238E27FC236}">
                    <a16:creationId xmlns:a16="http://schemas.microsoft.com/office/drawing/2014/main" id="{8C00540E-F8EC-BF5C-AAA8-E14A9D297914}"/>
                  </a:ext>
                </a:extLst>
              </p:cNvPr>
              <p:cNvSpPr/>
              <p:nvPr/>
            </p:nvSpPr>
            <p:spPr>
              <a:xfrm flipV="1">
                <a:off x="8845783" y="1899624"/>
                <a:ext cx="82861" cy="50336"/>
              </a:xfrm>
              <a:custGeom>
                <a:avLst/>
                <a:gdLst>
                  <a:gd name="connsiteX0" fmla="*/ 77151 w 82861"/>
                  <a:gd name="connsiteY0" fmla="*/ 16379 h 50336"/>
                  <a:gd name="connsiteX1" fmla="*/ 47026 w 82861"/>
                  <a:gd name="connsiteY1" fmla="*/ -1008 h 50336"/>
                  <a:gd name="connsiteX2" fmla="*/ 30898 w 82861"/>
                  <a:gd name="connsiteY2" fmla="*/ -1008 h 50336"/>
                  <a:gd name="connsiteX3" fmla="*/ 786 w 82861"/>
                  <a:gd name="connsiteY3" fmla="*/ 16379 h 50336"/>
                  <a:gd name="connsiteX4" fmla="*/ 786 w 82861"/>
                  <a:gd name="connsiteY4" fmla="*/ 27618 h 50336"/>
                  <a:gd name="connsiteX5" fmla="*/ 30898 w 82861"/>
                  <a:gd name="connsiteY5" fmla="*/ 45005 h 50336"/>
                  <a:gd name="connsiteX6" fmla="*/ 47026 w 82861"/>
                  <a:gd name="connsiteY6" fmla="*/ 45005 h 50336"/>
                  <a:gd name="connsiteX7" fmla="*/ 77151 w 82861"/>
                  <a:gd name="connsiteY7" fmla="*/ 27618 h 50336"/>
                  <a:gd name="connsiteX8" fmla="*/ 77151 w 82861"/>
                  <a:gd name="connsiteY8" fmla="*/ 16379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77151" y="16379"/>
                    </a:moveTo>
                    <a:lnTo>
                      <a:pt x="47026" y="-1008"/>
                    </a:lnTo>
                    <a:cubicBezTo>
                      <a:pt x="42035" y="-3890"/>
                      <a:pt x="35889" y="-3890"/>
                      <a:pt x="30898" y="-1008"/>
                    </a:cubicBezTo>
                    <a:lnTo>
                      <a:pt x="786" y="16379"/>
                    </a:lnTo>
                    <a:cubicBezTo>
                      <a:pt x="-3545" y="18881"/>
                      <a:pt x="-3545" y="25129"/>
                      <a:pt x="786" y="27618"/>
                    </a:cubicBezTo>
                    <a:lnTo>
                      <a:pt x="30898" y="45005"/>
                    </a:lnTo>
                    <a:cubicBezTo>
                      <a:pt x="35889" y="47887"/>
                      <a:pt x="42035" y="47887"/>
                      <a:pt x="47026" y="45005"/>
                    </a:cubicBezTo>
                    <a:lnTo>
                      <a:pt x="77151" y="27618"/>
                    </a:lnTo>
                    <a:cubicBezTo>
                      <a:pt x="81482" y="25129"/>
                      <a:pt x="81482" y="18881"/>
                      <a:pt x="77151" y="16379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20" name="Freeform: Shape 1719">
                <a:extLst>
                  <a:ext uri="{FF2B5EF4-FFF2-40B4-BE49-F238E27FC236}">
                    <a16:creationId xmlns:a16="http://schemas.microsoft.com/office/drawing/2014/main" id="{53A4A3A0-7810-B682-D1AB-CFAA5A90CD29}"/>
                  </a:ext>
                </a:extLst>
              </p:cNvPr>
              <p:cNvSpPr/>
              <p:nvPr/>
            </p:nvSpPr>
            <p:spPr>
              <a:xfrm flipV="1">
                <a:off x="8895094" y="1867293"/>
                <a:ext cx="87744" cy="55232"/>
              </a:xfrm>
              <a:custGeom>
                <a:avLst/>
                <a:gdLst>
                  <a:gd name="connsiteX0" fmla="*/ 41381 w 87744"/>
                  <a:gd name="connsiteY0" fmla="*/ -3196 h 55232"/>
                  <a:gd name="connsiteX1" fmla="*/ 32097 w 87744"/>
                  <a:gd name="connsiteY1" fmla="*/ -695 h 55232"/>
                  <a:gd name="connsiteX2" fmla="*/ 1973 w 87744"/>
                  <a:gd name="connsiteY2" fmla="*/ 16679 h 55232"/>
                  <a:gd name="connsiteX3" fmla="*/ -2497 w 87744"/>
                  <a:gd name="connsiteY3" fmla="*/ 24426 h 55232"/>
                  <a:gd name="connsiteX4" fmla="*/ 1973 w 87744"/>
                  <a:gd name="connsiteY4" fmla="*/ 32160 h 55232"/>
                  <a:gd name="connsiteX5" fmla="*/ 32097 w 87744"/>
                  <a:gd name="connsiteY5" fmla="*/ 49547 h 55232"/>
                  <a:gd name="connsiteX6" fmla="*/ 41381 w 87744"/>
                  <a:gd name="connsiteY6" fmla="*/ 52036 h 55232"/>
                  <a:gd name="connsiteX7" fmla="*/ 50665 w 87744"/>
                  <a:gd name="connsiteY7" fmla="*/ 49547 h 55232"/>
                  <a:gd name="connsiteX8" fmla="*/ 80777 w 87744"/>
                  <a:gd name="connsiteY8" fmla="*/ 32160 h 55232"/>
                  <a:gd name="connsiteX9" fmla="*/ 85247 w 87744"/>
                  <a:gd name="connsiteY9" fmla="*/ 24426 h 55232"/>
                  <a:gd name="connsiteX10" fmla="*/ 80789 w 87744"/>
                  <a:gd name="connsiteY10" fmla="*/ 16679 h 55232"/>
                  <a:gd name="connsiteX11" fmla="*/ 50665 w 87744"/>
                  <a:gd name="connsiteY11" fmla="*/ -695 h 55232"/>
                  <a:gd name="connsiteX12" fmla="*/ 41381 w 87744"/>
                  <a:gd name="connsiteY12" fmla="*/ -3196 h 55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44" h="55232">
                    <a:moveTo>
                      <a:pt x="41381" y="-3196"/>
                    </a:moveTo>
                    <a:cubicBezTo>
                      <a:pt x="38130" y="-3196"/>
                      <a:pt x="34904" y="-2333"/>
                      <a:pt x="32097" y="-695"/>
                    </a:cubicBezTo>
                    <a:lnTo>
                      <a:pt x="1973" y="16679"/>
                    </a:lnTo>
                    <a:cubicBezTo>
                      <a:pt x="-821" y="18305"/>
                      <a:pt x="-2497" y="21200"/>
                      <a:pt x="-2497" y="24426"/>
                    </a:cubicBezTo>
                    <a:cubicBezTo>
                      <a:pt x="-2497" y="27652"/>
                      <a:pt x="-821" y="30548"/>
                      <a:pt x="1973" y="32160"/>
                    </a:cubicBezTo>
                    <a:lnTo>
                      <a:pt x="32097" y="49547"/>
                    </a:lnTo>
                    <a:cubicBezTo>
                      <a:pt x="34904" y="51172"/>
                      <a:pt x="38130" y="52036"/>
                      <a:pt x="41381" y="52036"/>
                    </a:cubicBezTo>
                    <a:cubicBezTo>
                      <a:pt x="44632" y="52036"/>
                      <a:pt x="47845" y="51172"/>
                      <a:pt x="50665" y="49547"/>
                    </a:cubicBezTo>
                    <a:lnTo>
                      <a:pt x="80777" y="32160"/>
                    </a:lnTo>
                    <a:cubicBezTo>
                      <a:pt x="83583" y="30548"/>
                      <a:pt x="85247" y="27652"/>
                      <a:pt x="85247" y="24426"/>
                    </a:cubicBezTo>
                    <a:cubicBezTo>
                      <a:pt x="85247" y="21200"/>
                      <a:pt x="83583" y="18305"/>
                      <a:pt x="80789" y="16679"/>
                    </a:cubicBezTo>
                    <a:lnTo>
                      <a:pt x="50665" y="-695"/>
                    </a:lnTo>
                    <a:cubicBezTo>
                      <a:pt x="47845" y="-2333"/>
                      <a:pt x="44632" y="-3196"/>
                      <a:pt x="41381" y="-3196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21" name="Freeform: Shape 1720">
                <a:extLst>
                  <a:ext uri="{FF2B5EF4-FFF2-40B4-BE49-F238E27FC236}">
                    <a16:creationId xmlns:a16="http://schemas.microsoft.com/office/drawing/2014/main" id="{C06865D4-6F6B-3765-98BF-6139843AB9C9}"/>
                  </a:ext>
                </a:extLst>
              </p:cNvPr>
              <p:cNvSpPr/>
              <p:nvPr/>
            </p:nvSpPr>
            <p:spPr>
              <a:xfrm flipV="1">
                <a:off x="8897535" y="1869741"/>
                <a:ext cx="82861" cy="50336"/>
              </a:xfrm>
              <a:custGeom>
                <a:avLst/>
                <a:gdLst>
                  <a:gd name="connsiteX0" fmla="*/ 77116 w 82861"/>
                  <a:gd name="connsiteY0" fmla="*/ 16352 h 50336"/>
                  <a:gd name="connsiteX1" fmla="*/ 47004 w 82861"/>
                  <a:gd name="connsiteY1" fmla="*/ -1034 h 50336"/>
                  <a:gd name="connsiteX2" fmla="*/ 30875 w 82861"/>
                  <a:gd name="connsiteY2" fmla="*/ -1034 h 50336"/>
                  <a:gd name="connsiteX3" fmla="*/ 751 w 82861"/>
                  <a:gd name="connsiteY3" fmla="*/ 16352 h 50336"/>
                  <a:gd name="connsiteX4" fmla="*/ 751 w 82861"/>
                  <a:gd name="connsiteY4" fmla="*/ 27592 h 50336"/>
                  <a:gd name="connsiteX5" fmla="*/ 30875 w 82861"/>
                  <a:gd name="connsiteY5" fmla="*/ 44978 h 50336"/>
                  <a:gd name="connsiteX6" fmla="*/ 47004 w 82861"/>
                  <a:gd name="connsiteY6" fmla="*/ 44978 h 50336"/>
                  <a:gd name="connsiteX7" fmla="*/ 77116 w 82861"/>
                  <a:gd name="connsiteY7" fmla="*/ 27592 h 50336"/>
                  <a:gd name="connsiteX8" fmla="*/ 77116 w 82861"/>
                  <a:gd name="connsiteY8" fmla="*/ 16352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77116" y="16352"/>
                    </a:moveTo>
                    <a:lnTo>
                      <a:pt x="47004" y="-1034"/>
                    </a:lnTo>
                    <a:cubicBezTo>
                      <a:pt x="42013" y="-3917"/>
                      <a:pt x="35866" y="-3917"/>
                      <a:pt x="30875" y="-1034"/>
                    </a:cubicBezTo>
                    <a:lnTo>
                      <a:pt x="751" y="16352"/>
                    </a:lnTo>
                    <a:cubicBezTo>
                      <a:pt x="-3580" y="18854"/>
                      <a:pt x="-3580" y="25089"/>
                      <a:pt x="751" y="27592"/>
                    </a:cubicBezTo>
                    <a:lnTo>
                      <a:pt x="30875" y="44978"/>
                    </a:lnTo>
                    <a:cubicBezTo>
                      <a:pt x="35866" y="47861"/>
                      <a:pt x="42013" y="47861"/>
                      <a:pt x="47004" y="44978"/>
                    </a:cubicBezTo>
                    <a:lnTo>
                      <a:pt x="77116" y="27592"/>
                    </a:lnTo>
                    <a:cubicBezTo>
                      <a:pt x="81446" y="25089"/>
                      <a:pt x="81446" y="18854"/>
                      <a:pt x="77116" y="16352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22" name="Freeform: Shape 1721">
                <a:extLst>
                  <a:ext uri="{FF2B5EF4-FFF2-40B4-BE49-F238E27FC236}">
                    <a16:creationId xmlns:a16="http://schemas.microsoft.com/office/drawing/2014/main" id="{8C3C236A-76BC-AE19-FC16-9DA59D2A4DB2}"/>
                  </a:ext>
                </a:extLst>
              </p:cNvPr>
              <p:cNvSpPr/>
              <p:nvPr/>
            </p:nvSpPr>
            <p:spPr>
              <a:xfrm flipV="1">
                <a:off x="8946859" y="1837422"/>
                <a:ext cx="87731" cy="55219"/>
              </a:xfrm>
              <a:custGeom>
                <a:avLst/>
                <a:gdLst>
                  <a:gd name="connsiteX0" fmla="*/ 41320 w 87731"/>
                  <a:gd name="connsiteY0" fmla="*/ -3223 h 55219"/>
                  <a:gd name="connsiteX1" fmla="*/ 32037 w 87731"/>
                  <a:gd name="connsiteY1" fmla="*/ -721 h 55219"/>
                  <a:gd name="connsiteX2" fmla="*/ 1938 w 87731"/>
                  <a:gd name="connsiteY2" fmla="*/ 16652 h 55219"/>
                  <a:gd name="connsiteX3" fmla="*/ -2533 w 87731"/>
                  <a:gd name="connsiteY3" fmla="*/ 24387 h 55219"/>
                  <a:gd name="connsiteX4" fmla="*/ 1938 w 87731"/>
                  <a:gd name="connsiteY4" fmla="*/ 32121 h 55219"/>
                  <a:gd name="connsiteX5" fmla="*/ 32049 w 87731"/>
                  <a:gd name="connsiteY5" fmla="*/ 49520 h 55219"/>
                  <a:gd name="connsiteX6" fmla="*/ 41320 w 87731"/>
                  <a:gd name="connsiteY6" fmla="*/ 51996 h 55219"/>
                  <a:gd name="connsiteX7" fmla="*/ 50604 w 87731"/>
                  <a:gd name="connsiteY7" fmla="*/ 49520 h 55219"/>
                  <a:gd name="connsiteX8" fmla="*/ 80729 w 87731"/>
                  <a:gd name="connsiteY8" fmla="*/ 32121 h 55219"/>
                  <a:gd name="connsiteX9" fmla="*/ 85199 w 87731"/>
                  <a:gd name="connsiteY9" fmla="*/ 24387 h 55219"/>
                  <a:gd name="connsiteX10" fmla="*/ 80729 w 87731"/>
                  <a:gd name="connsiteY10" fmla="*/ 16652 h 55219"/>
                  <a:gd name="connsiteX11" fmla="*/ 50604 w 87731"/>
                  <a:gd name="connsiteY11" fmla="*/ -734 h 55219"/>
                  <a:gd name="connsiteX12" fmla="*/ 41320 w 87731"/>
                  <a:gd name="connsiteY12" fmla="*/ -3223 h 55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31" h="55219">
                    <a:moveTo>
                      <a:pt x="41320" y="-3223"/>
                    </a:moveTo>
                    <a:cubicBezTo>
                      <a:pt x="38069" y="-3223"/>
                      <a:pt x="34869" y="-2360"/>
                      <a:pt x="32037" y="-721"/>
                    </a:cubicBezTo>
                    <a:lnTo>
                      <a:pt x="1938" y="16652"/>
                    </a:lnTo>
                    <a:cubicBezTo>
                      <a:pt x="-869" y="18278"/>
                      <a:pt x="-2533" y="21161"/>
                      <a:pt x="-2533" y="24387"/>
                    </a:cubicBezTo>
                    <a:cubicBezTo>
                      <a:pt x="-2533" y="27625"/>
                      <a:pt x="-869" y="30508"/>
                      <a:pt x="1938" y="32121"/>
                    </a:cubicBezTo>
                    <a:lnTo>
                      <a:pt x="32049" y="49520"/>
                    </a:lnTo>
                    <a:cubicBezTo>
                      <a:pt x="34869" y="51146"/>
                      <a:pt x="38069" y="51996"/>
                      <a:pt x="41320" y="51996"/>
                    </a:cubicBezTo>
                    <a:cubicBezTo>
                      <a:pt x="44584" y="51996"/>
                      <a:pt x="47797" y="51146"/>
                      <a:pt x="50604" y="49520"/>
                    </a:cubicBezTo>
                    <a:lnTo>
                      <a:pt x="80729" y="32121"/>
                    </a:lnTo>
                    <a:cubicBezTo>
                      <a:pt x="83523" y="30508"/>
                      <a:pt x="85199" y="27625"/>
                      <a:pt x="85199" y="24387"/>
                    </a:cubicBezTo>
                    <a:cubicBezTo>
                      <a:pt x="85199" y="21161"/>
                      <a:pt x="83523" y="18278"/>
                      <a:pt x="80729" y="16652"/>
                    </a:cubicBezTo>
                    <a:lnTo>
                      <a:pt x="50604" y="-734"/>
                    </a:lnTo>
                    <a:cubicBezTo>
                      <a:pt x="47797" y="-2360"/>
                      <a:pt x="44584" y="-3223"/>
                      <a:pt x="41320" y="-3223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23" name="Freeform: Shape 1722">
                <a:extLst>
                  <a:ext uri="{FF2B5EF4-FFF2-40B4-BE49-F238E27FC236}">
                    <a16:creationId xmlns:a16="http://schemas.microsoft.com/office/drawing/2014/main" id="{5878B84E-E049-A5F0-A8F4-75557F4220E2}"/>
                  </a:ext>
                </a:extLst>
              </p:cNvPr>
              <p:cNvSpPr/>
              <p:nvPr/>
            </p:nvSpPr>
            <p:spPr>
              <a:xfrm flipV="1">
                <a:off x="8949297" y="1839858"/>
                <a:ext cx="82851" cy="50336"/>
              </a:xfrm>
              <a:custGeom>
                <a:avLst/>
                <a:gdLst>
                  <a:gd name="connsiteX0" fmla="*/ 77071 w 82851"/>
                  <a:gd name="connsiteY0" fmla="*/ 16325 h 50336"/>
                  <a:gd name="connsiteX1" fmla="*/ 46959 w 82851"/>
                  <a:gd name="connsiteY1" fmla="*/ -1061 h 50336"/>
                  <a:gd name="connsiteX2" fmla="*/ 30830 w 82851"/>
                  <a:gd name="connsiteY2" fmla="*/ -1061 h 50336"/>
                  <a:gd name="connsiteX3" fmla="*/ 706 w 82851"/>
                  <a:gd name="connsiteY3" fmla="*/ 16325 h 50336"/>
                  <a:gd name="connsiteX4" fmla="*/ 706 w 82851"/>
                  <a:gd name="connsiteY4" fmla="*/ 27565 h 50336"/>
                  <a:gd name="connsiteX5" fmla="*/ 30830 w 82851"/>
                  <a:gd name="connsiteY5" fmla="*/ 44951 h 50336"/>
                  <a:gd name="connsiteX6" fmla="*/ 46959 w 82851"/>
                  <a:gd name="connsiteY6" fmla="*/ 44951 h 50336"/>
                  <a:gd name="connsiteX7" fmla="*/ 77071 w 82851"/>
                  <a:gd name="connsiteY7" fmla="*/ 27565 h 50336"/>
                  <a:gd name="connsiteX8" fmla="*/ 77071 w 82851"/>
                  <a:gd name="connsiteY8" fmla="*/ 16325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7071" y="16325"/>
                    </a:moveTo>
                    <a:lnTo>
                      <a:pt x="46959" y="-1061"/>
                    </a:lnTo>
                    <a:cubicBezTo>
                      <a:pt x="41968" y="-3944"/>
                      <a:pt x="35821" y="-3944"/>
                      <a:pt x="30830" y="-1061"/>
                    </a:cubicBezTo>
                    <a:lnTo>
                      <a:pt x="706" y="16325"/>
                    </a:lnTo>
                    <a:cubicBezTo>
                      <a:pt x="-3612" y="18814"/>
                      <a:pt x="-3612" y="25063"/>
                      <a:pt x="706" y="27565"/>
                    </a:cubicBezTo>
                    <a:lnTo>
                      <a:pt x="30830" y="44951"/>
                    </a:lnTo>
                    <a:cubicBezTo>
                      <a:pt x="35821" y="47834"/>
                      <a:pt x="41968" y="47834"/>
                      <a:pt x="46959" y="44951"/>
                    </a:cubicBezTo>
                    <a:lnTo>
                      <a:pt x="77071" y="27565"/>
                    </a:lnTo>
                    <a:cubicBezTo>
                      <a:pt x="81402" y="25063"/>
                      <a:pt x="81402" y="18814"/>
                      <a:pt x="77071" y="16325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24" name="Freeform: Shape 1723">
                <a:extLst>
                  <a:ext uri="{FF2B5EF4-FFF2-40B4-BE49-F238E27FC236}">
                    <a16:creationId xmlns:a16="http://schemas.microsoft.com/office/drawing/2014/main" id="{0E708D71-5D6C-852A-5C64-980DDCAB9487}"/>
                  </a:ext>
                </a:extLst>
              </p:cNvPr>
              <p:cNvSpPr/>
              <p:nvPr/>
            </p:nvSpPr>
            <p:spPr>
              <a:xfrm flipV="1">
                <a:off x="8998611" y="1807539"/>
                <a:ext cx="87731" cy="55219"/>
              </a:xfrm>
              <a:custGeom>
                <a:avLst/>
                <a:gdLst>
                  <a:gd name="connsiteX0" fmla="*/ 41298 w 87731"/>
                  <a:gd name="connsiteY0" fmla="*/ -3250 h 55219"/>
                  <a:gd name="connsiteX1" fmla="*/ 32014 w 87731"/>
                  <a:gd name="connsiteY1" fmla="*/ -761 h 55219"/>
                  <a:gd name="connsiteX2" fmla="*/ 1902 w 87731"/>
                  <a:gd name="connsiteY2" fmla="*/ 16626 h 55219"/>
                  <a:gd name="connsiteX3" fmla="*/ -2568 w 87731"/>
                  <a:gd name="connsiteY3" fmla="*/ 24360 h 55219"/>
                  <a:gd name="connsiteX4" fmla="*/ 1902 w 87731"/>
                  <a:gd name="connsiteY4" fmla="*/ 32094 h 55219"/>
                  <a:gd name="connsiteX5" fmla="*/ 32014 w 87731"/>
                  <a:gd name="connsiteY5" fmla="*/ 49481 h 55219"/>
                  <a:gd name="connsiteX6" fmla="*/ 41298 w 87731"/>
                  <a:gd name="connsiteY6" fmla="*/ 51970 h 55219"/>
                  <a:gd name="connsiteX7" fmla="*/ 50581 w 87731"/>
                  <a:gd name="connsiteY7" fmla="*/ 49481 h 55219"/>
                  <a:gd name="connsiteX8" fmla="*/ 80693 w 87731"/>
                  <a:gd name="connsiteY8" fmla="*/ 32094 h 55219"/>
                  <a:gd name="connsiteX9" fmla="*/ 85164 w 87731"/>
                  <a:gd name="connsiteY9" fmla="*/ 24360 h 55219"/>
                  <a:gd name="connsiteX10" fmla="*/ 80693 w 87731"/>
                  <a:gd name="connsiteY10" fmla="*/ 16626 h 55219"/>
                  <a:gd name="connsiteX11" fmla="*/ 50581 w 87731"/>
                  <a:gd name="connsiteY11" fmla="*/ -761 h 55219"/>
                  <a:gd name="connsiteX12" fmla="*/ 41298 w 87731"/>
                  <a:gd name="connsiteY12" fmla="*/ -3250 h 55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31" h="55219">
                    <a:moveTo>
                      <a:pt x="41298" y="-3250"/>
                    </a:moveTo>
                    <a:cubicBezTo>
                      <a:pt x="38047" y="-3250"/>
                      <a:pt x="34821" y="-2386"/>
                      <a:pt x="32014" y="-761"/>
                    </a:cubicBezTo>
                    <a:lnTo>
                      <a:pt x="1902" y="16626"/>
                    </a:lnTo>
                    <a:cubicBezTo>
                      <a:pt x="-904" y="18239"/>
                      <a:pt x="-2568" y="21134"/>
                      <a:pt x="-2568" y="24360"/>
                    </a:cubicBezTo>
                    <a:cubicBezTo>
                      <a:pt x="-2568" y="27586"/>
                      <a:pt x="-904" y="30482"/>
                      <a:pt x="1902" y="32094"/>
                    </a:cubicBezTo>
                    <a:lnTo>
                      <a:pt x="32014" y="49481"/>
                    </a:lnTo>
                    <a:cubicBezTo>
                      <a:pt x="34821" y="51106"/>
                      <a:pt x="38047" y="51970"/>
                      <a:pt x="41298" y="51970"/>
                    </a:cubicBezTo>
                    <a:cubicBezTo>
                      <a:pt x="44549" y="51970"/>
                      <a:pt x="47775" y="51106"/>
                      <a:pt x="50581" y="49481"/>
                    </a:cubicBezTo>
                    <a:lnTo>
                      <a:pt x="80693" y="32094"/>
                    </a:lnTo>
                    <a:cubicBezTo>
                      <a:pt x="83500" y="30482"/>
                      <a:pt x="85164" y="27586"/>
                      <a:pt x="85164" y="24360"/>
                    </a:cubicBezTo>
                    <a:cubicBezTo>
                      <a:pt x="85164" y="21134"/>
                      <a:pt x="83500" y="18239"/>
                      <a:pt x="80693" y="16626"/>
                    </a:cubicBezTo>
                    <a:lnTo>
                      <a:pt x="50581" y="-761"/>
                    </a:lnTo>
                    <a:cubicBezTo>
                      <a:pt x="47775" y="-2386"/>
                      <a:pt x="44549" y="-3250"/>
                      <a:pt x="41298" y="-3250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25" name="Freeform: Shape 1724">
                <a:extLst>
                  <a:ext uri="{FF2B5EF4-FFF2-40B4-BE49-F238E27FC236}">
                    <a16:creationId xmlns:a16="http://schemas.microsoft.com/office/drawing/2014/main" id="{0A133F18-62FB-E527-997E-4B4AC43F71D6}"/>
                  </a:ext>
                </a:extLst>
              </p:cNvPr>
              <p:cNvSpPr/>
              <p:nvPr/>
            </p:nvSpPr>
            <p:spPr>
              <a:xfrm flipV="1">
                <a:off x="9001050" y="1809975"/>
                <a:ext cx="82851" cy="50339"/>
              </a:xfrm>
              <a:custGeom>
                <a:avLst/>
                <a:gdLst>
                  <a:gd name="connsiteX0" fmla="*/ 77035 w 82851"/>
                  <a:gd name="connsiteY0" fmla="*/ 16302 h 50339"/>
                  <a:gd name="connsiteX1" fmla="*/ 46924 w 82851"/>
                  <a:gd name="connsiteY1" fmla="*/ -1097 h 50339"/>
                  <a:gd name="connsiteX2" fmla="*/ 30795 w 82851"/>
                  <a:gd name="connsiteY2" fmla="*/ -1097 h 50339"/>
                  <a:gd name="connsiteX3" fmla="*/ 670 w 82851"/>
                  <a:gd name="connsiteY3" fmla="*/ 16302 h 50339"/>
                  <a:gd name="connsiteX4" fmla="*/ 670 w 82851"/>
                  <a:gd name="connsiteY4" fmla="*/ 27541 h 50339"/>
                  <a:gd name="connsiteX5" fmla="*/ 30795 w 82851"/>
                  <a:gd name="connsiteY5" fmla="*/ 44928 h 50339"/>
                  <a:gd name="connsiteX6" fmla="*/ 46924 w 82851"/>
                  <a:gd name="connsiteY6" fmla="*/ 44928 h 50339"/>
                  <a:gd name="connsiteX7" fmla="*/ 77035 w 82851"/>
                  <a:gd name="connsiteY7" fmla="*/ 27541 h 50339"/>
                  <a:gd name="connsiteX8" fmla="*/ 77035 w 82851"/>
                  <a:gd name="connsiteY8" fmla="*/ 16302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77035" y="16302"/>
                    </a:moveTo>
                    <a:lnTo>
                      <a:pt x="46924" y="-1097"/>
                    </a:lnTo>
                    <a:cubicBezTo>
                      <a:pt x="41933" y="-3967"/>
                      <a:pt x="35786" y="-3967"/>
                      <a:pt x="30795" y="-1097"/>
                    </a:cubicBezTo>
                    <a:lnTo>
                      <a:pt x="670" y="16302"/>
                    </a:lnTo>
                    <a:cubicBezTo>
                      <a:pt x="-3647" y="18791"/>
                      <a:pt x="-3647" y="25039"/>
                      <a:pt x="670" y="27541"/>
                    </a:cubicBezTo>
                    <a:lnTo>
                      <a:pt x="30795" y="44928"/>
                    </a:lnTo>
                    <a:cubicBezTo>
                      <a:pt x="35786" y="47810"/>
                      <a:pt x="41933" y="47810"/>
                      <a:pt x="46924" y="44928"/>
                    </a:cubicBezTo>
                    <a:lnTo>
                      <a:pt x="77035" y="27541"/>
                    </a:lnTo>
                    <a:cubicBezTo>
                      <a:pt x="81366" y="25039"/>
                      <a:pt x="81366" y="18791"/>
                      <a:pt x="77035" y="16302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26" name="Freeform: Shape 1725">
                <a:extLst>
                  <a:ext uri="{FF2B5EF4-FFF2-40B4-BE49-F238E27FC236}">
                    <a16:creationId xmlns:a16="http://schemas.microsoft.com/office/drawing/2014/main" id="{7BF37D4A-D1A0-2459-28F3-EBF728E6882D}"/>
                  </a:ext>
                </a:extLst>
              </p:cNvPr>
              <p:cNvSpPr/>
              <p:nvPr/>
            </p:nvSpPr>
            <p:spPr>
              <a:xfrm flipV="1">
                <a:off x="9050364" y="1777656"/>
                <a:ext cx="87731" cy="55219"/>
              </a:xfrm>
              <a:custGeom>
                <a:avLst/>
                <a:gdLst>
                  <a:gd name="connsiteX0" fmla="*/ 41263 w 87731"/>
                  <a:gd name="connsiteY0" fmla="*/ -3276 h 55219"/>
                  <a:gd name="connsiteX1" fmla="*/ 31991 w 87731"/>
                  <a:gd name="connsiteY1" fmla="*/ -800 h 55219"/>
                  <a:gd name="connsiteX2" fmla="*/ 1867 w 87731"/>
                  <a:gd name="connsiteY2" fmla="*/ 16599 h 55219"/>
                  <a:gd name="connsiteX3" fmla="*/ -2603 w 87731"/>
                  <a:gd name="connsiteY3" fmla="*/ 24333 h 55219"/>
                  <a:gd name="connsiteX4" fmla="*/ 1854 w 87731"/>
                  <a:gd name="connsiteY4" fmla="*/ 32068 h 55219"/>
                  <a:gd name="connsiteX5" fmla="*/ 31991 w 87731"/>
                  <a:gd name="connsiteY5" fmla="*/ 49454 h 55219"/>
                  <a:gd name="connsiteX6" fmla="*/ 41263 w 87731"/>
                  <a:gd name="connsiteY6" fmla="*/ 51943 h 55219"/>
                  <a:gd name="connsiteX7" fmla="*/ 50546 w 87731"/>
                  <a:gd name="connsiteY7" fmla="*/ 49454 h 55219"/>
                  <a:gd name="connsiteX8" fmla="*/ 80658 w 87731"/>
                  <a:gd name="connsiteY8" fmla="*/ 32068 h 55219"/>
                  <a:gd name="connsiteX9" fmla="*/ 85128 w 87731"/>
                  <a:gd name="connsiteY9" fmla="*/ 24333 h 55219"/>
                  <a:gd name="connsiteX10" fmla="*/ 80671 w 87731"/>
                  <a:gd name="connsiteY10" fmla="*/ 16599 h 55219"/>
                  <a:gd name="connsiteX11" fmla="*/ 50546 w 87731"/>
                  <a:gd name="connsiteY11" fmla="*/ -800 h 55219"/>
                  <a:gd name="connsiteX12" fmla="*/ 41263 w 87731"/>
                  <a:gd name="connsiteY12" fmla="*/ -3276 h 55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31" h="55219">
                    <a:moveTo>
                      <a:pt x="41263" y="-3276"/>
                    </a:moveTo>
                    <a:cubicBezTo>
                      <a:pt x="37999" y="-3276"/>
                      <a:pt x="34798" y="-2426"/>
                      <a:pt x="31991" y="-800"/>
                    </a:cubicBezTo>
                    <a:lnTo>
                      <a:pt x="1867" y="16599"/>
                    </a:lnTo>
                    <a:cubicBezTo>
                      <a:pt x="-927" y="18212"/>
                      <a:pt x="-2603" y="21108"/>
                      <a:pt x="-2603" y="24333"/>
                    </a:cubicBezTo>
                    <a:cubicBezTo>
                      <a:pt x="-2603" y="27559"/>
                      <a:pt x="-927" y="30455"/>
                      <a:pt x="1854" y="32068"/>
                    </a:cubicBezTo>
                    <a:lnTo>
                      <a:pt x="31991" y="49454"/>
                    </a:lnTo>
                    <a:cubicBezTo>
                      <a:pt x="34798" y="51080"/>
                      <a:pt x="37999" y="51943"/>
                      <a:pt x="41263" y="51943"/>
                    </a:cubicBezTo>
                    <a:cubicBezTo>
                      <a:pt x="44513" y="51943"/>
                      <a:pt x="47727" y="51080"/>
                      <a:pt x="50546" y="49454"/>
                    </a:cubicBezTo>
                    <a:lnTo>
                      <a:pt x="80658" y="32068"/>
                    </a:lnTo>
                    <a:cubicBezTo>
                      <a:pt x="83465" y="30455"/>
                      <a:pt x="85128" y="27559"/>
                      <a:pt x="85128" y="24333"/>
                    </a:cubicBezTo>
                    <a:cubicBezTo>
                      <a:pt x="85128" y="21108"/>
                      <a:pt x="83465" y="18212"/>
                      <a:pt x="80671" y="16599"/>
                    </a:cubicBezTo>
                    <a:lnTo>
                      <a:pt x="50546" y="-800"/>
                    </a:lnTo>
                    <a:cubicBezTo>
                      <a:pt x="47727" y="-2426"/>
                      <a:pt x="44513" y="-3276"/>
                      <a:pt x="41263" y="-3276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27" name="Freeform: Shape 1726">
                <a:extLst>
                  <a:ext uri="{FF2B5EF4-FFF2-40B4-BE49-F238E27FC236}">
                    <a16:creationId xmlns:a16="http://schemas.microsoft.com/office/drawing/2014/main" id="{A340F971-5A85-42E6-C4BD-BFBA3AFF98F0}"/>
                  </a:ext>
                </a:extLst>
              </p:cNvPr>
              <p:cNvSpPr/>
              <p:nvPr/>
            </p:nvSpPr>
            <p:spPr>
              <a:xfrm flipV="1">
                <a:off x="9052805" y="1780101"/>
                <a:ext cx="82851" cy="50339"/>
              </a:xfrm>
              <a:custGeom>
                <a:avLst/>
                <a:gdLst>
                  <a:gd name="connsiteX0" fmla="*/ 77010 w 82851"/>
                  <a:gd name="connsiteY0" fmla="*/ 16272 h 50339"/>
                  <a:gd name="connsiteX1" fmla="*/ 46885 w 82851"/>
                  <a:gd name="connsiteY1" fmla="*/ -1114 h 50339"/>
                  <a:gd name="connsiteX2" fmla="*/ 30756 w 82851"/>
                  <a:gd name="connsiteY2" fmla="*/ -1114 h 50339"/>
                  <a:gd name="connsiteX3" fmla="*/ 645 w 82851"/>
                  <a:gd name="connsiteY3" fmla="*/ 16272 h 50339"/>
                  <a:gd name="connsiteX4" fmla="*/ 645 w 82851"/>
                  <a:gd name="connsiteY4" fmla="*/ 27512 h 50339"/>
                  <a:gd name="connsiteX5" fmla="*/ 30756 w 82851"/>
                  <a:gd name="connsiteY5" fmla="*/ 44911 h 50339"/>
                  <a:gd name="connsiteX6" fmla="*/ 46885 w 82851"/>
                  <a:gd name="connsiteY6" fmla="*/ 44911 h 50339"/>
                  <a:gd name="connsiteX7" fmla="*/ 77010 w 82851"/>
                  <a:gd name="connsiteY7" fmla="*/ 27512 h 50339"/>
                  <a:gd name="connsiteX8" fmla="*/ 77010 w 82851"/>
                  <a:gd name="connsiteY8" fmla="*/ 16272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77010" y="16272"/>
                    </a:moveTo>
                    <a:lnTo>
                      <a:pt x="46885" y="-1114"/>
                    </a:lnTo>
                    <a:cubicBezTo>
                      <a:pt x="41894" y="-3997"/>
                      <a:pt x="35747" y="-3997"/>
                      <a:pt x="30756" y="-1114"/>
                    </a:cubicBezTo>
                    <a:lnTo>
                      <a:pt x="645" y="16272"/>
                    </a:lnTo>
                    <a:cubicBezTo>
                      <a:pt x="-3686" y="18774"/>
                      <a:pt x="-3686" y="25022"/>
                      <a:pt x="645" y="27512"/>
                    </a:cubicBezTo>
                    <a:lnTo>
                      <a:pt x="30756" y="44911"/>
                    </a:lnTo>
                    <a:cubicBezTo>
                      <a:pt x="35747" y="47781"/>
                      <a:pt x="41894" y="47781"/>
                      <a:pt x="46885" y="44911"/>
                    </a:cubicBezTo>
                    <a:lnTo>
                      <a:pt x="77010" y="27512"/>
                    </a:lnTo>
                    <a:cubicBezTo>
                      <a:pt x="81328" y="25022"/>
                      <a:pt x="81328" y="18774"/>
                      <a:pt x="77010" y="16272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28" name="Freeform: Shape 1727">
                <a:extLst>
                  <a:ext uri="{FF2B5EF4-FFF2-40B4-BE49-F238E27FC236}">
                    <a16:creationId xmlns:a16="http://schemas.microsoft.com/office/drawing/2014/main" id="{CA3A11D4-8436-A80C-8B6B-B783EA2E4A73}"/>
                  </a:ext>
                </a:extLst>
              </p:cNvPr>
              <p:cNvSpPr/>
              <p:nvPr/>
            </p:nvSpPr>
            <p:spPr>
              <a:xfrm flipV="1">
                <a:off x="9102116" y="1747773"/>
                <a:ext cx="87744" cy="55232"/>
              </a:xfrm>
              <a:custGeom>
                <a:avLst/>
                <a:gdLst>
                  <a:gd name="connsiteX0" fmla="*/ 41227 w 87744"/>
                  <a:gd name="connsiteY0" fmla="*/ -3303 h 55232"/>
                  <a:gd name="connsiteX1" fmla="*/ 31943 w 87744"/>
                  <a:gd name="connsiteY1" fmla="*/ -801 h 55232"/>
                  <a:gd name="connsiteX2" fmla="*/ 1832 w 87744"/>
                  <a:gd name="connsiteY2" fmla="*/ 16585 h 55232"/>
                  <a:gd name="connsiteX3" fmla="*/ -2639 w 87744"/>
                  <a:gd name="connsiteY3" fmla="*/ 24319 h 55232"/>
                  <a:gd name="connsiteX4" fmla="*/ 1832 w 87744"/>
                  <a:gd name="connsiteY4" fmla="*/ 32054 h 55232"/>
                  <a:gd name="connsiteX5" fmla="*/ 31943 w 87744"/>
                  <a:gd name="connsiteY5" fmla="*/ 49440 h 55232"/>
                  <a:gd name="connsiteX6" fmla="*/ 41227 w 87744"/>
                  <a:gd name="connsiteY6" fmla="*/ 51929 h 55232"/>
                  <a:gd name="connsiteX7" fmla="*/ 50511 w 87744"/>
                  <a:gd name="connsiteY7" fmla="*/ 49440 h 55232"/>
                  <a:gd name="connsiteX8" fmla="*/ 80635 w 87744"/>
                  <a:gd name="connsiteY8" fmla="*/ 32054 h 55232"/>
                  <a:gd name="connsiteX9" fmla="*/ 85105 w 87744"/>
                  <a:gd name="connsiteY9" fmla="*/ 24319 h 55232"/>
                  <a:gd name="connsiteX10" fmla="*/ 80635 w 87744"/>
                  <a:gd name="connsiteY10" fmla="*/ 16585 h 55232"/>
                  <a:gd name="connsiteX11" fmla="*/ 50511 w 87744"/>
                  <a:gd name="connsiteY11" fmla="*/ -801 h 55232"/>
                  <a:gd name="connsiteX12" fmla="*/ 41227 w 87744"/>
                  <a:gd name="connsiteY12" fmla="*/ -3303 h 55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44" h="55232">
                    <a:moveTo>
                      <a:pt x="41227" y="-3303"/>
                    </a:moveTo>
                    <a:cubicBezTo>
                      <a:pt x="37976" y="-3303"/>
                      <a:pt x="34763" y="-2440"/>
                      <a:pt x="31943" y="-801"/>
                    </a:cubicBezTo>
                    <a:lnTo>
                      <a:pt x="1832" y="16585"/>
                    </a:lnTo>
                    <a:cubicBezTo>
                      <a:pt x="-975" y="18198"/>
                      <a:pt x="-2639" y="21081"/>
                      <a:pt x="-2639" y="24319"/>
                    </a:cubicBezTo>
                    <a:cubicBezTo>
                      <a:pt x="-2639" y="27545"/>
                      <a:pt x="-975" y="30441"/>
                      <a:pt x="1832" y="32054"/>
                    </a:cubicBezTo>
                    <a:lnTo>
                      <a:pt x="31943" y="49440"/>
                    </a:lnTo>
                    <a:cubicBezTo>
                      <a:pt x="34763" y="51066"/>
                      <a:pt x="37976" y="51929"/>
                      <a:pt x="41227" y="51929"/>
                    </a:cubicBezTo>
                    <a:cubicBezTo>
                      <a:pt x="44478" y="51929"/>
                      <a:pt x="47704" y="51066"/>
                      <a:pt x="50511" y="49440"/>
                    </a:cubicBezTo>
                    <a:lnTo>
                      <a:pt x="80635" y="32054"/>
                    </a:lnTo>
                    <a:cubicBezTo>
                      <a:pt x="83429" y="30441"/>
                      <a:pt x="85105" y="27545"/>
                      <a:pt x="85105" y="24319"/>
                    </a:cubicBezTo>
                    <a:cubicBezTo>
                      <a:pt x="85105" y="21081"/>
                      <a:pt x="83429" y="18198"/>
                      <a:pt x="80635" y="16585"/>
                    </a:cubicBezTo>
                    <a:lnTo>
                      <a:pt x="50511" y="-801"/>
                    </a:lnTo>
                    <a:cubicBezTo>
                      <a:pt x="47704" y="-2440"/>
                      <a:pt x="44478" y="-3303"/>
                      <a:pt x="41227" y="-3303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29" name="Freeform: Shape 1728">
                <a:extLst>
                  <a:ext uri="{FF2B5EF4-FFF2-40B4-BE49-F238E27FC236}">
                    <a16:creationId xmlns:a16="http://schemas.microsoft.com/office/drawing/2014/main" id="{37FE2CE3-5EBB-4705-1BCA-0891C5F650D1}"/>
                  </a:ext>
                </a:extLst>
              </p:cNvPr>
              <p:cNvSpPr/>
              <p:nvPr/>
            </p:nvSpPr>
            <p:spPr>
              <a:xfrm flipV="1">
                <a:off x="9104558" y="1750221"/>
                <a:ext cx="82851" cy="50336"/>
              </a:xfrm>
              <a:custGeom>
                <a:avLst/>
                <a:gdLst>
                  <a:gd name="connsiteX0" fmla="*/ 76974 w 82851"/>
                  <a:gd name="connsiteY0" fmla="*/ 16245 h 50336"/>
                  <a:gd name="connsiteX1" fmla="*/ 46850 w 82851"/>
                  <a:gd name="connsiteY1" fmla="*/ -1141 h 50336"/>
                  <a:gd name="connsiteX2" fmla="*/ 30721 w 82851"/>
                  <a:gd name="connsiteY2" fmla="*/ -1141 h 50336"/>
                  <a:gd name="connsiteX3" fmla="*/ 609 w 82851"/>
                  <a:gd name="connsiteY3" fmla="*/ 16245 h 50336"/>
                  <a:gd name="connsiteX4" fmla="*/ 609 w 82851"/>
                  <a:gd name="connsiteY4" fmla="*/ 27485 h 50336"/>
                  <a:gd name="connsiteX5" fmla="*/ 30721 w 82851"/>
                  <a:gd name="connsiteY5" fmla="*/ 44871 h 50336"/>
                  <a:gd name="connsiteX6" fmla="*/ 46850 w 82851"/>
                  <a:gd name="connsiteY6" fmla="*/ 44871 h 50336"/>
                  <a:gd name="connsiteX7" fmla="*/ 76974 w 82851"/>
                  <a:gd name="connsiteY7" fmla="*/ 27485 h 50336"/>
                  <a:gd name="connsiteX8" fmla="*/ 76974 w 82851"/>
                  <a:gd name="connsiteY8" fmla="*/ 16245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974" y="16245"/>
                    </a:moveTo>
                    <a:lnTo>
                      <a:pt x="46850" y="-1141"/>
                    </a:lnTo>
                    <a:cubicBezTo>
                      <a:pt x="41859" y="-4024"/>
                      <a:pt x="35712" y="-4024"/>
                      <a:pt x="30721" y="-1141"/>
                    </a:cubicBezTo>
                    <a:lnTo>
                      <a:pt x="609" y="16245"/>
                    </a:lnTo>
                    <a:cubicBezTo>
                      <a:pt x="-3721" y="18748"/>
                      <a:pt x="-3721" y="24996"/>
                      <a:pt x="609" y="27485"/>
                    </a:cubicBezTo>
                    <a:lnTo>
                      <a:pt x="30721" y="44871"/>
                    </a:lnTo>
                    <a:cubicBezTo>
                      <a:pt x="35712" y="47754"/>
                      <a:pt x="41859" y="47754"/>
                      <a:pt x="46850" y="44871"/>
                    </a:cubicBezTo>
                    <a:lnTo>
                      <a:pt x="76974" y="27485"/>
                    </a:lnTo>
                    <a:cubicBezTo>
                      <a:pt x="81292" y="24996"/>
                      <a:pt x="81292" y="18748"/>
                      <a:pt x="76974" y="16245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30" name="Freeform: Shape 1729">
                <a:extLst>
                  <a:ext uri="{FF2B5EF4-FFF2-40B4-BE49-F238E27FC236}">
                    <a16:creationId xmlns:a16="http://schemas.microsoft.com/office/drawing/2014/main" id="{08CBF6CF-68E3-7A61-DAC8-21B6C1E25DB3}"/>
                  </a:ext>
                </a:extLst>
              </p:cNvPr>
              <p:cNvSpPr/>
              <p:nvPr/>
            </p:nvSpPr>
            <p:spPr>
              <a:xfrm flipV="1">
                <a:off x="9153881" y="1717890"/>
                <a:ext cx="87718" cy="55232"/>
              </a:xfrm>
              <a:custGeom>
                <a:avLst/>
                <a:gdLst>
                  <a:gd name="connsiteX0" fmla="*/ 41192 w 87718"/>
                  <a:gd name="connsiteY0" fmla="*/ -3330 h 55232"/>
                  <a:gd name="connsiteX1" fmla="*/ 31908 w 87718"/>
                  <a:gd name="connsiteY1" fmla="*/ -841 h 55232"/>
                  <a:gd name="connsiteX2" fmla="*/ 1784 w 87718"/>
                  <a:gd name="connsiteY2" fmla="*/ 16546 h 55232"/>
                  <a:gd name="connsiteX3" fmla="*/ -2674 w 87718"/>
                  <a:gd name="connsiteY3" fmla="*/ 24280 h 55232"/>
                  <a:gd name="connsiteX4" fmla="*/ 1784 w 87718"/>
                  <a:gd name="connsiteY4" fmla="*/ 32027 h 55232"/>
                  <a:gd name="connsiteX5" fmla="*/ 31908 w 87718"/>
                  <a:gd name="connsiteY5" fmla="*/ 49413 h 55232"/>
                  <a:gd name="connsiteX6" fmla="*/ 41192 w 87718"/>
                  <a:gd name="connsiteY6" fmla="*/ 51903 h 55232"/>
                  <a:gd name="connsiteX7" fmla="*/ 50463 w 87718"/>
                  <a:gd name="connsiteY7" fmla="*/ 49413 h 55232"/>
                  <a:gd name="connsiteX8" fmla="*/ 80575 w 87718"/>
                  <a:gd name="connsiteY8" fmla="*/ 32027 h 55232"/>
                  <a:gd name="connsiteX9" fmla="*/ 85045 w 87718"/>
                  <a:gd name="connsiteY9" fmla="*/ 24280 h 55232"/>
                  <a:gd name="connsiteX10" fmla="*/ 80575 w 87718"/>
                  <a:gd name="connsiteY10" fmla="*/ 16546 h 55232"/>
                  <a:gd name="connsiteX11" fmla="*/ 50463 w 87718"/>
                  <a:gd name="connsiteY11" fmla="*/ -841 h 55232"/>
                  <a:gd name="connsiteX12" fmla="*/ 41192 w 87718"/>
                  <a:gd name="connsiteY12" fmla="*/ -3330 h 55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18" h="55232">
                    <a:moveTo>
                      <a:pt x="41192" y="-3330"/>
                    </a:moveTo>
                    <a:cubicBezTo>
                      <a:pt x="37941" y="-3330"/>
                      <a:pt x="34715" y="-2466"/>
                      <a:pt x="31908" y="-841"/>
                    </a:cubicBezTo>
                    <a:lnTo>
                      <a:pt x="1784" y="16546"/>
                    </a:lnTo>
                    <a:cubicBezTo>
                      <a:pt x="-1010" y="18171"/>
                      <a:pt x="-2674" y="21054"/>
                      <a:pt x="-2674" y="24280"/>
                    </a:cubicBezTo>
                    <a:cubicBezTo>
                      <a:pt x="-2674" y="27518"/>
                      <a:pt x="-1010" y="30401"/>
                      <a:pt x="1784" y="32027"/>
                    </a:cubicBezTo>
                    <a:lnTo>
                      <a:pt x="31908" y="49413"/>
                    </a:lnTo>
                    <a:cubicBezTo>
                      <a:pt x="34715" y="51039"/>
                      <a:pt x="37941" y="51903"/>
                      <a:pt x="41192" y="51903"/>
                    </a:cubicBezTo>
                    <a:cubicBezTo>
                      <a:pt x="44430" y="51903"/>
                      <a:pt x="47656" y="51039"/>
                      <a:pt x="50463" y="49413"/>
                    </a:cubicBezTo>
                    <a:lnTo>
                      <a:pt x="80575" y="32027"/>
                    </a:lnTo>
                    <a:cubicBezTo>
                      <a:pt x="83381" y="30401"/>
                      <a:pt x="85045" y="27518"/>
                      <a:pt x="85045" y="24280"/>
                    </a:cubicBezTo>
                    <a:cubicBezTo>
                      <a:pt x="85045" y="21054"/>
                      <a:pt x="83381" y="18171"/>
                      <a:pt x="80575" y="16546"/>
                    </a:cubicBezTo>
                    <a:lnTo>
                      <a:pt x="50463" y="-841"/>
                    </a:lnTo>
                    <a:cubicBezTo>
                      <a:pt x="47656" y="-2466"/>
                      <a:pt x="44430" y="-3330"/>
                      <a:pt x="41192" y="-3330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31" name="Freeform: Shape 1730">
                <a:extLst>
                  <a:ext uri="{FF2B5EF4-FFF2-40B4-BE49-F238E27FC236}">
                    <a16:creationId xmlns:a16="http://schemas.microsoft.com/office/drawing/2014/main" id="{47D4D393-F0E6-2AB8-2946-8DD587BC3A00}"/>
                  </a:ext>
                </a:extLst>
              </p:cNvPr>
              <p:cNvSpPr/>
              <p:nvPr/>
            </p:nvSpPr>
            <p:spPr>
              <a:xfrm flipV="1">
                <a:off x="9156310" y="1720338"/>
                <a:ext cx="82861" cy="50336"/>
              </a:xfrm>
              <a:custGeom>
                <a:avLst/>
                <a:gdLst>
                  <a:gd name="connsiteX0" fmla="*/ 76939 w 82861"/>
                  <a:gd name="connsiteY0" fmla="*/ 16219 h 50336"/>
                  <a:gd name="connsiteX1" fmla="*/ 46815 w 82861"/>
                  <a:gd name="connsiteY1" fmla="*/ -1168 h 50336"/>
                  <a:gd name="connsiteX2" fmla="*/ 30686 w 82861"/>
                  <a:gd name="connsiteY2" fmla="*/ -1168 h 50336"/>
                  <a:gd name="connsiteX3" fmla="*/ 574 w 82861"/>
                  <a:gd name="connsiteY3" fmla="*/ 16219 h 50336"/>
                  <a:gd name="connsiteX4" fmla="*/ 574 w 82861"/>
                  <a:gd name="connsiteY4" fmla="*/ 27458 h 50336"/>
                  <a:gd name="connsiteX5" fmla="*/ 30686 w 82861"/>
                  <a:gd name="connsiteY5" fmla="*/ 44845 h 50336"/>
                  <a:gd name="connsiteX6" fmla="*/ 46815 w 82861"/>
                  <a:gd name="connsiteY6" fmla="*/ 44845 h 50336"/>
                  <a:gd name="connsiteX7" fmla="*/ 76939 w 82861"/>
                  <a:gd name="connsiteY7" fmla="*/ 27458 h 50336"/>
                  <a:gd name="connsiteX8" fmla="*/ 76939 w 82861"/>
                  <a:gd name="connsiteY8" fmla="*/ 16219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76939" y="16219"/>
                    </a:moveTo>
                    <a:lnTo>
                      <a:pt x="46815" y="-1168"/>
                    </a:lnTo>
                    <a:cubicBezTo>
                      <a:pt x="41824" y="-4050"/>
                      <a:pt x="35677" y="-4050"/>
                      <a:pt x="30686" y="-1168"/>
                    </a:cubicBezTo>
                    <a:lnTo>
                      <a:pt x="574" y="16219"/>
                    </a:lnTo>
                    <a:cubicBezTo>
                      <a:pt x="-3757" y="18721"/>
                      <a:pt x="-3757" y="24956"/>
                      <a:pt x="574" y="27458"/>
                    </a:cubicBezTo>
                    <a:lnTo>
                      <a:pt x="30686" y="44845"/>
                    </a:lnTo>
                    <a:cubicBezTo>
                      <a:pt x="35677" y="47727"/>
                      <a:pt x="41824" y="47727"/>
                      <a:pt x="46815" y="44845"/>
                    </a:cubicBezTo>
                    <a:lnTo>
                      <a:pt x="76939" y="27458"/>
                    </a:lnTo>
                    <a:cubicBezTo>
                      <a:pt x="81270" y="24956"/>
                      <a:pt x="81270" y="18721"/>
                      <a:pt x="76939" y="16219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32" name="Freeform: Shape 1731">
                <a:extLst>
                  <a:ext uri="{FF2B5EF4-FFF2-40B4-BE49-F238E27FC236}">
                    <a16:creationId xmlns:a16="http://schemas.microsoft.com/office/drawing/2014/main" id="{C080D925-FF9D-6C2B-67FE-9B893D143799}"/>
                  </a:ext>
                </a:extLst>
              </p:cNvPr>
              <p:cNvSpPr/>
              <p:nvPr/>
            </p:nvSpPr>
            <p:spPr>
              <a:xfrm flipV="1">
                <a:off x="9205621" y="1688007"/>
                <a:ext cx="87744" cy="55232"/>
              </a:xfrm>
              <a:custGeom>
                <a:avLst/>
                <a:gdLst>
                  <a:gd name="connsiteX0" fmla="*/ 41169 w 87744"/>
                  <a:gd name="connsiteY0" fmla="*/ -3356 h 55232"/>
                  <a:gd name="connsiteX1" fmla="*/ 31886 w 87744"/>
                  <a:gd name="connsiteY1" fmla="*/ -867 h 55232"/>
                  <a:gd name="connsiteX2" fmla="*/ 1761 w 87744"/>
                  <a:gd name="connsiteY2" fmla="*/ 16519 h 55232"/>
                  <a:gd name="connsiteX3" fmla="*/ -2709 w 87744"/>
                  <a:gd name="connsiteY3" fmla="*/ 24253 h 55232"/>
                  <a:gd name="connsiteX4" fmla="*/ 1761 w 87744"/>
                  <a:gd name="connsiteY4" fmla="*/ 31987 h 55232"/>
                  <a:gd name="connsiteX5" fmla="*/ 31886 w 87744"/>
                  <a:gd name="connsiteY5" fmla="*/ 49374 h 55232"/>
                  <a:gd name="connsiteX6" fmla="*/ 41169 w 87744"/>
                  <a:gd name="connsiteY6" fmla="*/ 51876 h 55232"/>
                  <a:gd name="connsiteX7" fmla="*/ 50453 w 87744"/>
                  <a:gd name="connsiteY7" fmla="*/ 49374 h 55232"/>
                  <a:gd name="connsiteX8" fmla="*/ 80565 w 87744"/>
                  <a:gd name="connsiteY8" fmla="*/ 31987 h 55232"/>
                  <a:gd name="connsiteX9" fmla="*/ 85035 w 87744"/>
                  <a:gd name="connsiteY9" fmla="*/ 24253 h 55232"/>
                  <a:gd name="connsiteX10" fmla="*/ 80565 w 87744"/>
                  <a:gd name="connsiteY10" fmla="*/ 16519 h 55232"/>
                  <a:gd name="connsiteX11" fmla="*/ 50453 w 87744"/>
                  <a:gd name="connsiteY11" fmla="*/ -867 h 55232"/>
                  <a:gd name="connsiteX12" fmla="*/ 41169 w 87744"/>
                  <a:gd name="connsiteY12" fmla="*/ -3356 h 55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44" h="55232">
                    <a:moveTo>
                      <a:pt x="41169" y="-3356"/>
                    </a:moveTo>
                    <a:cubicBezTo>
                      <a:pt x="37905" y="-3356"/>
                      <a:pt x="34692" y="-2493"/>
                      <a:pt x="31886" y="-867"/>
                    </a:cubicBezTo>
                    <a:lnTo>
                      <a:pt x="1761" y="16519"/>
                    </a:lnTo>
                    <a:cubicBezTo>
                      <a:pt x="-1033" y="18132"/>
                      <a:pt x="-2709" y="21028"/>
                      <a:pt x="-2709" y="24253"/>
                    </a:cubicBezTo>
                    <a:cubicBezTo>
                      <a:pt x="-2709" y="27479"/>
                      <a:pt x="-1033" y="30375"/>
                      <a:pt x="1761" y="31987"/>
                    </a:cubicBezTo>
                    <a:lnTo>
                      <a:pt x="31886" y="49374"/>
                    </a:lnTo>
                    <a:cubicBezTo>
                      <a:pt x="34692" y="51012"/>
                      <a:pt x="37905" y="51876"/>
                      <a:pt x="41169" y="51876"/>
                    </a:cubicBezTo>
                    <a:cubicBezTo>
                      <a:pt x="44420" y="51876"/>
                      <a:pt x="47633" y="51012"/>
                      <a:pt x="50453" y="49374"/>
                    </a:cubicBezTo>
                    <a:lnTo>
                      <a:pt x="80565" y="31987"/>
                    </a:lnTo>
                    <a:cubicBezTo>
                      <a:pt x="83371" y="30375"/>
                      <a:pt x="85035" y="27479"/>
                      <a:pt x="85035" y="24253"/>
                    </a:cubicBezTo>
                    <a:cubicBezTo>
                      <a:pt x="85035" y="21028"/>
                      <a:pt x="83371" y="18132"/>
                      <a:pt x="80565" y="16519"/>
                    </a:cubicBezTo>
                    <a:lnTo>
                      <a:pt x="50453" y="-867"/>
                    </a:lnTo>
                    <a:cubicBezTo>
                      <a:pt x="47633" y="-2493"/>
                      <a:pt x="44420" y="-3356"/>
                      <a:pt x="41169" y="-3356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33" name="Freeform: Shape 1732">
                <a:extLst>
                  <a:ext uri="{FF2B5EF4-FFF2-40B4-BE49-F238E27FC236}">
                    <a16:creationId xmlns:a16="http://schemas.microsoft.com/office/drawing/2014/main" id="{FC909D5F-A2CD-F87C-2FC8-AC0DA463BE76}"/>
                  </a:ext>
                </a:extLst>
              </p:cNvPr>
              <p:cNvSpPr/>
              <p:nvPr/>
            </p:nvSpPr>
            <p:spPr>
              <a:xfrm flipV="1">
                <a:off x="9208063" y="1690455"/>
                <a:ext cx="82861" cy="50336"/>
              </a:xfrm>
              <a:custGeom>
                <a:avLst/>
                <a:gdLst>
                  <a:gd name="connsiteX0" fmla="*/ 76904 w 82861"/>
                  <a:gd name="connsiteY0" fmla="*/ 16192 h 50336"/>
                  <a:gd name="connsiteX1" fmla="*/ 46792 w 82861"/>
                  <a:gd name="connsiteY1" fmla="*/ -1194 h 50336"/>
                  <a:gd name="connsiteX2" fmla="*/ 30663 w 82861"/>
                  <a:gd name="connsiteY2" fmla="*/ -1194 h 50336"/>
                  <a:gd name="connsiteX3" fmla="*/ 539 w 82861"/>
                  <a:gd name="connsiteY3" fmla="*/ 16192 h 50336"/>
                  <a:gd name="connsiteX4" fmla="*/ 539 w 82861"/>
                  <a:gd name="connsiteY4" fmla="*/ 27432 h 50336"/>
                  <a:gd name="connsiteX5" fmla="*/ 30663 w 82861"/>
                  <a:gd name="connsiteY5" fmla="*/ 44818 h 50336"/>
                  <a:gd name="connsiteX6" fmla="*/ 46792 w 82861"/>
                  <a:gd name="connsiteY6" fmla="*/ 44818 h 50336"/>
                  <a:gd name="connsiteX7" fmla="*/ 76904 w 82861"/>
                  <a:gd name="connsiteY7" fmla="*/ 27432 h 50336"/>
                  <a:gd name="connsiteX8" fmla="*/ 76904 w 82861"/>
                  <a:gd name="connsiteY8" fmla="*/ 16192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76904" y="16192"/>
                    </a:moveTo>
                    <a:lnTo>
                      <a:pt x="46792" y="-1194"/>
                    </a:lnTo>
                    <a:cubicBezTo>
                      <a:pt x="41801" y="-4077"/>
                      <a:pt x="35654" y="-4077"/>
                      <a:pt x="30663" y="-1194"/>
                    </a:cubicBezTo>
                    <a:lnTo>
                      <a:pt x="539" y="16192"/>
                    </a:lnTo>
                    <a:cubicBezTo>
                      <a:pt x="-3792" y="18681"/>
                      <a:pt x="-3792" y="24930"/>
                      <a:pt x="539" y="27432"/>
                    </a:cubicBezTo>
                    <a:lnTo>
                      <a:pt x="30663" y="44818"/>
                    </a:lnTo>
                    <a:cubicBezTo>
                      <a:pt x="35654" y="47701"/>
                      <a:pt x="41801" y="47701"/>
                      <a:pt x="46792" y="44818"/>
                    </a:cubicBezTo>
                    <a:lnTo>
                      <a:pt x="76904" y="27432"/>
                    </a:lnTo>
                    <a:cubicBezTo>
                      <a:pt x="81235" y="24930"/>
                      <a:pt x="81235" y="18681"/>
                      <a:pt x="76904" y="16192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34" name="Freeform: Shape 1733">
                <a:extLst>
                  <a:ext uri="{FF2B5EF4-FFF2-40B4-BE49-F238E27FC236}">
                    <a16:creationId xmlns:a16="http://schemas.microsoft.com/office/drawing/2014/main" id="{2A628635-28EF-53A0-F31C-70D9C681B04E}"/>
                  </a:ext>
                </a:extLst>
              </p:cNvPr>
              <p:cNvSpPr/>
              <p:nvPr/>
            </p:nvSpPr>
            <p:spPr>
              <a:xfrm flipV="1">
                <a:off x="9257386" y="1658137"/>
                <a:ext cx="87731" cy="55219"/>
              </a:xfrm>
              <a:custGeom>
                <a:avLst/>
                <a:gdLst>
                  <a:gd name="connsiteX0" fmla="*/ 41121 w 87731"/>
                  <a:gd name="connsiteY0" fmla="*/ -3383 h 55219"/>
                  <a:gd name="connsiteX1" fmla="*/ 31837 w 87731"/>
                  <a:gd name="connsiteY1" fmla="*/ -894 h 55219"/>
                  <a:gd name="connsiteX2" fmla="*/ 1726 w 87731"/>
                  <a:gd name="connsiteY2" fmla="*/ 16493 h 55219"/>
                  <a:gd name="connsiteX3" fmla="*/ -2745 w 87731"/>
                  <a:gd name="connsiteY3" fmla="*/ 24227 h 55219"/>
                  <a:gd name="connsiteX4" fmla="*/ 1726 w 87731"/>
                  <a:gd name="connsiteY4" fmla="*/ 31961 h 55219"/>
                  <a:gd name="connsiteX5" fmla="*/ 31837 w 87731"/>
                  <a:gd name="connsiteY5" fmla="*/ 49360 h 55219"/>
                  <a:gd name="connsiteX6" fmla="*/ 41121 w 87731"/>
                  <a:gd name="connsiteY6" fmla="*/ 51837 h 55219"/>
                  <a:gd name="connsiteX7" fmla="*/ 50392 w 87731"/>
                  <a:gd name="connsiteY7" fmla="*/ 49360 h 55219"/>
                  <a:gd name="connsiteX8" fmla="*/ 80517 w 87731"/>
                  <a:gd name="connsiteY8" fmla="*/ 31961 h 55219"/>
                  <a:gd name="connsiteX9" fmla="*/ 84987 w 87731"/>
                  <a:gd name="connsiteY9" fmla="*/ 24227 h 55219"/>
                  <a:gd name="connsiteX10" fmla="*/ 80517 w 87731"/>
                  <a:gd name="connsiteY10" fmla="*/ 16493 h 55219"/>
                  <a:gd name="connsiteX11" fmla="*/ 50392 w 87731"/>
                  <a:gd name="connsiteY11" fmla="*/ -894 h 55219"/>
                  <a:gd name="connsiteX12" fmla="*/ 41121 w 87731"/>
                  <a:gd name="connsiteY12" fmla="*/ -3383 h 55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31" h="55219">
                    <a:moveTo>
                      <a:pt x="41121" y="-3383"/>
                    </a:moveTo>
                    <a:cubicBezTo>
                      <a:pt x="37870" y="-3383"/>
                      <a:pt x="34657" y="-2519"/>
                      <a:pt x="31837" y="-894"/>
                    </a:cubicBezTo>
                    <a:lnTo>
                      <a:pt x="1726" y="16493"/>
                    </a:lnTo>
                    <a:cubicBezTo>
                      <a:pt x="-1081" y="18106"/>
                      <a:pt x="-2745" y="21001"/>
                      <a:pt x="-2745" y="24227"/>
                    </a:cubicBezTo>
                    <a:cubicBezTo>
                      <a:pt x="-2745" y="27453"/>
                      <a:pt x="-1081" y="30348"/>
                      <a:pt x="1726" y="31961"/>
                    </a:cubicBezTo>
                    <a:lnTo>
                      <a:pt x="31837" y="49360"/>
                    </a:lnTo>
                    <a:cubicBezTo>
                      <a:pt x="34657" y="50973"/>
                      <a:pt x="37870" y="51837"/>
                      <a:pt x="41121" y="51837"/>
                    </a:cubicBezTo>
                    <a:cubicBezTo>
                      <a:pt x="44360" y="51837"/>
                      <a:pt x="47585" y="50973"/>
                      <a:pt x="50392" y="49360"/>
                    </a:cubicBezTo>
                    <a:lnTo>
                      <a:pt x="80517" y="31961"/>
                    </a:lnTo>
                    <a:cubicBezTo>
                      <a:pt x="83311" y="30348"/>
                      <a:pt x="84987" y="27453"/>
                      <a:pt x="84987" y="24227"/>
                    </a:cubicBezTo>
                    <a:cubicBezTo>
                      <a:pt x="84987" y="21001"/>
                      <a:pt x="83311" y="18106"/>
                      <a:pt x="80517" y="16493"/>
                    </a:cubicBezTo>
                    <a:lnTo>
                      <a:pt x="50392" y="-894"/>
                    </a:lnTo>
                    <a:cubicBezTo>
                      <a:pt x="47585" y="-2519"/>
                      <a:pt x="44360" y="-3383"/>
                      <a:pt x="41121" y="-3383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35" name="Freeform: Shape 1734">
                <a:extLst>
                  <a:ext uri="{FF2B5EF4-FFF2-40B4-BE49-F238E27FC236}">
                    <a16:creationId xmlns:a16="http://schemas.microsoft.com/office/drawing/2014/main" id="{C4D7A9F2-A03A-FE8C-5257-4EBEF30289CA}"/>
                  </a:ext>
                </a:extLst>
              </p:cNvPr>
              <p:cNvSpPr/>
              <p:nvPr/>
            </p:nvSpPr>
            <p:spPr>
              <a:xfrm flipV="1">
                <a:off x="9259825" y="1660572"/>
                <a:ext cx="82851" cy="50349"/>
              </a:xfrm>
              <a:custGeom>
                <a:avLst/>
                <a:gdLst>
                  <a:gd name="connsiteX0" fmla="*/ 76859 w 82851"/>
                  <a:gd name="connsiteY0" fmla="*/ 16165 h 50349"/>
                  <a:gd name="connsiteX1" fmla="*/ 46747 w 82851"/>
                  <a:gd name="connsiteY1" fmla="*/ -1221 h 50349"/>
                  <a:gd name="connsiteX2" fmla="*/ 30618 w 82851"/>
                  <a:gd name="connsiteY2" fmla="*/ -1221 h 50349"/>
                  <a:gd name="connsiteX3" fmla="*/ 494 w 82851"/>
                  <a:gd name="connsiteY3" fmla="*/ 16165 h 50349"/>
                  <a:gd name="connsiteX4" fmla="*/ 494 w 82851"/>
                  <a:gd name="connsiteY4" fmla="*/ 27418 h 50349"/>
                  <a:gd name="connsiteX5" fmla="*/ 30618 w 82851"/>
                  <a:gd name="connsiteY5" fmla="*/ 44804 h 50349"/>
                  <a:gd name="connsiteX6" fmla="*/ 46747 w 82851"/>
                  <a:gd name="connsiteY6" fmla="*/ 44804 h 50349"/>
                  <a:gd name="connsiteX7" fmla="*/ 76859 w 82851"/>
                  <a:gd name="connsiteY7" fmla="*/ 27418 h 50349"/>
                  <a:gd name="connsiteX8" fmla="*/ 76859 w 82851"/>
                  <a:gd name="connsiteY8" fmla="*/ 16165 h 50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49">
                    <a:moveTo>
                      <a:pt x="76859" y="16165"/>
                    </a:moveTo>
                    <a:lnTo>
                      <a:pt x="46747" y="-1221"/>
                    </a:lnTo>
                    <a:cubicBezTo>
                      <a:pt x="41756" y="-4104"/>
                      <a:pt x="35609" y="-4104"/>
                      <a:pt x="30618" y="-1221"/>
                    </a:cubicBezTo>
                    <a:lnTo>
                      <a:pt x="494" y="16165"/>
                    </a:lnTo>
                    <a:cubicBezTo>
                      <a:pt x="-3824" y="18667"/>
                      <a:pt x="-3824" y="24916"/>
                      <a:pt x="494" y="27418"/>
                    </a:cubicBezTo>
                    <a:lnTo>
                      <a:pt x="30618" y="44804"/>
                    </a:lnTo>
                    <a:cubicBezTo>
                      <a:pt x="35609" y="47687"/>
                      <a:pt x="41756" y="47687"/>
                      <a:pt x="46747" y="44804"/>
                    </a:cubicBezTo>
                    <a:lnTo>
                      <a:pt x="76859" y="27418"/>
                    </a:lnTo>
                    <a:cubicBezTo>
                      <a:pt x="81190" y="24916"/>
                      <a:pt x="81190" y="18667"/>
                      <a:pt x="76859" y="16165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36" name="Freeform: Shape 1735">
                <a:extLst>
                  <a:ext uri="{FF2B5EF4-FFF2-40B4-BE49-F238E27FC236}">
                    <a16:creationId xmlns:a16="http://schemas.microsoft.com/office/drawing/2014/main" id="{5EBC4BC6-A492-0776-74B3-421DF03F6869}"/>
                  </a:ext>
                </a:extLst>
              </p:cNvPr>
              <p:cNvSpPr/>
              <p:nvPr/>
            </p:nvSpPr>
            <p:spPr>
              <a:xfrm flipV="1">
                <a:off x="9309126" y="1598370"/>
                <a:ext cx="139496" cy="85102"/>
              </a:xfrm>
              <a:custGeom>
                <a:avLst/>
                <a:gdLst>
                  <a:gd name="connsiteX0" fmla="*/ 41081 w 139496"/>
                  <a:gd name="connsiteY0" fmla="*/ -3423 h 85102"/>
                  <a:gd name="connsiteX1" fmla="*/ 31797 w 139496"/>
                  <a:gd name="connsiteY1" fmla="*/ -934 h 85102"/>
                  <a:gd name="connsiteX2" fmla="*/ 1673 w 139496"/>
                  <a:gd name="connsiteY2" fmla="*/ 16453 h 85102"/>
                  <a:gd name="connsiteX3" fmla="*/ -2798 w 139496"/>
                  <a:gd name="connsiteY3" fmla="*/ 24199 h 85102"/>
                  <a:gd name="connsiteX4" fmla="*/ 1673 w 139496"/>
                  <a:gd name="connsiteY4" fmla="*/ 31947 h 85102"/>
                  <a:gd name="connsiteX5" fmla="*/ 83550 w 139496"/>
                  <a:gd name="connsiteY5" fmla="*/ 79190 h 85102"/>
                  <a:gd name="connsiteX6" fmla="*/ 92833 w 139496"/>
                  <a:gd name="connsiteY6" fmla="*/ 81680 h 85102"/>
                  <a:gd name="connsiteX7" fmla="*/ 102117 w 139496"/>
                  <a:gd name="connsiteY7" fmla="*/ 79178 h 85102"/>
                  <a:gd name="connsiteX8" fmla="*/ 132229 w 139496"/>
                  <a:gd name="connsiteY8" fmla="*/ 61804 h 85102"/>
                  <a:gd name="connsiteX9" fmla="*/ 136699 w 139496"/>
                  <a:gd name="connsiteY9" fmla="*/ 54070 h 85102"/>
                  <a:gd name="connsiteX10" fmla="*/ 132229 w 139496"/>
                  <a:gd name="connsiteY10" fmla="*/ 46336 h 85102"/>
                  <a:gd name="connsiteX11" fmla="*/ 50364 w 139496"/>
                  <a:gd name="connsiteY11" fmla="*/ -934 h 85102"/>
                  <a:gd name="connsiteX12" fmla="*/ 41081 w 139496"/>
                  <a:gd name="connsiteY12" fmla="*/ -3423 h 851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39496" h="85102">
                    <a:moveTo>
                      <a:pt x="41081" y="-3423"/>
                    </a:moveTo>
                    <a:cubicBezTo>
                      <a:pt x="37830" y="-3423"/>
                      <a:pt x="34604" y="-2559"/>
                      <a:pt x="31797" y="-934"/>
                    </a:cubicBezTo>
                    <a:lnTo>
                      <a:pt x="1673" y="16453"/>
                    </a:lnTo>
                    <a:cubicBezTo>
                      <a:pt x="-1121" y="18066"/>
                      <a:pt x="-2798" y="20961"/>
                      <a:pt x="-2798" y="24199"/>
                    </a:cubicBezTo>
                    <a:cubicBezTo>
                      <a:pt x="-2798" y="27438"/>
                      <a:pt x="-1121" y="30334"/>
                      <a:pt x="1673" y="31947"/>
                    </a:cubicBezTo>
                    <a:lnTo>
                      <a:pt x="83550" y="79190"/>
                    </a:lnTo>
                    <a:cubicBezTo>
                      <a:pt x="86369" y="80816"/>
                      <a:pt x="89582" y="81680"/>
                      <a:pt x="92833" y="81680"/>
                    </a:cubicBezTo>
                    <a:cubicBezTo>
                      <a:pt x="96097" y="81680"/>
                      <a:pt x="99298" y="80816"/>
                      <a:pt x="102117" y="79178"/>
                    </a:cubicBezTo>
                    <a:lnTo>
                      <a:pt x="132229" y="61804"/>
                    </a:lnTo>
                    <a:cubicBezTo>
                      <a:pt x="135036" y="60191"/>
                      <a:pt x="136699" y="57296"/>
                      <a:pt x="136699" y="54070"/>
                    </a:cubicBezTo>
                    <a:cubicBezTo>
                      <a:pt x="136699" y="50831"/>
                      <a:pt x="135036" y="47948"/>
                      <a:pt x="132229" y="46336"/>
                    </a:cubicBezTo>
                    <a:lnTo>
                      <a:pt x="50364" y="-934"/>
                    </a:lnTo>
                    <a:cubicBezTo>
                      <a:pt x="47545" y="-2559"/>
                      <a:pt x="44332" y="-3423"/>
                      <a:pt x="41081" y="-3423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37" name="Freeform: Shape 1736">
                <a:extLst>
                  <a:ext uri="{FF2B5EF4-FFF2-40B4-BE49-F238E27FC236}">
                    <a16:creationId xmlns:a16="http://schemas.microsoft.com/office/drawing/2014/main" id="{D5EB0C68-6EA4-4A51-B96F-DE4D56168FF0}"/>
                  </a:ext>
                </a:extLst>
              </p:cNvPr>
              <p:cNvSpPr/>
              <p:nvPr/>
            </p:nvSpPr>
            <p:spPr>
              <a:xfrm flipV="1">
                <a:off x="9311577" y="1600818"/>
                <a:ext cx="134607" cy="80219"/>
              </a:xfrm>
              <a:custGeom>
                <a:avLst/>
                <a:gdLst>
                  <a:gd name="connsiteX0" fmla="*/ 128571 w 134607"/>
                  <a:gd name="connsiteY0" fmla="*/ 57248 h 80219"/>
                  <a:gd name="connsiteX1" fmla="*/ 98447 w 134607"/>
                  <a:gd name="connsiteY1" fmla="*/ 74634 h 80219"/>
                  <a:gd name="connsiteX2" fmla="*/ 82318 w 134607"/>
                  <a:gd name="connsiteY2" fmla="*/ 74634 h 80219"/>
                  <a:gd name="connsiteX3" fmla="*/ 441 w 134607"/>
                  <a:gd name="connsiteY3" fmla="*/ 27390 h 80219"/>
                  <a:gd name="connsiteX4" fmla="*/ -2798 w 134607"/>
                  <a:gd name="connsiteY4" fmla="*/ 21764 h 80219"/>
                  <a:gd name="connsiteX5" fmla="*/ 441 w 134607"/>
                  <a:gd name="connsiteY5" fmla="*/ 16125 h 80219"/>
                  <a:gd name="connsiteX6" fmla="*/ 30565 w 134607"/>
                  <a:gd name="connsiteY6" fmla="*/ -1261 h 80219"/>
                  <a:gd name="connsiteX7" fmla="*/ 46694 w 134607"/>
                  <a:gd name="connsiteY7" fmla="*/ -1261 h 80219"/>
                  <a:gd name="connsiteX8" fmla="*/ 76806 w 134607"/>
                  <a:gd name="connsiteY8" fmla="*/ 16125 h 80219"/>
                  <a:gd name="connsiteX9" fmla="*/ 76844 w 134607"/>
                  <a:gd name="connsiteY9" fmla="*/ 16163 h 80219"/>
                  <a:gd name="connsiteX10" fmla="*/ 128571 w 134607"/>
                  <a:gd name="connsiteY10" fmla="*/ 46008 h 80219"/>
                  <a:gd name="connsiteX11" fmla="*/ 128571 w 134607"/>
                  <a:gd name="connsiteY11" fmla="*/ 57248 h 80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34607" h="80219">
                    <a:moveTo>
                      <a:pt x="128571" y="57248"/>
                    </a:moveTo>
                    <a:lnTo>
                      <a:pt x="98447" y="74634"/>
                    </a:lnTo>
                    <a:cubicBezTo>
                      <a:pt x="93456" y="77517"/>
                      <a:pt x="87309" y="77517"/>
                      <a:pt x="82318" y="74634"/>
                    </a:cubicBezTo>
                    <a:lnTo>
                      <a:pt x="441" y="27390"/>
                    </a:lnTo>
                    <a:cubicBezTo>
                      <a:pt x="-1718" y="26146"/>
                      <a:pt x="-2798" y="23948"/>
                      <a:pt x="-2798" y="21764"/>
                    </a:cubicBezTo>
                    <a:cubicBezTo>
                      <a:pt x="-2798" y="19567"/>
                      <a:pt x="-1718" y="17383"/>
                      <a:pt x="441" y="16125"/>
                    </a:cubicBezTo>
                    <a:lnTo>
                      <a:pt x="30565" y="-1261"/>
                    </a:lnTo>
                    <a:cubicBezTo>
                      <a:pt x="35556" y="-4144"/>
                      <a:pt x="41703" y="-4144"/>
                      <a:pt x="46694" y="-1261"/>
                    </a:cubicBezTo>
                    <a:lnTo>
                      <a:pt x="76806" y="16125"/>
                    </a:lnTo>
                    <a:lnTo>
                      <a:pt x="76844" y="16163"/>
                    </a:lnTo>
                    <a:lnTo>
                      <a:pt x="128571" y="46008"/>
                    </a:lnTo>
                    <a:cubicBezTo>
                      <a:pt x="132889" y="48510"/>
                      <a:pt x="132889" y="54759"/>
                      <a:pt x="128571" y="57248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38" name="Freeform: Shape 1737">
                <a:extLst>
                  <a:ext uri="{FF2B5EF4-FFF2-40B4-BE49-F238E27FC236}">
                    <a16:creationId xmlns:a16="http://schemas.microsoft.com/office/drawing/2014/main" id="{D710C2CE-6E59-2ACA-247D-B7D7AA1E1685}"/>
                  </a:ext>
                </a:extLst>
              </p:cNvPr>
              <p:cNvSpPr/>
              <p:nvPr/>
            </p:nvSpPr>
            <p:spPr>
              <a:xfrm flipV="1">
                <a:off x="9582075" y="1470545"/>
                <a:ext cx="87744" cy="55219"/>
              </a:xfrm>
              <a:custGeom>
                <a:avLst/>
                <a:gdLst>
                  <a:gd name="connsiteX0" fmla="*/ 40912 w 87744"/>
                  <a:gd name="connsiteY0" fmla="*/ -3550 h 55219"/>
                  <a:gd name="connsiteX1" fmla="*/ 31629 w 87744"/>
                  <a:gd name="connsiteY1" fmla="*/ -1074 h 55219"/>
                  <a:gd name="connsiteX2" fmla="*/ 1504 w 87744"/>
                  <a:gd name="connsiteY2" fmla="*/ 16312 h 55219"/>
                  <a:gd name="connsiteX3" fmla="*/ -2966 w 87744"/>
                  <a:gd name="connsiteY3" fmla="*/ 24047 h 55219"/>
                  <a:gd name="connsiteX4" fmla="*/ 1492 w 87744"/>
                  <a:gd name="connsiteY4" fmla="*/ 31793 h 55219"/>
                  <a:gd name="connsiteX5" fmla="*/ 31629 w 87744"/>
                  <a:gd name="connsiteY5" fmla="*/ 49180 h 55219"/>
                  <a:gd name="connsiteX6" fmla="*/ 40912 w 87744"/>
                  <a:gd name="connsiteY6" fmla="*/ 51669 h 55219"/>
                  <a:gd name="connsiteX7" fmla="*/ 50196 w 87744"/>
                  <a:gd name="connsiteY7" fmla="*/ 49180 h 55219"/>
                  <a:gd name="connsiteX8" fmla="*/ 80308 w 87744"/>
                  <a:gd name="connsiteY8" fmla="*/ 31793 h 55219"/>
                  <a:gd name="connsiteX9" fmla="*/ 84778 w 87744"/>
                  <a:gd name="connsiteY9" fmla="*/ 24047 h 55219"/>
                  <a:gd name="connsiteX10" fmla="*/ 80308 w 87744"/>
                  <a:gd name="connsiteY10" fmla="*/ 16312 h 55219"/>
                  <a:gd name="connsiteX11" fmla="*/ 50196 w 87744"/>
                  <a:gd name="connsiteY11" fmla="*/ -1074 h 55219"/>
                  <a:gd name="connsiteX12" fmla="*/ 40912 w 87744"/>
                  <a:gd name="connsiteY12" fmla="*/ -3550 h 55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44" h="55219">
                    <a:moveTo>
                      <a:pt x="40912" y="-3550"/>
                    </a:moveTo>
                    <a:cubicBezTo>
                      <a:pt x="37661" y="-3550"/>
                      <a:pt x="34435" y="-2700"/>
                      <a:pt x="31629" y="-1074"/>
                    </a:cubicBezTo>
                    <a:lnTo>
                      <a:pt x="1504" y="16312"/>
                    </a:lnTo>
                    <a:cubicBezTo>
                      <a:pt x="-1290" y="17938"/>
                      <a:pt x="-2966" y="20821"/>
                      <a:pt x="-2966" y="24047"/>
                    </a:cubicBezTo>
                    <a:cubicBezTo>
                      <a:pt x="-2966" y="27285"/>
                      <a:pt x="-1290" y="30168"/>
                      <a:pt x="1492" y="31793"/>
                    </a:cubicBezTo>
                    <a:lnTo>
                      <a:pt x="31629" y="49180"/>
                    </a:lnTo>
                    <a:cubicBezTo>
                      <a:pt x="34435" y="50805"/>
                      <a:pt x="37661" y="51669"/>
                      <a:pt x="40912" y="51669"/>
                    </a:cubicBezTo>
                    <a:cubicBezTo>
                      <a:pt x="44164" y="51669"/>
                      <a:pt x="47377" y="50805"/>
                      <a:pt x="50196" y="49180"/>
                    </a:cubicBezTo>
                    <a:lnTo>
                      <a:pt x="80308" y="31793"/>
                    </a:lnTo>
                    <a:cubicBezTo>
                      <a:pt x="83114" y="30168"/>
                      <a:pt x="84778" y="27285"/>
                      <a:pt x="84778" y="24047"/>
                    </a:cubicBezTo>
                    <a:cubicBezTo>
                      <a:pt x="84778" y="20821"/>
                      <a:pt x="83114" y="17938"/>
                      <a:pt x="80308" y="16312"/>
                    </a:cubicBezTo>
                    <a:lnTo>
                      <a:pt x="50196" y="-1074"/>
                    </a:lnTo>
                    <a:cubicBezTo>
                      <a:pt x="47377" y="-2700"/>
                      <a:pt x="44164" y="-3550"/>
                      <a:pt x="40912" y="-3550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39" name="Freeform: Shape 1738">
                <a:extLst>
                  <a:ext uri="{FF2B5EF4-FFF2-40B4-BE49-F238E27FC236}">
                    <a16:creationId xmlns:a16="http://schemas.microsoft.com/office/drawing/2014/main" id="{1C504D72-A27B-379A-BC03-F11DE49459FA}"/>
                  </a:ext>
                </a:extLst>
              </p:cNvPr>
              <p:cNvSpPr/>
              <p:nvPr/>
            </p:nvSpPr>
            <p:spPr>
              <a:xfrm flipV="1">
                <a:off x="9584526" y="1472993"/>
                <a:ext cx="82851" cy="50336"/>
              </a:xfrm>
              <a:custGeom>
                <a:avLst/>
                <a:gdLst>
                  <a:gd name="connsiteX0" fmla="*/ 76637 w 82851"/>
                  <a:gd name="connsiteY0" fmla="*/ 15998 h 50336"/>
                  <a:gd name="connsiteX1" fmla="*/ 46526 w 82851"/>
                  <a:gd name="connsiteY1" fmla="*/ -1388 h 50336"/>
                  <a:gd name="connsiteX2" fmla="*/ 30397 w 82851"/>
                  <a:gd name="connsiteY2" fmla="*/ -1388 h 50336"/>
                  <a:gd name="connsiteX3" fmla="*/ 272 w 82851"/>
                  <a:gd name="connsiteY3" fmla="*/ 15998 h 50336"/>
                  <a:gd name="connsiteX4" fmla="*/ 272 w 82851"/>
                  <a:gd name="connsiteY4" fmla="*/ 27238 h 50336"/>
                  <a:gd name="connsiteX5" fmla="*/ 30397 w 82851"/>
                  <a:gd name="connsiteY5" fmla="*/ 44624 h 50336"/>
                  <a:gd name="connsiteX6" fmla="*/ 46526 w 82851"/>
                  <a:gd name="connsiteY6" fmla="*/ 44624 h 50336"/>
                  <a:gd name="connsiteX7" fmla="*/ 76637 w 82851"/>
                  <a:gd name="connsiteY7" fmla="*/ 27238 h 50336"/>
                  <a:gd name="connsiteX8" fmla="*/ 76637 w 82851"/>
                  <a:gd name="connsiteY8" fmla="*/ 15998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637" y="15998"/>
                    </a:moveTo>
                    <a:lnTo>
                      <a:pt x="46526" y="-1388"/>
                    </a:lnTo>
                    <a:cubicBezTo>
                      <a:pt x="41535" y="-4271"/>
                      <a:pt x="35388" y="-4271"/>
                      <a:pt x="30397" y="-1388"/>
                    </a:cubicBezTo>
                    <a:lnTo>
                      <a:pt x="272" y="15998"/>
                    </a:lnTo>
                    <a:cubicBezTo>
                      <a:pt x="-4046" y="18500"/>
                      <a:pt x="-4046" y="24748"/>
                      <a:pt x="272" y="27238"/>
                    </a:cubicBezTo>
                    <a:lnTo>
                      <a:pt x="30397" y="44624"/>
                    </a:lnTo>
                    <a:cubicBezTo>
                      <a:pt x="35388" y="47507"/>
                      <a:pt x="41535" y="47507"/>
                      <a:pt x="46526" y="44624"/>
                    </a:cubicBezTo>
                    <a:lnTo>
                      <a:pt x="76637" y="27238"/>
                    </a:lnTo>
                    <a:cubicBezTo>
                      <a:pt x="80968" y="24748"/>
                      <a:pt x="80968" y="18500"/>
                      <a:pt x="76637" y="15998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40" name="Freeform: Shape 1739">
                <a:extLst>
                  <a:ext uri="{FF2B5EF4-FFF2-40B4-BE49-F238E27FC236}">
                    <a16:creationId xmlns:a16="http://schemas.microsoft.com/office/drawing/2014/main" id="{B1689ACE-9D1F-307D-F9F8-A5C5ED6B010B}"/>
                  </a:ext>
                </a:extLst>
              </p:cNvPr>
              <p:cNvSpPr/>
              <p:nvPr/>
            </p:nvSpPr>
            <p:spPr>
              <a:xfrm flipV="1">
                <a:off x="9633840" y="1440662"/>
                <a:ext cx="87731" cy="55232"/>
              </a:xfrm>
              <a:custGeom>
                <a:avLst/>
                <a:gdLst>
                  <a:gd name="connsiteX0" fmla="*/ 40852 w 87731"/>
                  <a:gd name="connsiteY0" fmla="*/ -3577 h 55232"/>
                  <a:gd name="connsiteX1" fmla="*/ 31568 w 87731"/>
                  <a:gd name="connsiteY1" fmla="*/ -1075 h 55232"/>
                  <a:gd name="connsiteX2" fmla="*/ 1469 w 87731"/>
                  <a:gd name="connsiteY2" fmla="*/ 16311 h 55232"/>
                  <a:gd name="connsiteX3" fmla="*/ -3001 w 87731"/>
                  <a:gd name="connsiteY3" fmla="*/ 24045 h 55232"/>
                  <a:gd name="connsiteX4" fmla="*/ 1469 w 87731"/>
                  <a:gd name="connsiteY4" fmla="*/ 31780 h 55232"/>
                  <a:gd name="connsiteX5" fmla="*/ 31581 w 87731"/>
                  <a:gd name="connsiteY5" fmla="*/ 49166 h 55232"/>
                  <a:gd name="connsiteX6" fmla="*/ 40852 w 87731"/>
                  <a:gd name="connsiteY6" fmla="*/ 51655 h 55232"/>
                  <a:gd name="connsiteX7" fmla="*/ 50148 w 87731"/>
                  <a:gd name="connsiteY7" fmla="*/ 49166 h 55232"/>
                  <a:gd name="connsiteX8" fmla="*/ 80260 w 87731"/>
                  <a:gd name="connsiteY8" fmla="*/ 31780 h 55232"/>
                  <a:gd name="connsiteX9" fmla="*/ 84730 w 87731"/>
                  <a:gd name="connsiteY9" fmla="*/ 24045 h 55232"/>
                  <a:gd name="connsiteX10" fmla="*/ 80260 w 87731"/>
                  <a:gd name="connsiteY10" fmla="*/ 16311 h 55232"/>
                  <a:gd name="connsiteX11" fmla="*/ 50148 w 87731"/>
                  <a:gd name="connsiteY11" fmla="*/ -1088 h 55232"/>
                  <a:gd name="connsiteX12" fmla="*/ 40852 w 87731"/>
                  <a:gd name="connsiteY12" fmla="*/ -3577 h 55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31" h="55232">
                    <a:moveTo>
                      <a:pt x="40852" y="-3577"/>
                    </a:moveTo>
                    <a:cubicBezTo>
                      <a:pt x="37600" y="-3577"/>
                      <a:pt x="34400" y="-2713"/>
                      <a:pt x="31568" y="-1075"/>
                    </a:cubicBezTo>
                    <a:lnTo>
                      <a:pt x="1469" y="16311"/>
                    </a:lnTo>
                    <a:cubicBezTo>
                      <a:pt x="-1338" y="17924"/>
                      <a:pt x="-3001" y="20807"/>
                      <a:pt x="-3001" y="24045"/>
                    </a:cubicBezTo>
                    <a:cubicBezTo>
                      <a:pt x="-3001" y="27271"/>
                      <a:pt x="-1338" y="30167"/>
                      <a:pt x="1469" y="31780"/>
                    </a:cubicBezTo>
                    <a:lnTo>
                      <a:pt x="31581" y="49166"/>
                    </a:lnTo>
                    <a:cubicBezTo>
                      <a:pt x="34400" y="50792"/>
                      <a:pt x="37600" y="51655"/>
                      <a:pt x="40852" y="51655"/>
                    </a:cubicBezTo>
                    <a:cubicBezTo>
                      <a:pt x="44116" y="51655"/>
                      <a:pt x="47329" y="50792"/>
                      <a:pt x="50148" y="49166"/>
                    </a:cubicBezTo>
                    <a:lnTo>
                      <a:pt x="80260" y="31780"/>
                    </a:lnTo>
                    <a:cubicBezTo>
                      <a:pt x="83054" y="30167"/>
                      <a:pt x="84730" y="27271"/>
                      <a:pt x="84730" y="24045"/>
                    </a:cubicBezTo>
                    <a:cubicBezTo>
                      <a:pt x="84730" y="20807"/>
                      <a:pt x="83054" y="17924"/>
                      <a:pt x="80260" y="16311"/>
                    </a:cubicBezTo>
                    <a:lnTo>
                      <a:pt x="50148" y="-1088"/>
                    </a:lnTo>
                    <a:cubicBezTo>
                      <a:pt x="47329" y="-2713"/>
                      <a:pt x="44116" y="-3577"/>
                      <a:pt x="40852" y="-3577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41" name="Freeform: Shape 1740">
                <a:extLst>
                  <a:ext uri="{FF2B5EF4-FFF2-40B4-BE49-F238E27FC236}">
                    <a16:creationId xmlns:a16="http://schemas.microsoft.com/office/drawing/2014/main" id="{C4FB09BC-F76E-04CD-4D58-CB5CE9CA3FA0}"/>
                  </a:ext>
                </a:extLst>
              </p:cNvPr>
              <p:cNvSpPr/>
              <p:nvPr/>
            </p:nvSpPr>
            <p:spPr>
              <a:xfrm flipV="1">
                <a:off x="9636278" y="1443110"/>
                <a:ext cx="82851" cy="50336"/>
              </a:xfrm>
              <a:custGeom>
                <a:avLst/>
                <a:gdLst>
                  <a:gd name="connsiteX0" fmla="*/ 76602 w 82851"/>
                  <a:gd name="connsiteY0" fmla="*/ 15971 h 50336"/>
                  <a:gd name="connsiteX1" fmla="*/ 46491 w 82851"/>
                  <a:gd name="connsiteY1" fmla="*/ -1415 h 50336"/>
                  <a:gd name="connsiteX2" fmla="*/ 30361 w 82851"/>
                  <a:gd name="connsiteY2" fmla="*/ -1415 h 50336"/>
                  <a:gd name="connsiteX3" fmla="*/ 237 w 82851"/>
                  <a:gd name="connsiteY3" fmla="*/ 15971 h 50336"/>
                  <a:gd name="connsiteX4" fmla="*/ 237 w 82851"/>
                  <a:gd name="connsiteY4" fmla="*/ 27211 h 50336"/>
                  <a:gd name="connsiteX5" fmla="*/ 30361 w 82851"/>
                  <a:gd name="connsiteY5" fmla="*/ 44597 h 50336"/>
                  <a:gd name="connsiteX6" fmla="*/ 46491 w 82851"/>
                  <a:gd name="connsiteY6" fmla="*/ 44597 h 50336"/>
                  <a:gd name="connsiteX7" fmla="*/ 76602 w 82851"/>
                  <a:gd name="connsiteY7" fmla="*/ 27211 h 50336"/>
                  <a:gd name="connsiteX8" fmla="*/ 76602 w 82851"/>
                  <a:gd name="connsiteY8" fmla="*/ 15971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602" y="15971"/>
                    </a:moveTo>
                    <a:lnTo>
                      <a:pt x="46491" y="-1415"/>
                    </a:lnTo>
                    <a:cubicBezTo>
                      <a:pt x="41499" y="-4298"/>
                      <a:pt x="35353" y="-4298"/>
                      <a:pt x="30361" y="-1415"/>
                    </a:cubicBezTo>
                    <a:lnTo>
                      <a:pt x="237" y="15971"/>
                    </a:lnTo>
                    <a:cubicBezTo>
                      <a:pt x="-4081" y="18473"/>
                      <a:pt x="-4081" y="24722"/>
                      <a:pt x="237" y="27211"/>
                    </a:cubicBezTo>
                    <a:lnTo>
                      <a:pt x="30361" y="44597"/>
                    </a:lnTo>
                    <a:cubicBezTo>
                      <a:pt x="35353" y="47480"/>
                      <a:pt x="41499" y="47480"/>
                      <a:pt x="46491" y="44597"/>
                    </a:cubicBezTo>
                    <a:lnTo>
                      <a:pt x="76602" y="27211"/>
                    </a:lnTo>
                    <a:cubicBezTo>
                      <a:pt x="80933" y="24722"/>
                      <a:pt x="80933" y="18473"/>
                      <a:pt x="76602" y="15971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42" name="Freeform: Shape 1741">
                <a:extLst>
                  <a:ext uri="{FF2B5EF4-FFF2-40B4-BE49-F238E27FC236}">
                    <a16:creationId xmlns:a16="http://schemas.microsoft.com/office/drawing/2014/main" id="{0A61C063-136A-DA92-65A8-AE8579D09A6F}"/>
                  </a:ext>
                </a:extLst>
              </p:cNvPr>
              <p:cNvSpPr/>
              <p:nvPr/>
            </p:nvSpPr>
            <p:spPr>
              <a:xfrm flipV="1">
                <a:off x="9685592" y="1410779"/>
                <a:ext cx="87731" cy="55232"/>
              </a:xfrm>
              <a:custGeom>
                <a:avLst/>
                <a:gdLst>
                  <a:gd name="connsiteX0" fmla="*/ 40829 w 87731"/>
                  <a:gd name="connsiteY0" fmla="*/ -3604 h 55232"/>
                  <a:gd name="connsiteX1" fmla="*/ 31545 w 87731"/>
                  <a:gd name="connsiteY1" fmla="*/ -1114 h 55232"/>
                  <a:gd name="connsiteX2" fmla="*/ 1434 w 87731"/>
                  <a:gd name="connsiteY2" fmla="*/ 16272 h 55232"/>
                  <a:gd name="connsiteX3" fmla="*/ -3037 w 87731"/>
                  <a:gd name="connsiteY3" fmla="*/ 24006 h 55232"/>
                  <a:gd name="connsiteX4" fmla="*/ 1434 w 87731"/>
                  <a:gd name="connsiteY4" fmla="*/ 31740 h 55232"/>
                  <a:gd name="connsiteX5" fmla="*/ 31545 w 87731"/>
                  <a:gd name="connsiteY5" fmla="*/ 49139 h 55232"/>
                  <a:gd name="connsiteX6" fmla="*/ 40829 w 87731"/>
                  <a:gd name="connsiteY6" fmla="*/ 51628 h 55232"/>
                  <a:gd name="connsiteX7" fmla="*/ 50113 w 87731"/>
                  <a:gd name="connsiteY7" fmla="*/ 49139 h 55232"/>
                  <a:gd name="connsiteX8" fmla="*/ 80237 w 87731"/>
                  <a:gd name="connsiteY8" fmla="*/ 31740 h 55232"/>
                  <a:gd name="connsiteX9" fmla="*/ 84695 w 87731"/>
                  <a:gd name="connsiteY9" fmla="*/ 24006 h 55232"/>
                  <a:gd name="connsiteX10" fmla="*/ 80237 w 87731"/>
                  <a:gd name="connsiteY10" fmla="*/ 16272 h 55232"/>
                  <a:gd name="connsiteX11" fmla="*/ 50113 w 87731"/>
                  <a:gd name="connsiteY11" fmla="*/ -1114 h 55232"/>
                  <a:gd name="connsiteX12" fmla="*/ 40829 w 87731"/>
                  <a:gd name="connsiteY12" fmla="*/ -3604 h 55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31" h="55232">
                    <a:moveTo>
                      <a:pt x="40829" y="-3604"/>
                    </a:moveTo>
                    <a:cubicBezTo>
                      <a:pt x="37578" y="-3604"/>
                      <a:pt x="34365" y="-2740"/>
                      <a:pt x="31545" y="-1114"/>
                    </a:cubicBezTo>
                    <a:lnTo>
                      <a:pt x="1434" y="16272"/>
                    </a:lnTo>
                    <a:cubicBezTo>
                      <a:pt x="-1373" y="17898"/>
                      <a:pt x="-3037" y="20780"/>
                      <a:pt x="-3037" y="24006"/>
                    </a:cubicBezTo>
                    <a:cubicBezTo>
                      <a:pt x="-3037" y="27245"/>
                      <a:pt x="-1373" y="30127"/>
                      <a:pt x="1434" y="31740"/>
                    </a:cubicBezTo>
                    <a:lnTo>
                      <a:pt x="31545" y="49139"/>
                    </a:lnTo>
                    <a:cubicBezTo>
                      <a:pt x="34365" y="50765"/>
                      <a:pt x="37578" y="51628"/>
                      <a:pt x="40829" y="51628"/>
                    </a:cubicBezTo>
                    <a:cubicBezTo>
                      <a:pt x="44080" y="51628"/>
                      <a:pt x="47306" y="50765"/>
                      <a:pt x="50113" y="49139"/>
                    </a:cubicBezTo>
                    <a:lnTo>
                      <a:pt x="80237" y="31740"/>
                    </a:lnTo>
                    <a:cubicBezTo>
                      <a:pt x="83031" y="30127"/>
                      <a:pt x="84695" y="27245"/>
                      <a:pt x="84695" y="24006"/>
                    </a:cubicBezTo>
                    <a:cubicBezTo>
                      <a:pt x="84695" y="20780"/>
                      <a:pt x="83031" y="17898"/>
                      <a:pt x="80237" y="16272"/>
                    </a:cubicBezTo>
                    <a:lnTo>
                      <a:pt x="50113" y="-1114"/>
                    </a:lnTo>
                    <a:cubicBezTo>
                      <a:pt x="47306" y="-2740"/>
                      <a:pt x="44080" y="-3604"/>
                      <a:pt x="40829" y="-3604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43" name="Freeform: Shape 1742">
                <a:extLst>
                  <a:ext uri="{FF2B5EF4-FFF2-40B4-BE49-F238E27FC236}">
                    <a16:creationId xmlns:a16="http://schemas.microsoft.com/office/drawing/2014/main" id="{FBB05A09-C35A-538A-03DF-4BB41BB00623}"/>
                  </a:ext>
                </a:extLst>
              </p:cNvPr>
              <p:cNvSpPr/>
              <p:nvPr/>
            </p:nvSpPr>
            <p:spPr>
              <a:xfrm flipV="1">
                <a:off x="9688034" y="1413226"/>
                <a:ext cx="82851" cy="50336"/>
              </a:xfrm>
              <a:custGeom>
                <a:avLst/>
                <a:gdLst>
                  <a:gd name="connsiteX0" fmla="*/ 76576 w 82851"/>
                  <a:gd name="connsiteY0" fmla="*/ 15945 h 50336"/>
                  <a:gd name="connsiteX1" fmla="*/ 46452 w 82851"/>
                  <a:gd name="connsiteY1" fmla="*/ -1442 h 50336"/>
                  <a:gd name="connsiteX2" fmla="*/ 30323 w 82851"/>
                  <a:gd name="connsiteY2" fmla="*/ -1442 h 50336"/>
                  <a:gd name="connsiteX3" fmla="*/ 211 w 82851"/>
                  <a:gd name="connsiteY3" fmla="*/ 15945 h 50336"/>
                  <a:gd name="connsiteX4" fmla="*/ 211 w 82851"/>
                  <a:gd name="connsiteY4" fmla="*/ 27184 h 50336"/>
                  <a:gd name="connsiteX5" fmla="*/ 30323 w 82851"/>
                  <a:gd name="connsiteY5" fmla="*/ 44570 h 50336"/>
                  <a:gd name="connsiteX6" fmla="*/ 46452 w 82851"/>
                  <a:gd name="connsiteY6" fmla="*/ 44570 h 50336"/>
                  <a:gd name="connsiteX7" fmla="*/ 76576 w 82851"/>
                  <a:gd name="connsiteY7" fmla="*/ 27184 h 50336"/>
                  <a:gd name="connsiteX8" fmla="*/ 76576 w 82851"/>
                  <a:gd name="connsiteY8" fmla="*/ 15945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576" y="15945"/>
                    </a:moveTo>
                    <a:lnTo>
                      <a:pt x="46452" y="-1442"/>
                    </a:lnTo>
                    <a:cubicBezTo>
                      <a:pt x="41461" y="-4325"/>
                      <a:pt x="35314" y="-4325"/>
                      <a:pt x="30323" y="-1442"/>
                    </a:cubicBezTo>
                    <a:lnTo>
                      <a:pt x="211" y="15945"/>
                    </a:lnTo>
                    <a:cubicBezTo>
                      <a:pt x="-4119" y="18446"/>
                      <a:pt x="-4119" y="24682"/>
                      <a:pt x="211" y="27184"/>
                    </a:cubicBezTo>
                    <a:lnTo>
                      <a:pt x="30323" y="44570"/>
                    </a:lnTo>
                    <a:cubicBezTo>
                      <a:pt x="35314" y="47453"/>
                      <a:pt x="41461" y="47453"/>
                      <a:pt x="46452" y="44570"/>
                    </a:cubicBezTo>
                    <a:lnTo>
                      <a:pt x="76576" y="27184"/>
                    </a:lnTo>
                    <a:cubicBezTo>
                      <a:pt x="80894" y="24682"/>
                      <a:pt x="80894" y="18446"/>
                      <a:pt x="76576" y="15945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44" name="Freeform: Shape 1743">
                <a:extLst>
                  <a:ext uri="{FF2B5EF4-FFF2-40B4-BE49-F238E27FC236}">
                    <a16:creationId xmlns:a16="http://schemas.microsoft.com/office/drawing/2014/main" id="{AF1634E2-6525-8F7C-EB65-7B1E2CF14943}"/>
                  </a:ext>
                </a:extLst>
              </p:cNvPr>
              <p:cNvSpPr/>
              <p:nvPr/>
            </p:nvSpPr>
            <p:spPr>
              <a:xfrm flipV="1">
                <a:off x="9378621" y="1539493"/>
                <a:ext cx="66255" cy="42951"/>
              </a:xfrm>
              <a:custGeom>
                <a:avLst/>
                <a:gdLst>
                  <a:gd name="connsiteX0" fmla="*/ 19583 w 66255"/>
                  <a:gd name="connsiteY0" fmla="*/ -3494 h 42951"/>
                  <a:gd name="connsiteX1" fmla="*/ 10299 w 66255"/>
                  <a:gd name="connsiteY1" fmla="*/ -1005 h 42951"/>
                  <a:gd name="connsiteX2" fmla="*/ 1638 w 66255"/>
                  <a:gd name="connsiteY2" fmla="*/ 4126 h 42951"/>
                  <a:gd name="connsiteX3" fmla="*/ -2820 w 66255"/>
                  <a:gd name="connsiteY3" fmla="*/ 11847 h 42951"/>
                  <a:gd name="connsiteX4" fmla="*/ 1650 w 66255"/>
                  <a:gd name="connsiteY4" fmla="*/ 19581 h 42951"/>
                  <a:gd name="connsiteX5" fmla="*/ 31775 w 66255"/>
                  <a:gd name="connsiteY5" fmla="*/ 36968 h 42951"/>
                  <a:gd name="connsiteX6" fmla="*/ 41059 w 66255"/>
                  <a:gd name="connsiteY6" fmla="*/ 39457 h 42951"/>
                  <a:gd name="connsiteX7" fmla="*/ 50342 w 66255"/>
                  <a:gd name="connsiteY7" fmla="*/ 36968 h 42951"/>
                  <a:gd name="connsiteX8" fmla="*/ 59004 w 66255"/>
                  <a:gd name="connsiteY8" fmla="*/ 31837 h 42951"/>
                  <a:gd name="connsiteX9" fmla="*/ 63436 w 66255"/>
                  <a:gd name="connsiteY9" fmla="*/ 24115 h 42951"/>
                  <a:gd name="connsiteX10" fmla="*/ 58965 w 66255"/>
                  <a:gd name="connsiteY10" fmla="*/ 16381 h 42951"/>
                  <a:gd name="connsiteX11" fmla="*/ 28854 w 66255"/>
                  <a:gd name="connsiteY11" fmla="*/ -1005 h 42951"/>
                  <a:gd name="connsiteX12" fmla="*/ 19583 w 66255"/>
                  <a:gd name="connsiteY12" fmla="*/ -3494 h 429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6255" h="42951">
                    <a:moveTo>
                      <a:pt x="19583" y="-3494"/>
                    </a:moveTo>
                    <a:cubicBezTo>
                      <a:pt x="16332" y="-3494"/>
                      <a:pt x="13106" y="-2631"/>
                      <a:pt x="10299" y="-1005"/>
                    </a:cubicBezTo>
                    <a:lnTo>
                      <a:pt x="1638" y="4126"/>
                    </a:lnTo>
                    <a:cubicBezTo>
                      <a:pt x="-1144" y="5726"/>
                      <a:pt x="-2820" y="8621"/>
                      <a:pt x="-2820" y="11847"/>
                    </a:cubicBezTo>
                    <a:cubicBezTo>
                      <a:pt x="-2820" y="15086"/>
                      <a:pt x="-1144" y="17968"/>
                      <a:pt x="1650" y="19581"/>
                    </a:cubicBezTo>
                    <a:lnTo>
                      <a:pt x="31775" y="36968"/>
                    </a:lnTo>
                    <a:cubicBezTo>
                      <a:pt x="34581" y="38606"/>
                      <a:pt x="37807" y="39457"/>
                      <a:pt x="41059" y="39457"/>
                    </a:cubicBezTo>
                    <a:cubicBezTo>
                      <a:pt x="44310" y="39457"/>
                      <a:pt x="47523" y="38606"/>
                      <a:pt x="50342" y="36968"/>
                    </a:cubicBezTo>
                    <a:lnTo>
                      <a:pt x="59004" y="31837"/>
                    </a:lnTo>
                    <a:cubicBezTo>
                      <a:pt x="61772" y="30237"/>
                      <a:pt x="63436" y="27341"/>
                      <a:pt x="63436" y="24115"/>
                    </a:cubicBezTo>
                    <a:cubicBezTo>
                      <a:pt x="63436" y="20890"/>
                      <a:pt x="61772" y="17994"/>
                      <a:pt x="58965" y="16381"/>
                    </a:cubicBezTo>
                    <a:lnTo>
                      <a:pt x="28854" y="-1005"/>
                    </a:lnTo>
                    <a:cubicBezTo>
                      <a:pt x="26034" y="-2631"/>
                      <a:pt x="22834" y="-3494"/>
                      <a:pt x="19583" y="-3494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45" name="Freeform: Shape 1744">
                <a:extLst>
                  <a:ext uri="{FF2B5EF4-FFF2-40B4-BE49-F238E27FC236}">
                    <a16:creationId xmlns:a16="http://schemas.microsoft.com/office/drawing/2014/main" id="{EEAD0312-AE11-388D-3EF1-C1113CDB8D34}"/>
                  </a:ext>
                </a:extLst>
              </p:cNvPr>
              <p:cNvSpPr/>
              <p:nvPr/>
            </p:nvSpPr>
            <p:spPr>
              <a:xfrm flipV="1">
                <a:off x="9381072" y="1541928"/>
                <a:ext cx="61375" cy="38068"/>
              </a:xfrm>
              <a:custGeom>
                <a:avLst/>
                <a:gdLst>
                  <a:gd name="connsiteX0" fmla="*/ 55308 w 61375"/>
                  <a:gd name="connsiteY0" fmla="*/ 16041 h 38068"/>
                  <a:gd name="connsiteX1" fmla="*/ 25196 w 61375"/>
                  <a:gd name="connsiteY1" fmla="*/ -1332 h 38068"/>
                  <a:gd name="connsiteX2" fmla="*/ 9067 w 61375"/>
                  <a:gd name="connsiteY2" fmla="*/ -1332 h 38068"/>
                  <a:gd name="connsiteX3" fmla="*/ 418 w 61375"/>
                  <a:gd name="connsiteY3" fmla="*/ 3786 h 38068"/>
                  <a:gd name="connsiteX4" fmla="*/ 418 w 61375"/>
                  <a:gd name="connsiteY4" fmla="*/ 15013 h 38068"/>
                  <a:gd name="connsiteX5" fmla="*/ 30543 w 61375"/>
                  <a:gd name="connsiteY5" fmla="*/ 32411 h 38068"/>
                  <a:gd name="connsiteX6" fmla="*/ 46672 w 61375"/>
                  <a:gd name="connsiteY6" fmla="*/ 32411 h 38068"/>
                  <a:gd name="connsiteX7" fmla="*/ 55308 w 61375"/>
                  <a:gd name="connsiteY7" fmla="*/ 27281 h 38068"/>
                  <a:gd name="connsiteX8" fmla="*/ 55308 w 61375"/>
                  <a:gd name="connsiteY8" fmla="*/ 16041 h 38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5" h="38068">
                    <a:moveTo>
                      <a:pt x="55308" y="16041"/>
                    </a:moveTo>
                    <a:lnTo>
                      <a:pt x="25196" y="-1332"/>
                    </a:lnTo>
                    <a:cubicBezTo>
                      <a:pt x="20205" y="-4215"/>
                      <a:pt x="14045" y="-4215"/>
                      <a:pt x="9067" y="-1332"/>
                    </a:cubicBezTo>
                    <a:lnTo>
                      <a:pt x="418" y="3786"/>
                    </a:lnTo>
                    <a:cubicBezTo>
                      <a:pt x="-3899" y="6275"/>
                      <a:pt x="-3899" y="12523"/>
                      <a:pt x="418" y="15013"/>
                    </a:cubicBezTo>
                    <a:lnTo>
                      <a:pt x="30543" y="32411"/>
                    </a:lnTo>
                    <a:cubicBezTo>
                      <a:pt x="35534" y="35294"/>
                      <a:pt x="41681" y="35294"/>
                      <a:pt x="46672" y="32411"/>
                    </a:cubicBezTo>
                    <a:lnTo>
                      <a:pt x="55308" y="27281"/>
                    </a:lnTo>
                    <a:cubicBezTo>
                      <a:pt x="59639" y="24791"/>
                      <a:pt x="59639" y="18543"/>
                      <a:pt x="55308" y="16041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46" name="Freeform: Shape 1745">
                <a:extLst>
                  <a:ext uri="{FF2B5EF4-FFF2-40B4-BE49-F238E27FC236}">
                    <a16:creationId xmlns:a16="http://schemas.microsoft.com/office/drawing/2014/main" id="{13E7ED2F-34B3-0C16-CB22-41EF8E1E232B}"/>
                  </a:ext>
                </a:extLst>
              </p:cNvPr>
              <p:cNvSpPr/>
              <p:nvPr/>
            </p:nvSpPr>
            <p:spPr>
              <a:xfrm flipV="1">
                <a:off x="9430386" y="1509610"/>
                <a:ext cx="66255" cy="42951"/>
              </a:xfrm>
              <a:custGeom>
                <a:avLst/>
                <a:gdLst>
                  <a:gd name="connsiteX0" fmla="*/ 19522 w 66255"/>
                  <a:gd name="connsiteY0" fmla="*/ -3521 h 42951"/>
                  <a:gd name="connsiteX1" fmla="*/ 10251 w 66255"/>
                  <a:gd name="connsiteY1" fmla="*/ -1045 h 42951"/>
                  <a:gd name="connsiteX2" fmla="*/ 1590 w 66255"/>
                  <a:gd name="connsiteY2" fmla="*/ 4099 h 42951"/>
                  <a:gd name="connsiteX3" fmla="*/ -2855 w 66255"/>
                  <a:gd name="connsiteY3" fmla="*/ 11821 h 42951"/>
                  <a:gd name="connsiteX4" fmla="*/ 1615 w 66255"/>
                  <a:gd name="connsiteY4" fmla="*/ 19555 h 42951"/>
                  <a:gd name="connsiteX5" fmla="*/ 31727 w 66255"/>
                  <a:gd name="connsiteY5" fmla="*/ 36941 h 42951"/>
                  <a:gd name="connsiteX6" fmla="*/ 41011 w 66255"/>
                  <a:gd name="connsiteY6" fmla="*/ 39430 h 42951"/>
                  <a:gd name="connsiteX7" fmla="*/ 50294 w 66255"/>
                  <a:gd name="connsiteY7" fmla="*/ 36941 h 42951"/>
                  <a:gd name="connsiteX8" fmla="*/ 58955 w 66255"/>
                  <a:gd name="connsiteY8" fmla="*/ 31810 h 42951"/>
                  <a:gd name="connsiteX9" fmla="*/ 63400 w 66255"/>
                  <a:gd name="connsiteY9" fmla="*/ 24089 h 42951"/>
                  <a:gd name="connsiteX10" fmla="*/ 58943 w 66255"/>
                  <a:gd name="connsiteY10" fmla="*/ 16354 h 42951"/>
                  <a:gd name="connsiteX11" fmla="*/ 28818 w 66255"/>
                  <a:gd name="connsiteY11" fmla="*/ -1045 h 42951"/>
                  <a:gd name="connsiteX12" fmla="*/ 19522 w 66255"/>
                  <a:gd name="connsiteY12" fmla="*/ -3521 h 429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6255" h="42951">
                    <a:moveTo>
                      <a:pt x="19522" y="-3521"/>
                    </a:moveTo>
                    <a:cubicBezTo>
                      <a:pt x="16271" y="-3521"/>
                      <a:pt x="13071" y="-2670"/>
                      <a:pt x="10251" y="-1045"/>
                    </a:cubicBezTo>
                    <a:lnTo>
                      <a:pt x="1590" y="4099"/>
                    </a:lnTo>
                    <a:cubicBezTo>
                      <a:pt x="-1192" y="5699"/>
                      <a:pt x="-2855" y="8595"/>
                      <a:pt x="-2855" y="11821"/>
                    </a:cubicBezTo>
                    <a:cubicBezTo>
                      <a:pt x="-2855" y="15046"/>
                      <a:pt x="-1192" y="17942"/>
                      <a:pt x="1615" y="19555"/>
                    </a:cubicBezTo>
                    <a:lnTo>
                      <a:pt x="31727" y="36941"/>
                    </a:lnTo>
                    <a:cubicBezTo>
                      <a:pt x="34546" y="38567"/>
                      <a:pt x="37759" y="39430"/>
                      <a:pt x="41011" y="39430"/>
                    </a:cubicBezTo>
                    <a:cubicBezTo>
                      <a:pt x="44274" y="39430"/>
                      <a:pt x="47475" y="38567"/>
                      <a:pt x="50294" y="36941"/>
                    </a:cubicBezTo>
                    <a:lnTo>
                      <a:pt x="58955" y="31810"/>
                    </a:lnTo>
                    <a:cubicBezTo>
                      <a:pt x="61724" y="30210"/>
                      <a:pt x="63400" y="27315"/>
                      <a:pt x="63400" y="24089"/>
                    </a:cubicBezTo>
                    <a:cubicBezTo>
                      <a:pt x="63400" y="20863"/>
                      <a:pt x="61724" y="17967"/>
                      <a:pt x="58943" y="16354"/>
                    </a:cubicBezTo>
                    <a:lnTo>
                      <a:pt x="28818" y="-1045"/>
                    </a:lnTo>
                    <a:cubicBezTo>
                      <a:pt x="25999" y="-2670"/>
                      <a:pt x="22786" y="-3521"/>
                      <a:pt x="19522" y="-3521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47" name="Freeform: Shape 1746">
                <a:extLst>
                  <a:ext uri="{FF2B5EF4-FFF2-40B4-BE49-F238E27FC236}">
                    <a16:creationId xmlns:a16="http://schemas.microsoft.com/office/drawing/2014/main" id="{7F788837-4805-9A47-B342-23FF4BB1406F}"/>
                  </a:ext>
                </a:extLst>
              </p:cNvPr>
              <p:cNvSpPr/>
              <p:nvPr/>
            </p:nvSpPr>
            <p:spPr>
              <a:xfrm flipV="1">
                <a:off x="9432827" y="1512045"/>
                <a:ext cx="61372" cy="38080"/>
              </a:xfrm>
              <a:custGeom>
                <a:avLst/>
                <a:gdLst>
                  <a:gd name="connsiteX0" fmla="*/ 55269 w 61372"/>
                  <a:gd name="connsiteY0" fmla="*/ 16027 h 38080"/>
                  <a:gd name="connsiteX1" fmla="*/ 25158 w 61372"/>
                  <a:gd name="connsiteY1" fmla="*/ -1359 h 38080"/>
                  <a:gd name="connsiteX2" fmla="*/ 9029 w 61372"/>
                  <a:gd name="connsiteY2" fmla="*/ -1359 h 38080"/>
                  <a:gd name="connsiteX3" fmla="*/ 393 w 61372"/>
                  <a:gd name="connsiteY3" fmla="*/ 3759 h 38080"/>
                  <a:gd name="connsiteX4" fmla="*/ 393 w 61372"/>
                  <a:gd name="connsiteY4" fmla="*/ 15011 h 38080"/>
                  <a:gd name="connsiteX5" fmla="*/ 30504 w 61372"/>
                  <a:gd name="connsiteY5" fmla="*/ 32398 h 38080"/>
                  <a:gd name="connsiteX6" fmla="*/ 46633 w 61372"/>
                  <a:gd name="connsiteY6" fmla="*/ 32398 h 38080"/>
                  <a:gd name="connsiteX7" fmla="*/ 55269 w 61372"/>
                  <a:gd name="connsiteY7" fmla="*/ 27267 h 38080"/>
                  <a:gd name="connsiteX8" fmla="*/ 55269 w 61372"/>
                  <a:gd name="connsiteY8" fmla="*/ 16027 h 38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2" h="38080">
                    <a:moveTo>
                      <a:pt x="55269" y="16027"/>
                    </a:moveTo>
                    <a:lnTo>
                      <a:pt x="25158" y="-1359"/>
                    </a:lnTo>
                    <a:cubicBezTo>
                      <a:pt x="20167" y="-4242"/>
                      <a:pt x="14020" y="-4242"/>
                      <a:pt x="9029" y="-1359"/>
                    </a:cubicBezTo>
                    <a:lnTo>
                      <a:pt x="393" y="3759"/>
                    </a:lnTo>
                    <a:cubicBezTo>
                      <a:pt x="-3938" y="6261"/>
                      <a:pt x="-3938" y="12509"/>
                      <a:pt x="393" y="15011"/>
                    </a:cubicBezTo>
                    <a:lnTo>
                      <a:pt x="30504" y="32398"/>
                    </a:lnTo>
                    <a:cubicBezTo>
                      <a:pt x="35495" y="35280"/>
                      <a:pt x="41642" y="35280"/>
                      <a:pt x="46633" y="32398"/>
                    </a:cubicBezTo>
                    <a:lnTo>
                      <a:pt x="55269" y="27267"/>
                    </a:lnTo>
                    <a:cubicBezTo>
                      <a:pt x="59600" y="24778"/>
                      <a:pt x="59600" y="18529"/>
                      <a:pt x="55269" y="16027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48" name="Freeform: Shape 1747">
                <a:extLst>
                  <a:ext uri="{FF2B5EF4-FFF2-40B4-BE49-F238E27FC236}">
                    <a16:creationId xmlns:a16="http://schemas.microsoft.com/office/drawing/2014/main" id="{AD978B46-F636-AF3D-E3FF-2A8886CDB493}"/>
                  </a:ext>
                </a:extLst>
              </p:cNvPr>
              <p:cNvSpPr/>
              <p:nvPr/>
            </p:nvSpPr>
            <p:spPr>
              <a:xfrm flipV="1">
                <a:off x="9482138" y="1479727"/>
                <a:ext cx="66255" cy="42964"/>
              </a:xfrm>
              <a:custGeom>
                <a:avLst/>
                <a:gdLst>
                  <a:gd name="connsiteX0" fmla="*/ 19499 w 66255"/>
                  <a:gd name="connsiteY0" fmla="*/ -3548 h 42964"/>
                  <a:gd name="connsiteX1" fmla="*/ 10216 w 66255"/>
                  <a:gd name="connsiteY1" fmla="*/ -1046 h 42964"/>
                  <a:gd name="connsiteX2" fmla="*/ 1554 w 66255"/>
                  <a:gd name="connsiteY2" fmla="*/ 4085 h 42964"/>
                  <a:gd name="connsiteX3" fmla="*/ -2891 w 66255"/>
                  <a:gd name="connsiteY3" fmla="*/ 11807 h 42964"/>
                  <a:gd name="connsiteX4" fmla="*/ 1580 w 66255"/>
                  <a:gd name="connsiteY4" fmla="*/ 19541 h 42964"/>
                  <a:gd name="connsiteX5" fmla="*/ 31691 w 66255"/>
                  <a:gd name="connsiteY5" fmla="*/ 36927 h 42964"/>
                  <a:gd name="connsiteX6" fmla="*/ 40975 w 66255"/>
                  <a:gd name="connsiteY6" fmla="*/ 39416 h 42964"/>
                  <a:gd name="connsiteX7" fmla="*/ 50259 w 66255"/>
                  <a:gd name="connsiteY7" fmla="*/ 36927 h 42964"/>
                  <a:gd name="connsiteX8" fmla="*/ 58907 w 66255"/>
                  <a:gd name="connsiteY8" fmla="*/ 31784 h 42964"/>
                  <a:gd name="connsiteX9" fmla="*/ 63365 w 66255"/>
                  <a:gd name="connsiteY9" fmla="*/ 24075 h 42964"/>
                  <a:gd name="connsiteX10" fmla="*/ 58895 w 66255"/>
                  <a:gd name="connsiteY10" fmla="*/ 16340 h 42964"/>
                  <a:gd name="connsiteX11" fmla="*/ 28770 w 66255"/>
                  <a:gd name="connsiteY11" fmla="*/ -1046 h 42964"/>
                  <a:gd name="connsiteX12" fmla="*/ 19499 w 66255"/>
                  <a:gd name="connsiteY12" fmla="*/ -3548 h 429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6255" h="42964">
                    <a:moveTo>
                      <a:pt x="19499" y="-3548"/>
                    </a:moveTo>
                    <a:cubicBezTo>
                      <a:pt x="16248" y="-3548"/>
                      <a:pt x="13035" y="-2684"/>
                      <a:pt x="10216" y="-1046"/>
                    </a:cubicBezTo>
                    <a:lnTo>
                      <a:pt x="1554" y="4085"/>
                    </a:lnTo>
                    <a:cubicBezTo>
                      <a:pt x="-1227" y="5685"/>
                      <a:pt x="-2891" y="8568"/>
                      <a:pt x="-2891" y="11807"/>
                    </a:cubicBezTo>
                    <a:cubicBezTo>
                      <a:pt x="-2891" y="15032"/>
                      <a:pt x="-1227" y="17915"/>
                      <a:pt x="1580" y="19541"/>
                    </a:cubicBezTo>
                    <a:lnTo>
                      <a:pt x="31691" y="36927"/>
                    </a:lnTo>
                    <a:cubicBezTo>
                      <a:pt x="34511" y="38553"/>
                      <a:pt x="37724" y="39416"/>
                      <a:pt x="40975" y="39416"/>
                    </a:cubicBezTo>
                    <a:cubicBezTo>
                      <a:pt x="44226" y="39416"/>
                      <a:pt x="47452" y="38553"/>
                      <a:pt x="50259" y="36927"/>
                    </a:cubicBezTo>
                    <a:lnTo>
                      <a:pt x="58907" y="31784"/>
                    </a:lnTo>
                    <a:cubicBezTo>
                      <a:pt x="61689" y="30196"/>
                      <a:pt x="63365" y="27301"/>
                      <a:pt x="63365" y="24075"/>
                    </a:cubicBezTo>
                    <a:cubicBezTo>
                      <a:pt x="63365" y="20836"/>
                      <a:pt x="61689" y="17953"/>
                      <a:pt x="58895" y="16340"/>
                    </a:cubicBezTo>
                    <a:lnTo>
                      <a:pt x="28770" y="-1046"/>
                    </a:lnTo>
                    <a:cubicBezTo>
                      <a:pt x="25964" y="-2684"/>
                      <a:pt x="22751" y="-3548"/>
                      <a:pt x="19499" y="-3548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49" name="Freeform: Shape 1748">
                <a:extLst>
                  <a:ext uri="{FF2B5EF4-FFF2-40B4-BE49-F238E27FC236}">
                    <a16:creationId xmlns:a16="http://schemas.microsoft.com/office/drawing/2014/main" id="{E42BCE2C-DDAD-671A-F21B-93E26759E94A}"/>
                  </a:ext>
                </a:extLst>
              </p:cNvPr>
              <p:cNvSpPr/>
              <p:nvPr/>
            </p:nvSpPr>
            <p:spPr>
              <a:xfrm flipV="1">
                <a:off x="9484580" y="1482175"/>
                <a:ext cx="61372" cy="38068"/>
              </a:xfrm>
              <a:custGeom>
                <a:avLst/>
                <a:gdLst>
                  <a:gd name="connsiteX0" fmla="*/ 55234 w 61372"/>
                  <a:gd name="connsiteY0" fmla="*/ 16001 h 38068"/>
                  <a:gd name="connsiteX1" fmla="*/ 25122 w 61372"/>
                  <a:gd name="connsiteY1" fmla="*/ -1386 h 38068"/>
                  <a:gd name="connsiteX2" fmla="*/ 8993 w 61372"/>
                  <a:gd name="connsiteY2" fmla="*/ -1386 h 38068"/>
                  <a:gd name="connsiteX3" fmla="*/ 357 w 61372"/>
                  <a:gd name="connsiteY3" fmla="*/ 3733 h 38068"/>
                  <a:gd name="connsiteX4" fmla="*/ 357 w 61372"/>
                  <a:gd name="connsiteY4" fmla="*/ 14972 h 38068"/>
                  <a:gd name="connsiteX5" fmla="*/ 30469 w 61372"/>
                  <a:gd name="connsiteY5" fmla="*/ 32358 h 38068"/>
                  <a:gd name="connsiteX6" fmla="*/ 46598 w 61372"/>
                  <a:gd name="connsiteY6" fmla="*/ 32358 h 38068"/>
                  <a:gd name="connsiteX7" fmla="*/ 55234 w 61372"/>
                  <a:gd name="connsiteY7" fmla="*/ 27240 h 38068"/>
                  <a:gd name="connsiteX8" fmla="*/ 55234 w 61372"/>
                  <a:gd name="connsiteY8" fmla="*/ 16001 h 38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2" h="38068">
                    <a:moveTo>
                      <a:pt x="55234" y="16001"/>
                    </a:moveTo>
                    <a:lnTo>
                      <a:pt x="25122" y="-1386"/>
                    </a:lnTo>
                    <a:cubicBezTo>
                      <a:pt x="20131" y="-4268"/>
                      <a:pt x="13984" y="-4268"/>
                      <a:pt x="8993" y="-1386"/>
                    </a:cubicBezTo>
                    <a:lnTo>
                      <a:pt x="357" y="3733"/>
                    </a:lnTo>
                    <a:cubicBezTo>
                      <a:pt x="-3973" y="6234"/>
                      <a:pt x="-3973" y="12470"/>
                      <a:pt x="357" y="14972"/>
                    </a:cubicBezTo>
                    <a:lnTo>
                      <a:pt x="30469" y="32358"/>
                    </a:lnTo>
                    <a:cubicBezTo>
                      <a:pt x="35460" y="35241"/>
                      <a:pt x="41607" y="35241"/>
                      <a:pt x="46598" y="32358"/>
                    </a:cubicBezTo>
                    <a:lnTo>
                      <a:pt x="55234" y="27240"/>
                    </a:lnTo>
                    <a:cubicBezTo>
                      <a:pt x="59565" y="24738"/>
                      <a:pt x="59565" y="18503"/>
                      <a:pt x="55234" y="16001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50" name="Freeform: Shape 1749">
                <a:extLst>
                  <a:ext uri="{FF2B5EF4-FFF2-40B4-BE49-F238E27FC236}">
                    <a16:creationId xmlns:a16="http://schemas.microsoft.com/office/drawing/2014/main" id="{DF0B7BFA-4E55-2FA1-1C02-2E0DB87A0250}"/>
                  </a:ext>
                </a:extLst>
              </p:cNvPr>
              <p:cNvSpPr/>
              <p:nvPr/>
            </p:nvSpPr>
            <p:spPr>
              <a:xfrm flipV="1">
                <a:off x="9421153" y="1564119"/>
                <a:ext cx="87744" cy="55219"/>
              </a:xfrm>
              <a:custGeom>
                <a:avLst/>
                <a:gdLst>
                  <a:gd name="connsiteX0" fmla="*/ 41009 w 87744"/>
                  <a:gd name="connsiteY0" fmla="*/ -3467 h 55219"/>
                  <a:gd name="connsiteX1" fmla="*/ 31726 w 87744"/>
                  <a:gd name="connsiteY1" fmla="*/ -978 h 55219"/>
                  <a:gd name="connsiteX2" fmla="*/ 1614 w 87744"/>
                  <a:gd name="connsiteY2" fmla="*/ 16409 h 55219"/>
                  <a:gd name="connsiteX3" fmla="*/ -2856 w 87744"/>
                  <a:gd name="connsiteY3" fmla="*/ 24143 h 55219"/>
                  <a:gd name="connsiteX4" fmla="*/ 1614 w 87744"/>
                  <a:gd name="connsiteY4" fmla="*/ 31877 h 55219"/>
                  <a:gd name="connsiteX5" fmla="*/ 31738 w 87744"/>
                  <a:gd name="connsiteY5" fmla="*/ 49263 h 55219"/>
                  <a:gd name="connsiteX6" fmla="*/ 41009 w 87744"/>
                  <a:gd name="connsiteY6" fmla="*/ 51753 h 55219"/>
                  <a:gd name="connsiteX7" fmla="*/ 50293 w 87744"/>
                  <a:gd name="connsiteY7" fmla="*/ 49263 h 55219"/>
                  <a:gd name="connsiteX8" fmla="*/ 80418 w 87744"/>
                  <a:gd name="connsiteY8" fmla="*/ 31877 h 55219"/>
                  <a:gd name="connsiteX9" fmla="*/ 84888 w 87744"/>
                  <a:gd name="connsiteY9" fmla="*/ 24143 h 55219"/>
                  <a:gd name="connsiteX10" fmla="*/ 80418 w 87744"/>
                  <a:gd name="connsiteY10" fmla="*/ 16409 h 55219"/>
                  <a:gd name="connsiteX11" fmla="*/ 50293 w 87744"/>
                  <a:gd name="connsiteY11" fmla="*/ -978 h 55219"/>
                  <a:gd name="connsiteX12" fmla="*/ 41009 w 87744"/>
                  <a:gd name="connsiteY12" fmla="*/ -3467 h 55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44" h="55219">
                    <a:moveTo>
                      <a:pt x="41009" y="-3467"/>
                    </a:moveTo>
                    <a:cubicBezTo>
                      <a:pt x="37758" y="-3467"/>
                      <a:pt x="34558" y="-2603"/>
                      <a:pt x="31726" y="-978"/>
                    </a:cubicBezTo>
                    <a:lnTo>
                      <a:pt x="1614" y="16409"/>
                    </a:lnTo>
                    <a:cubicBezTo>
                      <a:pt x="-1193" y="18022"/>
                      <a:pt x="-2856" y="20917"/>
                      <a:pt x="-2856" y="24143"/>
                    </a:cubicBezTo>
                    <a:cubicBezTo>
                      <a:pt x="-2856" y="27369"/>
                      <a:pt x="-1193" y="30264"/>
                      <a:pt x="1614" y="31877"/>
                    </a:cubicBezTo>
                    <a:lnTo>
                      <a:pt x="31738" y="49263"/>
                    </a:lnTo>
                    <a:cubicBezTo>
                      <a:pt x="34558" y="50889"/>
                      <a:pt x="37758" y="51753"/>
                      <a:pt x="41009" y="51753"/>
                    </a:cubicBezTo>
                    <a:cubicBezTo>
                      <a:pt x="44261" y="51753"/>
                      <a:pt x="47486" y="50889"/>
                      <a:pt x="50293" y="49263"/>
                    </a:cubicBezTo>
                    <a:lnTo>
                      <a:pt x="80418" y="31877"/>
                    </a:lnTo>
                    <a:cubicBezTo>
                      <a:pt x="83212" y="30264"/>
                      <a:pt x="84888" y="27369"/>
                      <a:pt x="84888" y="24143"/>
                    </a:cubicBezTo>
                    <a:cubicBezTo>
                      <a:pt x="84888" y="20917"/>
                      <a:pt x="83212" y="18022"/>
                      <a:pt x="80418" y="16409"/>
                    </a:cubicBezTo>
                    <a:lnTo>
                      <a:pt x="50293" y="-978"/>
                    </a:lnTo>
                    <a:cubicBezTo>
                      <a:pt x="47486" y="-2603"/>
                      <a:pt x="44261" y="-3467"/>
                      <a:pt x="41009" y="-3467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51" name="Freeform: Shape 1750">
                <a:extLst>
                  <a:ext uri="{FF2B5EF4-FFF2-40B4-BE49-F238E27FC236}">
                    <a16:creationId xmlns:a16="http://schemas.microsoft.com/office/drawing/2014/main" id="{8C2572F5-1AF1-9BAC-4845-68514ECDD239}"/>
                  </a:ext>
                </a:extLst>
              </p:cNvPr>
              <p:cNvSpPr/>
              <p:nvPr/>
            </p:nvSpPr>
            <p:spPr>
              <a:xfrm flipV="1">
                <a:off x="9423595" y="1566563"/>
                <a:ext cx="82851" cy="50330"/>
              </a:xfrm>
              <a:custGeom>
                <a:avLst/>
                <a:gdLst>
                  <a:gd name="connsiteX0" fmla="*/ 76757 w 82851"/>
                  <a:gd name="connsiteY0" fmla="*/ 16085 h 50330"/>
                  <a:gd name="connsiteX1" fmla="*/ 46632 w 82851"/>
                  <a:gd name="connsiteY1" fmla="*/ -1314 h 50330"/>
                  <a:gd name="connsiteX2" fmla="*/ 30503 w 82851"/>
                  <a:gd name="connsiteY2" fmla="*/ -1314 h 50330"/>
                  <a:gd name="connsiteX3" fmla="*/ 392 w 82851"/>
                  <a:gd name="connsiteY3" fmla="*/ 16085 h 50330"/>
                  <a:gd name="connsiteX4" fmla="*/ 392 w 82851"/>
                  <a:gd name="connsiteY4" fmla="*/ 27312 h 50330"/>
                  <a:gd name="connsiteX5" fmla="*/ 30503 w 82851"/>
                  <a:gd name="connsiteY5" fmla="*/ 44710 h 50330"/>
                  <a:gd name="connsiteX6" fmla="*/ 46632 w 82851"/>
                  <a:gd name="connsiteY6" fmla="*/ 44710 h 50330"/>
                  <a:gd name="connsiteX7" fmla="*/ 76757 w 82851"/>
                  <a:gd name="connsiteY7" fmla="*/ 27312 h 50330"/>
                  <a:gd name="connsiteX8" fmla="*/ 76757 w 82851"/>
                  <a:gd name="connsiteY8" fmla="*/ 16085 h 503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0">
                    <a:moveTo>
                      <a:pt x="76757" y="16085"/>
                    </a:moveTo>
                    <a:lnTo>
                      <a:pt x="46632" y="-1314"/>
                    </a:lnTo>
                    <a:cubicBezTo>
                      <a:pt x="41641" y="-4185"/>
                      <a:pt x="35495" y="-4185"/>
                      <a:pt x="30503" y="-1314"/>
                    </a:cubicBezTo>
                    <a:lnTo>
                      <a:pt x="392" y="16085"/>
                    </a:lnTo>
                    <a:cubicBezTo>
                      <a:pt x="-3939" y="18574"/>
                      <a:pt x="-3939" y="24822"/>
                      <a:pt x="392" y="27312"/>
                    </a:cubicBezTo>
                    <a:lnTo>
                      <a:pt x="30503" y="44710"/>
                    </a:lnTo>
                    <a:cubicBezTo>
                      <a:pt x="35495" y="47581"/>
                      <a:pt x="41641" y="47581"/>
                      <a:pt x="46632" y="44710"/>
                    </a:cubicBezTo>
                    <a:lnTo>
                      <a:pt x="76757" y="27312"/>
                    </a:lnTo>
                    <a:cubicBezTo>
                      <a:pt x="81075" y="24822"/>
                      <a:pt x="81075" y="18574"/>
                      <a:pt x="76757" y="16085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52" name="Freeform: Shape 1751">
                <a:extLst>
                  <a:ext uri="{FF2B5EF4-FFF2-40B4-BE49-F238E27FC236}">
                    <a16:creationId xmlns:a16="http://schemas.microsoft.com/office/drawing/2014/main" id="{EC75AE6B-0244-232C-26E7-433AB2065E52}"/>
                  </a:ext>
                </a:extLst>
              </p:cNvPr>
              <p:cNvSpPr/>
              <p:nvPr/>
            </p:nvSpPr>
            <p:spPr>
              <a:xfrm flipV="1">
                <a:off x="9472905" y="1534235"/>
                <a:ext cx="87731" cy="55219"/>
              </a:xfrm>
              <a:custGeom>
                <a:avLst/>
                <a:gdLst>
                  <a:gd name="connsiteX0" fmla="*/ 40987 w 87731"/>
                  <a:gd name="connsiteY0" fmla="*/ -3494 h 55219"/>
                  <a:gd name="connsiteX1" fmla="*/ 31703 w 87731"/>
                  <a:gd name="connsiteY1" fmla="*/ -1017 h 55219"/>
                  <a:gd name="connsiteX2" fmla="*/ 1579 w 87731"/>
                  <a:gd name="connsiteY2" fmla="*/ 16382 h 55219"/>
                  <a:gd name="connsiteX3" fmla="*/ -2892 w 87731"/>
                  <a:gd name="connsiteY3" fmla="*/ 24116 h 55219"/>
                  <a:gd name="connsiteX4" fmla="*/ 1579 w 87731"/>
                  <a:gd name="connsiteY4" fmla="*/ 31851 h 55219"/>
                  <a:gd name="connsiteX5" fmla="*/ 31703 w 87731"/>
                  <a:gd name="connsiteY5" fmla="*/ 49237 h 55219"/>
                  <a:gd name="connsiteX6" fmla="*/ 40987 w 87731"/>
                  <a:gd name="connsiteY6" fmla="*/ 51726 h 55219"/>
                  <a:gd name="connsiteX7" fmla="*/ 50271 w 87731"/>
                  <a:gd name="connsiteY7" fmla="*/ 49224 h 55219"/>
                  <a:gd name="connsiteX8" fmla="*/ 80370 w 87731"/>
                  <a:gd name="connsiteY8" fmla="*/ 31851 h 55219"/>
                  <a:gd name="connsiteX9" fmla="*/ 84840 w 87731"/>
                  <a:gd name="connsiteY9" fmla="*/ 24116 h 55219"/>
                  <a:gd name="connsiteX10" fmla="*/ 80370 w 87731"/>
                  <a:gd name="connsiteY10" fmla="*/ 16382 h 55219"/>
                  <a:gd name="connsiteX11" fmla="*/ 50258 w 87731"/>
                  <a:gd name="connsiteY11" fmla="*/ -1017 h 55219"/>
                  <a:gd name="connsiteX12" fmla="*/ 40987 w 87731"/>
                  <a:gd name="connsiteY12" fmla="*/ -3494 h 55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31" h="55219">
                    <a:moveTo>
                      <a:pt x="40987" y="-3494"/>
                    </a:moveTo>
                    <a:cubicBezTo>
                      <a:pt x="37736" y="-3494"/>
                      <a:pt x="34510" y="-2643"/>
                      <a:pt x="31703" y="-1017"/>
                    </a:cubicBezTo>
                    <a:lnTo>
                      <a:pt x="1579" y="16382"/>
                    </a:lnTo>
                    <a:cubicBezTo>
                      <a:pt x="-1215" y="17995"/>
                      <a:pt x="-2892" y="20878"/>
                      <a:pt x="-2892" y="24116"/>
                    </a:cubicBezTo>
                    <a:cubicBezTo>
                      <a:pt x="-2892" y="27342"/>
                      <a:pt x="-1215" y="30238"/>
                      <a:pt x="1579" y="31851"/>
                    </a:cubicBezTo>
                    <a:lnTo>
                      <a:pt x="31703" y="49237"/>
                    </a:lnTo>
                    <a:cubicBezTo>
                      <a:pt x="34510" y="50862"/>
                      <a:pt x="37736" y="51726"/>
                      <a:pt x="40987" y="51726"/>
                    </a:cubicBezTo>
                    <a:cubicBezTo>
                      <a:pt x="44238" y="51726"/>
                      <a:pt x="47438" y="50862"/>
                      <a:pt x="50271" y="49224"/>
                    </a:cubicBezTo>
                    <a:lnTo>
                      <a:pt x="80370" y="31851"/>
                    </a:lnTo>
                    <a:cubicBezTo>
                      <a:pt x="83176" y="30238"/>
                      <a:pt x="84840" y="27342"/>
                      <a:pt x="84840" y="24116"/>
                    </a:cubicBezTo>
                    <a:cubicBezTo>
                      <a:pt x="84840" y="20878"/>
                      <a:pt x="83176" y="17995"/>
                      <a:pt x="80370" y="16382"/>
                    </a:cubicBezTo>
                    <a:lnTo>
                      <a:pt x="50258" y="-1017"/>
                    </a:lnTo>
                    <a:cubicBezTo>
                      <a:pt x="47438" y="-2643"/>
                      <a:pt x="44238" y="-3494"/>
                      <a:pt x="40987" y="-3494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53" name="Freeform: Shape 1752">
                <a:extLst>
                  <a:ext uri="{FF2B5EF4-FFF2-40B4-BE49-F238E27FC236}">
                    <a16:creationId xmlns:a16="http://schemas.microsoft.com/office/drawing/2014/main" id="{DBF24426-492B-1B21-795E-3F8A1EED5CD0}"/>
                  </a:ext>
                </a:extLst>
              </p:cNvPr>
              <p:cNvSpPr/>
              <p:nvPr/>
            </p:nvSpPr>
            <p:spPr>
              <a:xfrm flipV="1">
                <a:off x="9475347" y="1536680"/>
                <a:ext cx="82861" cy="50339"/>
              </a:xfrm>
              <a:custGeom>
                <a:avLst/>
                <a:gdLst>
                  <a:gd name="connsiteX0" fmla="*/ 76722 w 82861"/>
                  <a:gd name="connsiteY0" fmla="*/ 16055 h 50339"/>
                  <a:gd name="connsiteX1" fmla="*/ 46597 w 82861"/>
                  <a:gd name="connsiteY1" fmla="*/ -1331 h 50339"/>
                  <a:gd name="connsiteX2" fmla="*/ 30481 w 82861"/>
                  <a:gd name="connsiteY2" fmla="*/ -1331 h 50339"/>
                  <a:gd name="connsiteX3" fmla="*/ 356 w 82861"/>
                  <a:gd name="connsiteY3" fmla="*/ 16055 h 50339"/>
                  <a:gd name="connsiteX4" fmla="*/ 356 w 82861"/>
                  <a:gd name="connsiteY4" fmla="*/ 27294 h 50339"/>
                  <a:gd name="connsiteX5" fmla="*/ 30481 w 82861"/>
                  <a:gd name="connsiteY5" fmla="*/ 44693 h 50339"/>
                  <a:gd name="connsiteX6" fmla="*/ 46597 w 82861"/>
                  <a:gd name="connsiteY6" fmla="*/ 44693 h 50339"/>
                  <a:gd name="connsiteX7" fmla="*/ 76722 w 82861"/>
                  <a:gd name="connsiteY7" fmla="*/ 27294 h 50339"/>
                  <a:gd name="connsiteX8" fmla="*/ 76722 w 82861"/>
                  <a:gd name="connsiteY8" fmla="*/ 16055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9">
                    <a:moveTo>
                      <a:pt x="76722" y="16055"/>
                    </a:moveTo>
                    <a:lnTo>
                      <a:pt x="46597" y="-1331"/>
                    </a:lnTo>
                    <a:cubicBezTo>
                      <a:pt x="41619" y="-4214"/>
                      <a:pt x="35459" y="-4214"/>
                      <a:pt x="30481" y="-1331"/>
                    </a:cubicBezTo>
                    <a:lnTo>
                      <a:pt x="356" y="16055"/>
                    </a:lnTo>
                    <a:cubicBezTo>
                      <a:pt x="-3974" y="18557"/>
                      <a:pt x="-3974" y="24805"/>
                      <a:pt x="356" y="27294"/>
                    </a:cubicBezTo>
                    <a:lnTo>
                      <a:pt x="30481" y="44693"/>
                    </a:lnTo>
                    <a:cubicBezTo>
                      <a:pt x="35459" y="47564"/>
                      <a:pt x="41619" y="47564"/>
                      <a:pt x="46597" y="44693"/>
                    </a:cubicBezTo>
                    <a:lnTo>
                      <a:pt x="76722" y="27294"/>
                    </a:lnTo>
                    <a:cubicBezTo>
                      <a:pt x="81052" y="24805"/>
                      <a:pt x="81052" y="18557"/>
                      <a:pt x="76722" y="16055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54" name="Freeform: Shape 1753">
                <a:extLst>
                  <a:ext uri="{FF2B5EF4-FFF2-40B4-BE49-F238E27FC236}">
                    <a16:creationId xmlns:a16="http://schemas.microsoft.com/office/drawing/2014/main" id="{6E25B7A7-8021-4FC9-9829-F866F0B4BB85}"/>
                  </a:ext>
                </a:extLst>
              </p:cNvPr>
              <p:cNvSpPr/>
              <p:nvPr/>
            </p:nvSpPr>
            <p:spPr>
              <a:xfrm flipV="1">
                <a:off x="9524671" y="1504352"/>
                <a:ext cx="87731" cy="55232"/>
              </a:xfrm>
              <a:custGeom>
                <a:avLst/>
                <a:gdLst>
                  <a:gd name="connsiteX0" fmla="*/ 40926 w 87731"/>
                  <a:gd name="connsiteY0" fmla="*/ -3520 h 55232"/>
                  <a:gd name="connsiteX1" fmla="*/ 31642 w 87731"/>
                  <a:gd name="connsiteY1" fmla="*/ -1018 h 55232"/>
                  <a:gd name="connsiteX2" fmla="*/ 1543 w 87731"/>
                  <a:gd name="connsiteY2" fmla="*/ 16368 h 55232"/>
                  <a:gd name="connsiteX3" fmla="*/ -2927 w 87731"/>
                  <a:gd name="connsiteY3" fmla="*/ 24102 h 55232"/>
                  <a:gd name="connsiteX4" fmla="*/ 1543 w 87731"/>
                  <a:gd name="connsiteY4" fmla="*/ 31837 h 55232"/>
                  <a:gd name="connsiteX5" fmla="*/ 31655 w 87731"/>
                  <a:gd name="connsiteY5" fmla="*/ 49223 h 55232"/>
                  <a:gd name="connsiteX6" fmla="*/ 40926 w 87731"/>
                  <a:gd name="connsiteY6" fmla="*/ 51712 h 55232"/>
                  <a:gd name="connsiteX7" fmla="*/ 50210 w 87731"/>
                  <a:gd name="connsiteY7" fmla="*/ 49223 h 55232"/>
                  <a:gd name="connsiteX8" fmla="*/ 80334 w 87731"/>
                  <a:gd name="connsiteY8" fmla="*/ 31837 h 55232"/>
                  <a:gd name="connsiteX9" fmla="*/ 84805 w 87731"/>
                  <a:gd name="connsiteY9" fmla="*/ 24102 h 55232"/>
                  <a:gd name="connsiteX10" fmla="*/ 80334 w 87731"/>
                  <a:gd name="connsiteY10" fmla="*/ 16368 h 55232"/>
                  <a:gd name="connsiteX11" fmla="*/ 50210 w 87731"/>
                  <a:gd name="connsiteY11" fmla="*/ -1018 h 55232"/>
                  <a:gd name="connsiteX12" fmla="*/ 40926 w 87731"/>
                  <a:gd name="connsiteY12" fmla="*/ -3520 h 55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31" h="55232">
                    <a:moveTo>
                      <a:pt x="40926" y="-3520"/>
                    </a:moveTo>
                    <a:cubicBezTo>
                      <a:pt x="37675" y="-3520"/>
                      <a:pt x="34474" y="-2657"/>
                      <a:pt x="31642" y="-1018"/>
                    </a:cubicBezTo>
                    <a:lnTo>
                      <a:pt x="1543" y="16368"/>
                    </a:lnTo>
                    <a:cubicBezTo>
                      <a:pt x="-1263" y="17981"/>
                      <a:pt x="-2927" y="20864"/>
                      <a:pt x="-2927" y="24102"/>
                    </a:cubicBezTo>
                    <a:cubicBezTo>
                      <a:pt x="-2927" y="27328"/>
                      <a:pt x="-1263" y="30224"/>
                      <a:pt x="1543" y="31837"/>
                    </a:cubicBezTo>
                    <a:lnTo>
                      <a:pt x="31655" y="49223"/>
                    </a:lnTo>
                    <a:cubicBezTo>
                      <a:pt x="34474" y="50848"/>
                      <a:pt x="37675" y="51712"/>
                      <a:pt x="40926" y="51712"/>
                    </a:cubicBezTo>
                    <a:cubicBezTo>
                      <a:pt x="44190" y="51712"/>
                      <a:pt x="47403" y="50848"/>
                      <a:pt x="50210" y="49223"/>
                    </a:cubicBezTo>
                    <a:lnTo>
                      <a:pt x="80334" y="31837"/>
                    </a:lnTo>
                    <a:cubicBezTo>
                      <a:pt x="83128" y="30224"/>
                      <a:pt x="84805" y="27328"/>
                      <a:pt x="84805" y="24102"/>
                    </a:cubicBezTo>
                    <a:cubicBezTo>
                      <a:pt x="84805" y="20864"/>
                      <a:pt x="83128" y="17981"/>
                      <a:pt x="80334" y="16368"/>
                    </a:cubicBezTo>
                    <a:lnTo>
                      <a:pt x="50210" y="-1018"/>
                    </a:lnTo>
                    <a:cubicBezTo>
                      <a:pt x="47403" y="-2657"/>
                      <a:pt x="44190" y="-3520"/>
                      <a:pt x="40926" y="-3520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55" name="Freeform: Shape 1754">
                <a:extLst>
                  <a:ext uri="{FF2B5EF4-FFF2-40B4-BE49-F238E27FC236}">
                    <a16:creationId xmlns:a16="http://schemas.microsoft.com/office/drawing/2014/main" id="{2B81BE28-D3C1-51E3-682C-C58C7894376C}"/>
                  </a:ext>
                </a:extLst>
              </p:cNvPr>
              <p:cNvSpPr/>
              <p:nvPr/>
            </p:nvSpPr>
            <p:spPr>
              <a:xfrm flipV="1">
                <a:off x="9527109" y="1506800"/>
                <a:ext cx="82851" cy="50336"/>
              </a:xfrm>
              <a:custGeom>
                <a:avLst/>
                <a:gdLst>
                  <a:gd name="connsiteX0" fmla="*/ 76677 w 82851"/>
                  <a:gd name="connsiteY0" fmla="*/ 16028 h 50336"/>
                  <a:gd name="connsiteX1" fmla="*/ 46565 w 82851"/>
                  <a:gd name="connsiteY1" fmla="*/ -1358 h 50336"/>
                  <a:gd name="connsiteX2" fmla="*/ 30436 w 82851"/>
                  <a:gd name="connsiteY2" fmla="*/ -1358 h 50336"/>
                  <a:gd name="connsiteX3" fmla="*/ 311 w 82851"/>
                  <a:gd name="connsiteY3" fmla="*/ 16028 h 50336"/>
                  <a:gd name="connsiteX4" fmla="*/ 311 w 82851"/>
                  <a:gd name="connsiteY4" fmla="*/ 27267 h 50336"/>
                  <a:gd name="connsiteX5" fmla="*/ 30436 w 82851"/>
                  <a:gd name="connsiteY5" fmla="*/ 44654 h 50336"/>
                  <a:gd name="connsiteX6" fmla="*/ 46565 w 82851"/>
                  <a:gd name="connsiteY6" fmla="*/ 44654 h 50336"/>
                  <a:gd name="connsiteX7" fmla="*/ 76677 w 82851"/>
                  <a:gd name="connsiteY7" fmla="*/ 27267 h 50336"/>
                  <a:gd name="connsiteX8" fmla="*/ 76677 w 82851"/>
                  <a:gd name="connsiteY8" fmla="*/ 16028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677" y="16028"/>
                    </a:moveTo>
                    <a:lnTo>
                      <a:pt x="46565" y="-1358"/>
                    </a:lnTo>
                    <a:cubicBezTo>
                      <a:pt x="41574" y="-4241"/>
                      <a:pt x="35427" y="-4241"/>
                      <a:pt x="30436" y="-1358"/>
                    </a:cubicBezTo>
                    <a:lnTo>
                      <a:pt x="311" y="16028"/>
                    </a:lnTo>
                    <a:cubicBezTo>
                      <a:pt x="-4006" y="18530"/>
                      <a:pt x="-4006" y="24766"/>
                      <a:pt x="311" y="27267"/>
                    </a:cubicBezTo>
                    <a:lnTo>
                      <a:pt x="30436" y="44654"/>
                    </a:lnTo>
                    <a:cubicBezTo>
                      <a:pt x="35427" y="47537"/>
                      <a:pt x="41574" y="47537"/>
                      <a:pt x="46565" y="44654"/>
                    </a:cubicBezTo>
                    <a:lnTo>
                      <a:pt x="76677" y="27267"/>
                    </a:lnTo>
                    <a:cubicBezTo>
                      <a:pt x="81007" y="24766"/>
                      <a:pt x="81007" y="18530"/>
                      <a:pt x="76677" y="16028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56" name="Freeform: Shape 1755">
                <a:extLst>
                  <a:ext uri="{FF2B5EF4-FFF2-40B4-BE49-F238E27FC236}">
                    <a16:creationId xmlns:a16="http://schemas.microsoft.com/office/drawing/2014/main" id="{08BC4D31-292C-DFF8-AD52-DDECAA26904B}"/>
                  </a:ext>
                </a:extLst>
              </p:cNvPr>
              <p:cNvSpPr/>
              <p:nvPr/>
            </p:nvSpPr>
            <p:spPr>
              <a:xfrm flipV="1">
                <a:off x="9474531" y="1595005"/>
                <a:ext cx="87744" cy="55232"/>
              </a:xfrm>
              <a:custGeom>
                <a:avLst/>
                <a:gdLst>
                  <a:gd name="connsiteX0" fmla="*/ 40973 w 87744"/>
                  <a:gd name="connsiteY0" fmla="*/ -3439 h 55232"/>
                  <a:gd name="connsiteX1" fmla="*/ 31689 w 87744"/>
                  <a:gd name="connsiteY1" fmla="*/ -950 h 55232"/>
                  <a:gd name="connsiteX2" fmla="*/ 1578 w 87744"/>
                  <a:gd name="connsiteY2" fmla="*/ 16436 h 55232"/>
                  <a:gd name="connsiteX3" fmla="*/ -2893 w 87744"/>
                  <a:gd name="connsiteY3" fmla="*/ 24183 h 55232"/>
                  <a:gd name="connsiteX4" fmla="*/ 1578 w 87744"/>
                  <a:gd name="connsiteY4" fmla="*/ 31917 h 55232"/>
                  <a:gd name="connsiteX5" fmla="*/ 31689 w 87744"/>
                  <a:gd name="connsiteY5" fmla="*/ 49303 h 55232"/>
                  <a:gd name="connsiteX6" fmla="*/ 40973 w 87744"/>
                  <a:gd name="connsiteY6" fmla="*/ 51793 h 55232"/>
                  <a:gd name="connsiteX7" fmla="*/ 50257 w 87744"/>
                  <a:gd name="connsiteY7" fmla="*/ 49303 h 55232"/>
                  <a:gd name="connsiteX8" fmla="*/ 80381 w 87744"/>
                  <a:gd name="connsiteY8" fmla="*/ 31917 h 55232"/>
                  <a:gd name="connsiteX9" fmla="*/ 84852 w 87744"/>
                  <a:gd name="connsiteY9" fmla="*/ 24183 h 55232"/>
                  <a:gd name="connsiteX10" fmla="*/ 80381 w 87744"/>
                  <a:gd name="connsiteY10" fmla="*/ 16436 h 55232"/>
                  <a:gd name="connsiteX11" fmla="*/ 50257 w 87744"/>
                  <a:gd name="connsiteY11" fmla="*/ -950 h 55232"/>
                  <a:gd name="connsiteX12" fmla="*/ 40973 w 87744"/>
                  <a:gd name="connsiteY12" fmla="*/ -3439 h 55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44" h="55232">
                    <a:moveTo>
                      <a:pt x="40973" y="-3439"/>
                    </a:moveTo>
                    <a:cubicBezTo>
                      <a:pt x="37722" y="-3439"/>
                      <a:pt x="34509" y="-2576"/>
                      <a:pt x="31689" y="-950"/>
                    </a:cubicBezTo>
                    <a:lnTo>
                      <a:pt x="1578" y="16436"/>
                    </a:lnTo>
                    <a:cubicBezTo>
                      <a:pt x="-1229" y="18062"/>
                      <a:pt x="-2893" y="20945"/>
                      <a:pt x="-2893" y="24183"/>
                    </a:cubicBezTo>
                    <a:cubicBezTo>
                      <a:pt x="-2893" y="27409"/>
                      <a:pt x="-1229" y="30292"/>
                      <a:pt x="1578" y="31917"/>
                    </a:cubicBezTo>
                    <a:lnTo>
                      <a:pt x="31689" y="49303"/>
                    </a:lnTo>
                    <a:cubicBezTo>
                      <a:pt x="34509" y="50929"/>
                      <a:pt x="37722" y="51793"/>
                      <a:pt x="40973" y="51793"/>
                    </a:cubicBezTo>
                    <a:cubicBezTo>
                      <a:pt x="44237" y="51793"/>
                      <a:pt x="47450" y="50929"/>
                      <a:pt x="50257" y="49303"/>
                    </a:cubicBezTo>
                    <a:lnTo>
                      <a:pt x="80381" y="31917"/>
                    </a:lnTo>
                    <a:cubicBezTo>
                      <a:pt x="83175" y="30292"/>
                      <a:pt x="84852" y="27409"/>
                      <a:pt x="84852" y="24183"/>
                    </a:cubicBezTo>
                    <a:cubicBezTo>
                      <a:pt x="84852" y="20945"/>
                      <a:pt x="83175" y="18062"/>
                      <a:pt x="80381" y="16436"/>
                    </a:cubicBezTo>
                    <a:lnTo>
                      <a:pt x="50257" y="-950"/>
                    </a:lnTo>
                    <a:cubicBezTo>
                      <a:pt x="47450" y="-2576"/>
                      <a:pt x="44237" y="-3439"/>
                      <a:pt x="40973" y="-3439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57" name="Freeform: Shape 1756">
                <a:extLst>
                  <a:ext uri="{FF2B5EF4-FFF2-40B4-BE49-F238E27FC236}">
                    <a16:creationId xmlns:a16="http://schemas.microsoft.com/office/drawing/2014/main" id="{4B6EFD5D-90CB-6829-3675-D9A146F43865}"/>
                  </a:ext>
                </a:extLst>
              </p:cNvPr>
              <p:cNvSpPr/>
              <p:nvPr/>
            </p:nvSpPr>
            <p:spPr>
              <a:xfrm flipV="1">
                <a:off x="9476973" y="1597453"/>
                <a:ext cx="82861" cy="50336"/>
              </a:xfrm>
              <a:custGeom>
                <a:avLst/>
                <a:gdLst>
                  <a:gd name="connsiteX0" fmla="*/ 76720 w 82861"/>
                  <a:gd name="connsiteY0" fmla="*/ 16109 h 50336"/>
                  <a:gd name="connsiteX1" fmla="*/ 46596 w 82861"/>
                  <a:gd name="connsiteY1" fmla="*/ -1277 h 50336"/>
                  <a:gd name="connsiteX2" fmla="*/ 30480 w 82861"/>
                  <a:gd name="connsiteY2" fmla="*/ -1277 h 50336"/>
                  <a:gd name="connsiteX3" fmla="*/ 355 w 82861"/>
                  <a:gd name="connsiteY3" fmla="*/ 16109 h 50336"/>
                  <a:gd name="connsiteX4" fmla="*/ 355 w 82861"/>
                  <a:gd name="connsiteY4" fmla="*/ 27349 h 50336"/>
                  <a:gd name="connsiteX5" fmla="*/ 30480 w 82861"/>
                  <a:gd name="connsiteY5" fmla="*/ 44735 h 50336"/>
                  <a:gd name="connsiteX6" fmla="*/ 46596 w 82861"/>
                  <a:gd name="connsiteY6" fmla="*/ 44735 h 50336"/>
                  <a:gd name="connsiteX7" fmla="*/ 76720 w 82861"/>
                  <a:gd name="connsiteY7" fmla="*/ 27349 h 50336"/>
                  <a:gd name="connsiteX8" fmla="*/ 76720 w 82861"/>
                  <a:gd name="connsiteY8" fmla="*/ 16109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76720" y="16109"/>
                    </a:moveTo>
                    <a:lnTo>
                      <a:pt x="46596" y="-1277"/>
                    </a:lnTo>
                    <a:cubicBezTo>
                      <a:pt x="41617" y="-4160"/>
                      <a:pt x="35458" y="-4160"/>
                      <a:pt x="30480" y="-1277"/>
                    </a:cubicBezTo>
                    <a:lnTo>
                      <a:pt x="355" y="16109"/>
                    </a:lnTo>
                    <a:cubicBezTo>
                      <a:pt x="-3975" y="18611"/>
                      <a:pt x="-3975" y="24847"/>
                      <a:pt x="355" y="27349"/>
                    </a:cubicBezTo>
                    <a:lnTo>
                      <a:pt x="30480" y="44735"/>
                    </a:lnTo>
                    <a:cubicBezTo>
                      <a:pt x="35458" y="47618"/>
                      <a:pt x="41617" y="47618"/>
                      <a:pt x="46596" y="44735"/>
                    </a:cubicBezTo>
                    <a:lnTo>
                      <a:pt x="76720" y="27349"/>
                    </a:lnTo>
                    <a:cubicBezTo>
                      <a:pt x="81051" y="24847"/>
                      <a:pt x="81051" y="18611"/>
                      <a:pt x="76720" y="16109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58" name="Freeform: Shape 1757">
                <a:extLst>
                  <a:ext uri="{FF2B5EF4-FFF2-40B4-BE49-F238E27FC236}">
                    <a16:creationId xmlns:a16="http://schemas.microsoft.com/office/drawing/2014/main" id="{A68C2F6E-F10C-D3C9-6D65-4254C81B7597}"/>
                  </a:ext>
                </a:extLst>
              </p:cNvPr>
              <p:cNvSpPr/>
              <p:nvPr/>
            </p:nvSpPr>
            <p:spPr>
              <a:xfrm flipV="1">
                <a:off x="9526296" y="1565122"/>
                <a:ext cx="87718" cy="55232"/>
              </a:xfrm>
              <a:custGeom>
                <a:avLst/>
                <a:gdLst>
                  <a:gd name="connsiteX0" fmla="*/ 40938 w 87718"/>
                  <a:gd name="connsiteY0" fmla="*/ -3466 h 55232"/>
                  <a:gd name="connsiteX1" fmla="*/ 31654 w 87718"/>
                  <a:gd name="connsiteY1" fmla="*/ -977 h 55232"/>
                  <a:gd name="connsiteX2" fmla="*/ 1542 w 87718"/>
                  <a:gd name="connsiteY2" fmla="*/ 16410 h 55232"/>
                  <a:gd name="connsiteX3" fmla="*/ -2928 w 87718"/>
                  <a:gd name="connsiteY3" fmla="*/ 24144 h 55232"/>
                  <a:gd name="connsiteX4" fmla="*/ 1542 w 87718"/>
                  <a:gd name="connsiteY4" fmla="*/ 31878 h 55232"/>
                  <a:gd name="connsiteX5" fmla="*/ 31654 w 87718"/>
                  <a:gd name="connsiteY5" fmla="*/ 49277 h 55232"/>
                  <a:gd name="connsiteX6" fmla="*/ 40938 w 87718"/>
                  <a:gd name="connsiteY6" fmla="*/ 51767 h 55232"/>
                  <a:gd name="connsiteX7" fmla="*/ 50221 w 87718"/>
                  <a:gd name="connsiteY7" fmla="*/ 49264 h 55232"/>
                  <a:gd name="connsiteX8" fmla="*/ 80333 w 87718"/>
                  <a:gd name="connsiteY8" fmla="*/ 31878 h 55232"/>
                  <a:gd name="connsiteX9" fmla="*/ 84791 w 87718"/>
                  <a:gd name="connsiteY9" fmla="*/ 24144 h 55232"/>
                  <a:gd name="connsiteX10" fmla="*/ 80333 w 87718"/>
                  <a:gd name="connsiteY10" fmla="*/ 16410 h 55232"/>
                  <a:gd name="connsiteX11" fmla="*/ 50209 w 87718"/>
                  <a:gd name="connsiteY11" fmla="*/ -977 h 55232"/>
                  <a:gd name="connsiteX12" fmla="*/ 40938 w 87718"/>
                  <a:gd name="connsiteY12" fmla="*/ -3466 h 55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18" h="55232">
                    <a:moveTo>
                      <a:pt x="40938" y="-3466"/>
                    </a:moveTo>
                    <a:cubicBezTo>
                      <a:pt x="37686" y="-3466"/>
                      <a:pt x="34461" y="-2602"/>
                      <a:pt x="31654" y="-977"/>
                    </a:cubicBezTo>
                    <a:lnTo>
                      <a:pt x="1542" y="16410"/>
                    </a:lnTo>
                    <a:cubicBezTo>
                      <a:pt x="-1264" y="18023"/>
                      <a:pt x="-2928" y="20918"/>
                      <a:pt x="-2928" y="24144"/>
                    </a:cubicBezTo>
                    <a:cubicBezTo>
                      <a:pt x="-2928" y="27370"/>
                      <a:pt x="-1264" y="30265"/>
                      <a:pt x="1542" y="31878"/>
                    </a:cubicBezTo>
                    <a:lnTo>
                      <a:pt x="31654" y="49277"/>
                    </a:lnTo>
                    <a:cubicBezTo>
                      <a:pt x="34461" y="50890"/>
                      <a:pt x="37686" y="51767"/>
                      <a:pt x="40938" y="51767"/>
                    </a:cubicBezTo>
                    <a:cubicBezTo>
                      <a:pt x="44189" y="51767"/>
                      <a:pt x="47402" y="50890"/>
                      <a:pt x="50221" y="49264"/>
                    </a:cubicBezTo>
                    <a:lnTo>
                      <a:pt x="80333" y="31878"/>
                    </a:lnTo>
                    <a:cubicBezTo>
                      <a:pt x="83127" y="30265"/>
                      <a:pt x="84791" y="27370"/>
                      <a:pt x="84791" y="24144"/>
                    </a:cubicBezTo>
                    <a:cubicBezTo>
                      <a:pt x="84791" y="20918"/>
                      <a:pt x="83127" y="18023"/>
                      <a:pt x="80333" y="16410"/>
                    </a:cubicBezTo>
                    <a:lnTo>
                      <a:pt x="50209" y="-977"/>
                    </a:lnTo>
                    <a:cubicBezTo>
                      <a:pt x="47402" y="-2602"/>
                      <a:pt x="44189" y="-3466"/>
                      <a:pt x="40938" y="-3466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59" name="Freeform: Shape 1758">
                <a:extLst>
                  <a:ext uri="{FF2B5EF4-FFF2-40B4-BE49-F238E27FC236}">
                    <a16:creationId xmlns:a16="http://schemas.microsoft.com/office/drawing/2014/main" id="{6625F824-696F-5E1B-8A1C-2365A76D5464}"/>
                  </a:ext>
                </a:extLst>
              </p:cNvPr>
              <p:cNvSpPr/>
              <p:nvPr/>
            </p:nvSpPr>
            <p:spPr>
              <a:xfrm flipV="1">
                <a:off x="9528735" y="1567570"/>
                <a:ext cx="82851" cy="50336"/>
              </a:xfrm>
              <a:custGeom>
                <a:avLst/>
                <a:gdLst>
                  <a:gd name="connsiteX0" fmla="*/ 76675 w 82851"/>
                  <a:gd name="connsiteY0" fmla="*/ 16082 h 50336"/>
                  <a:gd name="connsiteX1" fmla="*/ 46564 w 82851"/>
                  <a:gd name="connsiteY1" fmla="*/ -1304 h 50336"/>
                  <a:gd name="connsiteX2" fmla="*/ 30435 w 82851"/>
                  <a:gd name="connsiteY2" fmla="*/ -1304 h 50336"/>
                  <a:gd name="connsiteX3" fmla="*/ 310 w 82851"/>
                  <a:gd name="connsiteY3" fmla="*/ 16082 h 50336"/>
                  <a:gd name="connsiteX4" fmla="*/ 310 w 82851"/>
                  <a:gd name="connsiteY4" fmla="*/ 27322 h 50336"/>
                  <a:gd name="connsiteX5" fmla="*/ 30435 w 82851"/>
                  <a:gd name="connsiteY5" fmla="*/ 44708 h 50336"/>
                  <a:gd name="connsiteX6" fmla="*/ 46564 w 82851"/>
                  <a:gd name="connsiteY6" fmla="*/ 44708 h 50336"/>
                  <a:gd name="connsiteX7" fmla="*/ 76675 w 82851"/>
                  <a:gd name="connsiteY7" fmla="*/ 27322 h 50336"/>
                  <a:gd name="connsiteX8" fmla="*/ 76675 w 82851"/>
                  <a:gd name="connsiteY8" fmla="*/ 16082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675" y="16082"/>
                    </a:moveTo>
                    <a:lnTo>
                      <a:pt x="46564" y="-1304"/>
                    </a:lnTo>
                    <a:cubicBezTo>
                      <a:pt x="41573" y="-4187"/>
                      <a:pt x="35426" y="-4187"/>
                      <a:pt x="30435" y="-1304"/>
                    </a:cubicBezTo>
                    <a:lnTo>
                      <a:pt x="310" y="16082"/>
                    </a:lnTo>
                    <a:cubicBezTo>
                      <a:pt x="-4008" y="18571"/>
                      <a:pt x="-4008" y="24820"/>
                      <a:pt x="310" y="27322"/>
                    </a:cubicBezTo>
                    <a:lnTo>
                      <a:pt x="30435" y="44708"/>
                    </a:lnTo>
                    <a:cubicBezTo>
                      <a:pt x="35426" y="47591"/>
                      <a:pt x="41573" y="47591"/>
                      <a:pt x="46564" y="44708"/>
                    </a:cubicBezTo>
                    <a:lnTo>
                      <a:pt x="76675" y="27322"/>
                    </a:lnTo>
                    <a:cubicBezTo>
                      <a:pt x="81006" y="24820"/>
                      <a:pt x="81006" y="18571"/>
                      <a:pt x="76675" y="16082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60" name="Freeform: Shape 1759">
                <a:extLst>
                  <a:ext uri="{FF2B5EF4-FFF2-40B4-BE49-F238E27FC236}">
                    <a16:creationId xmlns:a16="http://schemas.microsoft.com/office/drawing/2014/main" id="{E62B8A8F-7C59-7E1E-EE42-618A75156E36}"/>
                  </a:ext>
                </a:extLst>
              </p:cNvPr>
              <p:cNvSpPr/>
              <p:nvPr/>
            </p:nvSpPr>
            <p:spPr>
              <a:xfrm flipV="1">
                <a:off x="9578036" y="1535251"/>
                <a:ext cx="87744" cy="55219"/>
              </a:xfrm>
              <a:custGeom>
                <a:avLst/>
                <a:gdLst>
                  <a:gd name="connsiteX0" fmla="*/ 40915 w 87744"/>
                  <a:gd name="connsiteY0" fmla="*/ -3493 h 55219"/>
                  <a:gd name="connsiteX1" fmla="*/ 31631 w 87744"/>
                  <a:gd name="connsiteY1" fmla="*/ -991 h 55219"/>
                  <a:gd name="connsiteX2" fmla="*/ 1507 w 87744"/>
                  <a:gd name="connsiteY2" fmla="*/ 16383 h 55219"/>
                  <a:gd name="connsiteX3" fmla="*/ -2963 w 87744"/>
                  <a:gd name="connsiteY3" fmla="*/ 24117 h 55219"/>
                  <a:gd name="connsiteX4" fmla="*/ 1507 w 87744"/>
                  <a:gd name="connsiteY4" fmla="*/ 31851 h 55219"/>
                  <a:gd name="connsiteX5" fmla="*/ 31644 w 87744"/>
                  <a:gd name="connsiteY5" fmla="*/ 49250 h 55219"/>
                  <a:gd name="connsiteX6" fmla="*/ 40915 w 87744"/>
                  <a:gd name="connsiteY6" fmla="*/ 51727 h 55219"/>
                  <a:gd name="connsiteX7" fmla="*/ 50199 w 87744"/>
                  <a:gd name="connsiteY7" fmla="*/ 49250 h 55219"/>
                  <a:gd name="connsiteX8" fmla="*/ 80311 w 87744"/>
                  <a:gd name="connsiteY8" fmla="*/ 31851 h 55219"/>
                  <a:gd name="connsiteX9" fmla="*/ 84781 w 87744"/>
                  <a:gd name="connsiteY9" fmla="*/ 24117 h 55219"/>
                  <a:gd name="connsiteX10" fmla="*/ 80311 w 87744"/>
                  <a:gd name="connsiteY10" fmla="*/ 16383 h 55219"/>
                  <a:gd name="connsiteX11" fmla="*/ 50199 w 87744"/>
                  <a:gd name="connsiteY11" fmla="*/ -1003 h 55219"/>
                  <a:gd name="connsiteX12" fmla="*/ 40915 w 87744"/>
                  <a:gd name="connsiteY12" fmla="*/ -3493 h 55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44" h="55219">
                    <a:moveTo>
                      <a:pt x="40915" y="-3493"/>
                    </a:moveTo>
                    <a:cubicBezTo>
                      <a:pt x="37664" y="-3493"/>
                      <a:pt x="34451" y="-2629"/>
                      <a:pt x="31631" y="-991"/>
                    </a:cubicBezTo>
                    <a:lnTo>
                      <a:pt x="1507" y="16383"/>
                    </a:lnTo>
                    <a:cubicBezTo>
                      <a:pt x="-1287" y="18009"/>
                      <a:pt x="-2963" y="20892"/>
                      <a:pt x="-2963" y="24117"/>
                    </a:cubicBezTo>
                    <a:cubicBezTo>
                      <a:pt x="-2963" y="27356"/>
                      <a:pt x="-1287" y="30239"/>
                      <a:pt x="1507" y="31851"/>
                    </a:cubicBezTo>
                    <a:lnTo>
                      <a:pt x="31644" y="49250"/>
                    </a:lnTo>
                    <a:cubicBezTo>
                      <a:pt x="34451" y="50876"/>
                      <a:pt x="37664" y="51727"/>
                      <a:pt x="40915" y="51727"/>
                    </a:cubicBezTo>
                    <a:cubicBezTo>
                      <a:pt x="44166" y="51727"/>
                      <a:pt x="47379" y="50876"/>
                      <a:pt x="50199" y="49250"/>
                    </a:cubicBezTo>
                    <a:lnTo>
                      <a:pt x="80311" y="31851"/>
                    </a:lnTo>
                    <a:cubicBezTo>
                      <a:pt x="83117" y="30239"/>
                      <a:pt x="84781" y="27356"/>
                      <a:pt x="84781" y="24117"/>
                    </a:cubicBezTo>
                    <a:cubicBezTo>
                      <a:pt x="84781" y="20892"/>
                      <a:pt x="83117" y="18009"/>
                      <a:pt x="80311" y="16383"/>
                    </a:cubicBezTo>
                    <a:lnTo>
                      <a:pt x="50199" y="-1003"/>
                    </a:lnTo>
                    <a:cubicBezTo>
                      <a:pt x="47379" y="-2629"/>
                      <a:pt x="44166" y="-3493"/>
                      <a:pt x="40915" y="-3493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61" name="Freeform: Shape 1760">
                <a:extLst>
                  <a:ext uri="{FF2B5EF4-FFF2-40B4-BE49-F238E27FC236}">
                    <a16:creationId xmlns:a16="http://schemas.microsoft.com/office/drawing/2014/main" id="{053CEDCA-FE7E-C98C-C6BD-EB9D71FDDF62}"/>
                  </a:ext>
                </a:extLst>
              </p:cNvPr>
              <p:cNvSpPr/>
              <p:nvPr/>
            </p:nvSpPr>
            <p:spPr>
              <a:xfrm flipV="1">
                <a:off x="9580487" y="1537686"/>
                <a:ext cx="82851" cy="50336"/>
              </a:xfrm>
              <a:custGeom>
                <a:avLst/>
                <a:gdLst>
                  <a:gd name="connsiteX0" fmla="*/ 76640 w 82851"/>
                  <a:gd name="connsiteY0" fmla="*/ 16056 h 50336"/>
                  <a:gd name="connsiteX1" fmla="*/ 46528 w 82851"/>
                  <a:gd name="connsiteY1" fmla="*/ -1331 h 50336"/>
                  <a:gd name="connsiteX2" fmla="*/ 30399 w 82851"/>
                  <a:gd name="connsiteY2" fmla="*/ -1331 h 50336"/>
                  <a:gd name="connsiteX3" fmla="*/ 275 w 82851"/>
                  <a:gd name="connsiteY3" fmla="*/ 16056 h 50336"/>
                  <a:gd name="connsiteX4" fmla="*/ 275 w 82851"/>
                  <a:gd name="connsiteY4" fmla="*/ 27295 h 50336"/>
                  <a:gd name="connsiteX5" fmla="*/ 30399 w 82851"/>
                  <a:gd name="connsiteY5" fmla="*/ 44682 h 50336"/>
                  <a:gd name="connsiteX6" fmla="*/ 46528 w 82851"/>
                  <a:gd name="connsiteY6" fmla="*/ 44682 h 50336"/>
                  <a:gd name="connsiteX7" fmla="*/ 76640 w 82851"/>
                  <a:gd name="connsiteY7" fmla="*/ 27295 h 50336"/>
                  <a:gd name="connsiteX8" fmla="*/ 76640 w 82851"/>
                  <a:gd name="connsiteY8" fmla="*/ 16056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640" y="16056"/>
                    </a:moveTo>
                    <a:lnTo>
                      <a:pt x="46528" y="-1331"/>
                    </a:lnTo>
                    <a:cubicBezTo>
                      <a:pt x="41537" y="-4213"/>
                      <a:pt x="35390" y="-4213"/>
                      <a:pt x="30399" y="-1331"/>
                    </a:cubicBezTo>
                    <a:lnTo>
                      <a:pt x="275" y="16056"/>
                    </a:lnTo>
                    <a:cubicBezTo>
                      <a:pt x="-4043" y="18545"/>
                      <a:pt x="-4043" y="24793"/>
                      <a:pt x="275" y="27295"/>
                    </a:cubicBezTo>
                    <a:lnTo>
                      <a:pt x="30399" y="44682"/>
                    </a:lnTo>
                    <a:cubicBezTo>
                      <a:pt x="35390" y="47564"/>
                      <a:pt x="41537" y="47564"/>
                      <a:pt x="46528" y="44682"/>
                    </a:cubicBezTo>
                    <a:lnTo>
                      <a:pt x="76640" y="27295"/>
                    </a:lnTo>
                    <a:cubicBezTo>
                      <a:pt x="80971" y="24793"/>
                      <a:pt x="80971" y="18545"/>
                      <a:pt x="76640" y="16056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62" name="Freeform: Shape 1761">
                <a:extLst>
                  <a:ext uri="{FF2B5EF4-FFF2-40B4-BE49-F238E27FC236}">
                    <a16:creationId xmlns:a16="http://schemas.microsoft.com/office/drawing/2014/main" id="{02C33CA7-7AAE-4AE2-5958-058E075C64C7}"/>
                  </a:ext>
                </a:extLst>
              </p:cNvPr>
              <p:cNvSpPr/>
              <p:nvPr/>
            </p:nvSpPr>
            <p:spPr>
              <a:xfrm flipV="1">
                <a:off x="9737345" y="1380896"/>
                <a:ext cx="87731" cy="55232"/>
              </a:xfrm>
              <a:custGeom>
                <a:avLst/>
                <a:gdLst>
                  <a:gd name="connsiteX0" fmla="*/ 40806 w 87731"/>
                  <a:gd name="connsiteY0" fmla="*/ -3630 h 55232"/>
                  <a:gd name="connsiteX1" fmla="*/ 31523 w 87731"/>
                  <a:gd name="connsiteY1" fmla="*/ -1141 h 55232"/>
                  <a:gd name="connsiteX2" fmla="*/ 1398 w 87731"/>
                  <a:gd name="connsiteY2" fmla="*/ 16245 h 55232"/>
                  <a:gd name="connsiteX3" fmla="*/ -3072 w 87731"/>
                  <a:gd name="connsiteY3" fmla="*/ 23979 h 55232"/>
                  <a:gd name="connsiteX4" fmla="*/ 1398 w 87731"/>
                  <a:gd name="connsiteY4" fmla="*/ 31714 h 55232"/>
                  <a:gd name="connsiteX5" fmla="*/ 31523 w 87731"/>
                  <a:gd name="connsiteY5" fmla="*/ 49100 h 55232"/>
                  <a:gd name="connsiteX6" fmla="*/ 40806 w 87731"/>
                  <a:gd name="connsiteY6" fmla="*/ 51602 h 55232"/>
                  <a:gd name="connsiteX7" fmla="*/ 50077 w 87731"/>
                  <a:gd name="connsiteY7" fmla="*/ 49100 h 55232"/>
                  <a:gd name="connsiteX8" fmla="*/ 80189 w 87731"/>
                  <a:gd name="connsiteY8" fmla="*/ 31714 h 55232"/>
                  <a:gd name="connsiteX9" fmla="*/ 84660 w 87731"/>
                  <a:gd name="connsiteY9" fmla="*/ 23979 h 55232"/>
                  <a:gd name="connsiteX10" fmla="*/ 80189 w 87731"/>
                  <a:gd name="connsiteY10" fmla="*/ 16245 h 55232"/>
                  <a:gd name="connsiteX11" fmla="*/ 50077 w 87731"/>
                  <a:gd name="connsiteY11" fmla="*/ -1141 h 55232"/>
                  <a:gd name="connsiteX12" fmla="*/ 40806 w 87731"/>
                  <a:gd name="connsiteY12" fmla="*/ -3630 h 55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31" h="55232">
                    <a:moveTo>
                      <a:pt x="40806" y="-3630"/>
                    </a:moveTo>
                    <a:cubicBezTo>
                      <a:pt x="37555" y="-3630"/>
                      <a:pt x="34329" y="-2767"/>
                      <a:pt x="31523" y="-1141"/>
                    </a:cubicBezTo>
                    <a:lnTo>
                      <a:pt x="1398" y="16245"/>
                    </a:lnTo>
                    <a:cubicBezTo>
                      <a:pt x="-1396" y="17858"/>
                      <a:pt x="-3072" y="20753"/>
                      <a:pt x="-3072" y="23979"/>
                    </a:cubicBezTo>
                    <a:cubicBezTo>
                      <a:pt x="-3072" y="27205"/>
                      <a:pt x="-1396" y="30101"/>
                      <a:pt x="1398" y="31714"/>
                    </a:cubicBezTo>
                    <a:lnTo>
                      <a:pt x="31523" y="49100"/>
                    </a:lnTo>
                    <a:cubicBezTo>
                      <a:pt x="34329" y="50726"/>
                      <a:pt x="37555" y="51602"/>
                      <a:pt x="40806" y="51602"/>
                    </a:cubicBezTo>
                    <a:cubicBezTo>
                      <a:pt x="44045" y="51602"/>
                      <a:pt x="47258" y="50726"/>
                      <a:pt x="50077" y="49100"/>
                    </a:cubicBezTo>
                    <a:lnTo>
                      <a:pt x="80189" y="31714"/>
                    </a:lnTo>
                    <a:cubicBezTo>
                      <a:pt x="82996" y="30101"/>
                      <a:pt x="84660" y="27205"/>
                      <a:pt x="84660" y="23979"/>
                    </a:cubicBezTo>
                    <a:cubicBezTo>
                      <a:pt x="84660" y="20753"/>
                      <a:pt x="82996" y="17858"/>
                      <a:pt x="80189" y="16245"/>
                    </a:cubicBezTo>
                    <a:lnTo>
                      <a:pt x="50077" y="-1141"/>
                    </a:lnTo>
                    <a:cubicBezTo>
                      <a:pt x="47258" y="-2767"/>
                      <a:pt x="44045" y="-3630"/>
                      <a:pt x="40806" y="-3630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63" name="Freeform: Shape 1762">
                <a:extLst>
                  <a:ext uri="{FF2B5EF4-FFF2-40B4-BE49-F238E27FC236}">
                    <a16:creationId xmlns:a16="http://schemas.microsoft.com/office/drawing/2014/main" id="{EA6530FB-5081-C11A-3E5E-132564541C61}"/>
                  </a:ext>
                </a:extLst>
              </p:cNvPr>
              <p:cNvSpPr/>
              <p:nvPr/>
            </p:nvSpPr>
            <p:spPr>
              <a:xfrm flipV="1">
                <a:off x="9739786" y="1383343"/>
                <a:ext cx="82851" cy="50336"/>
              </a:xfrm>
              <a:custGeom>
                <a:avLst/>
                <a:gdLst>
                  <a:gd name="connsiteX0" fmla="*/ 76541 w 82851"/>
                  <a:gd name="connsiteY0" fmla="*/ 15918 h 50336"/>
                  <a:gd name="connsiteX1" fmla="*/ 46417 w 82851"/>
                  <a:gd name="connsiteY1" fmla="*/ -1468 h 50336"/>
                  <a:gd name="connsiteX2" fmla="*/ 30287 w 82851"/>
                  <a:gd name="connsiteY2" fmla="*/ -1468 h 50336"/>
                  <a:gd name="connsiteX3" fmla="*/ 176 w 82851"/>
                  <a:gd name="connsiteY3" fmla="*/ 15918 h 50336"/>
                  <a:gd name="connsiteX4" fmla="*/ 176 w 82851"/>
                  <a:gd name="connsiteY4" fmla="*/ 27158 h 50336"/>
                  <a:gd name="connsiteX5" fmla="*/ 30287 w 82851"/>
                  <a:gd name="connsiteY5" fmla="*/ 44544 h 50336"/>
                  <a:gd name="connsiteX6" fmla="*/ 46417 w 82851"/>
                  <a:gd name="connsiteY6" fmla="*/ 44544 h 50336"/>
                  <a:gd name="connsiteX7" fmla="*/ 76541 w 82851"/>
                  <a:gd name="connsiteY7" fmla="*/ 27158 h 50336"/>
                  <a:gd name="connsiteX8" fmla="*/ 76541 w 82851"/>
                  <a:gd name="connsiteY8" fmla="*/ 15918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541" y="15918"/>
                    </a:moveTo>
                    <a:lnTo>
                      <a:pt x="46417" y="-1468"/>
                    </a:lnTo>
                    <a:cubicBezTo>
                      <a:pt x="41425" y="-4351"/>
                      <a:pt x="35279" y="-4351"/>
                      <a:pt x="30287" y="-1468"/>
                    </a:cubicBezTo>
                    <a:lnTo>
                      <a:pt x="176" y="15918"/>
                    </a:lnTo>
                    <a:cubicBezTo>
                      <a:pt x="-4155" y="18407"/>
                      <a:pt x="-4155" y="24655"/>
                      <a:pt x="176" y="27158"/>
                    </a:cubicBezTo>
                    <a:lnTo>
                      <a:pt x="30287" y="44544"/>
                    </a:lnTo>
                    <a:cubicBezTo>
                      <a:pt x="35279" y="47427"/>
                      <a:pt x="41425" y="47427"/>
                      <a:pt x="46417" y="44544"/>
                    </a:cubicBezTo>
                    <a:lnTo>
                      <a:pt x="76541" y="27158"/>
                    </a:lnTo>
                    <a:cubicBezTo>
                      <a:pt x="80859" y="24655"/>
                      <a:pt x="80859" y="18407"/>
                      <a:pt x="76541" y="15918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64" name="Freeform: Shape 1763">
                <a:extLst>
                  <a:ext uri="{FF2B5EF4-FFF2-40B4-BE49-F238E27FC236}">
                    <a16:creationId xmlns:a16="http://schemas.microsoft.com/office/drawing/2014/main" id="{C8D61EB5-50C3-48BA-C7C9-E9F316F82DF2}"/>
                  </a:ext>
                </a:extLst>
              </p:cNvPr>
              <p:cNvSpPr/>
              <p:nvPr/>
            </p:nvSpPr>
            <p:spPr>
              <a:xfrm flipV="1">
                <a:off x="8741462" y="1987752"/>
                <a:ext cx="139483" cy="85102"/>
              </a:xfrm>
              <a:custGeom>
                <a:avLst/>
                <a:gdLst>
                  <a:gd name="connsiteX0" fmla="*/ 41456 w 139483"/>
                  <a:gd name="connsiteY0" fmla="*/ -3076 h 85102"/>
                  <a:gd name="connsiteX1" fmla="*/ 32172 w 139483"/>
                  <a:gd name="connsiteY1" fmla="*/ -586 h 85102"/>
                  <a:gd name="connsiteX2" fmla="*/ 2048 w 139483"/>
                  <a:gd name="connsiteY2" fmla="*/ 16800 h 85102"/>
                  <a:gd name="connsiteX3" fmla="*/ -2410 w 139483"/>
                  <a:gd name="connsiteY3" fmla="*/ 24547 h 85102"/>
                  <a:gd name="connsiteX4" fmla="*/ 2060 w 139483"/>
                  <a:gd name="connsiteY4" fmla="*/ 32256 h 85102"/>
                  <a:gd name="connsiteX5" fmla="*/ 83937 w 139483"/>
                  <a:gd name="connsiteY5" fmla="*/ 79538 h 85102"/>
                  <a:gd name="connsiteX6" fmla="*/ 93208 w 139483"/>
                  <a:gd name="connsiteY6" fmla="*/ 82027 h 85102"/>
                  <a:gd name="connsiteX7" fmla="*/ 102492 w 139483"/>
                  <a:gd name="connsiteY7" fmla="*/ 79538 h 85102"/>
                  <a:gd name="connsiteX8" fmla="*/ 132604 w 139483"/>
                  <a:gd name="connsiteY8" fmla="*/ 62139 h 85102"/>
                  <a:gd name="connsiteX9" fmla="*/ 137074 w 139483"/>
                  <a:gd name="connsiteY9" fmla="*/ 54405 h 85102"/>
                  <a:gd name="connsiteX10" fmla="*/ 132604 w 139483"/>
                  <a:gd name="connsiteY10" fmla="*/ 46657 h 85102"/>
                  <a:gd name="connsiteX11" fmla="*/ 50739 w 139483"/>
                  <a:gd name="connsiteY11" fmla="*/ -586 h 85102"/>
                  <a:gd name="connsiteX12" fmla="*/ 41456 w 139483"/>
                  <a:gd name="connsiteY12" fmla="*/ -3076 h 851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39483" h="85102">
                    <a:moveTo>
                      <a:pt x="41456" y="-3076"/>
                    </a:moveTo>
                    <a:cubicBezTo>
                      <a:pt x="38204" y="-3076"/>
                      <a:pt x="34991" y="-2212"/>
                      <a:pt x="32172" y="-586"/>
                    </a:cubicBezTo>
                    <a:lnTo>
                      <a:pt x="2048" y="16800"/>
                    </a:lnTo>
                    <a:cubicBezTo>
                      <a:pt x="-746" y="18425"/>
                      <a:pt x="-2410" y="21321"/>
                      <a:pt x="-2410" y="24547"/>
                    </a:cubicBezTo>
                    <a:cubicBezTo>
                      <a:pt x="-2410" y="27773"/>
                      <a:pt x="-734" y="30668"/>
                      <a:pt x="2060" y="32256"/>
                    </a:cubicBezTo>
                    <a:lnTo>
                      <a:pt x="83937" y="79538"/>
                    </a:lnTo>
                    <a:cubicBezTo>
                      <a:pt x="86744" y="81163"/>
                      <a:pt x="89957" y="82027"/>
                      <a:pt x="93208" y="82027"/>
                    </a:cubicBezTo>
                    <a:cubicBezTo>
                      <a:pt x="96459" y="82027"/>
                      <a:pt x="99685" y="81163"/>
                      <a:pt x="102492" y="79538"/>
                    </a:cubicBezTo>
                    <a:lnTo>
                      <a:pt x="132604" y="62139"/>
                    </a:lnTo>
                    <a:cubicBezTo>
                      <a:pt x="135410" y="60526"/>
                      <a:pt x="137074" y="57630"/>
                      <a:pt x="137074" y="54405"/>
                    </a:cubicBezTo>
                    <a:cubicBezTo>
                      <a:pt x="137074" y="51166"/>
                      <a:pt x="135410" y="48270"/>
                      <a:pt x="132604" y="46657"/>
                    </a:cubicBezTo>
                    <a:lnTo>
                      <a:pt x="50739" y="-586"/>
                    </a:lnTo>
                    <a:cubicBezTo>
                      <a:pt x="47920" y="-2212"/>
                      <a:pt x="44707" y="-3076"/>
                      <a:pt x="41456" y="-3076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65" name="Freeform: Shape 1764">
                <a:extLst>
                  <a:ext uri="{FF2B5EF4-FFF2-40B4-BE49-F238E27FC236}">
                    <a16:creationId xmlns:a16="http://schemas.microsoft.com/office/drawing/2014/main" id="{CDFD4FC0-0AA5-A7AA-E728-E679166667E2}"/>
                  </a:ext>
                </a:extLst>
              </p:cNvPr>
              <p:cNvSpPr/>
              <p:nvPr/>
            </p:nvSpPr>
            <p:spPr>
              <a:xfrm flipV="1">
                <a:off x="8743903" y="1990200"/>
                <a:ext cx="134604" cy="80219"/>
              </a:xfrm>
              <a:custGeom>
                <a:avLst/>
                <a:gdLst>
                  <a:gd name="connsiteX0" fmla="*/ 128955 w 134604"/>
                  <a:gd name="connsiteY0" fmla="*/ 57596 h 80219"/>
                  <a:gd name="connsiteX1" fmla="*/ 98831 w 134604"/>
                  <a:gd name="connsiteY1" fmla="*/ 74982 h 80219"/>
                  <a:gd name="connsiteX2" fmla="*/ 82702 w 134604"/>
                  <a:gd name="connsiteY2" fmla="*/ 74982 h 80219"/>
                  <a:gd name="connsiteX3" fmla="*/ 52590 w 134604"/>
                  <a:gd name="connsiteY3" fmla="*/ 57596 h 80219"/>
                  <a:gd name="connsiteX4" fmla="*/ 52552 w 134604"/>
                  <a:gd name="connsiteY4" fmla="*/ 57557 h 80219"/>
                  <a:gd name="connsiteX5" fmla="*/ 838 w 134604"/>
                  <a:gd name="connsiteY5" fmla="*/ 27712 h 80219"/>
                  <a:gd name="connsiteX6" fmla="*/ 838 w 134604"/>
                  <a:gd name="connsiteY6" fmla="*/ 16473 h 80219"/>
                  <a:gd name="connsiteX7" fmla="*/ 30950 w 134604"/>
                  <a:gd name="connsiteY7" fmla="*/ -913 h 80219"/>
                  <a:gd name="connsiteX8" fmla="*/ 47079 w 134604"/>
                  <a:gd name="connsiteY8" fmla="*/ -913 h 80219"/>
                  <a:gd name="connsiteX9" fmla="*/ 128955 w 134604"/>
                  <a:gd name="connsiteY9" fmla="*/ 46331 h 80219"/>
                  <a:gd name="connsiteX10" fmla="*/ 132194 w 134604"/>
                  <a:gd name="connsiteY10" fmla="*/ 51970 h 80219"/>
                  <a:gd name="connsiteX11" fmla="*/ 128955 w 134604"/>
                  <a:gd name="connsiteY11" fmla="*/ 57596 h 80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34604" h="80219">
                    <a:moveTo>
                      <a:pt x="128955" y="57596"/>
                    </a:moveTo>
                    <a:lnTo>
                      <a:pt x="98831" y="74982"/>
                    </a:lnTo>
                    <a:cubicBezTo>
                      <a:pt x="93840" y="77865"/>
                      <a:pt x="87693" y="77865"/>
                      <a:pt x="82702" y="74982"/>
                    </a:cubicBezTo>
                    <a:lnTo>
                      <a:pt x="52590" y="57596"/>
                    </a:lnTo>
                    <a:lnTo>
                      <a:pt x="52552" y="57557"/>
                    </a:lnTo>
                    <a:lnTo>
                      <a:pt x="838" y="27712"/>
                    </a:lnTo>
                    <a:cubicBezTo>
                      <a:pt x="-3493" y="25223"/>
                      <a:pt x="-3493" y="18975"/>
                      <a:pt x="838" y="16473"/>
                    </a:cubicBezTo>
                    <a:lnTo>
                      <a:pt x="30950" y="-913"/>
                    </a:lnTo>
                    <a:cubicBezTo>
                      <a:pt x="35941" y="-3796"/>
                      <a:pt x="42088" y="-3796"/>
                      <a:pt x="47079" y="-913"/>
                    </a:cubicBezTo>
                    <a:lnTo>
                      <a:pt x="128955" y="46331"/>
                    </a:lnTo>
                    <a:cubicBezTo>
                      <a:pt x="131115" y="47588"/>
                      <a:pt x="132194" y="49773"/>
                      <a:pt x="132194" y="51970"/>
                    </a:cubicBezTo>
                    <a:cubicBezTo>
                      <a:pt x="132194" y="54154"/>
                      <a:pt x="131115" y="56351"/>
                      <a:pt x="128955" y="57596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66" name="Freeform: Shape 1765">
                <a:extLst>
                  <a:ext uri="{FF2B5EF4-FFF2-40B4-BE49-F238E27FC236}">
                    <a16:creationId xmlns:a16="http://schemas.microsoft.com/office/drawing/2014/main" id="{39E0DF6D-7F54-7D7A-E21D-A39D2D87D386}"/>
                  </a:ext>
                </a:extLst>
              </p:cNvPr>
              <p:cNvSpPr/>
              <p:nvPr/>
            </p:nvSpPr>
            <p:spPr>
              <a:xfrm flipV="1">
                <a:off x="8844967" y="1957869"/>
                <a:ext cx="87731" cy="55232"/>
              </a:xfrm>
              <a:custGeom>
                <a:avLst/>
                <a:gdLst>
                  <a:gd name="connsiteX0" fmla="*/ 41415 w 87731"/>
                  <a:gd name="connsiteY0" fmla="*/ -3116 h 55232"/>
                  <a:gd name="connsiteX1" fmla="*/ 32132 w 87731"/>
                  <a:gd name="connsiteY1" fmla="*/ -639 h 55232"/>
                  <a:gd name="connsiteX2" fmla="*/ 2007 w 87731"/>
                  <a:gd name="connsiteY2" fmla="*/ 16773 h 55232"/>
                  <a:gd name="connsiteX3" fmla="*/ -2463 w 87731"/>
                  <a:gd name="connsiteY3" fmla="*/ 24507 h 55232"/>
                  <a:gd name="connsiteX4" fmla="*/ 2007 w 87731"/>
                  <a:gd name="connsiteY4" fmla="*/ 32241 h 55232"/>
                  <a:gd name="connsiteX5" fmla="*/ 32132 w 87731"/>
                  <a:gd name="connsiteY5" fmla="*/ 49628 h 55232"/>
                  <a:gd name="connsiteX6" fmla="*/ 41415 w 87731"/>
                  <a:gd name="connsiteY6" fmla="*/ 52117 h 55232"/>
                  <a:gd name="connsiteX7" fmla="*/ 50686 w 87731"/>
                  <a:gd name="connsiteY7" fmla="*/ 49628 h 55232"/>
                  <a:gd name="connsiteX8" fmla="*/ 80798 w 87731"/>
                  <a:gd name="connsiteY8" fmla="*/ 32241 h 55232"/>
                  <a:gd name="connsiteX9" fmla="*/ 85268 w 87731"/>
                  <a:gd name="connsiteY9" fmla="*/ 24507 h 55232"/>
                  <a:gd name="connsiteX10" fmla="*/ 80798 w 87731"/>
                  <a:gd name="connsiteY10" fmla="*/ 16773 h 55232"/>
                  <a:gd name="connsiteX11" fmla="*/ 50686 w 87731"/>
                  <a:gd name="connsiteY11" fmla="*/ -626 h 55232"/>
                  <a:gd name="connsiteX12" fmla="*/ 41415 w 87731"/>
                  <a:gd name="connsiteY12" fmla="*/ -3116 h 55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31" h="55232">
                    <a:moveTo>
                      <a:pt x="41415" y="-3116"/>
                    </a:moveTo>
                    <a:cubicBezTo>
                      <a:pt x="38151" y="-3116"/>
                      <a:pt x="34938" y="-2252"/>
                      <a:pt x="32132" y="-639"/>
                    </a:cubicBezTo>
                    <a:lnTo>
                      <a:pt x="2007" y="16773"/>
                    </a:lnTo>
                    <a:cubicBezTo>
                      <a:pt x="-787" y="18386"/>
                      <a:pt x="-2463" y="21269"/>
                      <a:pt x="-2463" y="24507"/>
                    </a:cubicBezTo>
                    <a:cubicBezTo>
                      <a:pt x="-2463" y="27733"/>
                      <a:pt x="-787" y="30628"/>
                      <a:pt x="2007" y="32241"/>
                    </a:cubicBezTo>
                    <a:lnTo>
                      <a:pt x="32132" y="49628"/>
                    </a:lnTo>
                    <a:cubicBezTo>
                      <a:pt x="34938" y="51253"/>
                      <a:pt x="38151" y="52117"/>
                      <a:pt x="41415" y="52117"/>
                    </a:cubicBezTo>
                    <a:cubicBezTo>
                      <a:pt x="44666" y="52117"/>
                      <a:pt x="47867" y="51253"/>
                      <a:pt x="50686" y="49628"/>
                    </a:cubicBezTo>
                    <a:lnTo>
                      <a:pt x="80798" y="32241"/>
                    </a:lnTo>
                    <a:cubicBezTo>
                      <a:pt x="83605" y="30628"/>
                      <a:pt x="85268" y="27733"/>
                      <a:pt x="85268" y="24507"/>
                    </a:cubicBezTo>
                    <a:cubicBezTo>
                      <a:pt x="85268" y="21269"/>
                      <a:pt x="83605" y="18386"/>
                      <a:pt x="80798" y="16773"/>
                    </a:cubicBezTo>
                    <a:lnTo>
                      <a:pt x="50686" y="-626"/>
                    </a:lnTo>
                    <a:cubicBezTo>
                      <a:pt x="47867" y="-2252"/>
                      <a:pt x="44666" y="-3116"/>
                      <a:pt x="41415" y="-3116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67" name="Freeform: Shape 1766">
                <a:extLst>
                  <a:ext uri="{FF2B5EF4-FFF2-40B4-BE49-F238E27FC236}">
                    <a16:creationId xmlns:a16="http://schemas.microsoft.com/office/drawing/2014/main" id="{A6A96DCA-5B1A-8EBF-F4A9-31FCF1FCFF5A}"/>
                  </a:ext>
                </a:extLst>
              </p:cNvPr>
              <p:cNvSpPr/>
              <p:nvPr/>
            </p:nvSpPr>
            <p:spPr>
              <a:xfrm flipV="1">
                <a:off x="8847408" y="1960317"/>
                <a:ext cx="82861" cy="50336"/>
              </a:xfrm>
              <a:custGeom>
                <a:avLst/>
                <a:gdLst>
                  <a:gd name="connsiteX0" fmla="*/ 77150 w 82861"/>
                  <a:gd name="connsiteY0" fmla="*/ 16433 h 50336"/>
                  <a:gd name="connsiteX1" fmla="*/ 47026 w 82861"/>
                  <a:gd name="connsiteY1" fmla="*/ -953 h 50336"/>
                  <a:gd name="connsiteX2" fmla="*/ 30897 w 82861"/>
                  <a:gd name="connsiteY2" fmla="*/ -953 h 50336"/>
                  <a:gd name="connsiteX3" fmla="*/ 785 w 82861"/>
                  <a:gd name="connsiteY3" fmla="*/ 16433 h 50336"/>
                  <a:gd name="connsiteX4" fmla="*/ 785 w 82861"/>
                  <a:gd name="connsiteY4" fmla="*/ 27672 h 50336"/>
                  <a:gd name="connsiteX5" fmla="*/ 30897 w 82861"/>
                  <a:gd name="connsiteY5" fmla="*/ 45059 h 50336"/>
                  <a:gd name="connsiteX6" fmla="*/ 47026 w 82861"/>
                  <a:gd name="connsiteY6" fmla="*/ 45059 h 50336"/>
                  <a:gd name="connsiteX7" fmla="*/ 77150 w 82861"/>
                  <a:gd name="connsiteY7" fmla="*/ 27672 h 50336"/>
                  <a:gd name="connsiteX8" fmla="*/ 77150 w 82861"/>
                  <a:gd name="connsiteY8" fmla="*/ 16433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77150" y="16433"/>
                    </a:moveTo>
                    <a:lnTo>
                      <a:pt x="47026" y="-953"/>
                    </a:lnTo>
                    <a:cubicBezTo>
                      <a:pt x="42035" y="-3836"/>
                      <a:pt x="35888" y="-3836"/>
                      <a:pt x="30897" y="-953"/>
                    </a:cubicBezTo>
                    <a:lnTo>
                      <a:pt x="785" y="16433"/>
                    </a:lnTo>
                    <a:cubicBezTo>
                      <a:pt x="-3546" y="18935"/>
                      <a:pt x="-3546" y="25171"/>
                      <a:pt x="785" y="27672"/>
                    </a:cubicBezTo>
                    <a:lnTo>
                      <a:pt x="30897" y="45059"/>
                    </a:lnTo>
                    <a:cubicBezTo>
                      <a:pt x="35888" y="47942"/>
                      <a:pt x="42035" y="47942"/>
                      <a:pt x="47026" y="45059"/>
                    </a:cubicBezTo>
                    <a:lnTo>
                      <a:pt x="77150" y="27672"/>
                    </a:lnTo>
                    <a:cubicBezTo>
                      <a:pt x="81481" y="25171"/>
                      <a:pt x="81481" y="18935"/>
                      <a:pt x="77150" y="16433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68" name="Freeform: Shape 1767">
                <a:extLst>
                  <a:ext uri="{FF2B5EF4-FFF2-40B4-BE49-F238E27FC236}">
                    <a16:creationId xmlns:a16="http://schemas.microsoft.com/office/drawing/2014/main" id="{3E80AC75-3D9B-F0BA-637D-E7932E1ECC85}"/>
                  </a:ext>
                </a:extLst>
              </p:cNvPr>
              <p:cNvSpPr/>
              <p:nvPr/>
            </p:nvSpPr>
            <p:spPr>
              <a:xfrm flipV="1">
                <a:off x="8896732" y="1927986"/>
                <a:ext cx="87731" cy="55232"/>
              </a:xfrm>
              <a:custGeom>
                <a:avLst/>
                <a:gdLst>
                  <a:gd name="connsiteX0" fmla="*/ 41355 w 87731"/>
                  <a:gd name="connsiteY0" fmla="*/ -3142 h 55232"/>
                  <a:gd name="connsiteX1" fmla="*/ 32084 w 87731"/>
                  <a:gd name="connsiteY1" fmla="*/ -653 h 55232"/>
                  <a:gd name="connsiteX2" fmla="*/ 1972 w 87731"/>
                  <a:gd name="connsiteY2" fmla="*/ 16733 h 55232"/>
                  <a:gd name="connsiteX3" fmla="*/ -2498 w 87731"/>
                  <a:gd name="connsiteY3" fmla="*/ 24468 h 55232"/>
                  <a:gd name="connsiteX4" fmla="*/ 1972 w 87731"/>
                  <a:gd name="connsiteY4" fmla="*/ 32202 h 55232"/>
                  <a:gd name="connsiteX5" fmla="*/ 32084 w 87731"/>
                  <a:gd name="connsiteY5" fmla="*/ 49601 h 55232"/>
                  <a:gd name="connsiteX6" fmla="*/ 41355 w 87731"/>
                  <a:gd name="connsiteY6" fmla="*/ 52090 h 55232"/>
                  <a:gd name="connsiteX7" fmla="*/ 50638 w 87731"/>
                  <a:gd name="connsiteY7" fmla="*/ 49601 h 55232"/>
                  <a:gd name="connsiteX8" fmla="*/ 80762 w 87731"/>
                  <a:gd name="connsiteY8" fmla="*/ 32202 h 55232"/>
                  <a:gd name="connsiteX9" fmla="*/ 85233 w 87731"/>
                  <a:gd name="connsiteY9" fmla="*/ 24468 h 55232"/>
                  <a:gd name="connsiteX10" fmla="*/ 80762 w 87731"/>
                  <a:gd name="connsiteY10" fmla="*/ 16733 h 55232"/>
                  <a:gd name="connsiteX11" fmla="*/ 50638 w 87731"/>
                  <a:gd name="connsiteY11" fmla="*/ -653 h 55232"/>
                  <a:gd name="connsiteX12" fmla="*/ 41355 w 87731"/>
                  <a:gd name="connsiteY12" fmla="*/ -3142 h 55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31" h="55232">
                    <a:moveTo>
                      <a:pt x="41355" y="-3142"/>
                    </a:moveTo>
                    <a:cubicBezTo>
                      <a:pt x="38103" y="-3142"/>
                      <a:pt x="34903" y="-2278"/>
                      <a:pt x="32084" y="-653"/>
                    </a:cubicBezTo>
                    <a:lnTo>
                      <a:pt x="1972" y="16733"/>
                    </a:lnTo>
                    <a:cubicBezTo>
                      <a:pt x="-835" y="18346"/>
                      <a:pt x="-2498" y="21242"/>
                      <a:pt x="-2498" y="24468"/>
                    </a:cubicBezTo>
                    <a:cubicBezTo>
                      <a:pt x="-2498" y="27706"/>
                      <a:pt x="-835" y="30589"/>
                      <a:pt x="1972" y="32202"/>
                    </a:cubicBezTo>
                    <a:lnTo>
                      <a:pt x="32084" y="49601"/>
                    </a:lnTo>
                    <a:cubicBezTo>
                      <a:pt x="34903" y="51227"/>
                      <a:pt x="38103" y="52090"/>
                      <a:pt x="41355" y="52090"/>
                    </a:cubicBezTo>
                    <a:cubicBezTo>
                      <a:pt x="44618" y="52090"/>
                      <a:pt x="47831" y="51227"/>
                      <a:pt x="50638" y="49601"/>
                    </a:cubicBezTo>
                    <a:lnTo>
                      <a:pt x="80762" y="32202"/>
                    </a:lnTo>
                    <a:cubicBezTo>
                      <a:pt x="83557" y="30589"/>
                      <a:pt x="85233" y="27706"/>
                      <a:pt x="85233" y="24468"/>
                    </a:cubicBezTo>
                    <a:cubicBezTo>
                      <a:pt x="85233" y="21242"/>
                      <a:pt x="83557" y="18346"/>
                      <a:pt x="80762" y="16733"/>
                    </a:cubicBezTo>
                    <a:lnTo>
                      <a:pt x="50638" y="-653"/>
                    </a:lnTo>
                    <a:cubicBezTo>
                      <a:pt x="47831" y="-2278"/>
                      <a:pt x="44618" y="-3142"/>
                      <a:pt x="41355" y="-3142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69" name="Freeform: Shape 1768">
                <a:extLst>
                  <a:ext uri="{FF2B5EF4-FFF2-40B4-BE49-F238E27FC236}">
                    <a16:creationId xmlns:a16="http://schemas.microsoft.com/office/drawing/2014/main" id="{12F92592-2A8F-0C2C-33E5-7CC6119A4D4E}"/>
                  </a:ext>
                </a:extLst>
              </p:cNvPr>
              <p:cNvSpPr/>
              <p:nvPr/>
            </p:nvSpPr>
            <p:spPr>
              <a:xfrm flipV="1">
                <a:off x="8899161" y="1930434"/>
                <a:ext cx="82861" cy="50336"/>
              </a:xfrm>
              <a:custGeom>
                <a:avLst/>
                <a:gdLst>
                  <a:gd name="connsiteX0" fmla="*/ 77115 w 82861"/>
                  <a:gd name="connsiteY0" fmla="*/ 16406 h 50336"/>
                  <a:gd name="connsiteX1" fmla="*/ 47003 w 82861"/>
                  <a:gd name="connsiteY1" fmla="*/ -980 h 50336"/>
                  <a:gd name="connsiteX2" fmla="*/ 30874 w 82861"/>
                  <a:gd name="connsiteY2" fmla="*/ -980 h 50336"/>
                  <a:gd name="connsiteX3" fmla="*/ 750 w 82861"/>
                  <a:gd name="connsiteY3" fmla="*/ 16406 h 50336"/>
                  <a:gd name="connsiteX4" fmla="*/ 750 w 82861"/>
                  <a:gd name="connsiteY4" fmla="*/ 27646 h 50336"/>
                  <a:gd name="connsiteX5" fmla="*/ 30874 w 82861"/>
                  <a:gd name="connsiteY5" fmla="*/ 45032 h 50336"/>
                  <a:gd name="connsiteX6" fmla="*/ 47003 w 82861"/>
                  <a:gd name="connsiteY6" fmla="*/ 45032 h 50336"/>
                  <a:gd name="connsiteX7" fmla="*/ 77115 w 82861"/>
                  <a:gd name="connsiteY7" fmla="*/ 27646 h 50336"/>
                  <a:gd name="connsiteX8" fmla="*/ 77115 w 82861"/>
                  <a:gd name="connsiteY8" fmla="*/ 16406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77115" y="16406"/>
                    </a:moveTo>
                    <a:lnTo>
                      <a:pt x="47003" y="-980"/>
                    </a:lnTo>
                    <a:cubicBezTo>
                      <a:pt x="42012" y="-3863"/>
                      <a:pt x="35865" y="-3863"/>
                      <a:pt x="30874" y="-980"/>
                    </a:cubicBezTo>
                    <a:lnTo>
                      <a:pt x="750" y="16406"/>
                    </a:lnTo>
                    <a:cubicBezTo>
                      <a:pt x="-3581" y="18895"/>
                      <a:pt x="-3581" y="25144"/>
                      <a:pt x="750" y="27646"/>
                    </a:cubicBezTo>
                    <a:lnTo>
                      <a:pt x="30874" y="45032"/>
                    </a:lnTo>
                    <a:cubicBezTo>
                      <a:pt x="35865" y="47915"/>
                      <a:pt x="42012" y="47915"/>
                      <a:pt x="47003" y="45032"/>
                    </a:cubicBezTo>
                    <a:lnTo>
                      <a:pt x="77115" y="27646"/>
                    </a:lnTo>
                    <a:cubicBezTo>
                      <a:pt x="81446" y="25144"/>
                      <a:pt x="81446" y="18895"/>
                      <a:pt x="77115" y="16406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70" name="Freeform: Shape 1769">
                <a:extLst>
                  <a:ext uri="{FF2B5EF4-FFF2-40B4-BE49-F238E27FC236}">
                    <a16:creationId xmlns:a16="http://schemas.microsoft.com/office/drawing/2014/main" id="{7A680FFB-AFD5-D092-E9AC-91EE91EA1E6C}"/>
                  </a:ext>
                </a:extLst>
              </p:cNvPr>
              <p:cNvSpPr/>
              <p:nvPr/>
            </p:nvSpPr>
            <p:spPr>
              <a:xfrm flipV="1">
                <a:off x="8948484" y="1898116"/>
                <a:ext cx="87718" cy="55219"/>
              </a:xfrm>
              <a:custGeom>
                <a:avLst/>
                <a:gdLst>
                  <a:gd name="connsiteX0" fmla="*/ 41332 w 87718"/>
                  <a:gd name="connsiteY0" fmla="*/ -3169 h 55219"/>
                  <a:gd name="connsiteX1" fmla="*/ 32048 w 87718"/>
                  <a:gd name="connsiteY1" fmla="*/ -680 h 55219"/>
                  <a:gd name="connsiteX2" fmla="*/ 1924 w 87718"/>
                  <a:gd name="connsiteY2" fmla="*/ 16707 h 55219"/>
                  <a:gd name="connsiteX3" fmla="*/ -2534 w 87718"/>
                  <a:gd name="connsiteY3" fmla="*/ 24441 h 55219"/>
                  <a:gd name="connsiteX4" fmla="*/ 1924 w 87718"/>
                  <a:gd name="connsiteY4" fmla="*/ 32175 h 55219"/>
                  <a:gd name="connsiteX5" fmla="*/ 32048 w 87718"/>
                  <a:gd name="connsiteY5" fmla="*/ 49562 h 55219"/>
                  <a:gd name="connsiteX6" fmla="*/ 41332 w 87718"/>
                  <a:gd name="connsiteY6" fmla="*/ 52051 h 55219"/>
                  <a:gd name="connsiteX7" fmla="*/ 50616 w 87718"/>
                  <a:gd name="connsiteY7" fmla="*/ 49562 h 55219"/>
                  <a:gd name="connsiteX8" fmla="*/ 80715 w 87718"/>
                  <a:gd name="connsiteY8" fmla="*/ 32175 h 55219"/>
                  <a:gd name="connsiteX9" fmla="*/ 85185 w 87718"/>
                  <a:gd name="connsiteY9" fmla="*/ 24441 h 55219"/>
                  <a:gd name="connsiteX10" fmla="*/ 80715 w 87718"/>
                  <a:gd name="connsiteY10" fmla="*/ 16707 h 55219"/>
                  <a:gd name="connsiteX11" fmla="*/ 50603 w 87718"/>
                  <a:gd name="connsiteY11" fmla="*/ -680 h 55219"/>
                  <a:gd name="connsiteX12" fmla="*/ 41332 w 87718"/>
                  <a:gd name="connsiteY12" fmla="*/ -3169 h 55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18" h="55219">
                    <a:moveTo>
                      <a:pt x="41332" y="-3169"/>
                    </a:moveTo>
                    <a:cubicBezTo>
                      <a:pt x="38081" y="-3169"/>
                      <a:pt x="34855" y="-2305"/>
                      <a:pt x="32048" y="-680"/>
                    </a:cubicBezTo>
                    <a:lnTo>
                      <a:pt x="1924" y="16707"/>
                    </a:lnTo>
                    <a:cubicBezTo>
                      <a:pt x="-870" y="18320"/>
                      <a:pt x="-2534" y="21215"/>
                      <a:pt x="-2534" y="24441"/>
                    </a:cubicBezTo>
                    <a:cubicBezTo>
                      <a:pt x="-2534" y="27667"/>
                      <a:pt x="-870" y="30562"/>
                      <a:pt x="1924" y="32175"/>
                    </a:cubicBezTo>
                    <a:lnTo>
                      <a:pt x="32048" y="49562"/>
                    </a:lnTo>
                    <a:cubicBezTo>
                      <a:pt x="34855" y="51187"/>
                      <a:pt x="38081" y="52051"/>
                      <a:pt x="41332" y="52051"/>
                    </a:cubicBezTo>
                    <a:cubicBezTo>
                      <a:pt x="44583" y="52051"/>
                      <a:pt x="47796" y="51187"/>
                      <a:pt x="50616" y="49562"/>
                    </a:cubicBezTo>
                    <a:lnTo>
                      <a:pt x="80715" y="32175"/>
                    </a:lnTo>
                    <a:cubicBezTo>
                      <a:pt x="83521" y="30562"/>
                      <a:pt x="85185" y="27667"/>
                      <a:pt x="85185" y="24441"/>
                    </a:cubicBezTo>
                    <a:cubicBezTo>
                      <a:pt x="85185" y="21215"/>
                      <a:pt x="83521" y="18320"/>
                      <a:pt x="80715" y="16707"/>
                    </a:cubicBezTo>
                    <a:lnTo>
                      <a:pt x="50603" y="-680"/>
                    </a:lnTo>
                    <a:cubicBezTo>
                      <a:pt x="47796" y="-2305"/>
                      <a:pt x="44583" y="-3169"/>
                      <a:pt x="41332" y="-3169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71" name="Freeform: Shape 1770">
                <a:extLst>
                  <a:ext uri="{FF2B5EF4-FFF2-40B4-BE49-F238E27FC236}">
                    <a16:creationId xmlns:a16="http://schemas.microsoft.com/office/drawing/2014/main" id="{ED0424D0-81D1-410F-2622-ECDE4EFB3120}"/>
                  </a:ext>
                </a:extLst>
              </p:cNvPr>
              <p:cNvSpPr/>
              <p:nvPr/>
            </p:nvSpPr>
            <p:spPr>
              <a:xfrm flipV="1">
                <a:off x="8950923" y="1900551"/>
                <a:ext cx="82851" cy="50339"/>
              </a:xfrm>
              <a:custGeom>
                <a:avLst/>
                <a:gdLst>
                  <a:gd name="connsiteX0" fmla="*/ 77070 w 82851"/>
                  <a:gd name="connsiteY0" fmla="*/ 16383 h 50339"/>
                  <a:gd name="connsiteX1" fmla="*/ 46958 w 82851"/>
                  <a:gd name="connsiteY1" fmla="*/ -1016 h 50339"/>
                  <a:gd name="connsiteX2" fmla="*/ 30829 w 82851"/>
                  <a:gd name="connsiteY2" fmla="*/ -1016 h 50339"/>
                  <a:gd name="connsiteX3" fmla="*/ 705 w 82851"/>
                  <a:gd name="connsiteY3" fmla="*/ 16383 h 50339"/>
                  <a:gd name="connsiteX4" fmla="*/ 705 w 82851"/>
                  <a:gd name="connsiteY4" fmla="*/ 27622 h 50339"/>
                  <a:gd name="connsiteX5" fmla="*/ 30829 w 82851"/>
                  <a:gd name="connsiteY5" fmla="*/ 45009 h 50339"/>
                  <a:gd name="connsiteX6" fmla="*/ 46958 w 82851"/>
                  <a:gd name="connsiteY6" fmla="*/ 45009 h 50339"/>
                  <a:gd name="connsiteX7" fmla="*/ 77070 w 82851"/>
                  <a:gd name="connsiteY7" fmla="*/ 27622 h 50339"/>
                  <a:gd name="connsiteX8" fmla="*/ 77070 w 82851"/>
                  <a:gd name="connsiteY8" fmla="*/ 16383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77070" y="16383"/>
                    </a:moveTo>
                    <a:lnTo>
                      <a:pt x="46958" y="-1016"/>
                    </a:lnTo>
                    <a:cubicBezTo>
                      <a:pt x="41967" y="-3886"/>
                      <a:pt x="35820" y="-3886"/>
                      <a:pt x="30829" y="-1016"/>
                    </a:cubicBezTo>
                    <a:lnTo>
                      <a:pt x="705" y="16383"/>
                    </a:lnTo>
                    <a:cubicBezTo>
                      <a:pt x="-3613" y="18872"/>
                      <a:pt x="-3613" y="25120"/>
                      <a:pt x="705" y="27622"/>
                    </a:cubicBezTo>
                    <a:lnTo>
                      <a:pt x="30829" y="45009"/>
                    </a:lnTo>
                    <a:cubicBezTo>
                      <a:pt x="35820" y="47891"/>
                      <a:pt x="41967" y="47891"/>
                      <a:pt x="46958" y="45009"/>
                    </a:cubicBezTo>
                    <a:lnTo>
                      <a:pt x="77070" y="27622"/>
                    </a:lnTo>
                    <a:cubicBezTo>
                      <a:pt x="81401" y="25120"/>
                      <a:pt x="81401" y="18872"/>
                      <a:pt x="77070" y="16383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72" name="Freeform: Shape 1771">
                <a:extLst>
                  <a:ext uri="{FF2B5EF4-FFF2-40B4-BE49-F238E27FC236}">
                    <a16:creationId xmlns:a16="http://schemas.microsoft.com/office/drawing/2014/main" id="{E6999C81-7CCD-241D-5411-AAEF6B3BBC63}"/>
                  </a:ext>
                </a:extLst>
              </p:cNvPr>
              <p:cNvSpPr/>
              <p:nvPr/>
            </p:nvSpPr>
            <p:spPr>
              <a:xfrm flipV="1">
                <a:off x="9000237" y="1868233"/>
                <a:ext cx="87731" cy="55219"/>
              </a:xfrm>
              <a:custGeom>
                <a:avLst/>
                <a:gdLst>
                  <a:gd name="connsiteX0" fmla="*/ 41297 w 87731"/>
                  <a:gd name="connsiteY0" fmla="*/ -3196 h 55219"/>
                  <a:gd name="connsiteX1" fmla="*/ 32013 w 87731"/>
                  <a:gd name="connsiteY1" fmla="*/ -706 h 55219"/>
                  <a:gd name="connsiteX2" fmla="*/ 1901 w 87731"/>
                  <a:gd name="connsiteY2" fmla="*/ 16680 h 55219"/>
                  <a:gd name="connsiteX3" fmla="*/ -2569 w 87731"/>
                  <a:gd name="connsiteY3" fmla="*/ 24414 h 55219"/>
                  <a:gd name="connsiteX4" fmla="*/ 1901 w 87731"/>
                  <a:gd name="connsiteY4" fmla="*/ 32149 h 55219"/>
                  <a:gd name="connsiteX5" fmla="*/ 32026 w 87731"/>
                  <a:gd name="connsiteY5" fmla="*/ 49535 h 55219"/>
                  <a:gd name="connsiteX6" fmla="*/ 41297 w 87731"/>
                  <a:gd name="connsiteY6" fmla="*/ 52024 h 55219"/>
                  <a:gd name="connsiteX7" fmla="*/ 50580 w 87731"/>
                  <a:gd name="connsiteY7" fmla="*/ 49535 h 55219"/>
                  <a:gd name="connsiteX8" fmla="*/ 80692 w 87731"/>
                  <a:gd name="connsiteY8" fmla="*/ 32149 h 55219"/>
                  <a:gd name="connsiteX9" fmla="*/ 85162 w 87731"/>
                  <a:gd name="connsiteY9" fmla="*/ 24414 h 55219"/>
                  <a:gd name="connsiteX10" fmla="*/ 80692 w 87731"/>
                  <a:gd name="connsiteY10" fmla="*/ 16680 h 55219"/>
                  <a:gd name="connsiteX11" fmla="*/ 50580 w 87731"/>
                  <a:gd name="connsiteY11" fmla="*/ -706 h 55219"/>
                  <a:gd name="connsiteX12" fmla="*/ 41297 w 87731"/>
                  <a:gd name="connsiteY12" fmla="*/ -3196 h 55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31" h="55219">
                    <a:moveTo>
                      <a:pt x="41297" y="-3196"/>
                    </a:moveTo>
                    <a:cubicBezTo>
                      <a:pt x="38033" y="-3196"/>
                      <a:pt x="34832" y="-2332"/>
                      <a:pt x="32013" y="-706"/>
                    </a:cubicBezTo>
                    <a:lnTo>
                      <a:pt x="1901" y="16680"/>
                    </a:lnTo>
                    <a:cubicBezTo>
                      <a:pt x="-893" y="18293"/>
                      <a:pt x="-2569" y="21188"/>
                      <a:pt x="-2569" y="24414"/>
                    </a:cubicBezTo>
                    <a:cubicBezTo>
                      <a:pt x="-2569" y="27640"/>
                      <a:pt x="-893" y="30536"/>
                      <a:pt x="1901" y="32149"/>
                    </a:cubicBezTo>
                    <a:lnTo>
                      <a:pt x="32026" y="49535"/>
                    </a:lnTo>
                    <a:cubicBezTo>
                      <a:pt x="34832" y="51160"/>
                      <a:pt x="38033" y="52024"/>
                      <a:pt x="41297" y="52024"/>
                    </a:cubicBezTo>
                    <a:cubicBezTo>
                      <a:pt x="44548" y="52024"/>
                      <a:pt x="47761" y="51160"/>
                      <a:pt x="50580" y="49535"/>
                    </a:cubicBezTo>
                    <a:lnTo>
                      <a:pt x="80692" y="32149"/>
                    </a:lnTo>
                    <a:cubicBezTo>
                      <a:pt x="83499" y="30536"/>
                      <a:pt x="85162" y="27640"/>
                      <a:pt x="85162" y="24414"/>
                    </a:cubicBezTo>
                    <a:cubicBezTo>
                      <a:pt x="85162" y="21188"/>
                      <a:pt x="83499" y="18293"/>
                      <a:pt x="80692" y="16680"/>
                    </a:cubicBezTo>
                    <a:lnTo>
                      <a:pt x="50580" y="-706"/>
                    </a:lnTo>
                    <a:cubicBezTo>
                      <a:pt x="47761" y="-2332"/>
                      <a:pt x="44548" y="-3196"/>
                      <a:pt x="41297" y="-3196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73" name="Freeform: Shape 1772">
                <a:extLst>
                  <a:ext uri="{FF2B5EF4-FFF2-40B4-BE49-F238E27FC236}">
                    <a16:creationId xmlns:a16="http://schemas.microsoft.com/office/drawing/2014/main" id="{EADB1E0D-0CE4-E3FC-97E0-6DCDCCDEBC64}"/>
                  </a:ext>
                </a:extLst>
              </p:cNvPr>
              <p:cNvSpPr/>
              <p:nvPr/>
            </p:nvSpPr>
            <p:spPr>
              <a:xfrm flipV="1">
                <a:off x="9002675" y="1870677"/>
                <a:ext cx="82851" cy="50339"/>
              </a:xfrm>
              <a:custGeom>
                <a:avLst/>
                <a:gdLst>
                  <a:gd name="connsiteX0" fmla="*/ 77034 w 82851"/>
                  <a:gd name="connsiteY0" fmla="*/ 16353 h 50339"/>
                  <a:gd name="connsiteX1" fmla="*/ 46923 w 82851"/>
                  <a:gd name="connsiteY1" fmla="*/ -1033 h 50339"/>
                  <a:gd name="connsiteX2" fmla="*/ 30794 w 82851"/>
                  <a:gd name="connsiteY2" fmla="*/ -1033 h 50339"/>
                  <a:gd name="connsiteX3" fmla="*/ 670 w 82851"/>
                  <a:gd name="connsiteY3" fmla="*/ 16353 h 50339"/>
                  <a:gd name="connsiteX4" fmla="*/ 670 w 82851"/>
                  <a:gd name="connsiteY4" fmla="*/ 27592 h 50339"/>
                  <a:gd name="connsiteX5" fmla="*/ 30794 w 82851"/>
                  <a:gd name="connsiteY5" fmla="*/ 44991 h 50339"/>
                  <a:gd name="connsiteX6" fmla="*/ 46923 w 82851"/>
                  <a:gd name="connsiteY6" fmla="*/ 44991 h 50339"/>
                  <a:gd name="connsiteX7" fmla="*/ 77034 w 82851"/>
                  <a:gd name="connsiteY7" fmla="*/ 27592 h 50339"/>
                  <a:gd name="connsiteX8" fmla="*/ 77034 w 82851"/>
                  <a:gd name="connsiteY8" fmla="*/ 16353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77034" y="16353"/>
                    </a:moveTo>
                    <a:lnTo>
                      <a:pt x="46923" y="-1033"/>
                    </a:lnTo>
                    <a:cubicBezTo>
                      <a:pt x="41932" y="-3916"/>
                      <a:pt x="35785" y="-3916"/>
                      <a:pt x="30794" y="-1033"/>
                    </a:cubicBezTo>
                    <a:lnTo>
                      <a:pt x="670" y="16353"/>
                    </a:lnTo>
                    <a:cubicBezTo>
                      <a:pt x="-3649" y="18855"/>
                      <a:pt x="-3649" y="25103"/>
                      <a:pt x="670" y="27592"/>
                    </a:cubicBezTo>
                    <a:lnTo>
                      <a:pt x="30794" y="44991"/>
                    </a:lnTo>
                    <a:cubicBezTo>
                      <a:pt x="35785" y="47862"/>
                      <a:pt x="41932" y="47862"/>
                      <a:pt x="46923" y="44991"/>
                    </a:cubicBezTo>
                    <a:lnTo>
                      <a:pt x="77034" y="27592"/>
                    </a:lnTo>
                    <a:cubicBezTo>
                      <a:pt x="81365" y="25103"/>
                      <a:pt x="81365" y="18855"/>
                      <a:pt x="77034" y="16353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74" name="Freeform: Shape 1773">
                <a:extLst>
                  <a:ext uri="{FF2B5EF4-FFF2-40B4-BE49-F238E27FC236}">
                    <a16:creationId xmlns:a16="http://schemas.microsoft.com/office/drawing/2014/main" id="{2BF0A120-6C8E-3D2D-BE57-7B75FC49ED45}"/>
                  </a:ext>
                </a:extLst>
              </p:cNvPr>
              <p:cNvSpPr/>
              <p:nvPr/>
            </p:nvSpPr>
            <p:spPr>
              <a:xfrm flipV="1">
                <a:off x="9051989" y="1838350"/>
                <a:ext cx="87744" cy="55232"/>
              </a:xfrm>
              <a:custGeom>
                <a:avLst/>
                <a:gdLst>
                  <a:gd name="connsiteX0" fmla="*/ 41261 w 87744"/>
                  <a:gd name="connsiteY0" fmla="*/ -3222 h 55232"/>
                  <a:gd name="connsiteX1" fmla="*/ 31978 w 87744"/>
                  <a:gd name="connsiteY1" fmla="*/ -720 h 55232"/>
                  <a:gd name="connsiteX2" fmla="*/ 1866 w 87744"/>
                  <a:gd name="connsiteY2" fmla="*/ 16666 h 55232"/>
                  <a:gd name="connsiteX3" fmla="*/ -2604 w 87744"/>
                  <a:gd name="connsiteY3" fmla="*/ 24400 h 55232"/>
                  <a:gd name="connsiteX4" fmla="*/ 1866 w 87744"/>
                  <a:gd name="connsiteY4" fmla="*/ 32135 h 55232"/>
                  <a:gd name="connsiteX5" fmla="*/ 31978 w 87744"/>
                  <a:gd name="connsiteY5" fmla="*/ 49521 h 55232"/>
                  <a:gd name="connsiteX6" fmla="*/ 41261 w 87744"/>
                  <a:gd name="connsiteY6" fmla="*/ 52010 h 55232"/>
                  <a:gd name="connsiteX7" fmla="*/ 50545 w 87744"/>
                  <a:gd name="connsiteY7" fmla="*/ 49521 h 55232"/>
                  <a:gd name="connsiteX8" fmla="*/ 80669 w 87744"/>
                  <a:gd name="connsiteY8" fmla="*/ 32135 h 55232"/>
                  <a:gd name="connsiteX9" fmla="*/ 85140 w 87744"/>
                  <a:gd name="connsiteY9" fmla="*/ 24400 h 55232"/>
                  <a:gd name="connsiteX10" fmla="*/ 80669 w 87744"/>
                  <a:gd name="connsiteY10" fmla="*/ 16666 h 55232"/>
                  <a:gd name="connsiteX11" fmla="*/ 50545 w 87744"/>
                  <a:gd name="connsiteY11" fmla="*/ -720 h 55232"/>
                  <a:gd name="connsiteX12" fmla="*/ 41261 w 87744"/>
                  <a:gd name="connsiteY12" fmla="*/ -3222 h 55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44" h="55232">
                    <a:moveTo>
                      <a:pt x="41261" y="-3222"/>
                    </a:moveTo>
                    <a:cubicBezTo>
                      <a:pt x="38010" y="-3222"/>
                      <a:pt x="34797" y="-2359"/>
                      <a:pt x="31978" y="-720"/>
                    </a:cubicBezTo>
                    <a:lnTo>
                      <a:pt x="1866" y="16666"/>
                    </a:lnTo>
                    <a:cubicBezTo>
                      <a:pt x="-941" y="18279"/>
                      <a:pt x="-2604" y="21162"/>
                      <a:pt x="-2604" y="24400"/>
                    </a:cubicBezTo>
                    <a:cubicBezTo>
                      <a:pt x="-2604" y="27626"/>
                      <a:pt x="-941" y="30522"/>
                      <a:pt x="1866" y="32135"/>
                    </a:cubicBezTo>
                    <a:lnTo>
                      <a:pt x="31978" y="49521"/>
                    </a:lnTo>
                    <a:cubicBezTo>
                      <a:pt x="34797" y="51147"/>
                      <a:pt x="38010" y="52010"/>
                      <a:pt x="41261" y="52010"/>
                    </a:cubicBezTo>
                    <a:cubicBezTo>
                      <a:pt x="44512" y="52010"/>
                      <a:pt x="47738" y="51147"/>
                      <a:pt x="50545" y="49521"/>
                    </a:cubicBezTo>
                    <a:lnTo>
                      <a:pt x="80669" y="32135"/>
                    </a:lnTo>
                    <a:cubicBezTo>
                      <a:pt x="83463" y="30522"/>
                      <a:pt x="85140" y="27626"/>
                      <a:pt x="85140" y="24400"/>
                    </a:cubicBezTo>
                    <a:cubicBezTo>
                      <a:pt x="85140" y="21162"/>
                      <a:pt x="83463" y="18279"/>
                      <a:pt x="80669" y="16666"/>
                    </a:cubicBezTo>
                    <a:lnTo>
                      <a:pt x="50545" y="-720"/>
                    </a:lnTo>
                    <a:cubicBezTo>
                      <a:pt x="47738" y="-2359"/>
                      <a:pt x="44512" y="-3222"/>
                      <a:pt x="41261" y="-3222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75" name="Freeform: Shape 1774">
                <a:extLst>
                  <a:ext uri="{FF2B5EF4-FFF2-40B4-BE49-F238E27FC236}">
                    <a16:creationId xmlns:a16="http://schemas.microsoft.com/office/drawing/2014/main" id="{A77CDC79-5093-5BF2-AA50-D99F8FD7717C}"/>
                  </a:ext>
                </a:extLst>
              </p:cNvPr>
              <p:cNvSpPr/>
              <p:nvPr/>
            </p:nvSpPr>
            <p:spPr>
              <a:xfrm flipV="1">
                <a:off x="9054431" y="1840797"/>
                <a:ext cx="82851" cy="50336"/>
              </a:xfrm>
              <a:custGeom>
                <a:avLst/>
                <a:gdLst>
                  <a:gd name="connsiteX0" fmla="*/ 77009 w 82851"/>
                  <a:gd name="connsiteY0" fmla="*/ 16326 h 50336"/>
                  <a:gd name="connsiteX1" fmla="*/ 46884 w 82851"/>
                  <a:gd name="connsiteY1" fmla="*/ -1060 h 50336"/>
                  <a:gd name="connsiteX2" fmla="*/ 30755 w 82851"/>
                  <a:gd name="connsiteY2" fmla="*/ -1060 h 50336"/>
                  <a:gd name="connsiteX3" fmla="*/ 644 w 82851"/>
                  <a:gd name="connsiteY3" fmla="*/ 16326 h 50336"/>
                  <a:gd name="connsiteX4" fmla="*/ 644 w 82851"/>
                  <a:gd name="connsiteY4" fmla="*/ 27565 h 50336"/>
                  <a:gd name="connsiteX5" fmla="*/ 30755 w 82851"/>
                  <a:gd name="connsiteY5" fmla="*/ 44952 h 50336"/>
                  <a:gd name="connsiteX6" fmla="*/ 46884 w 82851"/>
                  <a:gd name="connsiteY6" fmla="*/ 44952 h 50336"/>
                  <a:gd name="connsiteX7" fmla="*/ 77009 w 82851"/>
                  <a:gd name="connsiteY7" fmla="*/ 27565 h 50336"/>
                  <a:gd name="connsiteX8" fmla="*/ 77009 w 82851"/>
                  <a:gd name="connsiteY8" fmla="*/ 16326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7009" y="16326"/>
                    </a:moveTo>
                    <a:lnTo>
                      <a:pt x="46884" y="-1060"/>
                    </a:lnTo>
                    <a:cubicBezTo>
                      <a:pt x="41893" y="-3943"/>
                      <a:pt x="35746" y="-3943"/>
                      <a:pt x="30755" y="-1060"/>
                    </a:cubicBezTo>
                    <a:lnTo>
                      <a:pt x="644" y="16326"/>
                    </a:lnTo>
                    <a:cubicBezTo>
                      <a:pt x="-3687" y="18828"/>
                      <a:pt x="-3687" y="25076"/>
                      <a:pt x="644" y="27565"/>
                    </a:cubicBezTo>
                    <a:lnTo>
                      <a:pt x="30755" y="44952"/>
                    </a:lnTo>
                    <a:cubicBezTo>
                      <a:pt x="35746" y="47835"/>
                      <a:pt x="41893" y="47835"/>
                      <a:pt x="46884" y="44952"/>
                    </a:cubicBezTo>
                    <a:lnTo>
                      <a:pt x="77009" y="27565"/>
                    </a:lnTo>
                    <a:cubicBezTo>
                      <a:pt x="81327" y="25076"/>
                      <a:pt x="81327" y="18828"/>
                      <a:pt x="77009" y="16326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76" name="Freeform: Shape 1775">
                <a:extLst>
                  <a:ext uri="{FF2B5EF4-FFF2-40B4-BE49-F238E27FC236}">
                    <a16:creationId xmlns:a16="http://schemas.microsoft.com/office/drawing/2014/main" id="{F51F5B9E-9B05-F7D6-E30D-0CE34287D9C5}"/>
                  </a:ext>
                </a:extLst>
              </p:cNvPr>
              <p:cNvSpPr/>
              <p:nvPr/>
            </p:nvSpPr>
            <p:spPr>
              <a:xfrm flipV="1">
                <a:off x="9103742" y="1808466"/>
                <a:ext cx="87731" cy="55232"/>
              </a:xfrm>
              <a:custGeom>
                <a:avLst/>
                <a:gdLst>
                  <a:gd name="connsiteX0" fmla="*/ 41226 w 87731"/>
                  <a:gd name="connsiteY0" fmla="*/ -3249 h 55232"/>
                  <a:gd name="connsiteX1" fmla="*/ 31955 w 87731"/>
                  <a:gd name="connsiteY1" fmla="*/ -760 h 55232"/>
                  <a:gd name="connsiteX2" fmla="*/ 1831 w 87731"/>
                  <a:gd name="connsiteY2" fmla="*/ 16626 h 55232"/>
                  <a:gd name="connsiteX3" fmla="*/ -2640 w 87731"/>
                  <a:gd name="connsiteY3" fmla="*/ 24361 h 55232"/>
                  <a:gd name="connsiteX4" fmla="*/ 1831 w 87731"/>
                  <a:gd name="connsiteY4" fmla="*/ 32095 h 55232"/>
                  <a:gd name="connsiteX5" fmla="*/ 31955 w 87731"/>
                  <a:gd name="connsiteY5" fmla="*/ 49494 h 55232"/>
                  <a:gd name="connsiteX6" fmla="*/ 41226 w 87731"/>
                  <a:gd name="connsiteY6" fmla="*/ 51983 h 55232"/>
                  <a:gd name="connsiteX7" fmla="*/ 50510 w 87731"/>
                  <a:gd name="connsiteY7" fmla="*/ 49494 h 55232"/>
                  <a:gd name="connsiteX8" fmla="*/ 80621 w 87731"/>
                  <a:gd name="connsiteY8" fmla="*/ 32095 h 55232"/>
                  <a:gd name="connsiteX9" fmla="*/ 85092 w 87731"/>
                  <a:gd name="connsiteY9" fmla="*/ 24361 h 55232"/>
                  <a:gd name="connsiteX10" fmla="*/ 80621 w 87731"/>
                  <a:gd name="connsiteY10" fmla="*/ 16626 h 55232"/>
                  <a:gd name="connsiteX11" fmla="*/ 50510 w 87731"/>
                  <a:gd name="connsiteY11" fmla="*/ -760 h 55232"/>
                  <a:gd name="connsiteX12" fmla="*/ 41226 w 87731"/>
                  <a:gd name="connsiteY12" fmla="*/ -3249 h 55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31" h="55232">
                    <a:moveTo>
                      <a:pt x="41226" y="-3249"/>
                    </a:moveTo>
                    <a:cubicBezTo>
                      <a:pt x="37975" y="-3249"/>
                      <a:pt x="34762" y="-2385"/>
                      <a:pt x="31955" y="-760"/>
                    </a:cubicBezTo>
                    <a:lnTo>
                      <a:pt x="1831" y="16626"/>
                    </a:lnTo>
                    <a:cubicBezTo>
                      <a:pt x="-964" y="18239"/>
                      <a:pt x="-2640" y="21135"/>
                      <a:pt x="-2640" y="24361"/>
                    </a:cubicBezTo>
                    <a:cubicBezTo>
                      <a:pt x="-2640" y="27599"/>
                      <a:pt x="-964" y="30482"/>
                      <a:pt x="1831" y="32095"/>
                    </a:cubicBezTo>
                    <a:lnTo>
                      <a:pt x="31955" y="49494"/>
                    </a:lnTo>
                    <a:cubicBezTo>
                      <a:pt x="34762" y="51120"/>
                      <a:pt x="37975" y="51983"/>
                      <a:pt x="41226" y="51983"/>
                    </a:cubicBezTo>
                    <a:cubicBezTo>
                      <a:pt x="44477" y="51983"/>
                      <a:pt x="47690" y="51120"/>
                      <a:pt x="50510" y="49494"/>
                    </a:cubicBezTo>
                    <a:lnTo>
                      <a:pt x="80621" y="32095"/>
                    </a:lnTo>
                    <a:cubicBezTo>
                      <a:pt x="83428" y="30482"/>
                      <a:pt x="85092" y="27599"/>
                      <a:pt x="85092" y="24361"/>
                    </a:cubicBezTo>
                    <a:cubicBezTo>
                      <a:pt x="85092" y="21135"/>
                      <a:pt x="83428" y="18239"/>
                      <a:pt x="80621" y="16626"/>
                    </a:cubicBezTo>
                    <a:lnTo>
                      <a:pt x="50510" y="-760"/>
                    </a:lnTo>
                    <a:cubicBezTo>
                      <a:pt x="47690" y="-2385"/>
                      <a:pt x="44477" y="-3249"/>
                      <a:pt x="41226" y="-3249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77" name="Freeform: Shape 1776">
                <a:extLst>
                  <a:ext uri="{FF2B5EF4-FFF2-40B4-BE49-F238E27FC236}">
                    <a16:creationId xmlns:a16="http://schemas.microsoft.com/office/drawing/2014/main" id="{6DC105C9-4F41-4DBF-BCC4-70401681FCFB}"/>
                  </a:ext>
                </a:extLst>
              </p:cNvPr>
              <p:cNvSpPr/>
              <p:nvPr/>
            </p:nvSpPr>
            <p:spPr>
              <a:xfrm flipV="1">
                <a:off x="9106183" y="1810914"/>
                <a:ext cx="82851" cy="50336"/>
              </a:xfrm>
              <a:custGeom>
                <a:avLst/>
                <a:gdLst>
                  <a:gd name="connsiteX0" fmla="*/ 76973 w 82851"/>
                  <a:gd name="connsiteY0" fmla="*/ 16300 h 50336"/>
                  <a:gd name="connsiteX1" fmla="*/ 46849 w 82851"/>
                  <a:gd name="connsiteY1" fmla="*/ -1087 h 50336"/>
                  <a:gd name="connsiteX2" fmla="*/ 30720 w 82851"/>
                  <a:gd name="connsiteY2" fmla="*/ -1087 h 50336"/>
                  <a:gd name="connsiteX3" fmla="*/ 608 w 82851"/>
                  <a:gd name="connsiteY3" fmla="*/ 16300 h 50336"/>
                  <a:gd name="connsiteX4" fmla="*/ 608 w 82851"/>
                  <a:gd name="connsiteY4" fmla="*/ 27539 h 50336"/>
                  <a:gd name="connsiteX5" fmla="*/ 30720 w 82851"/>
                  <a:gd name="connsiteY5" fmla="*/ 44925 h 50336"/>
                  <a:gd name="connsiteX6" fmla="*/ 46849 w 82851"/>
                  <a:gd name="connsiteY6" fmla="*/ 44925 h 50336"/>
                  <a:gd name="connsiteX7" fmla="*/ 76973 w 82851"/>
                  <a:gd name="connsiteY7" fmla="*/ 27539 h 50336"/>
                  <a:gd name="connsiteX8" fmla="*/ 76973 w 82851"/>
                  <a:gd name="connsiteY8" fmla="*/ 16300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973" y="16300"/>
                    </a:moveTo>
                    <a:lnTo>
                      <a:pt x="46849" y="-1087"/>
                    </a:lnTo>
                    <a:cubicBezTo>
                      <a:pt x="41858" y="-3970"/>
                      <a:pt x="35711" y="-3970"/>
                      <a:pt x="30720" y="-1087"/>
                    </a:cubicBezTo>
                    <a:lnTo>
                      <a:pt x="608" y="16300"/>
                    </a:lnTo>
                    <a:cubicBezTo>
                      <a:pt x="-3722" y="18802"/>
                      <a:pt x="-3722" y="25037"/>
                      <a:pt x="608" y="27539"/>
                    </a:cubicBezTo>
                    <a:lnTo>
                      <a:pt x="30720" y="44925"/>
                    </a:lnTo>
                    <a:cubicBezTo>
                      <a:pt x="35711" y="47808"/>
                      <a:pt x="41858" y="47808"/>
                      <a:pt x="46849" y="44925"/>
                    </a:cubicBezTo>
                    <a:lnTo>
                      <a:pt x="76973" y="27539"/>
                    </a:lnTo>
                    <a:cubicBezTo>
                      <a:pt x="81292" y="25037"/>
                      <a:pt x="81292" y="18802"/>
                      <a:pt x="76973" y="16300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78" name="Freeform: Shape 1777">
                <a:extLst>
                  <a:ext uri="{FF2B5EF4-FFF2-40B4-BE49-F238E27FC236}">
                    <a16:creationId xmlns:a16="http://schemas.microsoft.com/office/drawing/2014/main" id="{E598B608-79EE-6CF5-F24C-DE70F7DE729D}"/>
                  </a:ext>
                </a:extLst>
              </p:cNvPr>
              <p:cNvSpPr/>
              <p:nvPr/>
            </p:nvSpPr>
            <p:spPr>
              <a:xfrm flipV="1">
                <a:off x="9155494" y="1778596"/>
                <a:ext cx="87744" cy="55219"/>
              </a:xfrm>
              <a:custGeom>
                <a:avLst/>
                <a:gdLst>
                  <a:gd name="connsiteX0" fmla="*/ 41203 w 87744"/>
                  <a:gd name="connsiteY0" fmla="*/ -3276 h 55219"/>
                  <a:gd name="connsiteX1" fmla="*/ 31907 w 87744"/>
                  <a:gd name="connsiteY1" fmla="*/ -786 h 55219"/>
                  <a:gd name="connsiteX2" fmla="*/ 1795 w 87744"/>
                  <a:gd name="connsiteY2" fmla="*/ 16600 h 55219"/>
                  <a:gd name="connsiteX3" fmla="*/ -2675 w 87744"/>
                  <a:gd name="connsiteY3" fmla="*/ 24347 h 55219"/>
                  <a:gd name="connsiteX4" fmla="*/ 1795 w 87744"/>
                  <a:gd name="connsiteY4" fmla="*/ 32081 h 55219"/>
                  <a:gd name="connsiteX5" fmla="*/ 31907 w 87744"/>
                  <a:gd name="connsiteY5" fmla="*/ 49468 h 55219"/>
                  <a:gd name="connsiteX6" fmla="*/ 41203 w 87744"/>
                  <a:gd name="connsiteY6" fmla="*/ 51944 h 55219"/>
                  <a:gd name="connsiteX7" fmla="*/ 50487 w 87744"/>
                  <a:gd name="connsiteY7" fmla="*/ 49468 h 55219"/>
                  <a:gd name="connsiteX8" fmla="*/ 80599 w 87744"/>
                  <a:gd name="connsiteY8" fmla="*/ 32081 h 55219"/>
                  <a:gd name="connsiteX9" fmla="*/ 85069 w 87744"/>
                  <a:gd name="connsiteY9" fmla="*/ 24347 h 55219"/>
                  <a:gd name="connsiteX10" fmla="*/ 80611 w 87744"/>
                  <a:gd name="connsiteY10" fmla="*/ 16600 h 55219"/>
                  <a:gd name="connsiteX11" fmla="*/ 50487 w 87744"/>
                  <a:gd name="connsiteY11" fmla="*/ -786 h 55219"/>
                  <a:gd name="connsiteX12" fmla="*/ 41203 w 87744"/>
                  <a:gd name="connsiteY12" fmla="*/ -3276 h 55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44" h="55219">
                    <a:moveTo>
                      <a:pt x="41203" y="-3276"/>
                    </a:moveTo>
                    <a:cubicBezTo>
                      <a:pt x="37940" y="-3276"/>
                      <a:pt x="34726" y="-2412"/>
                      <a:pt x="31907" y="-786"/>
                    </a:cubicBezTo>
                    <a:lnTo>
                      <a:pt x="1795" y="16600"/>
                    </a:lnTo>
                    <a:cubicBezTo>
                      <a:pt x="-999" y="18225"/>
                      <a:pt x="-2675" y="21121"/>
                      <a:pt x="-2675" y="24347"/>
                    </a:cubicBezTo>
                    <a:cubicBezTo>
                      <a:pt x="-2675" y="27573"/>
                      <a:pt x="-999" y="30456"/>
                      <a:pt x="1795" y="32081"/>
                    </a:cubicBezTo>
                    <a:lnTo>
                      <a:pt x="31907" y="49468"/>
                    </a:lnTo>
                    <a:cubicBezTo>
                      <a:pt x="34726" y="51093"/>
                      <a:pt x="37940" y="51944"/>
                      <a:pt x="41203" y="51944"/>
                    </a:cubicBezTo>
                    <a:cubicBezTo>
                      <a:pt x="44454" y="51944"/>
                      <a:pt x="47668" y="51093"/>
                      <a:pt x="50487" y="49468"/>
                    </a:cubicBezTo>
                    <a:lnTo>
                      <a:pt x="80599" y="32081"/>
                    </a:lnTo>
                    <a:cubicBezTo>
                      <a:pt x="83406" y="30456"/>
                      <a:pt x="85069" y="27573"/>
                      <a:pt x="85069" y="24347"/>
                    </a:cubicBezTo>
                    <a:cubicBezTo>
                      <a:pt x="85069" y="21121"/>
                      <a:pt x="83406" y="18225"/>
                      <a:pt x="80611" y="16600"/>
                    </a:cubicBezTo>
                    <a:lnTo>
                      <a:pt x="50487" y="-786"/>
                    </a:lnTo>
                    <a:cubicBezTo>
                      <a:pt x="47668" y="-2412"/>
                      <a:pt x="44454" y="-3276"/>
                      <a:pt x="41203" y="-3276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79" name="Freeform: Shape 1778">
                <a:extLst>
                  <a:ext uri="{FF2B5EF4-FFF2-40B4-BE49-F238E27FC236}">
                    <a16:creationId xmlns:a16="http://schemas.microsoft.com/office/drawing/2014/main" id="{8CCCBA90-3ACD-ECCA-D0DC-F82CC2774F1C}"/>
                  </a:ext>
                </a:extLst>
              </p:cNvPr>
              <p:cNvSpPr/>
              <p:nvPr/>
            </p:nvSpPr>
            <p:spPr>
              <a:xfrm flipV="1">
                <a:off x="9157936" y="1781031"/>
                <a:ext cx="82861" cy="50336"/>
              </a:xfrm>
              <a:custGeom>
                <a:avLst/>
                <a:gdLst>
                  <a:gd name="connsiteX0" fmla="*/ 76938 w 82861"/>
                  <a:gd name="connsiteY0" fmla="*/ 16273 h 50336"/>
                  <a:gd name="connsiteX1" fmla="*/ 46814 w 82861"/>
                  <a:gd name="connsiteY1" fmla="*/ -1113 h 50336"/>
                  <a:gd name="connsiteX2" fmla="*/ 30685 w 82861"/>
                  <a:gd name="connsiteY2" fmla="*/ -1113 h 50336"/>
                  <a:gd name="connsiteX3" fmla="*/ 573 w 82861"/>
                  <a:gd name="connsiteY3" fmla="*/ 16273 h 50336"/>
                  <a:gd name="connsiteX4" fmla="*/ 573 w 82861"/>
                  <a:gd name="connsiteY4" fmla="*/ 27512 h 50336"/>
                  <a:gd name="connsiteX5" fmla="*/ 30685 w 82861"/>
                  <a:gd name="connsiteY5" fmla="*/ 44899 h 50336"/>
                  <a:gd name="connsiteX6" fmla="*/ 46814 w 82861"/>
                  <a:gd name="connsiteY6" fmla="*/ 44899 h 50336"/>
                  <a:gd name="connsiteX7" fmla="*/ 76938 w 82861"/>
                  <a:gd name="connsiteY7" fmla="*/ 27512 h 50336"/>
                  <a:gd name="connsiteX8" fmla="*/ 76938 w 82861"/>
                  <a:gd name="connsiteY8" fmla="*/ 16273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76938" y="16273"/>
                    </a:moveTo>
                    <a:lnTo>
                      <a:pt x="46814" y="-1113"/>
                    </a:lnTo>
                    <a:cubicBezTo>
                      <a:pt x="41823" y="-3996"/>
                      <a:pt x="35676" y="-3996"/>
                      <a:pt x="30685" y="-1113"/>
                    </a:cubicBezTo>
                    <a:lnTo>
                      <a:pt x="573" y="16273"/>
                    </a:lnTo>
                    <a:cubicBezTo>
                      <a:pt x="-3758" y="18762"/>
                      <a:pt x="-3758" y="25011"/>
                      <a:pt x="573" y="27512"/>
                    </a:cubicBezTo>
                    <a:lnTo>
                      <a:pt x="30685" y="44899"/>
                    </a:lnTo>
                    <a:cubicBezTo>
                      <a:pt x="35676" y="47782"/>
                      <a:pt x="41823" y="47782"/>
                      <a:pt x="46814" y="44899"/>
                    </a:cubicBezTo>
                    <a:lnTo>
                      <a:pt x="76938" y="27512"/>
                    </a:lnTo>
                    <a:cubicBezTo>
                      <a:pt x="81269" y="25011"/>
                      <a:pt x="81269" y="18762"/>
                      <a:pt x="76938" y="16273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80" name="Freeform: Shape 1779">
                <a:extLst>
                  <a:ext uri="{FF2B5EF4-FFF2-40B4-BE49-F238E27FC236}">
                    <a16:creationId xmlns:a16="http://schemas.microsoft.com/office/drawing/2014/main" id="{FA6F2ABC-ED1B-3454-83CE-DCA4BFE6C982}"/>
                  </a:ext>
                </a:extLst>
              </p:cNvPr>
              <p:cNvSpPr/>
              <p:nvPr/>
            </p:nvSpPr>
            <p:spPr>
              <a:xfrm flipV="1">
                <a:off x="9207260" y="1748713"/>
                <a:ext cx="87731" cy="55219"/>
              </a:xfrm>
              <a:custGeom>
                <a:avLst/>
                <a:gdLst>
                  <a:gd name="connsiteX0" fmla="*/ 41143 w 87731"/>
                  <a:gd name="connsiteY0" fmla="*/ -3302 h 55219"/>
                  <a:gd name="connsiteX1" fmla="*/ 31859 w 87731"/>
                  <a:gd name="connsiteY1" fmla="*/ -813 h 55219"/>
                  <a:gd name="connsiteX2" fmla="*/ 1760 w 87731"/>
                  <a:gd name="connsiteY2" fmla="*/ 16573 h 55219"/>
                  <a:gd name="connsiteX3" fmla="*/ -2710 w 87731"/>
                  <a:gd name="connsiteY3" fmla="*/ 24308 h 55219"/>
                  <a:gd name="connsiteX4" fmla="*/ 1760 w 87731"/>
                  <a:gd name="connsiteY4" fmla="*/ 32042 h 55219"/>
                  <a:gd name="connsiteX5" fmla="*/ 31872 w 87731"/>
                  <a:gd name="connsiteY5" fmla="*/ 49428 h 55219"/>
                  <a:gd name="connsiteX6" fmla="*/ 41143 w 87731"/>
                  <a:gd name="connsiteY6" fmla="*/ 51917 h 55219"/>
                  <a:gd name="connsiteX7" fmla="*/ 50426 w 87731"/>
                  <a:gd name="connsiteY7" fmla="*/ 49428 h 55219"/>
                  <a:gd name="connsiteX8" fmla="*/ 80551 w 87731"/>
                  <a:gd name="connsiteY8" fmla="*/ 32042 h 55219"/>
                  <a:gd name="connsiteX9" fmla="*/ 85021 w 87731"/>
                  <a:gd name="connsiteY9" fmla="*/ 24308 h 55219"/>
                  <a:gd name="connsiteX10" fmla="*/ 80551 w 87731"/>
                  <a:gd name="connsiteY10" fmla="*/ 16573 h 55219"/>
                  <a:gd name="connsiteX11" fmla="*/ 50426 w 87731"/>
                  <a:gd name="connsiteY11" fmla="*/ -813 h 55219"/>
                  <a:gd name="connsiteX12" fmla="*/ 41143 w 87731"/>
                  <a:gd name="connsiteY12" fmla="*/ -3302 h 55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31" h="55219">
                    <a:moveTo>
                      <a:pt x="41143" y="-3302"/>
                    </a:moveTo>
                    <a:cubicBezTo>
                      <a:pt x="37891" y="-3302"/>
                      <a:pt x="34691" y="-2439"/>
                      <a:pt x="31859" y="-813"/>
                    </a:cubicBezTo>
                    <a:lnTo>
                      <a:pt x="1760" y="16573"/>
                    </a:lnTo>
                    <a:cubicBezTo>
                      <a:pt x="-1047" y="18186"/>
                      <a:pt x="-2710" y="21082"/>
                      <a:pt x="-2710" y="24308"/>
                    </a:cubicBezTo>
                    <a:cubicBezTo>
                      <a:pt x="-2710" y="27533"/>
                      <a:pt x="-1047" y="30429"/>
                      <a:pt x="1760" y="32042"/>
                    </a:cubicBezTo>
                    <a:lnTo>
                      <a:pt x="31872" y="49428"/>
                    </a:lnTo>
                    <a:cubicBezTo>
                      <a:pt x="34691" y="51054"/>
                      <a:pt x="37891" y="51917"/>
                      <a:pt x="41143" y="51917"/>
                    </a:cubicBezTo>
                    <a:cubicBezTo>
                      <a:pt x="44394" y="51917"/>
                      <a:pt x="47620" y="51054"/>
                      <a:pt x="50426" y="49428"/>
                    </a:cubicBezTo>
                    <a:lnTo>
                      <a:pt x="80551" y="32042"/>
                    </a:lnTo>
                    <a:cubicBezTo>
                      <a:pt x="83345" y="30429"/>
                      <a:pt x="85021" y="27533"/>
                      <a:pt x="85021" y="24308"/>
                    </a:cubicBezTo>
                    <a:cubicBezTo>
                      <a:pt x="85021" y="21082"/>
                      <a:pt x="83345" y="18186"/>
                      <a:pt x="80551" y="16573"/>
                    </a:cubicBezTo>
                    <a:lnTo>
                      <a:pt x="50426" y="-813"/>
                    </a:lnTo>
                    <a:cubicBezTo>
                      <a:pt x="47620" y="-2439"/>
                      <a:pt x="44394" y="-3302"/>
                      <a:pt x="41143" y="-3302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81" name="Freeform: Shape 1780">
                <a:extLst>
                  <a:ext uri="{FF2B5EF4-FFF2-40B4-BE49-F238E27FC236}">
                    <a16:creationId xmlns:a16="http://schemas.microsoft.com/office/drawing/2014/main" id="{63578F2F-6893-2D66-C4EF-D42CBB2D637D}"/>
                  </a:ext>
                </a:extLst>
              </p:cNvPr>
              <p:cNvSpPr/>
              <p:nvPr/>
            </p:nvSpPr>
            <p:spPr>
              <a:xfrm flipV="1">
                <a:off x="9209688" y="1751148"/>
                <a:ext cx="82861" cy="50339"/>
              </a:xfrm>
              <a:custGeom>
                <a:avLst/>
                <a:gdLst>
                  <a:gd name="connsiteX0" fmla="*/ 76903 w 82861"/>
                  <a:gd name="connsiteY0" fmla="*/ 16249 h 50339"/>
                  <a:gd name="connsiteX1" fmla="*/ 46791 w 82861"/>
                  <a:gd name="connsiteY1" fmla="*/ -1150 h 50339"/>
                  <a:gd name="connsiteX2" fmla="*/ 30662 w 82861"/>
                  <a:gd name="connsiteY2" fmla="*/ -1150 h 50339"/>
                  <a:gd name="connsiteX3" fmla="*/ 538 w 82861"/>
                  <a:gd name="connsiteY3" fmla="*/ 16249 h 50339"/>
                  <a:gd name="connsiteX4" fmla="*/ 538 w 82861"/>
                  <a:gd name="connsiteY4" fmla="*/ 27489 h 50339"/>
                  <a:gd name="connsiteX5" fmla="*/ 30662 w 82861"/>
                  <a:gd name="connsiteY5" fmla="*/ 44875 h 50339"/>
                  <a:gd name="connsiteX6" fmla="*/ 46791 w 82861"/>
                  <a:gd name="connsiteY6" fmla="*/ 44875 h 50339"/>
                  <a:gd name="connsiteX7" fmla="*/ 76903 w 82861"/>
                  <a:gd name="connsiteY7" fmla="*/ 27489 h 50339"/>
                  <a:gd name="connsiteX8" fmla="*/ 76903 w 82861"/>
                  <a:gd name="connsiteY8" fmla="*/ 16249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9">
                    <a:moveTo>
                      <a:pt x="76903" y="16249"/>
                    </a:moveTo>
                    <a:lnTo>
                      <a:pt x="46791" y="-1150"/>
                    </a:lnTo>
                    <a:cubicBezTo>
                      <a:pt x="41800" y="-4020"/>
                      <a:pt x="35653" y="-4020"/>
                      <a:pt x="30662" y="-1150"/>
                    </a:cubicBezTo>
                    <a:lnTo>
                      <a:pt x="538" y="16249"/>
                    </a:lnTo>
                    <a:cubicBezTo>
                      <a:pt x="-3793" y="18739"/>
                      <a:pt x="-3793" y="24987"/>
                      <a:pt x="538" y="27489"/>
                    </a:cubicBezTo>
                    <a:lnTo>
                      <a:pt x="30662" y="44875"/>
                    </a:lnTo>
                    <a:cubicBezTo>
                      <a:pt x="35653" y="47758"/>
                      <a:pt x="41800" y="47758"/>
                      <a:pt x="46791" y="44875"/>
                    </a:cubicBezTo>
                    <a:lnTo>
                      <a:pt x="76903" y="27489"/>
                    </a:lnTo>
                    <a:cubicBezTo>
                      <a:pt x="81234" y="24987"/>
                      <a:pt x="81234" y="18739"/>
                      <a:pt x="76903" y="16249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82" name="Freeform: Shape 1781">
                <a:extLst>
                  <a:ext uri="{FF2B5EF4-FFF2-40B4-BE49-F238E27FC236}">
                    <a16:creationId xmlns:a16="http://schemas.microsoft.com/office/drawing/2014/main" id="{FCBD2045-98DA-9D9F-54BA-F5F05116FBFB}"/>
                  </a:ext>
                </a:extLst>
              </p:cNvPr>
              <p:cNvSpPr/>
              <p:nvPr/>
            </p:nvSpPr>
            <p:spPr>
              <a:xfrm flipV="1">
                <a:off x="9258999" y="1718830"/>
                <a:ext cx="87744" cy="55219"/>
              </a:xfrm>
              <a:custGeom>
                <a:avLst/>
                <a:gdLst>
                  <a:gd name="connsiteX0" fmla="*/ 41133 w 87744"/>
                  <a:gd name="connsiteY0" fmla="*/ -3329 h 55219"/>
                  <a:gd name="connsiteX1" fmla="*/ 31849 w 87744"/>
                  <a:gd name="connsiteY1" fmla="*/ -840 h 55219"/>
                  <a:gd name="connsiteX2" fmla="*/ 1725 w 87744"/>
                  <a:gd name="connsiteY2" fmla="*/ 16546 h 55219"/>
                  <a:gd name="connsiteX3" fmla="*/ -2746 w 87744"/>
                  <a:gd name="connsiteY3" fmla="*/ 24281 h 55219"/>
                  <a:gd name="connsiteX4" fmla="*/ 1725 w 87744"/>
                  <a:gd name="connsiteY4" fmla="*/ 32015 h 55219"/>
                  <a:gd name="connsiteX5" fmla="*/ 31849 w 87744"/>
                  <a:gd name="connsiteY5" fmla="*/ 49401 h 55219"/>
                  <a:gd name="connsiteX6" fmla="*/ 41133 w 87744"/>
                  <a:gd name="connsiteY6" fmla="*/ 51891 h 55219"/>
                  <a:gd name="connsiteX7" fmla="*/ 50416 w 87744"/>
                  <a:gd name="connsiteY7" fmla="*/ 49401 h 55219"/>
                  <a:gd name="connsiteX8" fmla="*/ 80528 w 87744"/>
                  <a:gd name="connsiteY8" fmla="*/ 32015 h 55219"/>
                  <a:gd name="connsiteX9" fmla="*/ 84998 w 87744"/>
                  <a:gd name="connsiteY9" fmla="*/ 24281 h 55219"/>
                  <a:gd name="connsiteX10" fmla="*/ 80528 w 87744"/>
                  <a:gd name="connsiteY10" fmla="*/ 16546 h 55219"/>
                  <a:gd name="connsiteX11" fmla="*/ 50416 w 87744"/>
                  <a:gd name="connsiteY11" fmla="*/ -840 h 55219"/>
                  <a:gd name="connsiteX12" fmla="*/ 41133 w 87744"/>
                  <a:gd name="connsiteY12" fmla="*/ -3329 h 55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44" h="55219">
                    <a:moveTo>
                      <a:pt x="41133" y="-3329"/>
                    </a:moveTo>
                    <a:cubicBezTo>
                      <a:pt x="37882" y="-3329"/>
                      <a:pt x="34656" y="-2465"/>
                      <a:pt x="31849" y="-840"/>
                    </a:cubicBezTo>
                    <a:lnTo>
                      <a:pt x="1725" y="16546"/>
                    </a:lnTo>
                    <a:cubicBezTo>
                      <a:pt x="-1070" y="18159"/>
                      <a:pt x="-2746" y="21042"/>
                      <a:pt x="-2746" y="24281"/>
                    </a:cubicBezTo>
                    <a:cubicBezTo>
                      <a:pt x="-2746" y="27506"/>
                      <a:pt x="-1070" y="30389"/>
                      <a:pt x="1725" y="32015"/>
                    </a:cubicBezTo>
                    <a:lnTo>
                      <a:pt x="31849" y="49401"/>
                    </a:lnTo>
                    <a:cubicBezTo>
                      <a:pt x="34656" y="51027"/>
                      <a:pt x="37882" y="51891"/>
                      <a:pt x="41133" y="51891"/>
                    </a:cubicBezTo>
                    <a:cubicBezTo>
                      <a:pt x="44384" y="51891"/>
                      <a:pt x="47597" y="51027"/>
                      <a:pt x="50416" y="49401"/>
                    </a:cubicBezTo>
                    <a:lnTo>
                      <a:pt x="80528" y="32015"/>
                    </a:lnTo>
                    <a:cubicBezTo>
                      <a:pt x="83335" y="30389"/>
                      <a:pt x="84998" y="27506"/>
                      <a:pt x="84998" y="24281"/>
                    </a:cubicBezTo>
                    <a:cubicBezTo>
                      <a:pt x="84998" y="21042"/>
                      <a:pt x="83335" y="18159"/>
                      <a:pt x="80528" y="16546"/>
                    </a:cubicBezTo>
                    <a:lnTo>
                      <a:pt x="50416" y="-840"/>
                    </a:lnTo>
                    <a:cubicBezTo>
                      <a:pt x="47597" y="-2465"/>
                      <a:pt x="44384" y="-3329"/>
                      <a:pt x="41133" y="-3329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83" name="Freeform: Shape 1782">
                <a:extLst>
                  <a:ext uri="{FF2B5EF4-FFF2-40B4-BE49-F238E27FC236}">
                    <a16:creationId xmlns:a16="http://schemas.microsoft.com/office/drawing/2014/main" id="{63715C0D-7828-5B1C-0613-F4F68AB40323}"/>
                  </a:ext>
                </a:extLst>
              </p:cNvPr>
              <p:cNvSpPr/>
              <p:nvPr/>
            </p:nvSpPr>
            <p:spPr>
              <a:xfrm flipV="1">
                <a:off x="9261450" y="1721278"/>
                <a:ext cx="82851" cy="50336"/>
              </a:xfrm>
              <a:custGeom>
                <a:avLst/>
                <a:gdLst>
                  <a:gd name="connsiteX0" fmla="*/ 76858 w 82851"/>
                  <a:gd name="connsiteY0" fmla="*/ 16220 h 50336"/>
                  <a:gd name="connsiteX1" fmla="*/ 46746 w 82851"/>
                  <a:gd name="connsiteY1" fmla="*/ -1167 h 50336"/>
                  <a:gd name="connsiteX2" fmla="*/ 30617 w 82851"/>
                  <a:gd name="connsiteY2" fmla="*/ -1167 h 50336"/>
                  <a:gd name="connsiteX3" fmla="*/ 493 w 82851"/>
                  <a:gd name="connsiteY3" fmla="*/ 16220 h 50336"/>
                  <a:gd name="connsiteX4" fmla="*/ 493 w 82851"/>
                  <a:gd name="connsiteY4" fmla="*/ 27459 h 50336"/>
                  <a:gd name="connsiteX5" fmla="*/ 30617 w 82851"/>
                  <a:gd name="connsiteY5" fmla="*/ 44845 h 50336"/>
                  <a:gd name="connsiteX6" fmla="*/ 46746 w 82851"/>
                  <a:gd name="connsiteY6" fmla="*/ 44845 h 50336"/>
                  <a:gd name="connsiteX7" fmla="*/ 76858 w 82851"/>
                  <a:gd name="connsiteY7" fmla="*/ 27459 h 50336"/>
                  <a:gd name="connsiteX8" fmla="*/ 76858 w 82851"/>
                  <a:gd name="connsiteY8" fmla="*/ 16220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858" y="16220"/>
                    </a:moveTo>
                    <a:lnTo>
                      <a:pt x="46746" y="-1167"/>
                    </a:lnTo>
                    <a:cubicBezTo>
                      <a:pt x="41755" y="-4050"/>
                      <a:pt x="35608" y="-4050"/>
                      <a:pt x="30617" y="-1167"/>
                    </a:cubicBezTo>
                    <a:lnTo>
                      <a:pt x="493" y="16220"/>
                    </a:lnTo>
                    <a:cubicBezTo>
                      <a:pt x="-3825" y="18721"/>
                      <a:pt x="-3825" y="24970"/>
                      <a:pt x="493" y="27459"/>
                    </a:cubicBezTo>
                    <a:lnTo>
                      <a:pt x="30617" y="44845"/>
                    </a:lnTo>
                    <a:cubicBezTo>
                      <a:pt x="35608" y="47728"/>
                      <a:pt x="41755" y="47728"/>
                      <a:pt x="46746" y="44845"/>
                    </a:cubicBezTo>
                    <a:lnTo>
                      <a:pt x="76858" y="27459"/>
                    </a:lnTo>
                    <a:cubicBezTo>
                      <a:pt x="81189" y="24970"/>
                      <a:pt x="81189" y="18721"/>
                      <a:pt x="76858" y="16220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84" name="Freeform: Shape 1783">
                <a:extLst>
                  <a:ext uri="{FF2B5EF4-FFF2-40B4-BE49-F238E27FC236}">
                    <a16:creationId xmlns:a16="http://schemas.microsoft.com/office/drawing/2014/main" id="{0CF56ECF-0D2E-E968-E54D-170E6808C218}"/>
                  </a:ext>
                </a:extLst>
              </p:cNvPr>
              <p:cNvSpPr/>
              <p:nvPr/>
            </p:nvSpPr>
            <p:spPr>
              <a:xfrm flipV="1">
                <a:off x="9310765" y="1688947"/>
                <a:ext cx="87731" cy="55219"/>
              </a:xfrm>
              <a:custGeom>
                <a:avLst/>
                <a:gdLst>
                  <a:gd name="connsiteX0" fmla="*/ 41085 w 87731"/>
                  <a:gd name="connsiteY0" fmla="*/ -3356 h 55219"/>
                  <a:gd name="connsiteX1" fmla="*/ 31801 w 87731"/>
                  <a:gd name="connsiteY1" fmla="*/ -879 h 55219"/>
                  <a:gd name="connsiteX2" fmla="*/ 1689 w 87731"/>
                  <a:gd name="connsiteY2" fmla="*/ 16507 h 55219"/>
                  <a:gd name="connsiteX3" fmla="*/ -2781 w 87731"/>
                  <a:gd name="connsiteY3" fmla="*/ 24254 h 55219"/>
                  <a:gd name="connsiteX4" fmla="*/ 1677 w 87731"/>
                  <a:gd name="connsiteY4" fmla="*/ 31989 h 55219"/>
                  <a:gd name="connsiteX5" fmla="*/ 31801 w 87731"/>
                  <a:gd name="connsiteY5" fmla="*/ 49375 h 55219"/>
                  <a:gd name="connsiteX6" fmla="*/ 41085 w 87731"/>
                  <a:gd name="connsiteY6" fmla="*/ 51864 h 55219"/>
                  <a:gd name="connsiteX7" fmla="*/ 50368 w 87731"/>
                  <a:gd name="connsiteY7" fmla="*/ 49375 h 55219"/>
                  <a:gd name="connsiteX8" fmla="*/ 80480 w 87731"/>
                  <a:gd name="connsiteY8" fmla="*/ 31989 h 55219"/>
                  <a:gd name="connsiteX9" fmla="*/ 84950 w 87731"/>
                  <a:gd name="connsiteY9" fmla="*/ 24254 h 55219"/>
                  <a:gd name="connsiteX10" fmla="*/ 80493 w 87731"/>
                  <a:gd name="connsiteY10" fmla="*/ 16507 h 55219"/>
                  <a:gd name="connsiteX11" fmla="*/ 50368 w 87731"/>
                  <a:gd name="connsiteY11" fmla="*/ -879 h 55219"/>
                  <a:gd name="connsiteX12" fmla="*/ 41085 w 87731"/>
                  <a:gd name="connsiteY12" fmla="*/ -3356 h 55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31" h="55219">
                    <a:moveTo>
                      <a:pt x="41085" y="-3356"/>
                    </a:moveTo>
                    <a:cubicBezTo>
                      <a:pt x="37834" y="-3356"/>
                      <a:pt x="34620" y="-2504"/>
                      <a:pt x="31801" y="-879"/>
                    </a:cubicBezTo>
                    <a:lnTo>
                      <a:pt x="1689" y="16507"/>
                    </a:lnTo>
                    <a:cubicBezTo>
                      <a:pt x="-1118" y="18133"/>
                      <a:pt x="-2781" y="21029"/>
                      <a:pt x="-2781" y="24254"/>
                    </a:cubicBezTo>
                    <a:cubicBezTo>
                      <a:pt x="-2781" y="27480"/>
                      <a:pt x="-1118" y="30363"/>
                      <a:pt x="1677" y="31989"/>
                    </a:cubicBezTo>
                    <a:lnTo>
                      <a:pt x="31801" y="49375"/>
                    </a:lnTo>
                    <a:cubicBezTo>
                      <a:pt x="34620" y="51000"/>
                      <a:pt x="37834" y="51864"/>
                      <a:pt x="41085" y="51864"/>
                    </a:cubicBezTo>
                    <a:cubicBezTo>
                      <a:pt x="44336" y="51864"/>
                      <a:pt x="47549" y="51000"/>
                      <a:pt x="50368" y="49375"/>
                    </a:cubicBezTo>
                    <a:lnTo>
                      <a:pt x="80480" y="31989"/>
                    </a:lnTo>
                    <a:cubicBezTo>
                      <a:pt x="83274" y="30363"/>
                      <a:pt x="84950" y="27480"/>
                      <a:pt x="84950" y="24254"/>
                    </a:cubicBezTo>
                    <a:cubicBezTo>
                      <a:pt x="84950" y="21029"/>
                      <a:pt x="83274" y="18133"/>
                      <a:pt x="80493" y="16507"/>
                    </a:cubicBezTo>
                    <a:lnTo>
                      <a:pt x="50368" y="-879"/>
                    </a:lnTo>
                    <a:cubicBezTo>
                      <a:pt x="47549" y="-2504"/>
                      <a:pt x="44336" y="-3356"/>
                      <a:pt x="41085" y="-3356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85" name="Freeform: Shape 1784">
                <a:extLst>
                  <a:ext uri="{FF2B5EF4-FFF2-40B4-BE49-F238E27FC236}">
                    <a16:creationId xmlns:a16="http://schemas.microsoft.com/office/drawing/2014/main" id="{A0BE7B48-B18D-29E0-45A4-27C3CB419367}"/>
                  </a:ext>
                </a:extLst>
              </p:cNvPr>
              <p:cNvSpPr/>
              <p:nvPr/>
            </p:nvSpPr>
            <p:spPr>
              <a:xfrm flipV="1">
                <a:off x="9313203" y="1691395"/>
                <a:ext cx="82851" cy="50336"/>
              </a:xfrm>
              <a:custGeom>
                <a:avLst/>
                <a:gdLst>
                  <a:gd name="connsiteX0" fmla="*/ 76823 w 82851"/>
                  <a:gd name="connsiteY0" fmla="*/ 16193 h 50336"/>
                  <a:gd name="connsiteX1" fmla="*/ 46711 w 82851"/>
                  <a:gd name="connsiteY1" fmla="*/ -1193 h 50336"/>
                  <a:gd name="connsiteX2" fmla="*/ 30582 w 82851"/>
                  <a:gd name="connsiteY2" fmla="*/ -1193 h 50336"/>
                  <a:gd name="connsiteX3" fmla="*/ 458 w 82851"/>
                  <a:gd name="connsiteY3" fmla="*/ 16193 h 50336"/>
                  <a:gd name="connsiteX4" fmla="*/ 458 w 82851"/>
                  <a:gd name="connsiteY4" fmla="*/ 27432 h 50336"/>
                  <a:gd name="connsiteX5" fmla="*/ 30582 w 82851"/>
                  <a:gd name="connsiteY5" fmla="*/ 44819 h 50336"/>
                  <a:gd name="connsiteX6" fmla="*/ 46711 w 82851"/>
                  <a:gd name="connsiteY6" fmla="*/ 44819 h 50336"/>
                  <a:gd name="connsiteX7" fmla="*/ 76823 w 82851"/>
                  <a:gd name="connsiteY7" fmla="*/ 27432 h 50336"/>
                  <a:gd name="connsiteX8" fmla="*/ 76823 w 82851"/>
                  <a:gd name="connsiteY8" fmla="*/ 16193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823" y="16193"/>
                    </a:moveTo>
                    <a:lnTo>
                      <a:pt x="46711" y="-1193"/>
                    </a:lnTo>
                    <a:cubicBezTo>
                      <a:pt x="41720" y="-4076"/>
                      <a:pt x="35573" y="-4076"/>
                      <a:pt x="30582" y="-1193"/>
                    </a:cubicBezTo>
                    <a:lnTo>
                      <a:pt x="458" y="16193"/>
                    </a:lnTo>
                    <a:cubicBezTo>
                      <a:pt x="-3861" y="18695"/>
                      <a:pt x="-3861" y="24943"/>
                      <a:pt x="458" y="27432"/>
                    </a:cubicBezTo>
                    <a:lnTo>
                      <a:pt x="30582" y="44819"/>
                    </a:lnTo>
                    <a:cubicBezTo>
                      <a:pt x="35573" y="47702"/>
                      <a:pt x="41720" y="47702"/>
                      <a:pt x="46711" y="44819"/>
                    </a:cubicBezTo>
                    <a:lnTo>
                      <a:pt x="76823" y="27432"/>
                    </a:lnTo>
                    <a:cubicBezTo>
                      <a:pt x="81153" y="24943"/>
                      <a:pt x="81153" y="18695"/>
                      <a:pt x="76823" y="16193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86" name="Freeform: Shape 1785">
                <a:extLst>
                  <a:ext uri="{FF2B5EF4-FFF2-40B4-BE49-F238E27FC236}">
                    <a16:creationId xmlns:a16="http://schemas.microsoft.com/office/drawing/2014/main" id="{222E15C3-482F-2CE8-BE7A-4B9B6243DDE7}"/>
                  </a:ext>
                </a:extLst>
              </p:cNvPr>
              <p:cNvSpPr/>
              <p:nvPr/>
            </p:nvSpPr>
            <p:spPr>
              <a:xfrm flipV="1">
                <a:off x="9362517" y="1659076"/>
                <a:ext cx="87731" cy="55219"/>
              </a:xfrm>
              <a:custGeom>
                <a:avLst/>
                <a:gdLst>
                  <a:gd name="connsiteX0" fmla="*/ 41050 w 87731"/>
                  <a:gd name="connsiteY0" fmla="*/ -3382 h 55219"/>
                  <a:gd name="connsiteX1" fmla="*/ 31766 w 87731"/>
                  <a:gd name="connsiteY1" fmla="*/ -893 h 55219"/>
                  <a:gd name="connsiteX2" fmla="*/ 1654 w 87731"/>
                  <a:gd name="connsiteY2" fmla="*/ 16506 h 55219"/>
                  <a:gd name="connsiteX3" fmla="*/ -2816 w 87731"/>
                  <a:gd name="connsiteY3" fmla="*/ 24240 h 55219"/>
                  <a:gd name="connsiteX4" fmla="*/ 1654 w 87731"/>
                  <a:gd name="connsiteY4" fmla="*/ 31975 h 55219"/>
                  <a:gd name="connsiteX5" fmla="*/ 31766 w 87731"/>
                  <a:gd name="connsiteY5" fmla="*/ 49361 h 55219"/>
                  <a:gd name="connsiteX6" fmla="*/ 41050 w 87731"/>
                  <a:gd name="connsiteY6" fmla="*/ 51837 h 55219"/>
                  <a:gd name="connsiteX7" fmla="*/ 50333 w 87731"/>
                  <a:gd name="connsiteY7" fmla="*/ 49361 h 55219"/>
                  <a:gd name="connsiteX8" fmla="*/ 80457 w 87731"/>
                  <a:gd name="connsiteY8" fmla="*/ 31975 h 55219"/>
                  <a:gd name="connsiteX9" fmla="*/ 84915 w 87731"/>
                  <a:gd name="connsiteY9" fmla="*/ 24240 h 55219"/>
                  <a:gd name="connsiteX10" fmla="*/ 80457 w 87731"/>
                  <a:gd name="connsiteY10" fmla="*/ 16506 h 55219"/>
                  <a:gd name="connsiteX11" fmla="*/ 50333 w 87731"/>
                  <a:gd name="connsiteY11" fmla="*/ -893 h 55219"/>
                  <a:gd name="connsiteX12" fmla="*/ 41050 w 87731"/>
                  <a:gd name="connsiteY12" fmla="*/ -3382 h 55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31" h="55219">
                    <a:moveTo>
                      <a:pt x="41050" y="-3382"/>
                    </a:moveTo>
                    <a:cubicBezTo>
                      <a:pt x="37798" y="-3382"/>
                      <a:pt x="34585" y="-2518"/>
                      <a:pt x="31766" y="-893"/>
                    </a:cubicBezTo>
                    <a:lnTo>
                      <a:pt x="1654" y="16506"/>
                    </a:lnTo>
                    <a:cubicBezTo>
                      <a:pt x="-1153" y="18119"/>
                      <a:pt x="-2816" y="21002"/>
                      <a:pt x="-2816" y="24240"/>
                    </a:cubicBezTo>
                    <a:cubicBezTo>
                      <a:pt x="-2816" y="27466"/>
                      <a:pt x="-1153" y="30349"/>
                      <a:pt x="1654" y="31975"/>
                    </a:cubicBezTo>
                    <a:lnTo>
                      <a:pt x="31766" y="49361"/>
                    </a:lnTo>
                    <a:cubicBezTo>
                      <a:pt x="34585" y="50987"/>
                      <a:pt x="37798" y="51837"/>
                      <a:pt x="41050" y="51837"/>
                    </a:cubicBezTo>
                    <a:cubicBezTo>
                      <a:pt x="44300" y="51837"/>
                      <a:pt x="47526" y="50987"/>
                      <a:pt x="50333" y="49361"/>
                    </a:cubicBezTo>
                    <a:lnTo>
                      <a:pt x="80457" y="31975"/>
                    </a:lnTo>
                    <a:cubicBezTo>
                      <a:pt x="83252" y="30349"/>
                      <a:pt x="84915" y="27466"/>
                      <a:pt x="84915" y="24240"/>
                    </a:cubicBezTo>
                    <a:cubicBezTo>
                      <a:pt x="84915" y="21002"/>
                      <a:pt x="83252" y="18119"/>
                      <a:pt x="80457" y="16506"/>
                    </a:cubicBezTo>
                    <a:lnTo>
                      <a:pt x="50333" y="-893"/>
                    </a:lnTo>
                    <a:cubicBezTo>
                      <a:pt x="47526" y="-2518"/>
                      <a:pt x="44300" y="-3382"/>
                      <a:pt x="41050" y="-3382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87" name="Freeform: Shape 1786">
                <a:extLst>
                  <a:ext uri="{FF2B5EF4-FFF2-40B4-BE49-F238E27FC236}">
                    <a16:creationId xmlns:a16="http://schemas.microsoft.com/office/drawing/2014/main" id="{F168F68E-91D2-768F-E07B-ED44736C32CC}"/>
                  </a:ext>
                </a:extLst>
              </p:cNvPr>
              <p:cNvSpPr/>
              <p:nvPr/>
            </p:nvSpPr>
            <p:spPr>
              <a:xfrm flipV="1">
                <a:off x="9364958" y="1661511"/>
                <a:ext cx="82851" cy="50336"/>
              </a:xfrm>
              <a:custGeom>
                <a:avLst/>
                <a:gdLst>
                  <a:gd name="connsiteX0" fmla="*/ 76797 w 82851"/>
                  <a:gd name="connsiteY0" fmla="*/ 16166 h 50336"/>
                  <a:gd name="connsiteX1" fmla="*/ 46672 w 82851"/>
                  <a:gd name="connsiteY1" fmla="*/ -1220 h 50336"/>
                  <a:gd name="connsiteX2" fmla="*/ 30543 w 82851"/>
                  <a:gd name="connsiteY2" fmla="*/ -1220 h 50336"/>
                  <a:gd name="connsiteX3" fmla="*/ 432 w 82851"/>
                  <a:gd name="connsiteY3" fmla="*/ 16166 h 50336"/>
                  <a:gd name="connsiteX4" fmla="*/ 432 w 82851"/>
                  <a:gd name="connsiteY4" fmla="*/ 27406 h 50336"/>
                  <a:gd name="connsiteX5" fmla="*/ 30543 w 82851"/>
                  <a:gd name="connsiteY5" fmla="*/ 44792 h 50336"/>
                  <a:gd name="connsiteX6" fmla="*/ 46672 w 82851"/>
                  <a:gd name="connsiteY6" fmla="*/ 44792 h 50336"/>
                  <a:gd name="connsiteX7" fmla="*/ 76797 w 82851"/>
                  <a:gd name="connsiteY7" fmla="*/ 27406 h 50336"/>
                  <a:gd name="connsiteX8" fmla="*/ 76797 w 82851"/>
                  <a:gd name="connsiteY8" fmla="*/ 16166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797" y="16166"/>
                    </a:moveTo>
                    <a:lnTo>
                      <a:pt x="46672" y="-1220"/>
                    </a:lnTo>
                    <a:cubicBezTo>
                      <a:pt x="41681" y="-4103"/>
                      <a:pt x="35534" y="-4103"/>
                      <a:pt x="30543" y="-1220"/>
                    </a:cubicBezTo>
                    <a:lnTo>
                      <a:pt x="432" y="16166"/>
                    </a:lnTo>
                    <a:cubicBezTo>
                      <a:pt x="-3899" y="18668"/>
                      <a:pt x="-3899" y="24904"/>
                      <a:pt x="432" y="27406"/>
                    </a:cubicBezTo>
                    <a:lnTo>
                      <a:pt x="30543" y="44792"/>
                    </a:lnTo>
                    <a:cubicBezTo>
                      <a:pt x="35534" y="47675"/>
                      <a:pt x="41681" y="47675"/>
                      <a:pt x="46672" y="44792"/>
                    </a:cubicBezTo>
                    <a:lnTo>
                      <a:pt x="76797" y="27406"/>
                    </a:lnTo>
                    <a:cubicBezTo>
                      <a:pt x="81115" y="24904"/>
                      <a:pt x="81115" y="18668"/>
                      <a:pt x="76797" y="16166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88" name="Freeform: Shape 1787">
                <a:extLst>
                  <a:ext uri="{FF2B5EF4-FFF2-40B4-BE49-F238E27FC236}">
                    <a16:creationId xmlns:a16="http://schemas.microsoft.com/office/drawing/2014/main" id="{B64A9A6A-C93C-EE56-C926-99818B0206B7}"/>
                  </a:ext>
                </a:extLst>
              </p:cNvPr>
              <p:cNvSpPr/>
              <p:nvPr/>
            </p:nvSpPr>
            <p:spPr>
              <a:xfrm flipV="1">
                <a:off x="9635465" y="1501355"/>
                <a:ext cx="87731" cy="55232"/>
              </a:xfrm>
              <a:custGeom>
                <a:avLst/>
                <a:gdLst>
                  <a:gd name="connsiteX0" fmla="*/ 40863 w 87731"/>
                  <a:gd name="connsiteY0" fmla="*/ -3523 h 55232"/>
                  <a:gd name="connsiteX1" fmla="*/ 31579 w 87731"/>
                  <a:gd name="connsiteY1" fmla="*/ -1034 h 55232"/>
                  <a:gd name="connsiteX2" fmla="*/ 1468 w 87731"/>
                  <a:gd name="connsiteY2" fmla="*/ 16352 h 55232"/>
                  <a:gd name="connsiteX3" fmla="*/ -3003 w 87731"/>
                  <a:gd name="connsiteY3" fmla="*/ 24087 h 55232"/>
                  <a:gd name="connsiteX4" fmla="*/ 1468 w 87731"/>
                  <a:gd name="connsiteY4" fmla="*/ 31834 h 55232"/>
                  <a:gd name="connsiteX5" fmla="*/ 31579 w 87731"/>
                  <a:gd name="connsiteY5" fmla="*/ 49207 h 55232"/>
                  <a:gd name="connsiteX6" fmla="*/ 40863 w 87731"/>
                  <a:gd name="connsiteY6" fmla="*/ 51709 h 55232"/>
                  <a:gd name="connsiteX7" fmla="*/ 50147 w 87731"/>
                  <a:gd name="connsiteY7" fmla="*/ 49207 h 55232"/>
                  <a:gd name="connsiteX8" fmla="*/ 80271 w 87731"/>
                  <a:gd name="connsiteY8" fmla="*/ 31834 h 55232"/>
                  <a:gd name="connsiteX9" fmla="*/ 84729 w 87731"/>
                  <a:gd name="connsiteY9" fmla="*/ 24087 h 55232"/>
                  <a:gd name="connsiteX10" fmla="*/ 80271 w 87731"/>
                  <a:gd name="connsiteY10" fmla="*/ 16352 h 55232"/>
                  <a:gd name="connsiteX11" fmla="*/ 50134 w 87731"/>
                  <a:gd name="connsiteY11" fmla="*/ -1034 h 55232"/>
                  <a:gd name="connsiteX12" fmla="*/ 40863 w 87731"/>
                  <a:gd name="connsiteY12" fmla="*/ -3523 h 55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31" h="55232">
                    <a:moveTo>
                      <a:pt x="40863" y="-3523"/>
                    </a:moveTo>
                    <a:cubicBezTo>
                      <a:pt x="37612" y="-3523"/>
                      <a:pt x="34386" y="-2659"/>
                      <a:pt x="31579" y="-1034"/>
                    </a:cubicBezTo>
                    <a:lnTo>
                      <a:pt x="1468" y="16352"/>
                    </a:lnTo>
                    <a:cubicBezTo>
                      <a:pt x="-1339" y="17978"/>
                      <a:pt x="-3003" y="20861"/>
                      <a:pt x="-3003" y="24087"/>
                    </a:cubicBezTo>
                    <a:cubicBezTo>
                      <a:pt x="-3003" y="27325"/>
                      <a:pt x="-1339" y="30208"/>
                      <a:pt x="1468" y="31834"/>
                    </a:cubicBezTo>
                    <a:lnTo>
                      <a:pt x="31579" y="49207"/>
                    </a:lnTo>
                    <a:cubicBezTo>
                      <a:pt x="34386" y="50833"/>
                      <a:pt x="37612" y="51709"/>
                      <a:pt x="40863" y="51709"/>
                    </a:cubicBezTo>
                    <a:cubicBezTo>
                      <a:pt x="44115" y="51709"/>
                      <a:pt x="47327" y="50833"/>
                      <a:pt x="50147" y="49207"/>
                    </a:cubicBezTo>
                    <a:lnTo>
                      <a:pt x="80271" y="31834"/>
                    </a:lnTo>
                    <a:cubicBezTo>
                      <a:pt x="83065" y="30208"/>
                      <a:pt x="84729" y="27325"/>
                      <a:pt x="84729" y="24087"/>
                    </a:cubicBezTo>
                    <a:cubicBezTo>
                      <a:pt x="84729" y="20861"/>
                      <a:pt x="83065" y="17978"/>
                      <a:pt x="80271" y="16352"/>
                    </a:cubicBezTo>
                    <a:lnTo>
                      <a:pt x="50134" y="-1034"/>
                    </a:lnTo>
                    <a:cubicBezTo>
                      <a:pt x="47327" y="-2659"/>
                      <a:pt x="44115" y="-3523"/>
                      <a:pt x="40863" y="-3523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89" name="Freeform: Shape 1788">
                <a:extLst>
                  <a:ext uri="{FF2B5EF4-FFF2-40B4-BE49-F238E27FC236}">
                    <a16:creationId xmlns:a16="http://schemas.microsoft.com/office/drawing/2014/main" id="{5969FDD8-476F-84B0-8900-02783AF48509}"/>
                  </a:ext>
                </a:extLst>
              </p:cNvPr>
              <p:cNvSpPr/>
              <p:nvPr/>
            </p:nvSpPr>
            <p:spPr>
              <a:xfrm flipV="1">
                <a:off x="9637904" y="1503803"/>
                <a:ext cx="82851" cy="50336"/>
              </a:xfrm>
              <a:custGeom>
                <a:avLst/>
                <a:gdLst>
                  <a:gd name="connsiteX0" fmla="*/ 76601 w 82851"/>
                  <a:gd name="connsiteY0" fmla="*/ 16025 h 50336"/>
                  <a:gd name="connsiteX1" fmla="*/ 46489 w 82851"/>
                  <a:gd name="connsiteY1" fmla="*/ -1361 h 50336"/>
                  <a:gd name="connsiteX2" fmla="*/ 30360 w 82851"/>
                  <a:gd name="connsiteY2" fmla="*/ -1361 h 50336"/>
                  <a:gd name="connsiteX3" fmla="*/ 236 w 82851"/>
                  <a:gd name="connsiteY3" fmla="*/ 16025 h 50336"/>
                  <a:gd name="connsiteX4" fmla="*/ 236 w 82851"/>
                  <a:gd name="connsiteY4" fmla="*/ 27265 h 50336"/>
                  <a:gd name="connsiteX5" fmla="*/ 30360 w 82851"/>
                  <a:gd name="connsiteY5" fmla="*/ 44651 h 50336"/>
                  <a:gd name="connsiteX6" fmla="*/ 46489 w 82851"/>
                  <a:gd name="connsiteY6" fmla="*/ 44651 h 50336"/>
                  <a:gd name="connsiteX7" fmla="*/ 76601 w 82851"/>
                  <a:gd name="connsiteY7" fmla="*/ 27265 h 50336"/>
                  <a:gd name="connsiteX8" fmla="*/ 76601 w 82851"/>
                  <a:gd name="connsiteY8" fmla="*/ 16025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601" y="16025"/>
                    </a:moveTo>
                    <a:lnTo>
                      <a:pt x="46489" y="-1361"/>
                    </a:lnTo>
                    <a:cubicBezTo>
                      <a:pt x="41498" y="-4244"/>
                      <a:pt x="35351" y="-4244"/>
                      <a:pt x="30360" y="-1361"/>
                    </a:cubicBezTo>
                    <a:lnTo>
                      <a:pt x="236" y="16025"/>
                    </a:lnTo>
                    <a:cubicBezTo>
                      <a:pt x="-4082" y="18527"/>
                      <a:pt x="-4082" y="24763"/>
                      <a:pt x="236" y="27265"/>
                    </a:cubicBezTo>
                    <a:lnTo>
                      <a:pt x="30360" y="44651"/>
                    </a:lnTo>
                    <a:cubicBezTo>
                      <a:pt x="35351" y="47534"/>
                      <a:pt x="41498" y="47534"/>
                      <a:pt x="46489" y="44651"/>
                    </a:cubicBezTo>
                    <a:lnTo>
                      <a:pt x="76601" y="27265"/>
                    </a:lnTo>
                    <a:cubicBezTo>
                      <a:pt x="80932" y="24763"/>
                      <a:pt x="80932" y="18527"/>
                      <a:pt x="76601" y="16025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90" name="Freeform: Shape 1789">
                <a:extLst>
                  <a:ext uri="{FF2B5EF4-FFF2-40B4-BE49-F238E27FC236}">
                    <a16:creationId xmlns:a16="http://schemas.microsoft.com/office/drawing/2014/main" id="{2814C3E4-9C25-4E0B-AD80-3484A8C62644}"/>
                  </a:ext>
                </a:extLst>
              </p:cNvPr>
              <p:cNvSpPr/>
              <p:nvPr/>
            </p:nvSpPr>
            <p:spPr>
              <a:xfrm flipV="1">
                <a:off x="9687218" y="1471484"/>
                <a:ext cx="87731" cy="55219"/>
              </a:xfrm>
              <a:custGeom>
                <a:avLst/>
                <a:gdLst>
                  <a:gd name="connsiteX0" fmla="*/ 40828 w 87731"/>
                  <a:gd name="connsiteY0" fmla="*/ -3550 h 55219"/>
                  <a:gd name="connsiteX1" fmla="*/ 31557 w 87731"/>
                  <a:gd name="connsiteY1" fmla="*/ -1060 h 55219"/>
                  <a:gd name="connsiteX2" fmla="*/ 1433 w 87731"/>
                  <a:gd name="connsiteY2" fmla="*/ 16326 h 55219"/>
                  <a:gd name="connsiteX3" fmla="*/ -3038 w 87731"/>
                  <a:gd name="connsiteY3" fmla="*/ 24060 h 55219"/>
                  <a:gd name="connsiteX4" fmla="*/ 1420 w 87731"/>
                  <a:gd name="connsiteY4" fmla="*/ 31794 h 55219"/>
                  <a:gd name="connsiteX5" fmla="*/ 31557 w 87731"/>
                  <a:gd name="connsiteY5" fmla="*/ 49193 h 55219"/>
                  <a:gd name="connsiteX6" fmla="*/ 40828 w 87731"/>
                  <a:gd name="connsiteY6" fmla="*/ 51670 h 55219"/>
                  <a:gd name="connsiteX7" fmla="*/ 50112 w 87731"/>
                  <a:gd name="connsiteY7" fmla="*/ 49193 h 55219"/>
                  <a:gd name="connsiteX8" fmla="*/ 80223 w 87731"/>
                  <a:gd name="connsiteY8" fmla="*/ 31794 h 55219"/>
                  <a:gd name="connsiteX9" fmla="*/ 84694 w 87731"/>
                  <a:gd name="connsiteY9" fmla="*/ 24060 h 55219"/>
                  <a:gd name="connsiteX10" fmla="*/ 80236 w 87731"/>
                  <a:gd name="connsiteY10" fmla="*/ 16326 h 55219"/>
                  <a:gd name="connsiteX11" fmla="*/ 50112 w 87731"/>
                  <a:gd name="connsiteY11" fmla="*/ -1060 h 55219"/>
                  <a:gd name="connsiteX12" fmla="*/ 40828 w 87731"/>
                  <a:gd name="connsiteY12" fmla="*/ -3550 h 55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31" h="55219">
                    <a:moveTo>
                      <a:pt x="40828" y="-3550"/>
                    </a:moveTo>
                    <a:cubicBezTo>
                      <a:pt x="37577" y="-3550"/>
                      <a:pt x="34364" y="-2686"/>
                      <a:pt x="31557" y="-1060"/>
                    </a:cubicBezTo>
                    <a:lnTo>
                      <a:pt x="1433" y="16326"/>
                    </a:lnTo>
                    <a:cubicBezTo>
                      <a:pt x="-1361" y="17951"/>
                      <a:pt x="-3038" y="20834"/>
                      <a:pt x="-3038" y="24060"/>
                    </a:cubicBezTo>
                    <a:cubicBezTo>
                      <a:pt x="-3038" y="27286"/>
                      <a:pt x="-1361" y="30181"/>
                      <a:pt x="1420" y="31794"/>
                    </a:cubicBezTo>
                    <a:lnTo>
                      <a:pt x="31557" y="49193"/>
                    </a:lnTo>
                    <a:cubicBezTo>
                      <a:pt x="34364" y="50819"/>
                      <a:pt x="37577" y="51670"/>
                      <a:pt x="40828" y="51670"/>
                    </a:cubicBezTo>
                    <a:cubicBezTo>
                      <a:pt x="44079" y="51670"/>
                      <a:pt x="47292" y="50819"/>
                      <a:pt x="50112" y="49193"/>
                    </a:cubicBezTo>
                    <a:lnTo>
                      <a:pt x="80223" y="31794"/>
                    </a:lnTo>
                    <a:cubicBezTo>
                      <a:pt x="83030" y="30181"/>
                      <a:pt x="84694" y="27286"/>
                      <a:pt x="84694" y="24060"/>
                    </a:cubicBezTo>
                    <a:cubicBezTo>
                      <a:pt x="84694" y="20834"/>
                      <a:pt x="83030" y="17951"/>
                      <a:pt x="80236" y="16326"/>
                    </a:cubicBezTo>
                    <a:lnTo>
                      <a:pt x="50112" y="-1060"/>
                    </a:lnTo>
                    <a:cubicBezTo>
                      <a:pt x="47292" y="-2686"/>
                      <a:pt x="44079" y="-3550"/>
                      <a:pt x="40828" y="-3550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91" name="Freeform: Shape 1790">
                <a:extLst>
                  <a:ext uri="{FF2B5EF4-FFF2-40B4-BE49-F238E27FC236}">
                    <a16:creationId xmlns:a16="http://schemas.microsoft.com/office/drawing/2014/main" id="{DBFB67A7-E57E-3884-609E-789A1C65D4C8}"/>
                  </a:ext>
                </a:extLst>
              </p:cNvPr>
              <p:cNvSpPr/>
              <p:nvPr/>
            </p:nvSpPr>
            <p:spPr>
              <a:xfrm flipV="1">
                <a:off x="9689660" y="1473920"/>
                <a:ext cx="82851" cy="50336"/>
              </a:xfrm>
              <a:custGeom>
                <a:avLst/>
                <a:gdLst>
                  <a:gd name="connsiteX0" fmla="*/ 76575 w 82851"/>
                  <a:gd name="connsiteY0" fmla="*/ 15999 h 50336"/>
                  <a:gd name="connsiteX1" fmla="*/ 46451 w 82851"/>
                  <a:gd name="connsiteY1" fmla="*/ -1387 h 50336"/>
                  <a:gd name="connsiteX2" fmla="*/ 30322 w 82851"/>
                  <a:gd name="connsiteY2" fmla="*/ -1387 h 50336"/>
                  <a:gd name="connsiteX3" fmla="*/ 210 w 82851"/>
                  <a:gd name="connsiteY3" fmla="*/ 15999 h 50336"/>
                  <a:gd name="connsiteX4" fmla="*/ 210 w 82851"/>
                  <a:gd name="connsiteY4" fmla="*/ 27238 h 50336"/>
                  <a:gd name="connsiteX5" fmla="*/ 30322 w 82851"/>
                  <a:gd name="connsiteY5" fmla="*/ 44625 h 50336"/>
                  <a:gd name="connsiteX6" fmla="*/ 46451 w 82851"/>
                  <a:gd name="connsiteY6" fmla="*/ 44625 h 50336"/>
                  <a:gd name="connsiteX7" fmla="*/ 76575 w 82851"/>
                  <a:gd name="connsiteY7" fmla="*/ 27238 h 50336"/>
                  <a:gd name="connsiteX8" fmla="*/ 76575 w 82851"/>
                  <a:gd name="connsiteY8" fmla="*/ 15999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575" y="15999"/>
                    </a:moveTo>
                    <a:lnTo>
                      <a:pt x="46451" y="-1387"/>
                    </a:lnTo>
                    <a:cubicBezTo>
                      <a:pt x="41460" y="-4270"/>
                      <a:pt x="35313" y="-4270"/>
                      <a:pt x="30322" y="-1387"/>
                    </a:cubicBezTo>
                    <a:lnTo>
                      <a:pt x="210" y="15999"/>
                    </a:lnTo>
                    <a:cubicBezTo>
                      <a:pt x="-4121" y="18488"/>
                      <a:pt x="-4121" y="24737"/>
                      <a:pt x="210" y="27238"/>
                    </a:cubicBezTo>
                    <a:lnTo>
                      <a:pt x="30322" y="44625"/>
                    </a:lnTo>
                    <a:cubicBezTo>
                      <a:pt x="35313" y="47508"/>
                      <a:pt x="41460" y="47508"/>
                      <a:pt x="46451" y="44625"/>
                    </a:cubicBezTo>
                    <a:lnTo>
                      <a:pt x="76575" y="27238"/>
                    </a:lnTo>
                    <a:cubicBezTo>
                      <a:pt x="80893" y="24737"/>
                      <a:pt x="80893" y="18488"/>
                      <a:pt x="76575" y="15999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92" name="Freeform: Shape 1791">
                <a:extLst>
                  <a:ext uri="{FF2B5EF4-FFF2-40B4-BE49-F238E27FC236}">
                    <a16:creationId xmlns:a16="http://schemas.microsoft.com/office/drawing/2014/main" id="{4277B825-E5CD-720F-4695-DE3E490F70F4}"/>
                  </a:ext>
                </a:extLst>
              </p:cNvPr>
              <p:cNvSpPr/>
              <p:nvPr/>
            </p:nvSpPr>
            <p:spPr>
              <a:xfrm flipV="1">
                <a:off x="9738970" y="1441602"/>
                <a:ext cx="87744" cy="55219"/>
              </a:xfrm>
              <a:custGeom>
                <a:avLst/>
                <a:gdLst>
                  <a:gd name="connsiteX0" fmla="*/ 40793 w 87744"/>
                  <a:gd name="connsiteY0" fmla="*/ -3576 h 55219"/>
                  <a:gd name="connsiteX1" fmla="*/ 31509 w 87744"/>
                  <a:gd name="connsiteY1" fmla="*/ -1087 h 55219"/>
                  <a:gd name="connsiteX2" fmla="*/ 1397 w 87744"/>
                  <a:gd name="connsiteY2" fmla="*/ 16299 h 55219"/>
                  <a:gd name="connsiteX3" fmla="*/ -3073 w 87744"/>
                  <a:gd name="connsiteY3" fmla="*/ 24033 h 55219"/>
                  <a:gd name="connsiteX4" fmla="*/ 1397 w 87744"/>
                  <a:gd name="connsiteY4" fmla="*/ 31768 h 55219"/>
                  <a:gd name="connsiteX5" fmla="*/ 31509 w 87744"/>
                  <a:gd name="connsiteY5" fmla="*/ 49154 h 55219"/>
                  <a:gd name="connsiteX6" fmla="*/ 40793 w 87744"/>
                  <a:gd name="connsiteY6" fmla="*/ 51643 h 55219"/>
                  <a:gd name="connsiteX7" fmla="*/ 50076 w 87744"/>
                  <a:gd name="connsiteY7" fmla="*/ 49154 h 55219"/>
                  <a:gd name="connsiteX8" fmla="*/ 80201 w 87744"/>
                  <a:gd name="connsiteY8" fmla="*/ 31768 h 55219"/>
                  <a:gd name="connsiteX9" fmla="*/ 84671 w 87744"/>
                  <a:gd name="connsiteY9" fmla="*/ 24033 h 55219"/>
                  <a:gd name="connsiteX10" fmla="*/ 80201 w 87744"/>
                  <a:gd name="connsiteY10" fmla="*/ 16299 h 55219"/>
                  <a:gd name="connsiteX11" fmla="*/ 50076 w 87744"/>
                  <a:gd name="connsiteY11" fmla="*/ -1087 h 55219"/>
                  <a:gd name="connsiteX12" fmla="*/ 40793 w 87744"/>
                  <a:gd name="connsiteY12" fmla="*/ -3576 h 55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44" h="55219">
                    <a:moveTo>
                      <a:pt x="40793" y="-3576"/>
                    </a:moveTo>
                    <a:cubicBezTo>
                      <a:pt x="37541" y="-3576"/>
                      <a:pt x="34328" y="-2712"/>
                      <a:pt x="31509" y="-1087"/>
                    </a:cubicBezTo>
                    <a:lnTo>
                      <a:pt x="1397" y="16299"/>
                    </a:lnTo>
                    <a:cubicBezTo>
                      <a:pt x="-1409" y="17912"/>
                      <a:pt x="-3073" y="20808"/>
                      <a:pt x="-3073" y="24033"/>
                    </a:cubicBezTo>
                    <a:cubicBezTo>
                      <a:pt x="-3073" y="27259"/>
                      <a:pt x="-1409" y="30155"/>
                      <a:pt x="1397" y="31768"/>
                    </a:cubicBezTo>
                    <a:lnTo>
                      <a:pt x="31509" y="49154"/>
                    </a:lnTo>
                    <a:cubicBezTo>
                      <a:pt x="34328" y="50780"/>
                      <a:pt x="37541" y="51643"/>
                      <a:pt x="40793" y="51643"/>
                    </a:cubicBezTo>
                    <a:cubicBezTo>
                      <a:pt x="44057" y="51643"/>
                      <a:pt x="47269" y="50780"/>
                      <a:pt x="50076" y="49154"/>
                    </a:cubicBezTo>
                    <a:lnTo>
                      <a:pt x="80201" y="31768"/>
                    </a:lnTo>
                    <a:cubicBezTo>
                      <a:pt x="82995" y="30155"/>
                      <a:pt x="84671" y="27259"/>
                      <a:pt x="84671" y="24033"/>
                    </a:cubicBezTo>
                    <a:cubicBezTo>
                      <a:pt x="84671" y="20808"/>
                      <a:pt x="82995" y="17912"/>
                      <a:pt x="80201" y="16299"/>
                    </a:cubicBezTo>
                    <a:lnTo>
                      <a:pt x="50076" y="-1087"/>
                    </a:lnTo>
                    <a:cubicBezTo>
                      <a:pt x="47269" y="-2712"/>
                      <a:pt x="44057" y="-3576"/>
                      <a:pt x="40793" y="-3576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93" name="Freeform: Shape 1792">
                <a:extLst>
                  <a:ext uri="{FF2B5EF4-FFF2-40B4-BE49-F238E27FC236}">
                    <a16:creationId xmlns:a16="http://schemas.microsoft.com/office/drawing/2014/main" id="{3E6C22E1-45BA-1C0C-2410-A50CC0FDEE27}"/>
                  </a:ext>
                </a:extLst>
              </p:cNvPr>
              <p:cNvSpPr/>
              <p:nvPr/>
            </p:nvSpPr>
            <p:spPr>
              <a:xfrm flipV="1">
                <a:off x="9741412" y="1444046"/>
                <a:ext cx="82851" cy="50339"/>
              </a:xfrm>
              <a:custGeom>
                <a:avLst/>
                <a:gdLst>
                  <a:gd name="connsiteX0" fmla="*/ 76540 w 82851"/>
                  <a:gd name="connsiteY0" fmla="*/ 15972 h 50339"/>
                  <a:gd name="connsiteX1" fmla="*/ 46415 w 82851"/>
                  <a:gd name="connsiteY1" fmla="*/ -1414 h 50339"/>
                  <a:gd name="connsiteX2" fmla="*/ 30286 w 82851"/>
                  <a:gd name="connsiteY2" fmla="*/ -1414 h 50339"/>
                  <a:gd name="connsiteX3" fmla="*/ 175 w 82851"/>
                  <a:gd name="connsiteY3" fmla="*/ 15972 h 50339"/>
                  <a:gd name="connsiteX4" fmla="*/ 175 w 82851"/>
                  <a:gd name="connsiteY4" fmla="*/ 27224 h 50339"/>
                  <a:gd name="connsiteX5" fmla="*/ 30286 w 82851"/>
                  <a:gd name="connsiteY5" fmla="*/ 44611 h 50339"/>
                  <a:gd name="connsiteX6" fmla="*/ 46415 w 82851"/>
                  <a:gd name="connsiteY6" fmla="*/ 44611 h 50339"/>
                  <a:gd name="connsiteX7" fmla="*/ 76540 w 82851"/>
                  <a:gd name="connsiteY7" fmla="*/ 27224 h 50339"/>
                  <a:gd name="connsiteX8" fmla="*/ 76540 w 82851"/>
                  <a:gd name="connsiteY8" fmla="*/ 15972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76540" y="15972"/>
                    </a:moveTo>
                    <a:lnTo>
                      <a:pt x="46415" y="-1414"/>
                    </a:lnTo>
                    <a:cubicBezTo>
                      <a:pt x="41424" y="-4297"/>
                      <a:pt x="35278" y="-4297"/>
                      <a:pt x="30286" y="-1414"/>
                    </a:cubicBezTo>
                    <a:lnTo>
                      <a:pt x="175" y="15972"/>
                    </a:lnTo>
                    <a:cubicBezTo>
                      <a:pt x="-4156" y="18474"/>
                      <a:pt x="-4156" y="24723"/>
                      <a:pt x="175" y="27224"/>
                    </a:cubicBezTo>
                    <a:lnTo>
                      <a:pt x="30286" y="44611"/>
                    </a:lnTo>
                    <a:cubicBezTo>
                      <a:pt x="35278" y="47481"/>
                      <a:pt x="41424" y="47481"/>
                      <a:pt x="46415" y="44611"/>
                    </a:cubicBezTo>
                    <a:lnTo>
                      <a:pt x="76540" y="27224"/>
                    </a:lnTo>
                    <a:cubicBezTo>
                      <a:pt x="80858" y="24723"/>
                      <a:pt x="80858" y="18474"/>
                      <a:pt x="76540" y="15972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94" name="Freeform: Shape 1793">
                <a:extLst>
                  <a:ext uri="{FF2B5EF4-FFF2-40B4-BE49-F238E27FC236}">
                    <a16:creationId xmlns:a16="http://schemas.microsoft.com/office/drawing/2014/main" id="{266AB21D-99AD-6771-7BE0-7967DF36CC77}"/>
                  </a:ext>
                </a:extLst>
              </p:cNvPr>
              <p:cNvSpPr/>
              <p:nvPr/>
            </p:nvSpPr>
            <p:spPr>
              <a:xfrm flipV="1">
                <a:off x="8794840" y="2018562"/>
                <a:ext cx="139496" cy="85115"/>
              </a:xfrm>
              <a:custGeom>
                <a:avLst/>
                <a:gdLst>
                  <a:gd name="connsiteX0" fmla="*/ 41432 w 139496"/>
                  <a:gd name="connsiteY0" fmla="*/ -3048 h 85115"/>
                  <a:gd name="connsiteX1" fmla="*/ 32148 w 139496"/>
                  <a:gd name="connsiteY1" fmla="*/ -572 h 85115"/>
                  <a:gd name="connsiteX2" fmla="*/ 2024 w 139496"/>
                  <a:gd name="connsiteY2" fmla="*/ 16840 h 85115"/>
                  <a:gd name="connsiteX3" fmla="*/ -2447 w 139496"/>
                  <a:gd name="connsiteY3" fmla="*/ 24574 h 85115"/>
                  <a:gd name="connsiteX4" fmla="*/ 2024 w 139496"/>
                  <a:gd name="connsiteY4" fmla="*/ 32309 h 85115"/>
                  <a:gd name="connsiteX5" fmla="*/ 83888 w 139496"/>
                  <a:gd name="connsiteY5" fmla="*/ 79565 h 85115"/>
                  <a:gd name="connsiteX6" fmla="*/ 93171 w 139496"/>
                  <a:gd name="connsiteY6" fmla="*/ 82067 h 85115"/>
                  <a:gd name="connsiteX7" fmla="*/ 102455 w 139496"/>
                  <a:gd name="connsiteY7" fmla="*/ 79578 h 85115"/>
                  <a:gd name="connsiteX8" fmla="*/ 132580 w 139496"/>
                  <a:gd name="connsiteY8" fmla="*/ 62179 h 85115"/>
                  <a:gd name="connsiteX9" fmla="*/ 137050 w 139496"/>
                  <a:gd name="connsiteY9" fmla="*/ 54432 h 85115"/>
                  <a:gd name="connsiteX10" fmla="*/ 132580 w 139496"/>
                  <a:gd name="connsiteY10" fmla="*/ 46685 h 85115"/>
                  <a:gd name="connsiteX11" fmla="*/ 50703 w 139496"/>
                  <a:gd name="connsiteY11" fmla="*/ -559 h 85115"/>
                  <a:gd name="connsiteX12" fmla="*/ 41432 w 139496"/>
                  <a:gd name="connsiteY12" fmla="*/ -3048 h 85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39496" h="85115">
                    <a:moveTo>
                      <a:pt x="41432" y="-3048"/>
                    </a:moveTo>
                    <a:cubicBezTo>
                      <a:pt x="38168" y="-3048"/>
                      <a:pt x="34955" y="-2185"/>
                      <a:pt x="32148" y="-572"/>
                    </a:cubicBezTo>
                    <a:lnTo>
                      <a:pt x="2024" y="16840"/>
                    </a:lnTo>
                    <a:cubicBezTo>
                      <a:pt x="-770" y="18440"/>
                      <a:pt x="-2447" y="21336"/>
                      <a:pt x="-2447" y="24574"/>
                    </a:cubicBezTo>
                    <a:cubicBezTo>
                      <a:pt x="-2447" y="27800"/>
                      <a:pt x="-770" y="30696"/>
                      <a:pt x="2024" y="32309"/>
                    </a:cubicBezTo>
                    <a:lnTo>
                      <a:pt x="83888" y="79565"/>
                    </a:lnTo>
                    <a:cubicBezTo>
                      <a:pt x="86707" y="81204"/>
                      <a:pt x="89920" y="82067"/>
                      <a:pt x="93171" y="82067"/>
                    </a:cubicBezTo>
                    <a:cubicBezTo>
                      <a:pt x="96423" y="82067"/>
                      <a:pt x="99649" y="81204"/>
                      <a:pt x="102455" y="79578"/>
                    </a:cubicBezTo>
                    <a:lnTo>
                      <a:pt x="132580" y="62179"/>
                    </a:lnTo>
                    <a:cubicBezTo>
                      <a:pt x="135374" y="60579"/>
                      <a:pt x="137050" y="57683"/>
                      <a:pt x="137050" y="54432"/>
                    </a:cubicBezTo>
                    <a:cubicBezTo>
                      <a:pt x="137050" y="51194"/>
                      <a:pt x="135374" y="48298"/>
                      <a:pt x="132580" y="46685"/>
                    </a:cubicBezTo>
                    <a:lnTo>
                      <a:pt x="50703" y="-559"/>
                    </a:lnTo>
                    <a:cubicBezTo>
                      <a:pt x="47883" y="-2185"/>
                      <a:pt x="44683" y="-3048"/>
                      <a:pt x="41432" y="-3048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95" name="Freeform: Shape 1794">
                <a:extLst>
                  <a:ext uri="{FF2B5EF4-FFF2-40B4-BE49-F238E27FC236}">
                    <a16:creationId xmlns:a16="http://schemas.microsoft.com/office/drawing/2014/main" id="{03218029-957D-F59E-A732-2F22198397B1}"/>
                  </a:ext>
                </a:extLst>
              </p:cNvPr>
              <p:cNvSpPr/>
              <p:nvPr/>
            </p:nvSpPr>
            <p:spPr>
              <a:xfrm flipV="1">
                <a:off x="8797281" y="2021010"/>
                <a:ext cx="134604" cy="80219"/>
              </a:xfrm>
              <a:custGeom>
                <a:avLst/>
                <a:gdLst>
                  <a:gd name="connsiteX0" fmla="*/ 128919 w 134604"/>
                  <a:gd name="connsiteY0" fmla="*/ 57623 h 80219"/>
                  <a:gd name="connsiteX1" fmla="*/ 98795 w 134604"/>
                  <a:gd name="connsiteY1" fmla="*/ 75009 h 80219"/>
                  <a:gd name="connsiteX2" fmla="*/ 82666 w 134604"/>
                  <a:gd name="connsiteY2" fmla="*/ 75009 h 80219"/>
                  <a:gd name="connsiteX3" fmla="*/ 52554 w 134604"/>
                  <a:gd name="connsiteY3" fmla="*/ 57623 h 80219"/>
                  <a:gd name="connsiteX4" fmla="*/ 52516 w 134604"/>
                  <a:gd name="connsiteY4" fmla="*/ 57585 h 80219"/>
                  <a:gd name="connsiteX5" fmla="*/ 802 w 134604"/>
                  <a:gd name="connsiteY5" fmla="*/ 27740 h 80219"/>
                  <a:gd name="connsiteX6" fmla="*/ 802 w 134604"/>
                  <a:gd name="connsiteY6" fmla="*/ 16500 h 80219"/>
                  <a:gd name="connsiteX7" fmla="*/ 30913 w 134604"/>
                  <a:gd name="connsiteY7" fmla="*/ -886 h 80219"/>
                  <a:gd name="connsiteX8" fmla="*/ 47042 w 134604"/>
                  <a:gd name="connsiteY8" fmla="*/ -886 h 80219"/>
                  <a:gd name="connsiteX9" fmla="*/ 128919 w 134604"/>
                  <a:gd name="connsiteY9" fmla="*/ 46358 h 80219"/>
                  <a:gd name="connsiteX10" fmla="*/ 132158 w 134604"/>
                  <a:gd name="connsiteY10" fmla="*/ 51984 h 80219"/>
                  <a:gd name="connsiteX11" fmla="*/ 128919 w 134604"/>
                  <a:gd name="connsiteY11" fmla="*/ 57623 h 80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34604" h="80219">
                    <a:moveTo>
                      <a:pt x="128919" y="57623"/>
                    </a:moveTo>
                    <a:lnTo>
                      <a:pt x="98795" y="75009"/>
                    </a:lnTo>
                    <a:cubicBezTo>
                      <a:pt x="93816" y="77892"/>
                      <a:pt x="87657" y="77892"/>
                      <a:pt x="82666" y="75009"/>
                    </a:cubicBezTo>
                    <a:lnTo>
                      <a:pt x="52554" y="57623"/>
                    </a:lnTo>
                    <a:lnTo>
                      <a:pt x="52516" y="57585"/>
                    </a:lnTo>
                    <a:lnTo>
                      <a:pt x="802" y="27740"/>
                    </a:lnTo>
                    <a:cubicBezTo>
                      <a:pt x="-3529" y="25238"/>
                      <a:pt x="-3529" y="19002"/>
                      <a:pt x="802" y="16500"/>
                    </a:cubicBezTo>
                    <a:lnTo>
                      <a:pt x="30913" y="-886"/>
                    </a:lnTo>
                    <a:cubicBezTo>
                      <a:pt x="35904" y="-3769"/>
                      <a:pt x="42051" y="-3769"/>
                      <a:pt x="47042" y="-886"/>
                    </a:cubicBezTo>
                    <a:lnTo>
                      <a:pt x="128919" y="46358"/>
                    </a:lnTo>
                    <a:cubicBezTo>
                      <a:pt x="131091" y="47603"/>
                      <a:pt x="132170" y="49800"/>
                      <a:pt x="132158" y="51984"/>
                    </a:cubicBezTo>
                    <a:cubicBezTo>
                      <a:pt x="132170" y="54181"/>
                      <a:pt x="131091" y="56366"/>
                      <a:pt x="128919" y="57623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96" name="Freeform: Shape 1795">
                <a:extLst>
                  <a:ext uri="{FF2B5EF4-FFF2-40B4-BE49-F238E27FC236}">
                    <a16:creationId xmlns:a16="http://schemas.microsoft.com/office/drawing/2014/main" id="{7B65D3AD-0AD6-FFAB-FCAF-F5B03206E573}"/>
                  </a:ext>
                </a:extLst>
              </p:cNvPr>
              <p:cNvSpPr/>
              <p:nvPr/>
            </p:nvSpPr>
            <p:spPr>
              <a:xfrm flipV="1">
                <a:off x="8898358" y="1988692"/>
                <a:ext cx="87718" cy="55219"/>
              </a:xfrm>
              <a:custGeom>
                <a:avLst/>
                <a:gdLst>
                  <a:gd name="connsiteX0" fmla="*/ 41366 w 87718"/>
                  <a:gd name="connsiteY0" fmla="*/ -3088 h 55219"/>
                  <a:gd name="connsiteX1" fmla="*/ 32082 w 87718"/>
                  <a:gd name="connsiteY1" fmla="*/ -586 h 55219"/>
                  <a:gd name="connsiteX2" fmla="*/ 1958 w 87718"/>
                  <a:gd name="connsiteY2" fmla="*/ 16800 h 55219"/>
                  <a:gd name="connsiteX3" fmla="*/ -2500 w 87718"/>
                  <a:gd name="connsiteY3" fmla="*/ 24509 h 55219"/>
                  <a:gd name="connsiteX4" fmla="*/ 1945 w 87718"/>
                  <a:gd name="connsiteY4" fmla="*/ 32256 h 55219"/>
                  <a:gd name="connsiteX5" fmla="*/ 32082 w 87718"/>
                  <a:gd name="connsiteY5" fmla="*/ 49655 h 55219"/>
                  <a:gd name="connsiteX6" fmla="*/ 41366 w 87718"/>
                  <a:gd name="connsiteY6" fmla="*/ 52131 h 55219"/>
                  <a:gd name="connsiteX7" fmla="*/ 50637 w 87718"/>
                  <a:gd name="connsiteY7" fmla="*/ 49655 h 55219"/>
                  <a:gd name="connsiteX8" fmla="*/ 80749 w 87718"/>
                  <a:gd name="connsiteY8" fmla="*/ 32256 h 55219"/>
                  <a:gd name="connsiteX9" fmla="*/ 85219 w 87718"/>
                  <a:gd name="connsiteY9" fmla="*/ 24509 h 55219"/>
                  <a:gd name="connsiteX10" fmla="*/ 80749 w 87718"/>
                  <a:gd name="connsiteY10" fmla="*/ 16800 h 55219"/>
                  <a:gd name="connsiteX11" fmla="*/ 50637 w 87718"/>
                  <a:gd name="connsiteY11" fmla="*/ -586 h 55219"/>
                  <a:gd name="connsiteX12" fmla="*/ 41366 w 87718"/>
                  <a:gd name="connsiteY12" fmla="*/ -3088 h 55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18" h="55219">
                    <a:moveTo>
                      <a:pt x="41366" y="-3088"/>
                    </a:moveTo>
                    <a:cubicBezTo>
                      <a:pt x="38115" y="-3088"/>
                      <a:pt x="34889" y="-2225"/>
                      <a:pt x="32082" y="-586"/>
                    </a:cubicBezTo>
                    <a:lnTo>
                      <a:pt x="1958" y="16800"/>
                    </a:lnTo>
                    <a:cubicBezTo>
                      <a:pt x="-836" y="18400"/>
                      <a:pt x="-2500" y="21296"/>
                      <a:pt x="-2500" y="24509"/>
                    </a:cubicBezTo>
                    <a:cubicBezTo>
                      <a:pt x="-2500" y="27735"/>
                      <a:pt x="-836" y="30630"/>
                      <a:pt x="1945" y="32256"/>
                    </a:cubicBezTo>
                    <a:lnTo>
                      <a:pt x="32082" y="49655"/>
                    </a:lnTo>
                    <a:cubicBezTo>
                      <a:pt x="34889" y="51280"/>
                      <a:pt x="38115" y="52131"/>
                      <a:pt x="41366" y="52131"/>
                    </a:cubicBezTo>
                    <a:cubicBezTo>
                      <a:pt x="44617" y="52131"/>
                      <a:pt x="47830" y="51280"/>
                      <a:pt x="50637" y="49655"/>
                    </a:cubicBezTo>
                    <a:lnTo>
                      <a:pt x="80749" y="32256"/>
                    </a:lnTo>
                    <a:cubicBezTo>
                      <a:pt x="83556" y="30630"/>
                      <a:pt x="85219" y="27735"/>
                      <a:pt x="85219" y="24509"/>
                    </a:cubicBezTo>
                    <a:cubicBezTo>
                      <a:pt x="85219" y="21296"/>
                      <a:pt x="83556" y="18400"/>
                      <a:pt x="80749" y="16800"/>
                    </a:cubicBezTo>
                    <a:lnTo>
                      <a:pt x="50637" y="-586"/>
                    </a:lnTo>
                    <a:cubicBezTo>
                      <a:pt x="47830" y="-2225"/>
                      <a:pt x="44617" y="-3088"/>
                      <a:pt x="41366" y="-3088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97" name="Freeform: Shape 1796">
                <a:extLst>
                  <a:ext uri="{FF2B5EF4-FFF2-40B4-BE49-F238E27FC236}">
                    <a16:creationId xmlns:a16="http://schemas.microsoft.com/office/drawing/2014/main" id="{689D6FC4-78E0-17D9-BC1A-07601EE82A43}"/>
                  </a:ext>
                </a:extLst>
              </p:cNvPr>
              <p:cNvSpPr/>
              <p:nvPr/>
            </p:nvSpPr>
            <p:spPr>
              <a:xfrm flipV="1">
                <a:off x="8900786" y="1991127"/>
                <a:ext cx="82861" cy="50339"/>
              </a:xfrm>
              <a:custGeom>
                <a:avLst/>
                <a:gdLst>
                  <a:gd name="connsiteX0" fmla="*/ 77114 w 82861"/>
                  <a:gd name="connsiteY0" fmla="*/ 16464 h 50339"/>
                  <a:gd name="connsiteX1" fmla="*/ 47002 w 82861"/>
                  <a:gd name="connsiteY1" fmla="*/ -935 h 50339"/>
                  <a:gd name="connsiteX2" fmla="*/ 30873 w 82861"/>
                  <a:gd name="connsiteY2" fmla="*/ -935 h 50339"/>
                  <a:gd name="connsiteX3" fmla="*/ 749 w 82861"/>
                  <a:gd name="connsiteY3" fmla="*/ 16464 h 50339"/>
                  <a:gd name="connsiteX4" fmla="*/ 749 w 82861"/>
                  <a:gd name="connsiteY4" fmla="*/ 27703 h 50339"/>
                  <a:gd name="connsiteX5" fmla="*/ 30873 w 82861"/>
                  <a:gd name="connsiteY5" fmla="*/ 45089 h 50339"/>
                  <a:gd name="connsiteX6" fmla="*/ 47002 w 82861"/>
                  <a:gd name="connsiteY6" fmla="*/ 45089 h 50339"/>
                  <a:gd name="connsiteX7" fmla="*/ 77114 w 82861"/>
                  <a:gd name="connsiteY7" fmla="*/ 27703 h 50339"/>
                  <a:gd name="connsiteX8" fmla="*/ 77114 w 82861"/>
                  <a:gd name="connsiteY8" fmla="*/ 16464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9">
                    <a:moveTo>
                      <a:pt x="77114" y="16464"/>
                    </a:moveTo>
                    <a:lnTo>
                      <a:pt x="47002" y="-935"/>
                    </a:lnTo>
                    <a:cubicBezTo>
                      <a:pt x="42011" y="-3806"/>
                      <a:pt x="35864" y="-3806"/>
                      <a:pt x="30873" y="-935"/>
                    </a:cubicBezTo>
                    <a:lnTo>
                      <a:pt x="749" y="16464"/>
                    </a:lnTo>
                    <a:cubicBezTo>
                      <a:pt x="-3582" y="18953"/>
                      <a:pt x="-3582" y="25201"/>
                      <a:pt x="749" y="27703"/>
                    </a:cubicBezTo>
                    <a:lnTo>
                      <a:pt x="30873" y="45089"/>
                    </a:lnTo>
                    <a:cubicBezTo>
                      <a:pt x="35864" y="47972"/>
                      <a:pt x="42011" y="47972"/>
                      <a:pt x="47002" y="45089"/>
                    </a:cubicBezTo>
                    <a:lnTo>
                      <a:pt x="77114" y="27703"/>
                    </a:lnTo>
                    <a:cubicBezTo>
                      <a:pt x="81444" y="25201"/>
                      <a:pt x="81444" y="18953"/>
                      <a:pt x="77114" y="16464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98" name="Freeform: Shape 1797">
                <a:extLst>
                  <a:ext uri="{FF2B5EF4-FFF2-40B4-BE49-F238E27FC236}">
                    <a16:creationId xmlns:a16="http://schemas.microsoft.com/office/drawing/2014/main" id="{5F9BC1F6-CEFD-2C81-D3C2-12FA2C7BCD83}"/>
                  </a:ext>
                </a:extLst>
              </p:cNvPr>
              <p:cNvSpPr/>
              <p:nvPr/>
            </p:nvSpPr>
            <p:spPr>
              <a:xfrm flipV="1">
                <a:off x="8950110" y="1958809"/>
                <a:ext cx="87731" cy="55219"/>
              </a:xfrm>
              <a:custGeom>
                <a:avLst/>
                <a:gdLst>
                  <a:gd name="connsiteX0" fmla="*/ 41331 w 87731"/>
                  <a:gd name="connsiteY0" fmla="*/ -3115 h 55219"/>
                  <a:gd name="connsiteX1" fmla="*/ 32047 w 87731"/>
                  <a:gd name="connsiteY1" fmla="*/ -625 h 55219"/>
                  <a:gd name="connsiteX2" fmla="*/ 1936 w 87731"/>
                  <a:gd name="connsiteY2" fmla="*/ 16761 h 55219"/>
                  <a:gd name="connsiteX3" fmla="*/ -2535 w 87731"/>
                  <a:gd name="connsiteY3" fmla="*/ 24495 h 55219"/>
                  <a:gd name="connsiteX4" fmla="*/ 1936 w 87731"/>
                  <a:gd name="connsiteY4" fmla="*/ 32229 h 55219"/>
                  <a:gd name="connsiteX5" fmla="*/ 32047 w 87731"/>
                  <a:gd name="connsiteY5" fmla="*/ 49616 h 55219"/>
                  <a:gd name="connsiteX6" fmla="*/ 41331 w 87731"/>
                  <a:gd name="connsiteY6" fmla="*/ 52105 h 55219"/>
                  <a:gd name="connsiteX7" fmla="*/ 50614 w 87731"/>
                  <a:gd name="connsiteY7" fmla="*/ 49616 h 55219"/>
                  <a:gd name="connsiteX8" fmla="*/ 80726 w 87731"/>
                  <a:gd name="connsiteY8" fmla="*/ 32229 h 55219"/>
                  <a:gd name="connsiteX9" fmla="*/ 85196 w 87731"/>
                  <a:gd name="connsiteY9" fmla="*/ 24495 h 55219"/>
                  <a:gd name="connsiteX10" fmla="*/ 80726 w 87731"/>
                  <a:gd name="connsiteY10" fmla="*/ 16761 h 55219"/>
                  <a:gd name="connsiteX11" fmla="*/ 50614 w 87731"/>
                  <a:gd name="connsiteY11" fmla="*/ -625 h 55219"/>
                  <a:gd name="connsiteX12" fmla="*/ 41331 w 87731"/>
                  <a:gd name="connsiteY12" fmla="*/ -3115 h 55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31" h="55219">
                    <a:moveTo>
                      <a:pt x="41331" y="-3115"/>
                    </a:moveTo>
                    <a:cubicBezTo>
                      <a:pt x="38067" y="-3115"/>
                      <a:pt x="34867" y="-2251"/>
                      <a:pt x="32047" y="-625"/>
                    </a:cubicBezTo>
                    <a:lnTo>
                      <a:pt x="1936" y="16761"/>
                    </a:lnTo>
                    <a:cubicBezTo>
                      <a:pt x="-859" y="18374"/>
                      <a:pt x="-2535" y="21269"/>
                      <a:pt x="-2535" y="24495"/>
                    </a:cubicBezTo>
                    <a:cubicBezTo>
                      <a:pt x="-2535" y="27721"/>
                      <a:pt x="-859" y="30617"/>
                      <a:pt x="1936" y="32229"/>
                    </a:cubicBezTo>
                    <a:lnTo>
                      <a:pt x="32047" y="49616"/>
                    </a:lnTo>
                    <a:cubicBezTo>
                      <a:pt x="34867" y="51241"/>
                      <a:pt x="38067" y="52105"/>
                      <a:pt x="41331" y="52105"/>
                    </a:cubicBezTo>
                    <a:cubicBezTo>
                      <a:pt x="44582" y="52105"/>
                      <a:pt x="47795" y="51241"/>
                      <a:pt x="50614" y="49616"/>
                    </a:cubicBezTo>
                    <a:lnTo>
                      <a:pt x="80726" y="32229"/>
                    </a:lnTo>
                    <a:cubicBezTo>
                      <a:pt x="83533" y="30617"/>
                      <a:pt x="85196" y="27721"/>
                      <a:pt x="85196" y="24495"/>
                    </a:cubicBezTo>
                    <a:cubicBezTo>
                      <a:pt x="85196" y="21269"/>
                      <a:pt x="83533" y="18374"/>
                      <a:pt x="80726" y="16761"/>
                    </a:cubicBezTo>
                    <a:lnTo>
                      <a:pt x="50614" y="-625"/>
                    </a:lnTo>
                    <a:cubicBezTo>
                      <a:pt x="47795" y="-2251"/>
                      <a:pt x="44582" y="-3115"/>
                      <a:pt x="41331" y="-3115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99" name="Freeform: Shape 1798">
                <a:extLst>
                  <a:ext uri="{FF2B5EF4-FFF2-40B4-BE49-F238E27FC236}">
                    <a16:creationId xmlns:a16="http://schemas.microsoft.com/office/drawing/2014/main" id="{3C359A8B-12A1-887B-39D2-A98160C9D367}"/>
                  </a:ext>
                </a:extLst>
              </p:cNvPr>
              <p:cNvSpPr/>
              <p:nvPr/>
            </p:nvSpPr>
            <p:spPr>
              <a:xfrm flipV="1">
                <a:off x="8952548" y="1961254"/>
                <a:ext cx="82851" cy="50339"/>
              </a:xfrm>
              <a:custGeom>
                <a:avLst/>
                <a:gdLst>
                  <a:gd name="connsiteX0" fmla="*/ 77069 w 82851"/>
                  <a:gd name="connsiteY0" fmla="*/ 16434 h 50339"/>
                  <a:gd name="connsiteX1" fmla="*/ 46957 w 82851"/>
                  <a:gd name="connsiteY1" fmla="*/ -953 h 50339"/>
                  <a:gd name="connsiteX2" fmla="*/ 30828 w 82851"/>
                  <a:gd name="connsiteY2" fmla="*/ -953 h 50339"/>
                  <a:gd name="connsiteX3" fmla="*/ 704 w 82851"/>
                  <a:gd name="connsiteY3" fmla="*/ 16434 h 50339"/>
                  <a:gd name="connsiteX4" fmla="*/ 704 w 82851"/>
                  <a:gd name="connsiteY4" fmla="*/ 27673 h 50339"/>
                  <a:gd name="connsiteX5" fmla="*/ 30828 w 82851"/>
                  <a:gd name="connsiteY5" fmla="*/ 45072 h 50339"/>
                  <a:gd name="connsiteX6" fmla="*/ 46957 w 82851"/>
                  <a:gd name="connsiteY6" fmla="*/ 45072 h 50339"/>
                  <a:gd name="connsiteX7" fmla="*/ 77069 w 82851"/>
                  <a:gd name="connsiteY7" fmla="*/ 27673 h 50339"/>
                  <a:gd name="connsiteX8" fmla="*/ 77069 w 82851"/>
                  <a:gd name="connsiteY8" fmla="*/ 16434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77069" y="16434"/>
                    </a:moveTo>
                    <a:lnTo>
                      <a:pt x="46957" y="-953"/>
                    </a:lnTo>
                    <a:cubicBezTo>
                      <a:pt x="41966" y="-3835"/>
                      <a:pt x="35819" y="-3835"/>
                      <a:pt x="30828" y="-953"/>
                    </a:cubicBezTo>
                    <a:lnTo>
                      <a:pt x="704" y="16434"/>
                    </a:lnTo>
                    <a:cubicBezTo>
                      <a:pt x="-3614" y="18936"/>
                      <a:pt x="-3614" y="25184"/>
                      <a:pt x="704" y="27673"/>
                    </a:cubicBezTo>
                    <a:lnTo>
                      <a:pt x="30828" y="45072"/>
                    </a:lnTo>
                    <a:cubicBezTo>
                      <a:pt x="35819" y="47942"/>
                      <a:pt x="41966" y="47942"/>
                      <a:pt x="46957" y="45072"/>
                    </a:cubicBezTo>
                    <a:lnTo>
                      <a:pt x="77069" y="27673"/>
                    </a:lnTo>
                    <a:cubicBezTo>
                      <a:pt x="81400" y="25184"/>
                      <a:pt x="81400" y="18936"/>
                      <a:pt x="77069" y="16434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00" name="Freeform: Shape 1799">
                <a:extLst>
                  <a:ext uri="{FF2B5EF4-FFF2-40B4-BE49-F238E27FC236}">
                    <a16:creationId xmlns:a16="http://schemas.microsoft.com/office/drawing/2014/main" id="{0C51FD7F-CCE9-CDE1-670E-E164B1CCCE81}"/>
                  </a:ext>
                </a:extLst>
              </p:cNvPr>
              <p:cNvSpPr/>
              <p:nvPr/>
            </p:nvSpPr>
            <p:spPr>
              <a:xfrm flipV="1">
                <a:off x="9001863" y="1928926"/>
                <a:ext cx="87731" cy="55219"/>
              </a:xfrm>
              <a:custGeom>
                <a:avLst/>
                <a:gdLst>
                  <a:gd name="connsiteX0" fmla="*/ 41295 w 87731"/>
                  <a:gd name="connsiteY0" fmla="*/ -3141 h 55219"/>
                  <a:gd name="connsiteX1" fmla="*/ 32012 w 87731"/>
                  <a:gd name="connsiteY1" fmla="*/ -665 h 55219"/>
                  <a:gd name="connsiteX2" fmla="*/ 1900 w 87731"/>
                  <a:gd name="connsiteY2" fmla="*/ 16734 h 55219"/>
                  <a:gd name="connsiteX3" fmla="*/ -2570 w 87731"/>
                  <a:gd name="connsiteY3" fmla="*/ 24468 h 55219"/>
                  <a:gd name="connsiteX4" fmla="*/ 1900 w 87731"/>
                  <a:gd name="connsiteY4" fmla="*/ 32203 h 55219"/>
                  <a:gd name="connsiteX5" fmla="*/ 32012 w 87731"/>
                  <a:gd name="connsiteY5" fmla="*/ 49589 h 55219"/>
                  <a:gd name="connsiteX6" fmla="*/ 41295 w 87731"/>
                  <a:gd name="connsiteY6" fmla="*/ 52078 h 55219"/>
                  <a:gd name="connsiteX7" fmla="*/ 50579 w 87731"/>
                  <a:gd name="connsiteY7" fmla="*/ 49576 h 55219"/>
                  <a:gd name="connsiteX8" fmla="*/ 80691 w 87731"/>
                  <a:gd name="connsiteY8" fmla="*/ 32203 h 55219"/>
                  <a:gd name="connsiteX9" fmla="*/ 85161 w 87731"/>
                  <a:gd name="connsiteY9" fmla="*/ 24468 h 55219"/>
                  <a:gd name="connsiteX10" fmla="*/ 80691 w 87731"/>
                  <a:gd name="connsiteY10" fmla="*/ 16734 h 55219"/>
                  <a:gd name="connsiteX11" fmla="*/ 50566 w 87731"/>
                  <a:gd name="connsiteY11" fmla="*/ -665 h 55219"/>
                  <a:gd name="connsiteX12" fmla="*/ 41295 w 87731"/>
                  <a:gd name="connsiteY12" fmla="*/ -3141 h 55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31" h="55219">
                    <a:moveTo>
                      <a:pt x="41295" y="-3141"/>
                    </a:moveTo>
                    <a:cubicBezTo>
                      <a:pt x="38044" y="-3141"/>
                      <a:pt x="34831" y="-2290"/>
                      <a:pt x="32012" y="-665"/>
                    </a:cubicBezTo>
                    <a:lnTo>
                      <a:pt x="1900" y="16734"/>
                    </a:lnTo>
                    <a:cubicBezTo>
                      <a:pt x="-907" y="18347"/>
                      <a:pt x="-2570" y="21230"/>
                      <a:pt x="-2570" y="24468"/>
                    </a:cubicBezTo>
                    <a:cubicBezTo>
                      <a:pt x="-2570" y="27694"/>
                      <a:pt x="-907" y="30590"/>
                      <a:pt x="1900" y="32203"/>
                    </a:cubicBezTo>
                    <a:lnTo>
                      <a:pt x="32012" y="49589"/>
                    </a:lnTo>
                    <a:cubicBezTo>
                      <a:pt x="34831" y="51215"/>
                      <a:pt x="38044" y="52078"/>
                      <a:pt x="41295" y="52078"/>
                    </a:cubicBezTo>
                    <a:cubicBezTo>
                      <a:pt x="44547" y="52078"/>
                      <a:pt x="47760" y="51215"/>
                      <a:pt x="50579" y="49576"/>
                    </a:cubicBezTo>
                    <a:lnTo>
                      <a:pt x="80691" y="32203"/>
                    </a:lnTo>
                    <a:cubicBezTo>
                      <a:pt x="83485" y="30590"/>
                      <a:pt x="85161" y="27694"/>
                      <a:pt x="85161" y="24468"/>
                    </a:cubicBezTo>
                    <a:cubicBezTo>
                      <a:pt x="85161" y="21230"/>
                      <a:pt x="83485" y="18347"/>
                      <a:pt x="80691" y="16734"/>
                    </a:cubicBezTo>
                    <a:lnTo>
                      <a:pt x="50566" y="-665"/>
                    </a:lnTo>
                    <a:cubicBezTo>
                      <a:pt x="47760" y="-2290"/>
                      <a:pt x="44547" y="-3141"/>
                      <a:pt x="41295" y="-3141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01" name="Freeform: Shape 1800">
                <a:extLst>
                  <a:ext uri="{FF2B5EF4-FFF2-40B4-BE49-F238E27FC236}">
                    <a16:creationId xmlns:a16="http://schemas.microsoft.com/office/drawing/2014/main" id="{FBC744F2-AF20-55A5-1A28-632487E0E380}"/>
                  </a:ext>
                </a:extLst>
              </p:cNvPr>
              <p:cNvSpPr/>
              <p:nvPr/>
            </p:nvSpPr>
            <p:spPr>
              <a:xfrm flipV="1">
                <a:off x="9004301" y="1931374"/>
                <a:ext cx="82851" cy="50336"/>
              </a:xfrm>
              <a:custGeom>
                <a:avLst/>
                <a:gdLst>
                  <a:gd name="connsiteX0" fmla="*/ 77033 w 82851"/>
                  <a:gd name="connsiteY0" fmla="*/ 16407 h 50336"/>
                  <a:gd name="connsiteX1" fmla="*/ 46922 w 82851"/>
                  <a:gd name="connsiteY1" fmla="*/ -979 h 50336"/>
                  <a:gd name="connsiteX2" fmla="*/ 30793 w 82851"/>
                  <a:gd name="connsiteY2" fmla="*/ -979 h 50336"/>
                  <a:gd name="connsiteX3" fmla="*/ 668 w 82851"/>
                  <a:gd name="connsiteY3" fmla="*/ 16407 h 50336"/>
                  <a:gd name="connsiteX4" fmla="*/ 668 w 82851"/>
                  <a:gd name="connsiteY4" fmla="*/ 27647 h 50336"/>
                  <a:gd name="connsiteX5" fmla="*/ 30793 w 82851"/>
                  <a:gd name="connsiteY5" fmla="*/ 45033 h 50336"/>
                  <a:gd name="connsiteX6" fmla="*/ 46922 w 82851"/>
                  <a:gd name="connsiteY6" fmla="*/ 45033 h 50336"/>
                  <a:gd name="connsiteX7" fmla="*/ 77033 w 82851"/>
                  <a:gd name="connsiteY7" fmla="*/ 27647 h 50336"/>
                  <a:gd name="connsiteX8" fmla="*/ 77033 w 82851"/>
                  <a:gd name="connsiteY8" fmla="*/ 16407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7033" y="16407"/>
                    </a:moveTo>
                    <a:lnTo>
                      <a:pt x="46922" y="-979"/>
                    </a:lnTo>
                    <a:cubicBezTo>
                      <a:pt x="41931" y="-3862"/>
                      <a:pt x="35784" y="-3862"/>
                      <a:pt x="30793" y="-979"/>
                    </a:cubicBezTo>
                    <a:lnTo>
                      <a:pt x="668" y="16407"/>
                    </a:lnTo>
                    <a:cubicBezTo>
                      <a:pt x="-3650" y="18909"/>
                      <a:pt x="-3650" y="25157"/>
                      <a:pt x="668" y="27647"/>
                    </a:cubicBezTo>
                    <a:lnTo>
                      <a:pt x="30793" y="45033"/>
                    </a:lnTo>
                    <a:cubicBezTo>
                      <a:pt x="35784" y="47916"/>
                      <a:pt x="41931" y="47916"/>
                      <a:pt x="46922" y="45033"/>
                    </a:cubicBezTo>
                    <a:lnTo>
                      <a:pt x="77033" y="27647"/>
                    </a:lnTo>
                    <a:cubicBezTo>
                      <a:pt x="81364" y="25157"/>
                      <a:pt x="81364" y="18909"/>
                      <a:pt x="77033" y="16407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02" name="Freeform: Shape 1801">
                <a:extLst>
                  <a:ext uri="{FF2B5EF4-FFF2-40B4-BE49-F238E27FC236}">
                    <a16:creationId xmlns:a16="http://schemas.microsoft.com/office/drawing/2014/main" id="{094E3719-3D4C-7A54-76FF-8270870B2F16}"/>
                  </a:ext>
                </a:extLst>
              </p:cNvPr>
              <p:cNvSpPr/>
              <p:nvPr/>
            </p:nvSpPr>
            <p:spPr>
              <a:xfrm flipV="1">
                <a:off x="9053615" y="1899043"/>
                <a:ext cx="87731" cy="55232"/>
              </a:xfrm>
              <a:custGeom>
                <a:avLst/>
                <a:gdLst>
                  <a:gd name="connsiteX0" fmla="*/ 41260 w 87731"/>
                  <a:gd name="connsiteY0" fmla="*/ -3168 h 55232"/>
                  <a:gd name="connsiteX1" fmla="*/ 31989 w 87731"/>
                  <a:gd name="connsiteY1" fmla="*/ -679 h 55232"/>
                  <a:gd name="connsiteX2" fmla="*/ 1865 w 87731"/>
                  <a:gd name="connsiteY2" fmla="*/ 16708 h 55232"/>
                  <a:gd name="connsiteX3" fmla="*/ -2606 w 87731"/>
                  <a:gd name="connsiteY3" fmla="*/ 24442 h 55232"/>
                  <a:gd name="connsiteX4" fmla="*/ 1852 w 87731"/>
                  <a:gd name="connsiteY4" fmla="*/ 32189 h 55232"/>
                  <a:gd name="connsiteX5" fmla="*/ 31989 w 87731"/>
                  <a:gd name="connsiteY5" fmla="*/ 49575 h 55232"/>
                  <a:gd name="connsiteX6" fmla="*/ 41260 w 87731"/>
                  <a:gd name="connsiteY6" fmla="*/ 52064 h 55232"/>
                  <a:gd name="connsiteX7" fmla="*/ 50544 w 87731"/>
                  <a:gd name="connsiteY7" fmla="*/ 49575 h 55232"/>
                  <a:gd name="connsiteX8" fmla="*/ 80655 w 87731"/>
                  <a:gd name="connsiteY8" fmla="*/ 32189 h 55232"/>
                  <a:gd name="connsiteX9" fmla="*/ 85126 w 87731"/>
                  <a:gd name="connsiteY9" fmla="*/ 24442 h 55232"/>
                  <a:gd name="connsiteX10" fmla="*/ 80668 w 87731"/>
                  <a:gd name="connsiteY10" fmla="*/ 16708 h 55232"/>
                  <a:gd name="connsiteX11" fmla="*/ 50544 w 87731"/>
                  <a:gd name="connsiteY11" fmla="*/ -679 h 55232"/>
                  <a:gd name="connsiteX12" fmla="*/ 41260 w 87731"/>
                  <a:gd name="connsiteY12" fmla="*/ -3168 h 55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31" h="55232">
                    <a:moveTo>
                      <a:pt x="41260" y="-3168"/>
                    </a:moveTo>
                    <a:cubicBezTo>
                      <a:pt x="38009" y="-3168"/>
                      <a:pt x="34796" y="-2305"/>
                      <a:pt x="31989" y="-679"/>
                    </a:cubicBezTo>
                    <a:lnTo>
                      <a:pt x="1865" y="16708"/>
                    </a:lnTo>
                    <a:cubicBezTo>
                      <a:pt x="-929" y="18333"/>
                      <a:pt x="-2606" y="21216"/>
                      <a:pt x="-2606" y="24442"/>
                    </a:cubicBezTo>
                    <a:cubicBezTo>
                      <a:pt x="-2606" y="27680"/>
                      <a:pt x="-929" y="30563"/>
                      <a:pt x="1852" y="32189"/>
                    </a:cubicBezTo>
                    <a:lnTo>
                      <a:pt x="31989" y="49575"/>
                    </a:lnTo>
                    <a:cubicBezTo>
                      <a:pt x="34796" y="51201"/>
                      <a:pt x="38009" y="52064"/>
                      <a:pt x="41260" y="52064"/>
                    </a:cubicBezTo>
                    <a:cubicBezTo>
                      <a:pt x="44511" y="52064"/>
                      <a:pt x="47724" y="51201"/>
                      <a:pt x="50544" y="49575"/>
                    </a:cubicBezTo>
                    <a:lnTo>
                      <a:pt x="80655" y="32189"/>
                    </a:lnTo>
                    <a:cubicBezTo>
                      <a:pt x="83462" y="30563"/>
                      <a:pt x="85126" y="27680"/>
                      <a:pt x="85126" y="24442"/>
                    </a:cubicBezTo>
                    <a:cubicBezTo>
                      <a:pt x="85126" y="21216"/>
                      <a:pt x="83462" y="18333"/>
                      <a:pt x="80668" y="16708"/>
                    </a:cubicBezTo>
                    <a:lnTo>
                      <a:pt x="50544" y="-679"/>
                    </a:lnTo>
                    <a:cubicBezTo>
                      <a:pt x="47724" y="-2305"/>
                      <a:pt x="44511" y="-3168"/>
                      <a:pt x="41260" y="-3168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03" name="Freeform: Shape 1802">
                <a:extLst>
                  <a:ext uri="{FF2B5EF4-FFF2-40B4-BE49-F238E27FC236}">
                    <a16:creationId xmlns:a16="http://schemas.microsoft.com/office/drawing/2014/main" id="{FEF85BF1-0C83-C5E2-0311-15B0387FE64B}"/>
                  </a:ext>
                </a:extLst>
              </p:cNvPr>
              <p:cNvSpPr/>
              <p:nvPr/>
            </p:nvSpPr>
            <p:spPr>
              <a:xfrm flipV="1">
                <a:off x="9056056" y="1901491"/>
                <a:ext cx="82851" cy="50336"/>
              </a:xfrm>
              <a:custGeom>
                <a:avLst/>
                <a:gdLst>
                  <a:gd name="connsiteX0" fmla="*/ 77008 w 82851"/>
                  <a:gd name="connsiteY0" fmla="*/ 16380 h 50336"/>
                  <a:gd name="connsiteX1" fmla="*/ 46883 w 82851"/>
                  <a:gd name="connsiteY1" fmla="*/ -1006 h 50336"/>
                  <a:gd name="connsiteX2" fmla="*/ 30754 w 82851"/>
                  <a:gd name="connsiteY2" fmla="*/ -1006 h 50336"/>
                  <a:gd name="connsiteX3" fmla="*/ 643 w 82851"/>
                  <a:gd name="connsiteY3" fmla="*/ 16380 h 50336"/>
                  <a:gd name="connsiteX4" fmla="*/ 643 w 82851"/>
                  <a:gd name="connsiteY4" fmla="*/ 27620 h 50336"/>
                  <a:gd name="connsiteX5" fmla="*/ 30754 w 82851"/>
                  <a:gd name="connsiteY5" fmla="*/ 45006 h 50336"/>
                  <a:gd name="connsiteX6" fmla="*/ 46883 w 82851"/>
                  <a:gd name="connsiteY6" fmla="*/ 45006 h 50336"/>
                  <a:gd name="connsiteX7" fmla="*/ 77008 w 82851"/>
                  <a:gd name="connsiteY7" fmla="*/ 27620 h 50336"/>
                  <a:gd name="connsiteX8" fmla="*/ 77008 w 82851"/>
                  <a:gd name="connsiteY8" fmla="*/ 16380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7008" y="16380"/>
                    </a:moveTo>
                    <a:lnTo>
                      <a:pt x="46883" y="-1006"/>
                    </a:lnTo>
                    <a:cubicBezTo>
                      <a:pt x="41892" y="-3889"/>
                      <a:pt x="35745" y="-3889"/>
                      <a:pt x="30754" y="-1006"/>
                    </a:cubicBezTo>
                    <a:lnTo>
                      <a:pt x="643" y="16380"/>
                    </a:lnTo>
                    <a:cubicBezTo>
                      <a:pt x="-3688" y="18882"/>
                      <a:pt x="-3688" y="25118"/>
                      <a:pt x="643" y="27620"/>
                    </a:cubicBezTo>
                    <a:lnTo>
                      <a:pt x="30754" y="45006"/>
                    </a:lnTo>
                    <a:cubicBezTo>
                      <a:pt x="35745" y="47889"/>
                      <a:pt x="41892" y="47889"/>
                      <a:pt x="46883" y="45006"/>
                    </a:cubicBezTo>
                    <a:lnTo>
                      <a:pt x="77008" y="27620"/>
                    </a:lnTo>
                    <a:cubicBezTo>
                      <a:pt x="81326" y="25118"/>
                      <a:pt x="81326" y="18882"/>
                      <a:pt x="77008" y="16380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04" name="Freeform: Shape 1803">
                <a:extLst>
                  <a:ext uri="{FF2B5EF4-FFF2-40B4-BE49-F238E27FC236}">
                    <a16:creationId xmlns:a16="http://schemas.microsoft.com/office/drawing/2014/main" id="{33754A80-38C8-CBF6-2ECE-C22C90D9CD7E}"/>
                  </a:ext>
                </a:extLst>
              </p:cNvPr>
              <p:cNvSpPr/>
              <p:nvPr/>
            </p:nvSpPr>
            <p:spPr>
              <a:xfrm flipV="1">
                <a:off x="9105368" y="1869172"/>
                <a:ext cx="87731" cy="55219"/>
              </a:xfrm>
              <a:custGeom>
                <a:avLst/>
                <a:gdLst>
                  <a:gd name="connsiteX0" fmla="*/ 41225 w 87731"/>
                  <a:gd name="connsiteY0" fmla="*/ -3195 h 55219"/>
                  <a:gd name="connsiteX1" fmla="*/ 31941 w 87731"/>
                  <a:gd name="connsiteY1" fmla="*/ -706 h 55219"/>
                  <a:gd name="connsiteX2" fmla="*/ 1830 w 87731"/>
                  <a:gd name="connsiteY2" fmla="*/ 16681 h 55219"/>
                  <a:gd name="connsiteX3" fmla="*/ -2641 w 87731"/>
                  <a:gd name="connsiteY3" fmla="*/ 24415 h 55219"/>
                  <a:gd name="connsiteX4" fmla="*/ 1830 w 87731"/>
                  <a:gd name="connsiteY4" fmla="*/ 32149 h 55219"/>
                  <a:gd name="connsiteX5" fmla="*/ 31941 w 87731"/>
                  <a:gd name="connsiteY5" fmla="*/ 49548 h 55219"/>
                  <a:gd name="connsiteX6" fmla="*/ 41225 w 87731"/>
                  <a:gd name="connsiteY6" fmla="*/ 52025 h 55219"/>
                  <a:gd name="connsiteX7" fmla="*/ 50508 w 87731"/>
                  <a:gd name="connsiteY7" fmla="*/ 49548 h 55219"/>
                  <a:gd name="connsiteX8" fmla="*/ 80620 w 87731"/>
                  <a:gd name="connsiteY8" fmla="*/ 32149 h 55219"/>
                  <a:gd name="connsiteX9" fmla="*/ 85091 w 87731"/>
                  <a:gd name="connsiteY9" fmla="*/ 24415 h 55219"/>
                  <a:gd name="connsiteX10" fmla="*/ 80620 w 87731"/>
                  <a:gd name="connsiteY10" fmla="*/ 16681 h 55219"/>
                  <a:gd name="connsiteX11" fmla="*/ 50508 w 87731"/>
                  <a:gd name="connsiteY11" fmla="*/ -706 h 55219"/>
                  <a:gd name="connsiteX12" fmla="*/ 41225 w 87731"/>
                  <a:gd name="connsiteY12" fmla="*/ -3195 h 55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31" h="55219">
                    <a:moveTo>
                      <a:pt x="41225" y="-3195"/>
                    </a:moveTo>
                    <a:cubicBezTo>
                      <a:pt x="37974" y="-3195"/>
                      <a:pt x="34761" y="-2331"/>
                      <a:pt x="31941" y="-706"/>
                    </a:cubicBezTo>
                    <a:lnTo>
                      <a:pt x="1830" y="16681"/>
                    </a:lnTo>
                    <a:cubicBezTo>
                      <a:pt x="-977" y="18306"/>
                      <a:pt x="-2641" y="21189"/>
                      <a:pt x="-2641" y="24415"/>
                    </a:cubicBezTo>
                    <a:cubicBezTo>
                      <a:pt x="-2641" y="27654"/>
                      <a:pt x="-977" y="30537"/>
                      <a:pt x="1830" y="32149"/>
                    </a:cubicBezTo>
                    <a:lnTo>
                      <a:pt x="31941" y="49548"/>
                    </a:lnTo>
                    <a:cubicBezTo>
                      <a:pt x="34761" y="51174"/>
                      <a:pt x="37974" y="52025"/>
                      <a:pt x="41225" y="52025"/>
                    </a:cubicBezTo>
                    <a:cubicBezTo>
                      <a:pt x="44489" y="52025"/>
                      <a:pt x="47689" y="51174"/>
                      <a:pt x="50508" y="49548"/>
                    </a:cubicBezTo>
                    <a:lnTo>
                      <a:pt x="80620" y="32149"/>
                    </a:lnTo>
                    <a:cubicBezTo>
                      <a:pt x="83427" y="30537"/>
                      <a:pt x="85091" y="27654"/>
                      <a:pt x="85091" y="24415"/>
                    </a:cubicBezTo>
                    <a:cubicBezTo>
                      <a:pt x="85091" y="21189"/>
                      <a:pt x="83427" y="18306"/>
                      <a:pt x="80620" y="16681"/>
                    </a:cubicBezTo>
                    <a:lnTo>
                      <a:pt x="50508" y="-706"/>
                    </a:lnTo>
                    <a:cubicBezTo>
                      <a:pt x="47689" y="-2331"/>
                      <a:pt x="44489" y="-3195"/>
                      <a:pt x="41225" y="-3195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05" name="Freeform: Shape 1804">
                <a:extLst>
                  <a:ext uri="{FF2B5EF4-FFF2-40B4-BE49-F238E27FC236}">
                    <a16:creationId xmlns:a16="http://schemas.microsoft.com/office/drawing/2014/main" id="{B2F98166-C8FF-E1E3-0A6D-5E8D8796B390}"/>
                  </a:ext>
                </a:extLst>
              </p:cNvPr>
              <p:cNvSpPr/>
              <p:nvPr/>
            </p:nvSpPr>
            <p:spPr>
              <a:xfrm flipV="1">
                <a:off x="9107809" y="1871608"/>
                <a:ext cx="82851" cy="50336"/>
              </a:xfrm>
              <a:custGeom>
                <a:avLst/>
                <a:gdLst>
                  <a:gd name="connsiteX0" fmla="*/ 76972 w 82851"/>
                  <a:gd name="connsiteY0" fmla="*/ 16354 h 50336"/>
                  <a:gd name="connsiteX1" fmla="*/ 46848 w 82851"/>
                  <a:gd name="connsiteY1" fmla="*/ -1033 h 50336"/>
                  <a:gd name="connsiteX2" fmla="*/ 30719 w 82851"/>
                  <a:gd name="connsiteY2" fmla="*/ -1033 h 50336"/>
                  <a:gd name="connsiteX3" fmla="*/ 607 w 82851"/>
                  <a:gd name="connsiteY3" fmla="*/ 16354 h 50336"/>
                  <a:gd name="connsiteX4" fmla="*/ 607 w 82851"/>
                  <a:gd name="connsiteY4" fmla="*/ 27593 h 50336"/>
                  <a:gd name="connsiteX5" fmla="*/ 30719 w 82851"/>
                  <a:gd name="connsiteY5" fmla="*/ 44980 h 50336"/>
                  <a:gd name="connsiteX6" fmla="*/ 46848 w 82851"/>
                  <a:gd name="connsiteY6" fmla="*/ 44980 h 50336"/>
                  <a:gd name="connsiteX7" fmla="*/ 76972 w 82851"/>
                  <a:gd name="connsiteY7" fmla="*/ 27593 h 50336"/>
                  <a:gd name="connsiteX8" fmla="*/ 76972 w 82851"/>
                  <a:gd name="connsiteY8" fmla="*/ 16354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972" y="16354"/>
                    </a:moveTo>
                    <a:lnTo>
                      <a:pt x="46848" y="-1033"/>
                    </a:lnTo>
                    <a:cubicBezTo>
                      <a:pt x="41857" y="-3915"/>
                      <a:pt x="35710" y="-3915"/>
                      <a:pt x="30719" y="-1033"/>
                    </a:cubicBezTo>
                    <a:lnTo>
                      <a:pt x="607" y="16354"/>
                    </a:lnTo>
                    <a:cubicBezTo>
                      <a:pt x="-3724" y="18843"/>
                      <a:pt x="-3724" y="25091"/>
                      <a:pt x="607" y="27593"/>
                    </a:cubicBezTo>
                    <a:lnTo>
                      <a:pt x="30719" y="44980"/>
                    </a:lnTo>
                    <a:cubicBezTo>
                      <a:pt x="35710" y="47862"/>
                      <a:pt x="41857" y="47862"/>
                      <a:pt x="46848" y="44980"/>
                    </a:cubicBezTo>
                    <a:lnTo>
                      <a:pt x="76972" y="27593"/>
                    </a:lnTo>
                    <a:cubicBezTo>
                      <a:pt x="81290" y="25091"/>
                      <a:pt x="81290" y="18843"/>
                      <a:pt x="76972" y="16354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06" name="Freeform: Shape 1805">
                <a:extLst>
                  <a:ext uri="{FF2B5EF4-FFF2-40B4-BE49-F238E27FC236}">
                    <a16:creationId xmlns:a16="http://schemas.microsoft.com/office/drawing/2014/main" id="{D916BADD-FCA9-39FE-BE81-0F9576DAD0F0}"/>
                  </a:ext>
                </a:extLst>
              </p:cNvPr>
              <p:cNvSpPr/>
              <p:nvPr/>
            </p:nvSpPr>
            <p:spPr>
              <a:xfrm flipV="1">
                <a:off x="9157133" y="1839289"/>
                <a:ext cx="87731" cy="55219"/>
              </a:xfrm>
              <a:custGeom>
                <a:avLst/>
                <a:gdLst>
                  <a:gd name="connsiteX0" fmla="*/ 41177 w 87731"/>
                  <a:gd name="connsiteY0" fmla="*/ -3221 h 55219"/>
                  <a:gd name="connsiteX1" fmla="*/ 31893 w 87731"/>
                  <a:gd name="connsiteY1" fmla="*/ -732 h 55219"/>
                  <a:gd name="connsiteX2" fmla="*/ 1794 w 87731"/>
                  <a:gd name="connsiteY2" fmla="*/ 16654 h 55219"/>
                  <a:gd name="connsiteX3" fmla="*/ -2676 w 87731"/>
                  <a:gd name="connsiteY3" fmla="*/ 24388 h 55219"/>
                  <a:gd name="connsiteX4" fmla="*/ 1794 w 87731"/>
                  <a:gd name="connsiteY4" fmla="*/ 32123 h 55219"/>
                  <a:gd name="connsiteX5" fmla="*/ 31906 w 87731"/>
                  <a:gd name="connsiteY5" fmla="*/ 49509 h 55219"/>
                  <a:gd name="connsiteX6" fmla="*/ 41177 w 87731"/>
                  <a:gd name="connsiteY6" fmla="*/ 51998 h 55219"/>
                  <a:gd name="connsiteX7" fmla="*/ 50460 w 87731"/>
                  <a:gd name="connsiteY7" fmla="*/ 49509 h 55219"/>
                  <a:gd name="connsiteX8" fmla="*/ 80585 w 87731"/>
                  <a:gd name="connsiteY8" fmla="*/ 32123 h 55219"/>
                  <a:gd name="connsiteX9" fmla="*/ 85055 w 87731"/>
                  <a:gd name="connsiteY9" fmla="*/ 24388 h 55219"/>
                  <a:gd name="connsiteX10" fmla="*/ 80585 w 87731"/>
                  <a:gd name="connsiteY10" fmla="*/ 16654 h 55219"/>
                  <a:gd name="connsiteX11" fmla="*/ 50460 w 87731"/>
                  <a:gd name="connsiteY11" fmla="*/ -732 h 55219"/>
                  <a:gd name="connsiteX12" fmla="*/ 41177 w 87731"/>
                  <a:gd name="connsiteY12" fmla="*/ -3221 h 55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31" h="55219">
                    <a:moveTo>
                      <a:pt x="41177" y="-3221"/>
                    </a:moveTo>
                    <a:cubicBezTo>
                      <a:pt x="37926" y="-3221"/>
                      <a:pt x="34725" y="-2358"/>
                      <a:pt x="31893" y="-732"/>
                    </a:cubicBezTo>
                    <a:lnTo>
                      <a:pt x="1794" y="16654"/>
                    </a:lnTo>
                    <a:cubicBezTo>
                      <a:pt x="-1013" y="18267"/>
                      <a:pt x="-2676" y="21163"/>
                      <a:pt x="-2676" y="24388"/>
                    </a:cubicBezTo>
                    <a:cubicBezTo>
                      <a:pt x="-2676" y="27614"/>
                      <a:pt x="-1013" y="30510"/>
                      <a:pt x="1794" y="32123"/>
                    </a:cubicBezTo>
                    <a:lnTo>
                      <a:pt x="31906" y="49509"/>
                    </a:lnTo>
                    <a:cubicBezTo>
                      <a:pt x="34725" y="51135"/>
                      <a:pt x="37926" y="51998"/>
                      <a:pt x="41177" y="51998"/>
                    </a:cubicBezTo>
                    <a:cubicBezTo>
                      <a:pt x="44428" y="51998"/>
                      <a:pt x="47654" y="51135"/>
                      <a:pt x="50460" y="49509"/>
                    </a:cubicBezTo>
                    <a:lnTo>
                      <a:pt x="80585" y="32123"/>
                    </a:lnTo>
                    <a:cubicBezTo>
                      <a:pt x="83379" y="30510"/>
                      <a:pt x="85055" y="27614"/>
                      <a:pt x="85055" y="24388"/>
                    </a:cubicBezTo>
                    <a:cubicBezTo>
                      <a:pt x="85055" y="21163"/>
                      <a:pt x="83379" y="18267"/>
                      <a:pt x="80585" y="16654"/>
                    </a:cubicBezTo>
                    <a:lnTo>
                      <a:pt x="50460" y="-732"/>
                    </a:lnTo>
                    <a:cubicBezTo>
                      <a:pt x="47654" y="-2358"/>
                      <a:pt x="44428" y="-3221"/>
                      <a:pt x="41177" y="-3221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07" name="Freeform: Shape 1806">
                <a:extLst>
                  <a:ext uri="{FF2B5EF4-FFF2-40B4-BE49-F238E27FC236}">
                    <a16:creationId xmlns:a16="http://schemas.microsoft.com/office/drawing/2014/main" id="{7E08DB7C-4727-CA8E-2F14-A6DF4F9F7EF5}"/>
                  </a:ext>
                </a:extLst>
              </p:cNvPr>
              <p:cNvSpPr/>
              <p:nvPr/>
            </p:nvSpPr>
            <p:spPr>
              <a:xfrm flipV="1">
                <a:off x="9159561" y="1841725"/>
                <a:ext cx="82861" cy="50339"/>
              </a:xfrm>
              <a:custGeom>
                <a:avLst/>
                <a:gdLst>
                  <a:gd name="connsiteX0" fmla="*/ 76937 w 82861"/>
                  <a:gd name="connsiteY0" fmla="*/ 16330 h 50339"/>
                  <a:gd name="connsiteX1" fmla="*/ 46813 w 82861"/>
                  <a:gd name="connsiteY1" fmla="*/ -1069 h 50339"/>
                  <a:gd name="connsiteX2" fmla="*/ 30684 w 82861"/>
                  <a:gd name="connsiteY2" fmla="*/ -1069 h 50339"/>
                  <a:gd name="connsiteX3" fmla="*/ 572 w 82861"/>
                  <a:gd name="connsiteY3" fmla="*/ 16330 h 50339"/>
                  <a:gd name="connsiteX4" fmla="*/ 572 w 82861"/>
                  <a:gd name="connsiteY4" fmla="*/ 27570 h 50339"/>
                  <a:gd name="connsiteX5" fmla="*/ 30684 w 82861"/>
                  <a:gd name="connsiteY5" fmla="*/ 44956 h 50339"/>
                  <a:gd name="connsiteX6" fmla="*/ 46813 w 82861"/>
                  <a:gd name="connsiteY6" fmla="*/ 44956 h 50339"/>
                  <a:gd name="connsiteX7" fmla="*/ 76937 w 82861"/>
                  <a:gd name="connsiteY7" fmla="*/ 27570 h 50339"/>
                  <a:gd name="connsiteX8" fmla="*/ 76937 w 82861"/>
                  <a:gd name="connsiteY8" fmla="*/ 16330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9">
                    <a:moveTo>
                      <a:pt x="76937" y="16330"/>
                    </a:moveTo>
                    <a:lnTo>
                      <a:pt x="46813" y="-1069"/>
                    </a:lnTo>
                    <a:cubicBezTo>
                      <a:pt x="41822" y="-3939"/>
                      <a:pt x="35675" y="-3939"/>
                      <a:pt x="30684" y="-1069"/>
                    </a:cubicBezTo>
                    <a:lnTo>
                      <a:pt x="572" y="16330"/>
                    </a:lnTo>
                    <a:cubicBezTo>
                      <a:pt x="-3759" y="18819"/>
                      <a:pt x="-3759" y="25068"/>
                      <a:pt x="572" y="27570"/>
                    </a:cubicBezTo>
                    <a:lnTo>
                      <a:pt x="30684" y="44956"/>
                    </a:lnTo>
                    <a:cubicBezTo>
                      <a:pt x="35675" y="47839"/>
                      <a:pt x="41822" y="47839"/>
                      <a:pt x="46813" y="44956"/>
                    </a:cubicBezTo>
                    <a:lnTo>
                      <a:pt x="76937" y="27570"/>
                    </a:lnTo>
                    <a:cubicBezTo>
                      <a:pt x="81268" y="25068"/>
                      <a:pt x="81268" y="18819"/>
                      <a:pt x="76937" y="16330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08" name="Freeform: Shape 1807">
                <a:extLst>
                  <a:ext uri="{FF2B5EF4-FFF2-40B4-BE49-F238E27FC236}">
                    <a16:creationId xmlns:a16="http://schemas.microsoft.com/office/drawing/2014/main" id="{4E8437B7-EB3C-A845-A384-8FB183CF80C7}"/>
                  </a:ext>
                </a:extLst>
              </p:cNvPr>
              <p:cNvSpPr/>
              <p:nvPr/>
            </p:nvSpPr>
            <p:spPr>
              <a:xfrm flipV="1">
                <a:off x="9208873" y="1809406"/>
                <a:ext cx="87744" cy="55219"/>
              </a:xfrm>
              <a:custGeom>
                <a:avLst/>
                <a:gdLst>
                  <a:gd name="connsiteX0" fmla="*/ 41167 w 87744"/>
                  <a:gd name="connsiteY0" fmla="*/ -3248 h 55219"/>
                  <a:gd name="connsiteX1" fmla="*/ 31883 w 87744"/>
                  <a:gd name="connsiteY1" fmla="*/ -772 h 55219"/>
                  <a:gd name="connsiteX2" fmla="*/ 1759 w 87744"/>
                  <a:gd name="connsiteY2" fmla="*/ 16627 h 55219"/>
                  <a:gd name="connsiteX3" fmla="*/ -2711 w 87744"/>
                  <a:gd name="connsiteY3" fmla="*/ 24362 h 55219"/>
                  <a:gd name="connsiteX4" fmla="*/ 1759 w 87744"/>
                  <a:gd name="connsiteY4" fmla="*/ 32096 h 55219"/>
                  <a:gd name="connsiteX5" fmla="*/ 31883 w 87744"/>
                  <a:gd name="connsiteY5" fmla="*/ 49482 h 55219"/>
                  <a:gd name="connsiteX6" fmla="*/ 41167 w 87744"/>
                  <a:gd name="connsiteY6" fmla="*/ 51971 h 55219"/>
                  <a:gd name="connsiteX7" fmla="*/ 50451 w 87744"/>
                  <a:gd name="connsiteY7" fmla="*/ 49470 h 55219"/>
                  <a:gd name="connsiteX8" fmla="*/ 80562 w 87744"/>
                  <a:gd name="connsiteY8" fmla="*/ 32096 h 55219"/>
                  <a:gd name="connsiteX9" fmla="*/ 85033 w 87744"/>
                  <a:gd name="connsiteY9" fmla="*/ 24362 h 55219"/>
                  <a:gd name="connsiteX10" fmla="*/ 80562 w 87744"/>
                  <a:gd name="connsiteY10" fmla="*/ 16627 h 55219"/>
                  <a:gd name="connsiteX11" fmla="*/ 50438 w 87744"/>
                  <a:gd name="connsiteY11" fmla="*/ -772 h 55219"/>
                  <a:gd name="connsiteX12" fmla="*/ 41167 w 87744"/>
                  <a:gd name="connsiteY12" fmla="*/ -3248 h 55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44" h="55219">
                    <a:moveTo>
                      <a:pt x="41167" y="-3248"/>
                    </a:moveTo>
                    <a:cubicBezTo>
                      <a:pt x="37916" y="-3248"/>
                      <a:pt x="34690" y="-2397"/>
                      <a:pt x="31883" y="-772"/>
                    </a:cubicBezTo>
                    <a:lnTo>
                      <a:pt x="1759" y="16627"/>
                    </a:lnTo>
                    <a:cubicBezTo>
                      <a:pt x="-1035" y="18240"/>
                      <a:pt x="-2711" y="21123"/>
                      <a:pt x="-2711" y="24362"/>
                    </a:cubicBezTo>
                    <a:cubicBezTo>
                      <a:pt x="-2711" y="27588"/>
                      <a:pt x="-1035" y="30483"/>
                      <a:pt x="1759" y="32096"/>
                    </a:cubicBezTo>
                    <a:lnTo>
                      <a:pt x="31883" y="49482"/>
                    </a:lnTo>
                    <a:cubicBezTo>
                      <a:pt x="34690" y="51108"/>
                      <a:pt x="37916" y="51971"/>
                      <a:pt x="41167" y="51971"/>
                    </a:cubicBezTo>
                    <a:cubicBezTo>
                      <a:pt x="44418" y="51971"/>
                      <a:pt x="47618" y="51108"/>
                      <a:pt x="50451" y="49470"/>
                    </a:cubicBezTo>
                    <a:lnTo>
                      <a:pt x="80562" y="32096"/>
                    </a:lnTo>
                    <a:cubicBezTo>
                      <a:pt x="83369" y="30483"/>
                      <a:pt x="85033" y="27588"/>
                      <a:pt x="85033" y="24362"/>
                    </a:cubicBezTo>
                    <a:cubicBezTo>
                      <a:pt x="85033" y="21123"/>
                      <a:pt x="83369" y="18240"/>
                      <a:pt x="80562" y="16627"/>
                    </a:cubicBezTo>
                    <a:lnTo>
                      <a:pt x="50438" y="-772"/>
                    </a:lnTo>
                    <a:cubicBezTo>
                      <a:pt x="47618" y="-2397"/>
                      <a:pt x="44418" y="-3248"/>
                      <a:pt x="41167" y="-3248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09" name="Freeform: Shape 1808">
                <a:extLst>
                  <a:ext uri="{FF2B5EF4-FFF2-40B4-BE49-F238E27FC236}">
                    <a16:creationId xmlns:a16="http://schemas.microsoft.com/office/drawing/2014/main" id="{4D411B5D-8A73-4258-7488-0C7278809730}"/>
                  </a:ext>
                </a:extLst>
              </p:cNvPr>
              <p:cNvSpPr/>
              <p:nvPr/>
            </p:nvSpPr>
            <p:spPr>
              <a:xfrm flipV="1">
                <a:off x="9211323" y="1811851"/>
                <a:ext cx="82851" cy="50339"/>
              </a:xfrm>
              <a:custGeom>
                <a:avLst/>
                <a:gdLst>
                  <a:gd name="connsiteX0" fmla="*/ 76892 w 82851"/>
                  <a:gd name="connsiteY0" fmla="*/ 16301 h 50339"/>
                  <a:gd name="connsiteX1" fmla="*/ 46780 w 82851"/>
                  <a:gd name="connsiteY1" fmla="*/ -1086 h 50339"/>
                  <a:gd name="connsiteX2" fmla="*/ 30652 w 82851"/>
                  <a:gd name="connsiteY2" fmla="*/ -1086 h 50339"/>
                  <a:gd name="connsiteX3" fmla="*/ 527 w 82851"/>
                  <a:gd name="connsiteY3" fmla="*/ 16301 h 50339"/>
                  <a:gd name="connsiteX4" fmla="*/ 527 w 82851"/>
                  <a:gd name="connsiteY4" fmla="*/ 27540 h 50339"/>
                  <a:gd name="connsiteX5" fmla="*/ 30652 w 82851"/>
                  <a:gd name="connsiteY5" fmla="*/ 44939 h 50339"/>
                  <a:gd name="connsiteX6" fmla="*/ 46780 w 82851"/>
                  <a:gd name="connsiteY6" fmla="*/ 44939 h 50339"/>
                  <a:gd name="connsiteX7" fmla="*/ 76892 w 82851"/>
                  <a:gd name="connsiteY7" fmla="*/ 27540 h 50339"/>
                  <a:gd name="connsiteX8" fmla="*/ 76892 w 82851"/>
                  <a:gd name="connsiteY8" fmla="*/ 16301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76892" y="16301"/>
                    </a:moveTo>
                    <a:lnTo>
                      <a:pt x="46780" y="-1086"/>
                    </a:lnTo>
                    <a:cubicBezTo>
                      <a:pt x="41789" y="-3969"/>
                      <a:pt x="35643" y="-3969"/>
                      <a:pt x="30652" y="-1086"/>
                    </a:cubicBezTo>
                    <a:lnTo>
                      <a:pt x="527" y="16301"/>
                    </a:lnTo>
                    <a:cubicBezTo>
                      <a:pt x="-3791" y="18803"/>
                      <a:pt x="-3791" y="25051"/>
                      <a:pt x="527" y="27540"/>
                    </a:cubicBezTo>
                    <a:lnTo>
                      <a:pt x="30652" y="44939"/>
                    </a:lnTo>
                    <a:cubicBezTo>
                      <a:pt x="35643" y="47809"/>
                      <a:pt x="41789" y="47809"/>
                      <a:pt x="46780" y="44939"/>
                    </a:cubicBezTo>
                    <a:lnTo>
                      <a:pt x="76892" y="27540"/>
                    </a:lnTo>
                    <a:cubicBezTo>
                      <a:pt x="81223" y="25051"/>
                      <a:pt x="81223" y="18803"/>
                      <a:pt x="76892" y="16301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10" name="Freeform: Shape 1809">
                <a:extLst>
                  <a:ext uri="{FF2B5EF4-FFF2-40B4-BE49-F238E27FC236}">
                    <a16:creationId xmlns:a16="http://schemas.microsoft.com/office/drawing/2014/main" id="{B8561160-9C13-F180-D9A5-5E38C7473CCA}"/>
                  </a:ext>
                </a:extLst>
              </p:cNvPr>
              <p:cNvSpPr/>
              <p:nvPr/>
            </p:nvSpPr>
            <p:spPr>
              <a:xfrm flipV="1">
                <a:off x="9260638" y="1779523"/>
                <a:ext cx="87731" cy="55232"/>
              </a:xfrm>
              <a:custGeom>
                <a:avLst/>
                <a:gdLst>
                  <a:gd name="connsiteX0" fmla="*/ 41106 w 87731"/>
                  <a:gd name="connsiteY0" fmla="*/ -3275 h 55232"/>
                  <a:gd name="connsiteX1" fmla="*/ 31823 w 87731"/>
                  <a:gd name="connsiteY1" fmla="*/ -773 h 55232"/>
                  <a:gd name="connsiteX2" fmla="*/ 1723 w 87731"/>
                  <a:gd name="connsiteY2" fmla="*/ 16613 h 55232"/>
                  <a:gd name="connsiteX3" fmla="*/ -2747 w 87731"/>
                  <a:gd name="connsiteY3" fmla="*/ 24348 h 55232"/>
                  <a:gd name="connsiteX4" fmla="*/ 1723 w 87731"/>
                  <a:gd name="connsiteY4" fmla="*/ 32082 h 55232"/>
                  <a:gd name="connsiteX5" fmla="*/ 31835 w 87731"/>
                  <a:gd name="connsiteY5" fmla="*/ 49468 h 55232"/>
                  <a:gd name="connsiteX6" fmla="*/ 41106 w 87731"/>
                  <a:gd name="connsiteY6" fmla="*/ 51958 h 55232"/>
                  <a:gd name="connsiteX7" fmla="*/ 50390 w 87731"/>
                  <a:gd name="connsiteY7" fmla="*/ 49468 h 55232"/>
                  <a:gd name="connsiteX8" fmla="*/ 80514 w 87731"/>
                  <a:gd name="connsiteY8" fmla="*/ 32082 h 55232"/>
                  <a:gd name="connsiteX9" fmla="*/ 84985 w 87731"/>
                  <a:gd name="connsiteY9" fmla="*/ 24348 h 55232"/>
                  <a:gd name="connsiteX10" fmla="*/ 80514 w 87731"/>
                  <a:gd name="connsiteY10" fmla="*/ 16613 h 55232"/>
                  <a:gd name="connsiteX11" fmla="*/ 50390 w 87731"/>
                  <a:gd name="connsiteY11" fmla="*/ -773 h 55232"/>
                  <a:gd name="connsiteX12" fmla="*/ 41106 w 87731"/>
                  <a:gd name="connsiteY12" fmla="*/ -3275 h 55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31" h="55232">
                    <a:moveTo>
                      <a:pt x="41106" y="-3275"/>
                    </a:moveTo>
                    <a:cubicBezTo>
                      <a:pt x="37855" y="-3275"/>
                      <a:pt x="34655" y="-2399"/>
                      <a:pt x="31823" y="-773"/>
                    </a:cubicBezTo>
                    <a:lnTo>
                      <a:pt x="1723" y="16613"/>
                    </a:lnTo>
                    <a:cubicBezTo>
                      <a:pt x="-1083" y="18226"/>
                      <a:pt x="-2747" y="21122"/>
                      <a:pt x="-2747" y="24348"/>
                    </a:cubicBezTo>
                    <a:cubicBezTo>
                      <a:pt x="-2747" y="27574"/>
                      <a:pt x="-1083" y="30469"/>
                      <a:pt x="1723" y="32082"/>
                    </a:cubicBezTo>
                    <a:lnTo>
                      <a:pt x="31835" y="49468"/>
                    </a:lnTo>
                    <a:cubicBezTo>
                      <a:pt x="34655" y="51094"/>
                      <a:pt x="37855" y="51958"/>
                      <a:pt x="41106" y="51958"/>
                    </a:cubicBezTo>
                    <a:cubicBezTo>
                      <a:pt x="44370" y="51958"/>
                      <a:pt x="47583" y="51094"/>
                      <a:pt x="50390" y="49468"/>
                    </a:cubicBezTo>
                    <a:lnTo>
                      <a:pt x="80514" y="32082"/>
                    </a:lnTo>
                    <a:cubicBezTo>
                      <a:pt x="83308" y="30469"/>
                      <a:pt x="84985" y="27574"/>
                      <a:pt x="84985" y="24348"/>
                    </a:cubicBezTo>
                    <a:cubicBezTo>
                      <a:pt x="84985" y="21122"/>
                      <a:pt x="83308" y="18226"/>
                      <a:pt x="80514" y="16613"/>
                    </a:cubicBezTo>
                    <a:lnTo>
                      <a:pt x="50390" y="-773"/>
                    </a:lnTo>
                    <a:cubicBezTo>
                      <a:pt x="47583" y="-2399"/>
                      <a:pt x="44370" y="-3275"/>
                      <a:pt x="41106" y="-3275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11" name="Freeform: Shape 1810">
                <a:extLst>
                  <a:ext uri="{FF2B5EF4-FFF2-40B4-BE49-F238E27FC236}">
                    <a16:creationId xmlns:a16="http://schemas.microsoft.com/office/drawing/2014/main" id="{4F147B26-AAD8-5FD8-3C17-8AFB7A8CBAFD}"/>
                  </a:ext>
                </a:extLst>
              </p:cNvPr>
              <p:cNvSpPr/>
              <p:nvPr/>
            </p:nvSpPr>
            <p:spPr>
              <a:xfrm flipV="1">
                <a:off x="9263076" y="1781971"/>
                <a:ext cx="82851" cy="50336"/>
              </a:xfrm>
              <a:custGeom>
                <a:avLst/>
                <a:gdLst>
                  <a:gd name="connsiteX0" fmla="*/ 76857 w 82851"/>
                  <a:gd name="connsiteY0" fmla="*/ 16274 h 50336"/>
                  <a:gd name="connsiteX1" fmla="*/ 46745 w 82851"/>
                  <a:gd name="connsiteY1" fmla="*/ -1113 h 50336"/>
                  <a:gd name="connsiteX2" fmla="*/ 30616 w 82851"/>
                  <a:gd name="connsiteY2" fmla="*/ -1113 h 50336"/>
                  <a:gd name="connsiteX3" fmla="*/ 492 w 82851"/>
                  <a:gd name="connsiteY3" fmla="*/ 16274 h 50336"/>
                  <a:gd name="connsiteX4" fmla="*/ 492 w 82851"/>
                  <a:gd name="connsiteY4" fmla="*/ 27513 h 50336"/>
                  <a:gd name="connsiteX5" fmla="*/ 30616 w 82851"/>
                  <a:gd name="connsiteY5" fmla="*/ 44900 h 50336"/>
                  <a:gd name="connsiteX6" fmla="*/ 46745 w 82851"/>
                  <a:gd name="connsiteY6" fmla="*/ 44900 h 50336"/>
                  <a:gd name="connsiteX7" fmla="*/ 76857 w 82851"/>
                  <a:gd name="connsiteY7" fmla="*/ 27513 h 50336"/>
                  <a:gd name="connsiteX8" fmla="*/ 76857 w 82851"/>
                  <a:gd name="connsiteY8" fmla="*/ 16274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857" y="16274"/>
                    </a:moveTo>
                    <a:lnTo>
                      <a:pt x="46745" y="-1113"/>
                    </a:lnTo>
                    <a:cubicBezTo>
                      <a:pt x="41754" y="-3995"/>
                      <a:pt x="35607" y="-3995"/>
                      <a:pt x="30616" y="-1113"/>
                    </a:cubicBezTo>
                    <a:lnTo>
                      <a:pt x="492" y="16274"/>
                    </a:lnTo>
                    <a:cubicBezTo>
                      <a:pt x="-3826" y="18776"/>
                      <a:pt x="-3826" y="25024"/>
                      <a:pt x="492" y="27513"/>
                    </a:cubicBezTo>
                    <a:lnTo>
                      <a:pt x="30616" y="44900"/>
                    </a:lnTo>
                    <a:cubicBezTo>
                      <a:pt x="35607" y="47782"/>
                      <a:pt x="41754" y="47782"/>
                      <a:pt x="46745" y="44900"/>
                    </a:cubicBezTo>
                    <a:lnTo>
                      <a:pt x="76857" y="27513"/>
                    </a:lnTo>
                    <a:cubicBezTo>
                      <a:pt x="81188" y="25024"/>
                      <a:pt x="81188" y="18776"/>
                      <a:pt x="76857" y="16274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12" name="Freeform: Shape 1811">
                <a:extLst>
                  <a:ext uri="{FF2B5EF4-FFF2-40B4-BE49-F238E27FC236}">
                    <a16:creationId xmlns:a16="http://schemas.microsoft.com/office/drawing/2014/main" id="{33B8DE39-3752-0BED-0D65-EA7565C701DE}"/>
                  </a:ext>
                </a:extLst>
              </p:cNvPr>
              <p:cNvSpPr/>
              <p:nvPr/>
            </p:nvSpPr>
            <p:spPr>
              <a:xfrm flipV="1">
                <a:off x="9312390" y="1749640"/>
                <a:ext cx="87731" cy="55232"/>
              </a:xfrm>
              <a:custGeom>
                <a:avLst/>
                <a:gdLst>
                  <a:gd name="connsiteX0" fmla="*/ 41083 w 87731"/>
                  <a:gd name="connsiteY0" fmla="*/ -3301 h 55232"/>
                  <a:gd name="connsiteX1" fmla="*/ 31800 w 87731"/>
                  <a:gd name="connsiteY1" fmla="*/ -812 h 55232"/>
                  <a:gd name="connsiteX2" fmla="*/ 1688 w 87731"/>
                  <a:gd name="connsiteY2" fmla="*/ 16574 h 55232"/>
                  <a:gd name="connsiteX3" fmla="*/ -2782 w 87731"/>
                  <a:gd name="connsiteY3" fmla="*/ 24308 h 55232"/>
                  <a:gd name="connsiteX4" fmla="*/ 1688 w 87731"/>
                  <a:gd name="connsiteY4" fmla="*/ 32055 h 55232"/>
                  <a:gd name="connsiteX5" fmla="*/ 31800 w 87731"/>
                  <a:gd name="connsiteY5" fmla="*/ 49442 h 55232"/>
                  <a:gd name="connsiteX6" fmla="*/ 41083 w 87731"/>
                  <a:gd name="connsiteY6" fmla="*/ 51931 h 55232"/>
                  <a:gd name="connsiteX7" fmla="*/ 50367 w 87731"/>
                  <a:gd name="connsiteY7" fmla="*/ 49442 h 55232"/>
                  <a:gd name="connsiteX8" fmla="*/ 80479 w 87731"/>
                  <a:gd name="connsiteY8" fmla="*/ 32055 h 55232"/>
                  <a:gd name="connsiteX9" fmla="*/ 84949 w 87731"/>
                  <a:gd name="connsiteY9" fmla="*/ 24308 h 55232"/>
                  <a:gd name="connsiteX10" fmla="*/ 80479 w 87731"/>
                  <a:gd name="connsiteY10" fmla="*/ 16574 h 55232"/>
                  <a:gd name="connsiteX11" fmla="*/ 50367 w 87731"/>
                  <a:gd name="connsiteY11" fmla="*/ -812 h 55232"/>
                  <a:gd name="connsiteX12" fmla="*/ 41083 w 87731"/>
                  <a:gd name="connsiteY12" fmla="*/ -3301 h 55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31" h="55232">
                    <a:moveTo>
                      <a:pt x="41083" y="-3301"/>
                    </a:moveTo>
                    <a:cubicBezTo>
                      <a:pt x="37832" y="-3301"/>
                      <a:pt x="34607" y="-2438"/>
                      <a:pt x="31800" y="-812"/>
                    </a:cubicBezTo>
                    <a:lnTo>
                      <a:pt x="1688" y="16574"/>
                    </a:lnTo>
                    <a:cubicBezTo>
                      <a:pt x="-1119" y="18200"/>
                      <a:pt x="-2782" y="21083"/>
                      <a:pt x="-2782" y="24308"/>
                    </a:cubicBezTo>
                    <a:cubicBezTo>
                      <a:pt x="-2782" y="27547"/>
                      <a:pt x="-1119" y="30430"/>
                      <a:pt x="1688" y="32055"/>
                    </a:cubicBezTo>
                    <a:lnTo>
                      <a:pt x="31800" y="49442"/>
                    </a:lnTo>
                    <a:cubicBezTo>
                      <a:pt x="34607" y="51067"/>
                      <a:pt x="37832" y="51931"/>
                      <a:pt x="41083" y="51931"/>
                    </a:cubicBezTo>
                    <a:cubicBezTo>
                      <a:pt x="44335" y="51931"/>
                      <a:pt x="47561" y="51067"/>
                      <a:pt x="50367" y="49442"/>
                    </a:cubicBezTo>
                    <a:lnTo>
                      <a:pt x="80479" y="32055"/>
                    </a:lnTo>
                    <a:cubicBezTo>
                      <a:pt x="83285" y="30430"/>
                      <a:pt x="84949" y="27547"/>
                      <a:pt x="84949" y="24308"/>
                    </a:cubicBezTo>
                    <a:cubicBezTo>
                      <a:pt x="84949" y="21083"/>
                      <a:pt x="83285" y="18200"/>
                      <a:pt x="80479" y="16574"/>
                    </a:cubicBezTo>
                    <a:lnTo>
                      <a:pt x="50367" y="-812"/>
                    </a:lnTo>
                    <a:cubicBezTo>
                      <a:pt x="47561" y="-2438"/>
                      <a:pt x="44335" y="-3301"/>
                      <a:pt x="41083" y="-3301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13" name="Freeform: Shape 1812">
                <a:extLst>
                  <a:ext uri="{FF2B5EF4-FFF2-40B4-BE49-F238E27FC236}">
                    <a16:creationId xmlns:a16="http://schemas.microsoft.com/office/drawing/2014/main" id="{D2298802-2FE1-B978-52A0-91C2733008B5}"/>
                  </a:ext>
                </a:extLst>
              </p:cNvPr>
              <p:cNvSpPr/>
              <p:nvPr/>
            </p:nvSpPr>
            <p:spPr>
              <a:xfrm flipV="1">
                <a:off x="9314828" y="1752088"/>
                <a:ext cx="82851" cy="50336"/>
              </a:xfrm>
              <a:custGeom>
                <a:avLst/>
                <a:gdLst>
                  <a:gd name="connsiteX0" fmla="*/ 76821 w 82851"/>
                  <a:gd name="connsiteY0" fmla="*/ 16247 h 50336"/>
                  <a:gd name="connsiteX1" fmla="*/ 46710 w 82851"/>
                  <a:gd name="connsiteY1" fmla="*/ -1139 h 50336"/>
                  <a:gd name="connsiteX2" fmla="*/ 30581 w 82851"/>
                  <a:gd name="connsiteY2" fmla="*/ -1139 h 50336"/>
                  <a:gd name="connsiteX3" fmla="*/ 457 w 82851"/>
                  <a:gd name="connsiteY3" fmla="*/ 16247 h 50336"/>
                  <a:gd name="connsiteX4" fmla="*/ 457 w 82851"/>
                  <a:gd name="connsiteY4" fmla="*/ 27487 h 50336"/>
                  <a:gd name="connsiteX5" fmla="*/ 30581 w 82851"/>
                  <a:gd name="connsiteY5" fmla="*/ 44873 h 50336"/>
                  <a:gd name="connsiteX6" fmla="*/ 46710 w 82851"/>
                  <a:gd name="connsiteY6" fmla="*/ 44873 h 50336"/>
                  <a:gd name="connsiteX7" fmla="*/ 76821 w 82851"/>
                  <a:gd name="connsiteY7" fmla="*/ 27487 h 50336"/>
                  <a:gd name="connsiteX8" fmla="*/ 76821 w 82851"/>
                  <a:gd name="connsiteY8" fmla="*/ 16247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821" y="16247"/>
                    </a:moveTo>
                    <a:lnTo>
                      <a:pt x="46710" y="-1139"/>
                    </a:lnTo>
                    <a:cubicBezTo>
                      <a:pt x="41719" y="-4022"/>
                      <a:pt x="35572" y="-4022"/>
                      <a:pt x="30581" y="-1139"/>
                    </a:cubicBezTo>
                    <a:lnTo>
                      <a:pt x="457" y="16247"/>
                    </a:lnTo>
                    <a:cubicBezTo>
                      <a:pt x="-3862" y="18749"/>
                      <a:pt x="-3862" y="24985"/>
                      <a:pt x="457" y="27487"/>
                    </a:cubicBezTo>
                    <a:lnTo>
                      <a:pt x="30581" y="44873"/>
                    </a:lnTo>
                    <a:cubicBezTo>
                      <a:pt x="35572" y="47756"/>
                      <a:pt x="41719" y="47756"/>
                      <a:pt x="46710" y="44873"/>
                    </a:cubicBezTo>
                    <a:lnTo>
                      <a:pt x="76821" y="27487"/>
                    </a:lnTo>
                    <a:cubicBezTo>
                      <a:pt x="81152" y="24985"/>
                      <a:pt x="81152" y="18749"/>
                      <a:pt x="76821" y="16247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14" name="Freeform: Shape 1813">
                <a:extLst>
                  <a:ext uri="{FF2B5EF4-FFF2-40B4-BE49-F238E27FC236}">
                    <a16:creationId xmlns:a16="http://schemas.microsoft.com/office/drawing/2014/main" id="{A794E79C-3601-4354-C686-21B4AEDA52FD}"/>
                  </a:ext>
                </a:extLst>
              </p:cNvPr>
              <p:cNvSpPr/>
              <p:nvPr/>
            </p:nvSpPr>
            <p:spPr>
              <a:xfrm flipV="1">
                <a:off x="9364143" y="1719757"/>
                <a:ext cx="87731" cy="55232"/>
              </a:xfrm>
              <a:custGeom>
                <a:avLst/>
                <a:gdLst>
                  <a:gd name="connsiteX0" fmla="*/ 41048 w 87731"/>
                  <a:gd name="connsiteY0" fmla="*/ -3328 h 55232"/>
                  <a:gd name="connsiteX1" fmla="*/ 31777 w 87731"/>
                  <a:gd name="connsiteY1" fmla="*/ -839 h 55232"/>
                  <a:gd name="connsiteX2" fmla="*/ 1653 w 87731"/>
                  <a:gd name="connsiteY2" fmla="*/ 16547 h 55232"/>
                  <a:gd name="connsiteX3" fmla="*/ -2817 w 87731"/>
                  <a:gd name="connsiteY3" fmla="*/ 24282 h 55232"/>
                  <a:gd name="connsiteX4" fmla="*/ 1653 w 87731"/>
                  <a:gd name="connsiteY4" fmla="*/ 32016 h 55232"/>
                  <a:gd name="connsiteX5" fmla="*/ 31777 w 87731"/>
                  <a:gd name="connsiteY5" fmla="*/ 49402 h 55232"/>
                  <a:gd name="connsiteX6" fmla="*/ 41048 w 87731"/>
                  <a:gd name="connsiteY6" fmla="*/ 51904 h 55232"/>
                  <a:gd name="connsiteX7" fmla="*/ 50332 w 87731"/>
                  <a:gd name="connsiteY7" fmla="*/ 49402 h 55232"/>
                  <a:gd name="connsiteX8" fmla="*/ 80444 w 87731"/>
                  <a:gd name="connsiteY8" fmla="*/ 32016 h 55232"/>
                  <a:gd name="connsiteX9" fmla="*/ 84914 w 87731"/>
                  <a:gd name="connsiteY9" fmla="*/ 24282 h 55232"/>
                  <a:gd name="connsiteX10" fmla="*/ 80444 w 87731"/>
                  <a:gd name="connsiteY10" fmla="*/ 16547 h 55232"/>
                  <a:gd name="connsiteX11" fmla="*/ 50332 w 87731"/>
                  <a:gd name="connsiteY11" fmla="*/ -839 h 55232"/>
                  <a:gd name="connsiteX12" fmla="*/ 41048 w 87731"/>
                  <a:gd name="connsiteY12" fmla="*/ -3328 h 55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31" h="55232">
                    <a:moveTo>
                      <a:pt x="41048" y="-3328"/>
                    </a:moveTo>
                    <a:cubicBezTo>
                      <a:pt x="37797" y="-3328"/>
                      <a:pt x="34584" y="-2465"/>
                      <a:pt x="31777" y="-839"/>
                    </a:cubicBezTo>
                    <a:lnTo>
                      <a:pt x="1653" y="16547"/>
                    </a:lnTo>
                    <a:cubicBezTo>
                      <a:pt x="-1141" y="18160"/>
                      <a:pt x="-2817" y="21056"/>
                      <a:pt x="-2817" y="24282"/>
                    </a:cubicBezTo>
                    <a:cubicBezTo>
                      <a:pt x="-2817" y="27507"/>
                      <a:pt x="-1141" y="30403"/>
                      <a:pt x="1653" y="32016"/>
                    </a:cubicBezTo>
                    <a:lnTo>
                      <a:pt x="31777" y="49402"/>
                    </a:lnTo>
                    <a:cubicBezTo>
                      <a:pt x="34584" y="51040"/>
                      <a:pt x="37797" y="51904"/>
                      <a:pt x="41048" y="51904"/>
                    </a:cubicBezTo>
                    <a:cubicBezTo>
                      <a:pt x="44299" y="51904"/>
                      <a:pt x="47513" y="51040"/>
                      <a:pt x="50332" y="49402"/>
                    </a:cubicBezTo>
                    <a:lnTo>
                      <a:pt x="80444" y="32016"/>
                    </a:lnTo>
                    <a:cubicBezTo>
                      <a:pt x="83250" y="30403"/>
                      <a:pt x="84914" y="27507"/>
                      <a:pt x="84914" y="24282"/>
                    </a:cubicBezTo>
                    <a:cubicBezTo>
                      <a:pt x="84914" y="21056"/>
                      <a:pt x="83250" y="18160"/>
                      <a:pt x="80444" y="16547"/>
                    </a:cubicBezTo>
                    <a:lnTo>
                      <a:pt x="50332" y="-839"/>
                    </a:lnTo>
                    <a:cubicBezTo>
                      <a:pt x="47513" y="-2465"/>
                      <a:pt x="44299" y="-3328"/>
                      <a:pt x="41048" y="-3328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15" name="Freeform: Shape 1814">
                <a:extLst>
                  <a:ext uri="{FF2B5EF4-FFF2-40B4-BE49-F238E27FC236}">
                    <a16:creationId xmlns:a16="http://schemas.microsoft.com/office/drawing/2014/main" id="{AFF0649F-6645-2568-F898-489DE40561D2}"/>
                  </a:ext>
                </a:extLst>
              </p:cNvPr>
              <p:cNvSpPr/>
              <p:nvPr/>
            </p:nvSpPr>
            <p:spPr>
              <a:xfrm flipV="1">
                <a:off x="9366584" y="1722205"/>
                <a:ext cx="82851" cy="50336"/>
              </a:xfrm>
              <a:custGeom>
                <a:avLst/>
                <a:gdLst>
                  <a:gd name="connsiteX0" fmla="*/ 76796 w 82851"/>
                  <a:gd name="connsiteY0" fmla="*/ 16220 h 50336"/>
                  <a:gd name="connsiteX1" fmla="*/ 46671 w 82851"/>
                  <a:gd name="connsiteY1" fmla="*/ -1166 h 50336"/>
                  <a:gd name="connsiteX2" fmla="*/ 30542 w 82851"/>
                  <a:gd name="connsiteY2" fmla="*/ -1166 h 50336"/>
                  <a:gd name="connsiteX3" fmla="*/ 431 w 82851"/>
                  <a:gd name="connsiteY3" fmla="*/ 16220 h 50336"/>
                  <a:gd name="connsiteX4" fmla="*/ 431 w 82851"/>
                  <a:gd name="connsiteY4" fmla="*/ 27460 h 50336"/>
                  <a:gd name="connsiteX5" fmla="*/ 30542 w 82851"/>
                  <a:gd name="connsiteY5" fmla="*/ 44846 h 50336"/>
                  <a:gd name="connsiteX6" fmla="*/ 46671 w 82851"/>
                  <a:gd name="connsiteY6" fmla="*/ 44846 h 50336"/>
                  <a:gd name="connsiteX7" fmla="*/ 76796 w 82851"/>
                  <a:gd name="connsiteY7" fmla="*/ 27460 h 50336"/>
                  <a:gd name="connsiteX8" fmla="*/ 76796 w 82851"/>
                  <a:gd name="connsiteY8" fmla="*/ 16220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796" y="16220"/>
                    </a:moveTo>
                    <a:lnTo>
                      <a:pt x="46671" y="-1166"/>
                    </a:lnTo>
                    <a:cubicBezTo>
                      <a:pt x="41680" y="-4049"/>
                      <a:pt x="35533" y="-4049"/>
                      <a:pt x="30542" y="-1166"/>
                    </a:cubicBezTo>
                    <a:lnTo>
                      <a:pt x="431" y="16220"/>
                    </a:lnTo>
                    <a:cubicBezTo>
                      <a:pt x="-3900" y="18709"/>
                      <a:pt x="-3900" y="24958"/>
                      <a:pt x="431" y="27460"/>
                    </a:cubicBezTo>
                    <a:lnTo>
                      <a:pt x="30542" y="44846"/>
                    </a:lnTo>
                    <a:cubicBezTo>
                      <a:pt x="35533" y="47729"/>
                      <a:pt x="41680" y="47729"/>
                      <a:pt x="46671" y="44846"/>
                    </a:cubicBezTo>
                    <a:lnTo>
                      <a:pt x="76796" y="27460"/>
                    </a:lnTo>
                    <a:cubicBezTo>
                      <a:pt x="81114" y="24958"/>
                      <a:pt x="81114" y="18709"/>
                      <a:pt x="76796" y="16220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16" name="Freeform: Shape 1815">
                <a:extLst>
                  <a:ext uri="{FF2B5EF4-FFF2-40B4-BE49-F238E27FC236}">
                    <a16:creationId xmlns:a16="http://schemas.microsoft.com/office/drawing/2014/main" id="{3E67EBE2-A818-1F68-A806-CF36E18280DA}"/>
                  </a:ext>
                </a:extLst>
              </p:cNvPr>
              <p:cNvSpPr/>
              <p:nvPr/>
            </p:nvSpPr>
            <p:spPr>
              <a:xfrm flipV="1">
                <a:off x="9414270" y="1629181"/>
                <a:ext cx="141109" cy="115925"/>
              </a:xfrm>
              <a:custGeom>
                <a:avLst/>
                <a:gdLst>
                  <a:gd name="connsiteX0" fmla="*/ 42621 w 141109"/>
                  <a:gd name="connsiteY0" fmla="*/ -3382 h 115925"/>
                  <a:gd name="connsiteX1" fmla="*/ 33338 w 141109"/>
                  <a:gd name="connsiteY1" fmla="*/ -892 h 115925"/>
                  <a:gd name="connsiteX2" fmla="*/ 3226 w 141109"/>
                  <a:gd name="connsiteY2" fmla="*/ 16494 h 115925"/>
                  <a:gd name="connsiteX3" fmla="*/ -1244 w 141109"/>
                  <a:gd name="connsiteY3" fmla="*/ 24241 h 115925"/>
                  <a:gd name="connsiteX4" fmla="*/ 3226 w 141109"/>
                  <a:gd name="connsiteY4" fmla="*/ 31962 h 115925"/>
                  <a:gd name="connsiteX5" fmla="*/ 41593 w 141109"/>
                  <a:gd name="connsiteY5" fmla="*/ 54098 h 115925"/>
                  <a:gd name="connsiteX6" fmla="*/ 1601 w 141109"/>
                  <a:gd name="connsiteY6" fmla="*/ 77187 h 115925"/>
                  <a:gd name="connsiteX7" fmla="*/ -2870 w 141109"/>
                  <a:gd name="connsiteY7" fmla="*/ 84921 h 115925"/>
                  <a:gd name="connsiteX8" fmla="*/ 1601 w 141109"/>
                  <a:gd name="connsiteY8" fmla="*/ 92656 h 115925"/>
                  <a:gd name="connsiteX9" fmla="*/ 31725 w 141109"/>
                  <a:gd name="connsiteY9" fmla="*/ 110042 h 115925"/>
                  <a:gd name="connsiteX10" fmla="*/ 41008 w 141109"/>
                  <a:gd name="connsiteY10" fmla="*/ 112544 h 115925"/>
                  <a:gd name="connsiteX11" fmla="*/ 50279 w 141109"/>
                  <a:gd name="connsiteY11" fmla="*/ 110042 h 115925"/>
                  <a:gd name="connsiteX12" fmla="*/ 133769 w 141109"/>
                  <a:gd name="connsiteY12" fmla="*/ 61846 h 115925"/>
                  <a:gd name="connsiteX13" fmla="*/ 138240 w 141109"/>
                  <a:gd name="connsiteY13" fmla="*/ 54086 h 115925"/>
                  <a:gd name="connsiteX14" fmla="*/ 133769 w 141109"/>
                  <a:gd name="connsiteY14" fmla="*/ 46339 h 115925"/>
                  <a:gd name="connsiteX15" fmla="*/ 51905 w 141109"/>
                  <a:gd name="connsiteY15" fmla="*/ -892 h 115925"/>
                  <a:gd name="connsiteX16" fmla="*/ 42621 w 141109"/>
                  <a:gd name="connsiteY16" fmla="*/ -3382 h 115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41109" h="115925">
                    <a:moveTo>
                      <a:pt x="42621" y="-3382"/>
                    </a:moveTo>
                    <a:cubicBezTo>
                      <a:pt x="39370" y="-3382"/>
                      <a:pt x="36157" y="-2518"/>
                      <a:pt x="33338" y="-892"/>
                    </a:cubicBezTo>
                    <a:lnTo>
                      <a:pt x="3226" y="16494"/>
                    </a:lnTo>
                    <a:cubicBezTo>
                      <a:pt x="419" y="18107"/>
                      <a:pt x="-1244" y="21002"/>
                      <a:pt x="-1244" y="24241"/>
                    </a:cubicBezTo>
                    <a:cubicBezTo>
                      <a:pt x="-1244" y="27454"/>
                      <a:pt x="419" y="30349"/>
                      <a:pt x="3226" y="31962"/>
                    </a:cubicBezTo>
                    <a:lnTo>
                      <a:pt x="41593" y="54098"/>
                    </a:lnTo>
                    <a:lnTo>
                      <a:pt x="1601" y="77187"/>
                    </a:lnTo>
                    <a:cubicBezTo>
                      <a:pt x="-1194" y="78800"/>
                      <a:pt x="-2870" y="81695"/>
                      <a:pt x="-2870" y="84921"/>
                    </a:cubicBezTo>
                    <a:cubicBezTo>
                      <a:pt x="-2870" y="88160"/>
                      <a:pt x="-1194" y="91043"/>
                      <a:pt x="1601" y="92656"/>
                    </a:cubicBezTo>
                    <a:lnTo>
                      <a:pt x="31725" y="110042"/>
                    </a:lnTo>
                    <a:cubicBezTo>
                      <a:pt x="34532" y="111680"/>
                      <a:pt x="37757" y="112544"/>
                      <a:pt x="41008" y="112544"/>
                    </a:cubicBezTo>
                    <a:cubicBezTo>
                      <a:pt x="44247" y="112544"/>
                      <a:pt x="47460" y="111680"/>
                      <a:pt x="50279" y="110042"/>
                    </a:cubicBezTo>
                    <a:lnTo>
                      <a:pt x="133769" y="61846"/>
                    </a:lnTo>
                    <a:cubicBezTo>
                      <a:pt x="136589" y="60220"/>
                      <a:pt x="138252" y="57324"/>
                      <a:pt x="138240" y="54086"/>
                    </a:cubicBezTo>
                    <a:cubicBezTo>
                      <a:pt x="138252" y="50873"/>
                      <a:pt x="136589" y="47964"/>
                      <a:pt x="133769" y="46339"/>
                    </a:cubicBezTo>
                    <a:lnTo>
                      <a:pt x="51905" y="-892"/>
                    </a:lnTo>
                    <a:cubicBezTo>
                      <a:pt x="49098" y="-2518"/>
                      <a:pt x="45885" y="-3382"/>
                      <a:pt x="42621" y="-3382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17" name="Freeform: Shape 1816">
                <a:extLst>
                  <a:ext uri="{FF2B5EF4-FFF2-40B4-BE49-F238E27FC236}">
                    <a16:creationId xmlns:a16="http://schemas.microsoft.com/office/drawing/2014/main" id="{1E26083E-DD61-29CD-DA9C-9BF823F2AA49}"/>
                  </a:ext>
                </a:extLst>
              </p:cNvPr>
              <p:cNvSpPr/>
              <p:nvPr/>
            </p:nvSpPr>
            <p:spPr>
              <a:xfrm flipV="1">
                <a:off x="9416711" y="1631628"/>
                <a:ext cx="136229" cy="111042"/>
              </a:xfrm>
              <a:custGeom>
                <a:avLst/>
                <a:gdLst>
                  <a:gd name="connsiteX0" fmla="*/ 130121 w 136229"/>
                  <a:gd name="connsiteY0" fmla="*/ 57289 h 111042"/>
                  <a:gd name="connsiteX1" fmla="*/ 99997 w 136229"/>
                  <a:gd name="connsiteY1" fmla="*/ 74688 h 111042"/>
                  <a:gd name="connsiteX2" fmla="*/ 99997 w 136229"/>
                  <a:gd name="connsiteY2" fmla="*/ 74688 h 111042"/>
                  <a:gd name="connsiteX3" fmla="*/ 46619 w 136229"/>
                  <a:gd name="connsiteY3" fmla="*/ 105499 h 111042"/>
                  <a:gd name="connsiteX4" fmla="*/ 30490 w 136229"/>
                  <a:gd name="connsiteY4" fmla="*/ 105499 h 111042"/>
                  <a:gd name="connsiteX5" fmla="*/ 378 w 136229"/>
                  <a:gd name="connsiteY5" fmla="*/ 88112 h 111042"/>
                  <a:gd name="connsiteX6" fmla="*/ 378 w 136229"/>
                  <a:gd name="connsiteY6" fmla="*/ 76873 h 111042"/>
                  <a:gd name="connsiteX7" fmla="*/ 44028 w 136229"/>
                  <a:gd name="connsiteY7" fmla="*/ 51663 h 111042"/>
                  <a:gd name="connsiteX8" fmla="*/ 2004 w 136229"/>
                  <a:gd name="connsiteY8" fmla="*/ 27419 h 111042"/>
                  <a:gd name="connsiteX9" fmla="*/ 2004 w 136229"/>
                  <a:gd name="connsiteY9" fmla="*/ 16167 h 111042"/>
                  <a:gd name="connsiteX10" fmla="*/ 32116 w 136229"/>
                  <a:gd name="connsiteY10" fmla="*/ -1220 h 111042"/>
                  <a:gd name="connsiteX11" fmla="*/ 48245 w 136229"/>
                  <a:gd name="connsiteY11" fmla="*/ -1220 h 111042"/>
                  <a:gd name="connsiteX12" fmla="*/ 130121 w 136229"/>
                  <a:gd name="connsiteY12" fmla="*/ 46024 h 111042"/>
                  <a:gd name="connsiteX13" fmla="*/ 133360 w 136229"/>
                  <a:gd name="connsiteY13" fmla="*/ 51663 h 111042"/>
                  <a:gd name="connsiteX14" fmla="*/ 130121 w 136229"/>
                  <a:gd name="connsiteY14" fmla="*/ 57289 h 111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36229" h="111042">
                    <a:moveTo>
                      <a:pt x="130121" y="57289"/>
                    </a:moveTo>
                    <a:lnTo>
                      <a:pt x="99997" y="74688"/>
                    </a:lnTo>
                    <a:lnTo>
                      <a:pt x="99997" y="74688"/>
                    </a:lnTo>
                    <a:lnTo>
                      <a:pt x="46619" y="105499"/>
                    </a:lnTo>
                    <a:cubicBezTo>
                      <a:pt x="41628" y="108381"/>
                      <a:pt x="35481" y="108381"/>
                      <a:pt x="30490" y="105499"/>
                    </a:cubicBezTo>
                    <a:lnTo>
                      <a:pt x="378" y="88112"/>
                    </a:lnTo>
                    <a:cubicBezTo>
                      <a:pt x="-3953" y="85610"/>
                      <a:pt x="-3953" y="79362"/>
                      <a:pt x="378" y="76873"/>
                    </a:cubicBezTo>
                    <a:lnTo>
                      <a:pt x="44028" y="51663"/>
                    </a:lnTo>
                    <a:lnTo>
                      <a:pt x="2004" y="27419"/>
                    </a:lnTo>
                    <a:cubicBezTo>
                      <a:pt x="-2327" y="24917"/>
                      <a:pt x="-2327" y="18668"/>
                      <a:pt x="2004" y="16167"/>
                    </a:cubicBezTo>
                    <a:lnTo>
                      <a:pt x="32116" y="-1220"/>
                    </a:lnTo>
                    <a:cubicBezTo>
                      <a:pt x="37107" y="-4103"/>
                      <a:pt x="43254" y="-4103"/>
                      <a:pt x="48245" y="-1220"/>
                    </a:cubicBezTo>
                    <a:lnTo>
                      <a:pt x="130121" y="46024"/>
                    </a:lnTo>
                    <a:cubicBezTo>
                      <a:pt x="132293" y="47282"/>
                      <a:pt x="133360" y="49466"/>
                      <a:pt x="133360" y="51663"/>
                    </a:cubicBezTo>
                    <a:cubicBezTo>
                      <a:pt x="133360" y="53847"/>
                      <a:pt x="132293" y="56045"/>
                      <a:pt x="130121" y="57289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18" name="Freeform: Shape 1817">
                <a:extLst>
                  <a:ext uri="{FF2B5EF4-FFF2-40B4-BE49-F238E27FC236}">
                    <a16:creationId xmlns:a16="http://schemas.microsoft.com/office/drawing/2014/main" id="{809D0851-6AA0-98B1-AC23-8CED50D72925}"/>
                  </a:ext>
                </a:extLst>
              </p:cNvPr>
              <p:cNvSpPr/>
              <p:nvPr/>
            </p:nvSpPr>
            <p:spPr>
              <a:xfrm flipV="1">
                <a:off x="9688844" y="1532178"/>
                <a:ext cx="87731" cy="55219"/>
              </a:xfrm>
              <a:custGeom>
                <a:avLst/>
                <a:gdLst>
                  <a:gd name="connsiteX0" fmla="*/ 40827 w 87731"/>
                  <a:gd name="connsiteY0" fmla="*/ -3495 h 55219"/>
                  <a:gd name="connsiteX1" fmla="*/ 31543 w 87731"/>
                  <a:gd name="connsiteY1" fmla="*/ -1006 h 55219"/>
                  <a:gd name="connsiteX2" fmla="*/ 1431 w 87731"/>
                  <a:gd name="connsiteY2" fmla="*/ 16380 h 55219"/>
                  <a:gd name="connsiteX3" fmla="*/ -3039 w 87731"/>
                  <a:gd name="connsiteY3" fmla="*/ 24114 h 55219"/>
                  <a:gd name="connsiteX4" fmla="*/ 1431 w 87731"/>
                  <a:gd name="connsiteY4" fmla="*/ 31848 h 55219"/>
                  <a:gd name="connsiteX5" fmla="*/ 31543 w 87731"/>
                  <a:gd name="connsiteY5" fmla="*/ 49235 h 55219"/>
                  <a:gd name="connsiteX6" fmla="*/ 40827 w 87731"/>
                  <a:gd name="connsiteY6" fmla="*/ 51724 h 55219"/>
                  <a:gd name="connsiteX7" fmla="*/ 50110 w 87731"/>
                  <a:gd name="connsiteY7" fmla="*/ 49235 h 55219"/>
                  <a:gd name="connsiteX8" fmla="*/ 80222 w 87731"/>
                  <a:gd name="connsiteY8" fmla="*/ 31848 h 55219"/>
                  <a:gd name="connsiteX9" fmla="*/ 84693 w 87731"/>
                  <a:gd name="connsiteY9" fmla="*/ 24114 h 55219"/>
                  <a:gd name="connsiteX10" fmla="*/ 80222 w 87731"/>
                  <a:gd name="connsiteY10" fmla="*/ 16380 h 55219"/>
                  <a:gd name="connsiteX11" fmla="*/ 50098 w 87731"/>
                  <a:gd name="connsiteY11" fmla="*/ -1006 h 55219"/>
                  <a:gd name="connsiteX12" fmla="*/ 40827 w 87731"/>
                  <a:gd name="connsiteY12" fmla="*/ -3495 h 55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31" h="55219">
                    <a:moveTo>
                      <a:pt x="40827" y="-3495"/>
                    </a:moveTo>
                    <a:cubicBezTo>
                      <a:pt x="37576" y="-3495"/>
                      <a:pt x="34362" y="-2632"/>
                      <a:pt x="31543" y="-1006"/>
                    </a:cubicBezTo>
                    <a:lnTo>
                      <a:pt x="1431" y="16380"/>
                    </a:lnTo>
                    <a:cubicBezTo>
                      <a:pt x="-1375" y="17993"/>
                      <a:pt x="-3039" y="20888"/>
                      <a:pt x="-3039" y="24114"/>
                    </a:cubicBezTo>
                    <a:cubicBezTo>
                      <a:pt x="-3039" y="27340"/>
                      <a:pt x="-1375" y="30235"/>
                      <a:pt x="1431" y="31848"/>
                    </a:cubicBezTo>
                    <a:lnTo>
                      <a:pt x="31543" y="49235"/>
                    </a:lnTo>
                    <a:cubicBezTo>
                      <a:pt x="34362" y="50860"/>
                      <a:pt x="37576" y="51724"/>
                      <a:pt x="40827" y="51724"/>
                    </a:cubicBezTo>
                    <a:cubicBezTo>
                      <a:pt x="44078" y="51724"/>
                      <a:pt x="47291" y="50860"/>
                      <a:pt x="50110" y="49235"/>
                    </a:cubicBezTo>
                    <a:lnTo>
                      <a:pt x="80222" y="31848"/>
                    </a:lnTo>
                    <a:cubicBezTo>
                      <a:pt x="83016" y="30235"/>
                      <a:pt x="84693" y="27340"/>
                      <a:pt x="84693" y="24114"/>
                    </a:cubicBezTo>
                    <a:cubicBezTo>
                      <a:pt x="84693" y="20888"/>
                      <a:pt x="83016" y="17993"/>
                      <a:pt x="80222" y="16380"/>
                    </a:cubicBezTo>
                    <a:lnTo>
                      <a:pt x="50098" y="-1006"/>
                    </a:lnTo>
                    <a:cubicBezTo>
                      <a:pt x="47291" y="-2632"/>
                      <a:pt x="44078" y="-3495"/>
                      <a:pt x="40827" y="-3495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19" name="Freeform: Shape 1818">
                <a:extLst>
                  <a:ext uri="{FF2B5EF4-FFF2-40B4-BE49-F238E27FC236}">
                    <a16:creationId xmlns:a16="http://schemas.microsoft.com/office/drawing/2014/main" id="{FC0BCCAF-CDF1-EE75-65E3-28FAD8DA5774}"/>
                  </a:ext>
                </a:extLst>
              </p:cNvPr>
              <p:cNvSpPr/>
              <p:nvPr/>
            </p:nvSpPr>
            <p:spPr>
              <a:xfrm flipV="1">
                <a:off x="9691285" y="1534623"/>
                <a:ext cx="82851" cy="50339"/>
              </a:xfrm>
              <a:custGeom>
                <a:avLst/>
                <a:gdLst>
                  <a:gd name="connsiteX0" fmla="*/ 76574 w 82851"/>
                  <a:gd name="connsiteY0" fmla="*/ 16053 h 50339"/>
                  <a:gd name="connsiteX1" fmla="*/ 46450 w 82851"/>
                  <a:gd name="connsiteY1" fmla="*/ -1333 h 50339"/>
                  <a:gd name="connsiteX2" fmla="*/ 30321 w 82851"/>
                  <a:gd name="connsiteY2" fmla="*/ -1333 h 50339"/>
                  <a:gd name="connsiteX3" fmla="*/ 209 w 82851"/>
                  <a:gd name="connsiteY3" fmla="*/ 16053 h 50339"/>
                  <a:gd name="connsiteX4" fmla="*/ 209 w 82851"/>
                  <a:gd name="connsiteY4" fmla="*/ 27305 h 50339"/>
                  <a:gd name="connsiteX5" fmla="*/ 30321 w 82851"/>
                  <a:gd name="connsiteY5" fmla="*/ 44692 h 50339"/>
                  <a:gd name="connsiteX6" fmla="*/ 46450 w 82851"/>
                  <a:gd name="connsiteY6" fmla="*/ 44692 h 50339"/>
                  <a:gd name="connsiteX7" fmla="*/ 76574 w 82851"/>
                  <a:gd name="connsiteY7" fmla="*/ 27305 h 50339"/>
                  <a:gd name="connsiteX8" fmla="*/ 76574 w 82851"/>
                  <a:gd name="connsiteY8" fmla="*/ 16053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76574" y="16053"/>
                    </a:moveTo>
                    <a:lnTo>
                      <a:pt x="46450" y="-1333"/>
                    </a:lnTo>
                    <a:cubicBezTo>
                      <a:pt x="41458" y="-4216"/>
                      <a:pt x="35312" y="-4216"/>
                      <a:pt x="30321" y="-1333"/>
                    </a:cubicBezTo>
                    <a:lnTo>
                      <a:pt x="209" y="16053"/>
                    </a:lnTo>
                    <a:cubicBezTo>
                      <a:pt x="-4122" y="18555"/>
                      <a:pt x="-4122" y="24803"/>
                      <a:pt x="209" y="27305"/>
                    </a:cubicBezTo>
                    <a:lnTo>
                      <a:pt x="30321" y="44692"/>
                    </a:lnTo>
                    <a:cubicBezTo>
                      <a:pt x="35312" y="47562"/>
                      <a:pt x="41458" y="47562"/>
                      <a:pt x="46450" y="44692"/>
                    </a:cubicBezTo>
                    <a:lnTo>
                      <a:pt x="76574" y="27305"/>
                    </a:lnTo>
                    <a:cubicBezTo>
                      <a:pt x="80892" y="24803"/>
                      <a:pt x="80892" y="18555"/>
                      <a:pt x="76574" y="16053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20" name="Freeform: Shape 1819">
                <a:extLst>
                  <a:ext uri="{FF2B5EF4-FFF2-40B4-BE49-F238E27FC236}">
                    <a16:creationId xmlns:a16="http://schemas.microsoft.com/office/drawing/2014/main" id="{F93FDFFA-D46F-1712-23E5-5859DF47EBDF}"/>
                  </a:ext>
                </a:extLst>
              </p:cNvPr>
              <p:cNvSpPr/>
              <p:nvPr/>
            </p:nvSpPr>
            <p:spPr>
              <a:xfrm flipV="1">
                <a:off x="9740609" y="1502295"/>
                <a:ext cx="87718" cy="55219"/>
              </a:xfrm>
              <a:custGeom>
                <a:avLst/>
                <a:gdLst>
                  <a:gd name="connsiteX0" fmla="*/ 40779 w 87718"/>
                  <a:gd name="connsiteY0" fmla="*/ -3522 h 55219"/>
                  <a:gd name="connsiteX1" fmla="*/ 31508 w 87718"/>
                  <a:gd name="connsiteY1" fmla="*/ -1046 h 55219"/>
                  <a:gd name="connsiteX2" fmla="*/ 1383 w 87718"/>
                  <a:gd name="connsiteY2" fmla="*/ 16341 h 55219"/>
                  <a:gd name="connsiteX3" fmla="*/ -3074 w 87718"/>
                  <a:gd name="connsiteY3" fmla="*/ 24088 h 55219"/>
                  <a:gd name="connsiteX4" fmla="*/ 1383 w 87718"/>
                  <a:gd name="connsiteY4" fmla="*/ 31822 h 55219"/>
                  <a:gd name="connsiteX5" fmla="*/ 31508 w 87718"/>
                  <a:gd name="connsiteY5" fmla="*/ 49208 h 55219"/>
                  <a:gd name="connsiteX6" fmla="*/ 40779 w 87718"/>
                  <a:gd name="connsiteY6" fmla="*/ 51697 h 55219"/>
                  <a:gd name="connsiteX7" fmla="*/ 50062 w 87718"/>
                  <a:gd name="connsiteY7" fmla="*/ 49208 h 55219"/>
                  <a:gd name="connsiteX8" fmla="*/ 80174 w 87718"/>
                  <a:gd name="connsiteY8" fmla="*/ 31822 h 55219"/>
                  <a:gd name="connsiteX9" fmla="*/ 84645 w 87718"/>
                  <a:gd name="connsiteY9" fmla="*/ 24088 h 55219"/>
                  <a:gd name="connsiteX10" fmla="*/ 80174 w 87718"/>
                  <a:gd name="connsiteY10" fmla="*/ 16341 h 55219"/>
                  <a:gd name="connsiteX11" fmla="*/ 50062 w 87718"/>
                  <a:gd name="connsiteY11" fmla="*/ -1046 h 55219"/>
                  <a:gd name="connsiteX12" fmla="*/ 40779 w 87718"/>
                  <a:gd name="connsiteY12" fmla="*/ -3522 h 55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18" h="55219">
                    <a:moveTo>
                      <a:pt x="40779" y="-3522"/>
                    </a:moveTo>
                    <a:cubicBezTo>
                      <a:pt x="37528" y="-3522"/>
                      <a:pt x="34314" y="-2671"/>
                      <a:pt x="31508" y="-1046"/>
                    </a:cubicBezTo>
                    <a:lnTo>
                      <a:pt x="1383" y="16341"/>
                    </a:lnTo>
                    <a:cubicBezTo>
                      <a:pt x="-1411" y="17966"/>
                      <a:pt x="-3074" y="20849"/>
                      <a:pt x="-3074" y="24088"/>
                    </a:cubicBezTo>
                    <a:cubicBezTo>
                      <a:pt x="-3074" y="27313"/>
                      <a:pt x="-1411" y="30196"/>
                      <a:pt x="1383" y="31822"/>
                    </a:cubicBezTo>
                    <a:lnTo>
                      <a:pt x="31508" y="49208"/>
                    </a:lnTo>
                    <a:cubicBezTo>
                      <a:pt x="34314" y="50834"/>
                      <a:pt x="37528" y="51697"/>
                      <a:pt x="40779" y="51697"/>
                    </a:cubicBezTo>
                    <a:cubicBezTo>
                      <a:pt x="44030" y="51697"/>
                      <a:pt x="47256" y="50834"/>
                      <a:pt x="50062" y="49208"/>
                    </a:cubicBezTo>
                    <a:lnTo>
                      <a:pt x="80174" y="31822"/>
                    </a:lnTo>
                    <a:cubicBezTo>
                      <a:pt x="82981" y="30196"/>
                      <a:pt x="84645" y="27313"/>
                      <a:pt x="84645" y="24088"/>
                    </a:cubicBezTo>
                    <a:cubicBezTo>
                      <a:pt x="84645" y="20849"/>
                      <a:pt x="82981" y="17966"/>
                      <a:pt x="80174" y="16341"/>
                    </a:cubicBezTo>
                    <a:lnTo>
                      <a:pt x="50062" y="-1046"/>
                    </a:lnTo>
                    <a:cubicBezTo>
                      <a:pt x="47256" y="-2671"/>
                      <a:pt x="44030" y="-3522"/>
                      <a:pt x="40779" y="-3522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21" name="Freeform: Shape 1820">
                <a:extLst>
                  <a:ext uri="{FF2B5EF4-FFF2-40B4-BE49-F238E27FC236}">
                    <a16:creationId xmlns:a16="http://schemas.microsoft.com/office/drawing/2014/main" id="{AA2B127D-6C21-FD13-BFFE-CF296D461033}"/>
                  </a:ext>
                </a:extLst>
              </p:cNvPr>
              <p:cNvSpPr/>
              <p:nvPr/>
            </p:nvSpPr>
            <p:spPr>
              <a:xfrm flipV="1">
                <a:off x="9743038" y="1504743"/>
                <a:ext cx="82851" cy="50336"/>
              </a:xfrm>
              <a:custGeom>
                <a:avLst/>
                <a:gdLst>
                  <a:gd name="connsiteX0" fmla="*/ 76539 w 82851"/>
                  <a:gd name="connsiteY0" fmla="*/ 16026 h 50336"/>
                  <a:gd name="connsiteX1" fmla="*/ 46414 w 82851"/>
                  <a:gd name="connsiteY1" fmla="*/ -1360 h 50336"/>
                  <a:gd name="connsiteX2" fmla="*/ 30285 w 82851"/>
                  <a:gd name="connsiteY2" fmla="*/ -1360 h 50336"/>
                  <a:gd name="connsiteX3" fmla="*/ 174 w 82851"/>
                  <a:gd name="connsiteY3" fmla="*/ 16026 h 50336"/>
                  <a:gd name="connsiteX4" fmla="*/ 174 w 82851"/>
                  <a:gd name="connsiteY4" fmla="*/ 27266 h 50336"/>
                  <a:gd name="connsiteX5" fmla="*/ 30285 w 82851"/>
                  <a:gd name="connsiteY5" fmla="*/ 44652 h 50336"/>
                  <a:gd name="connsiteX6" fmla="*/ 46414 w 82851"/>
                  <a:gd name="connsiteY6" fmla="*/ 44652 h 50336"/>
                  <a:gd name="connsiteX7" fmla="*/ 76539 w 82851"/>
                  <a:gd name="connsiteY7" fmla="*/ 27266 h 50336"/>
                  <a:gd name="connsiteX8" fmla="*/ 76539 w 82851"/>
                  <a:gd name="connsiteY8" fmla="*/ 16026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539" y="16026"/>
                    </a:moveTo>
                    <a:lnTo>
                      <a:pt x="46414" y="-1360"/>
                    </a:lnTo>
                    <a:cubicBezTo>
                      <a:pt x="41423" y="-4243"/>
                      <a:pt x="35276" y="-4243"/>
                      <a:pt x="30285" y="-1360"/>
                    </a:cubicBezTo>
                    <a:lnTo>
                      <a:pt x="174" y="16026"/>
                    </a:lnTo>
                    <a:cubicBezTo>
                      <a:pt x="-4157" y="18528"/>
                      <a:pt x="-4157" y="24764"/>
                      <a:pt x="174" y="27266"/>
                    </a:cubicBezTo>
                    <a:lnTo>
                      <a:pt x="30285" y="44652"/>
                    </a:lnTo>
                    <a:cubicBezTo>
                      <a:pt x="35276" y="47535"/>
                      <a:pt x="41423" y="47535"/>
                      <a:pt x="46414" y="44652"/>
                    </a:cubicBezTo>
                    <a:lnTo>
                      <a:pt x="76539" y="27266"/>
                    </a:lnTo>
                    <a:cubicBezTo>
                      <a:pt x="80857" y="24764"/>
                      <a:pt x="80857" y="18528"/>
                      <a:pt x="76539" y="16026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22" name="Freeform: Shape 1821">
                <a:extLst>
                  <a:ext uri="{FF2B5EF4-FFF2-40B4-BE49-F238E27FC236}">
                    <a16:creationId xmlns:a16="http://schemas.microsoft.com/office/drawing/2014/main" id="{7DDA7A0F-50AD-F664-A003-F795BA976F64}"/>
                  </a:ext>
                </a:extLst>
              </p:cNvPr>
              <p:cNvSpPr/>
              <p:nvPr/>
            </p:nvSpPr>
            <p:spPr>
              <a:xfrm flipV="1">
                <a:off x="9792349" y="1472412"/>
                <a:ext cx="87744" cy="55232"/>
              </a:xfrm>
              <a:custGeom>
                <a:avLst/>
                <a:gdLst>
                  <a:gd name="connsiteX0" fmla="*/ 40769 w 87744"/>
                  <a:gd name="connsiteY0" fmla="*/ -3549 h 55232"/>
                  <a:gd name="connsiteX1" fmla="*/ 31485 w 87744"/>
                  <a:gd name="connsiteY1" fmla="*/ -1047 h 55232"/>
                  <a:gd name="connsiteX2" fmla="*/ 1361 w 87744"/>
                  <a:gd name="connsiteY2" fmla="*/ 16340 h 55232"/>
                  <a:gd name="connsiteX3" fmla="*/ -3110 w 87744"/>
                  <a:gd name="connsiteY3" fmla="*/ 24074 h 55232"/>
                  <a:gd name="connsiteX4" fmla="*/ 1361 w 87744"/>
                  <a:gd name="connsiteY4" fmla="*/ 31808 h 55232"/>
                  <a:gd name="connsiteX5" fmla="*/ 31485 w 87744"/>
                  <a:gd name="connsiteY5" fmla="*/ 49194 h 55232"/>
                  <a:gd name="connsiteX6" fmla="*/ 40769 w 87744"/>
                  <a:gd name="connsiteY6" fmla="*/ 51684 h 55232"/>
                  <a:gd name="connsiteX7" fmla="*/ 50040 w 87744"/>
                  <a:gd name="connsiteY7" fmla="*/ 49194 h 55232"/>
                  <a:gd name="connsiteX8" fmla="*/ 80164 w 87744"/>
                  <a:gd name="connsiteY8" fmla="*/ 31808 h 55232"/>
                  <a:gd name="connsiteX9" fmla="*/ 84635 w 87744"/>
                  <a:gd name="connsiteY9" fmla="*/ 24074 h 55232"/>
                  <a:gd name="connsiteX10" fmla="*/ 80164 w 87744"/>
                  <a:gd name="connsiteY10" fmla="*/ 16340 h 55232"/>
                  <a:gd name="connsiteX11" fmla="*/ 50040 w 87744"/>
                  <a:gd name="connsiteY11" fmla="*/ -1047 h 55232"/>
                  <a:gd name="connsiteX12" fmla="*/ 40769 w 87744"/>
                  <a:gd name="connsiteY12" fmla="*/ -3549 h 55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44" h="55232">
                    <a:moveTo>
                      <a:pt x="40769" y="-3549"/>
                    </a:moveTo>
                    <a:cubicBezTo>
                      <a:pt x="37505" y="-3549"/>
                      <a:pt x="34292" y="-2672"/>
                      <a:pt x="31485" y="-1047"/>
                    </a:cubicBezTo>
                    <a:lnTo>
                      <a:pt x="1361" y="16340"/>
                    </a:lnTo>
                    <a:cubicBezTo>
                      <a:pt x="-1433" y="17953"/>
                      <a:pt x="-3110" y="20848"/>
                      <a:pt x="-3110" y="24074"/>
                    </a:cubicBezTo>
                    <a:cubicBezTo>
                      <a:pt x="-3110" y="27300"/>
                      <a:pt x="-1433" y="30195"/>
                      <a:pt x="1361" y="31808"/>
                    </a:cubicBezTo>
                    <a:lnTo>
                      <a:pt x="31485" y="49194"/>
                    </a:lnTo>
                    <a:cubicBezTo>
                      <a:pt x="34292" y="50820"/>
                      <a:pt x="37505" y="51684"/>
                      <a:pt x="40769" y="51684"/>
                    </a:cubicBezTo>
                    <a:cubicBezTo>
                      <a:pt x="44020" y="51684"/>
                      <a:pt x="47220" y="50820"/>
                      <a:pt x="50040" y="49194"/>
                    </a:cubicBezTo>
                    <a:lnTo>
                      <a:pt x="80164" y="31808"/>
                    </a:lnTo>
                    <a:cubicBezTo>
                      <a:pt x="82971" y="30195"/>
                      <a:pt x="84635" y="27300"/>
                      <a:pt x="84635" y="24074"/>
                    </a:cubicBezTo>
                    <a:cubicBezTo>
                      <a:pt x="84635" y="20848"/>
                      <a:pt x="82971" y="17953"/>
                      <a:pt x="80164" y="16340"/>
                    </a:cubicBezTo>
                    <a:lnTo>
                      <a:pt x="50040" y="-1047"/>
                    </a:lnTo>
                    <a:cubicBezTo>
                      <a:pt x="47220" y="-2672"/>
                      <a:pt x="44020" y="-3549"/>
                      <a:pt x="40769" y="-3549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23" name="Freeform: Shape 1822">
                <a:extLst>
                  <a:ext uri="{FF2B5EF4-FFF2-40B4-BE49-F238E27FC236}">
                    <a16:creationId xmlns:a16="http://schemas.microsoft.com/office/drawing/2014/main" id="{28DA31BA-1599-9DDB-7336-64324D50B64A}"/>
                  </a:ext>
                </a:extLst>
              </p:cNvPr>
              <p:cNvSpPr/>
              <p:nvPr/>
            </p:nvSpPr>
            <p:spPr>
              <a:xfrm flipV="1">
                <a:off x="9794790" y="1474860"/>
                <a:ext cx="82861" cy="50336"/>
              </a:xfrm>
              <a:custGeom>
                <a:avLst/>
                <a:gdLst>
                  <a:gd name="connsiteX0" fmla="*/ 76503 w 82861"/>
                  <a:gd name="connsiteY0" fmla="*/ 16000 h 50336"/>
                  <a:gd name="connsiteX1" fmla="*/ 46379 w 82861"/>
                  <a:gd name="connsiteY1" fmla="*/ -1387 h 50336"/>
                  <a:gd name="connsiteX2" fmla="*/ 30250 w 82861"/>
                  <a:gd name="connsiteY2" fmla="*/ -1387 h 50336"/>
                  <a:gd name="connsiteX3" fmla="*/ 138 w 82861"/>
                  <a:gd name="connsiteY3" fmla="*/ 16000 h 50336"/>
                  <a:gd name="connsiteX4" fmla="*/ 138 w 82861"/>
                  <a:gd name="connsiteY4" fmla="*/ 27239 h 50336"/>
                  <a:gd name="connsiteX5" fmla="*/ 30250 w 82861"/>
                  <a:gd name="connsiteY5" fmla="*/ 44625 h 50336"/>
                  <a:gd name="connsiteX6" fmla="*/ 46379 w 82861"/>
                  <a:gd name="connsiteY6" fmla="*/ 44625 h 50336"/>
                  <a:gd name="connsiteX7" fmla="*/ 76503 w 82861"/>
                  <a:gd name="connsiteY7" fmla="*/ 27239 h 50336"/>
                  <a:gd name="connsiteX8" fmla="*/ 76503 w 82861"/>
                  <a:gd name="connsiteY8" fmla="*/ 16000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76503" y="16000"/>
                    </a:moveTo>
                    <a:lnTo>
                      <a:pt x="46379" y="-1387"/>
                    </a:lnTo>
                    <a:cubicBezTo>
                      <a:pt x="41388" y="-4270"/>
                      <a:pt x="35241" y="-4270"/>
                      <a:pt x="30250" y="-1387"/>
                    </a:cubicBezTo>
                    <a:lnTo>
                      <a:pt x="138" y="16000"/>
                    </a:lnTo>
                    <a:cubicBezTo>
                      <a:pt x="-4192" y="18501"/>
                      <a:pt x="-4192" y="24737"/>
                      <a:pt x="138" y="27239"/>
                    </a:cubicBezTo>
                    <a:lnTo>
                      <a:pt x="30250" y="44625"/>
                    </a:lnTo>
                    <a:cubicBezTo>
                      <a:pt x="35241" y="47508"/>
                      <a:pt x="41388" y="47508"/>
                      <a:pt x="46379" y="44625"/>
                    </a:cubicBezTo>
                    <a:lnTo>
                      <a:pt x="76503" y="27239"/>
                    </a:lnTo>
                    <a:cubicBezTo>
                      <a:pt x="80834" y="24737"/>
                      <a:pt x="80834" y="18501"/>
                      <a:pt x="76503" y="16000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24" name="Freeform: Shape 1823">
                <a:extLst>
                  <a:ext uri="{FF2B5EF4-FFF2-40B4-BE49-F238E27FC236}">
                    <a16:creationId xmlns:a16="http://schemas.microsoft.com/office/drawing/2014/main" id="{1D267140-7CBC-0EE9-9A06-AFEA245EB096}"/>
                  </a:ext>
                </a:extLst>
              </p:cNvPr>
              <p:cNvSpPr/>
              <p:nvPr/>
            </p:nvSpPr>
            <p:spPr>
              <a:xfrm flipV="1">
                <a:off x="9790736" y="1411719"/>
                <a:ext cx="141109" cy="86042"/>
              </a:xfrm>
              <a:custGeom>
                <a:avLst/>
                <a:gdLst>
                  <a:gd name="connsiteX0" fmla="*/ 94105 w 141109"/>
                  <a:gd name="connsiteY0" fmla="*/ -3589 h 86042"/>
                  <a:gd name="connsiteX1" fmla="*/ 84821 w 141109"/>
                  <a:gd name="connsiteY1" fmla="*/ -1087 h 86042"/>
                  <a:gd name="connsiteX2" fmla="*/ 1344 w 141109"/>
                  <a:gd name="connsiteY2" fmla="*/ 47109 h 86042"/>
                  <a:gd name="connsiteX3" fmla="*/ -3127 w 141109"/>
                  <a:gd name="connsiteY3" fmla="*/ 54843 h 86042"/>
                  <a:gd name="connsiteX4" fmla="*/ 1344 w 141109"/>
                  <a:gd name="connsiteY4" fmla="*/ 62578 h 86042"/>
                  <a:gd name="connsiteX5" fmla="*/ 31455 w 141109"/>
                  <a:gd name="connsiteY5" fmla="*/ 79964 h 86042"/>
                  <a:gd name="connsiteX6" fmla="*/ 40726 w 141109"/>
                  <a:gd name="connsiteY6" fmla="*/ 82453 h 86042"/>
                  <a:gd name="connsiteX7" fmla="*/ 50010 w 141109"/>
                  <a:gd name="connsiteY7" fmla="*/ 79964 h 86042"/>
                  <a:gd name="connsiteX8" fmla="*/ 133513 w 141109"/>
                  <a:gd name="connsiteY8" fmla="*/ 31768 h 86042"/>
                  <a:gd name="connsiteX9" fmla="*/ 137983 w 141109"/>
                  <a:gd name="connsiteY9" fmla="*/ 24021 h 86042"/>
                  <a:gd name="connsiteX10" fmla="*/ 133513 w 141109"/>
                  <a:gd name="connsiteY10" fmla="*/ 16286 h 86042"/>
                  <a:gd name="connsiteX11" fmla="*/ 103388 w 141109"/>
                  <a:gd name="connsiteY11" fmla="*/ -1100 h 86042"/>
                  <a:gd name="connsiteX12" fmla="*/ 94105 w 141109"/>
                  <a:gd name="connsiteY12" fmla="*/ -3589 h 86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41109" h="86042">
                    <a:moveTo>
                      <a:pt x="94105" y="-3589"/>
                    </a:moveTo>
                    <a:cubicBezTo>
                      <a:pt x="90853" y="-3589"/>
                      <a:pt x="87653" y="-2725"/>
                      <a:pt x="84821" y="-1087"/>
                    </a:cubicBezTo>
                    <a:lnTo>
                      <a:pt x="1344" y="47109"/>
                    </a:lnTo>
                    <a:cubicBezTo>
                      <a:pt x="-1463" y="48722"/>
                      <a:pt x="-3127" y="51618"/>
                      <a:pt x="-3127" y="54843"/>
                    </a:cubicBezTo>
                    <a:cubicBezTo>
                      <a:pt x="-3127" y="58069"/>
                      <a:pt x="-1463" y="60952"/>
                      <a:pt x="1344" y="62578"/>
                    </a:cubicBezTo>
                    <a:lnTo>
                      <a:pt x="31455" y="79964"/>
                    </a:lnTo>
                    <a:cubicBezTo>
                      <a:pt x="34262" y="81590"/>
                      <a:pt x="37475" y="82453"/>
                      <a:pt x="40726" y="82453"/>
                    </a:cubicBezTo>
                    <a:cubicBezTo>
                      <a:pt x="43978" y="82453"/>
                      <a:pt x="47203" y="81590"/>
                      <a:pt x="50010" y="79964"/>
                    </a:cubicBezTo>
                    <a:lnTo>
                      <a:pt x="133513" y="31768"/>
                    </a:lnTo>
                    <a:cubicBezTo>
                      <a:pt x="136307" y="30142"/>
                      <a:pt x="137983" y="27259"/>
                      <a:pt x="137983" y="24021"/>
                    </a:cubicBezTo>
                    <a:cubicBezTo>
                      <a:pt x="137983" y="20795"/>
                      <a:pt x="136307" y="17912"/>
                      <a:pt x="133513" y="16286"/>
                    </a:cubicBezTo>
                    <a:lnTo>
                      <a:pt x="103388" y="-1100"/>
                    </a:lnTo>
                    <a:cubicBezTo>
                      <a:pt x="100581" y="-2725"/>
                      <a:pt x="97355" y="-3589"/>
                      <a:pt x="94105" y="-3589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25" name="Freeform: Shape 1824">
                <a:extLst>
                  <a:ext uri="{FF2B5EF4-FFF2-40B4-BE49-F238E27FC236}">
                    <a16:creationId xmlns:a16="http://schemas.microsoft.com/office/drawing/2014/main" id="{5DD8C5D4-8F6A-9EDF-FA93-48355BB98A6D}"/>
                  </a:ext>
                </a:extLst>
              </p:cNvPr>
              <p:cNvSpPr/>
              <p:nvPr/>
            </p:nvSpPr>
            <p:spPr>
              <a:xfrm flipV="1">
                <a:off x="9793165" y="1414163"/>
                <a:ext cx="136239" cy="81149"/>
              </a:xfrm>
              <a:custGeom>
                <a:avLst/>
                <a:gdLst>
                  <a:gd name="connsiteX0" fmla="*/ 129864 w 136239"/>
                  <a:gd name="connsiteY0" fmla="*/ 27199 h 81149"/>
                  <a:gd name="connsiteX1" fmla="*/ 99753 w 136239"/>
                  <a:gd name="connsiteY1" fmla="*/ 44585 h 81149"/>
                  <a:gd name="connsiteX2" fmla="*/ 99740 w 136239"/>
                  <a:gd name="connsiteY2" fmla="*/ 44585 h 81149"/>
                  <a:gd name="connsiteX3" fmla="*/ 46362 w 136239"/>
                  <a:gd name="connsiteY3" fmla="*/ 75408 h 81149"/>
                  <a:gd name="connsiteX4" fmla="*/ 30233 w 136239"/>
                  <a:gd name="connsiteY4" fmla="*/ 75408 h 81149"/>
                  <a:gd name="connsiteX5" fmla="*/ 121 w 136239"/>
                  <a:gd name="connsiteY5" fmla="*/ 58009 h 81149"/>
                  <a:gd name="connsiteX6" fmla="*/ 121 w 136239"/>
                  <a:gd name="connsiteY6" fmla="*/ 46769 h 81149"/>
                  <a:gd name="connsiteX7" fmla="*/ 83624 w 136239"/>
                  <a:gd name="connsiteY7" fmla="*/ -1427 h 81149"/>
                  <a:gd name="connsiteX8" fmla="*/ 99753 w 136239"/>
                  <a:gd name="connsiteY8" fmla="*/ -1427 h 81149"/>
                  <a:gd name="connsiteX9" fmla="*/ 129864 w 136239"/>
                  <a:gd name="connsiteY9" fmla="*/ 15959 h 81149"/>
                  <a:gd name="connsiteX10" fmla="*/ 129864 w 136239"/>
                  <a:gd name="connsiteY10" fmla="*/ 27199 h 811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36239" h="81149">
                    <a:moveTo>
                      <a:pt x="129864" y="27199"/>
                    </a:moveTo>
                    <a:lnTo>
                      <a:pt x="99753" y="44585"/>
                    </a:lnTo>
                    <a:lnTo>
                      <a:pt x="99740" y="44585"/>
                    </a:lnTo>
                    <a:lnTo>
                      <a:pt x="46362" y="75408"/>
                    </a:lnTo>
                    <a:cubicBezTo>
                      <a:pt x="41371" y="78278"/>
                      <a:pt x="35224" y="78278"/>
                      <a:pt x="30233" y="75408"/>
                    </a:cubicBezTo>
                    <a:lnTo>
                      <a:pt x="121" y="58009"/>
                    </a:lnTo>
                    <a:cubicBezTo>
                      <a:pt x="-4209" y="55520"/>
                      <a:pt x="-4209" y="49271"/>
                      <a:pt x="121" y="46769"/>
                    </a:cubicBezTo>
                    <a:lnTo>
                      <a:pt x="83624" y="-1427"/>
                    </a:lnTo>
                    <a:cubicBezTo>
                      <a:pt x="88615" y="-4310"/>
                      <a:pt x="94762" y="-4310"/>
                      <a:pt x="99753" y="-1427"/>
                    </a:cubicBezTo>
                    <a:lnTo>
                      <a:pt x="129864" y="15959"/>
                    </a:lnTo>
                    <a:cubicBezTo>
                      <a:pt x="134195" y="18461"/>
                      <a:pt x="134195" y="24697"/>
                      <a:pt x="129864" y="27199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26" name="Freeform: Shape 1825">
                <a:extLst>
                  <a:ext uri="{FF2B5EF4-FFF2-40B4-BE49-F238E27FC236}">
                    <a16:creationId xmlns:a16="http://schemas.microsoft.com/office/drawing/2014/main" id="{655A358D-CDD6-06BF-F0E9-8A4D02405B47}"/>
                  </a:ext>
                </a:extLst>
              </p:cNvPr>
              <p:cNvSpPr/>
              <p:nvPr/>
            </p:nvSpPr>
            <p:spPr>
              <a:xfrm flipV="1">
                <a:off x="8848218" y="2019502"/>
                <a:ext cx="191249" cy="114985"/>
              </a:xfrm>
              <a:custGeom>
                <a:avLst/>
                <a:gdLst>
                  <a:gd name="connsiteX0" fmla="*/ 41378 w 191249"/>
                  <a:gd name="connsiteY0" fmla="*/ -3034 h 114985"/>
                  <a:gd name="connsiteX1" fmla="*/ 32094 w 191249"/>
                  <a:gd name="connsiteY1" fmla="*/ -545 h 114985"/>
                  <a:gd name="connsiteX2" fmla="*/ 1969 w 191249"/>
                  <a:gd name="connsiteY2" fmla="*/ 16854 h 114985"/>
                  <a:gd name="connsiteX3" fmla="*/ -2501 w 191249"/>
                  <a:gd name="connsiteY3" fmla="*/ 24563 h 114985"/>
                  <a:gd name="connsiteX4" fmla="*/ 1957 w 191249"/>
                  <a:gd name="connsiteY4" fmla="*/ 32310 h 114985"/>
                  <a:gd name="connsiteX5" fmla="*/ 135599 w 191249"/>
                  <a:gd name="connsiteY5" fmla="*/ 109450 h 114985"/>
                  <a:gd name="connsiteX6" fmla="*/ 144883 w 191249"/>
                  <a:gd name="connsiteY6" fmla="*/ 111952 h 114985"/>
                  <a:gd name="connsiteX7" fmla="*/ 154166 w 191249"/>
                  <a:gd name="connsiteY7" fmla="*/ 109450 h 114985"/>
                  <a:gd name="connsiteX8" fmla="*/ 184291 w 191249"/>
                  <a:gd name="connsiteY8" fmla="*/ 92064 h 114985"/>
                  <a:gd name="connsiteX9" fmla="*/ 187047 w 191249"/>
                  <a:gd name="connsiteY9" fmla="*/ 89346 h 114985"/>
                  <a:gd name="connsiteX10" fmla="*/ 188202 w 191249"/>
                  <a:gd name="connsiteY10" fmla="*/ 86831 h 114985"/>
                  <a:gd name="connsiteX11" fmla="*/ 188748 w 191249"/>
                  <a:gd name="connsiteY11" fmla="*/ 84279 h 114985"/>
                  <a:gd name="connsiteX12" fmla="*/ 184303 w 191249"/>
                  <a:gd name="connsiteY12" fmla="*/ 76582 h 114985"/>
                  <a:gd name="connsiteX13" fmla="*/ 50649 w 191249"/>
                  <a:gd name="connsiteY13" fmla="*/ -545 h 114985"/>
                  <a:gd name="connsiteX14" fmla="*/ 41378 w 191249"/>
                  <a:gd name="connsiteY14" fmla="*/ -3034 h 114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91249" h="114985">
                    <a:moveTo>
                      <a:pt x="41378" y="-3034"/>
                    </a:moveTo>
                    <a:cubicBezTo>
                      <a:pt x="38127" y="-3034"/>
                      <a:pt x="34901" y="-2170"/>
                      <a:pt x="32094" y="-545"/>
                    </a:cubicBezTo>
                    <a:lnTo>
                      <a:pt x="1969" y="16854"/>
                    </a:lnTo>
                    <a:cubicBezTo>
                      <a:pt x="-825" y="18442"/>
                      <a:pt x="-2501" y="21337"/>
                      <a:pt x="-2501" y="24563"/>
                    </a:cubicBezTo>
                    <a:cubicBezTo>
                      <a:pt x="-2501" y="27789"/>
                      <a:pt x="-825" y="30685"/>
                      <a:pt x="1957" y="32310"/>
                    </a:cubicBezTo>
                    <a:lnTo>
                      <a:pt x="135599" y="109450"/>
                    </a:lnTo>
                    <a:cubicBezTo>
                      <a:pt x="138418" y="111088"/>
                      <a:pt x="141632" y="111952"/>
                      <a:pt x="144883" y="111952"/>
                    </a:cubicBezTo>
                    <a:cubicBezTo>
                      <a:pt x="148121" y="111952"/>
                      <a:pt x="151347" y="111088"/>
                      <a:pt x="154166" y="109450"/>
                    </a:cubicBezTo>
                    <a:lnTo>
                      <a:pt x="184291" y="92064"/>
                    </a:lnTo>
                    <a:cubicBezTo>
                      <a:pt x="185612" y="91327"/>
                      <a:pt x="186412" y="90273"/>
                      <a:pt x="187047" y="89346"/>
                    </a:cubicBezTo>
                    <a:cubicBezTo>
                      <a:pt x="188012" y="87949"/>
                      <a:pt x="188139" y="87314"/>
                      <a:pt x="188202" y="86831"/>
                    </a:cubicBezTo>
                    <a:lnTo>
                      <a:pt x="188748" y="84279"/>
                    </a:lnTo>
                    <a:cubicBezTo>
                      <a:pt x="188761" y="81116"/>
                      <a:pt x="187097" y="78208"/>
                      <a:pt x="184303" y="76582"/>
                    </a:cubicBezTo>
                    <a:lnTo>
                      <a:pt x="50649" y="-545"/>
                    </a:lnTo>
                    <a:cubicBezTo>
                      <a:pt x="47829" y="-2170"/>
                      <a:pt x="44629" y="-3034"/>
                      <a:pt x="41378" y="-3034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27" name="Freeform: Shape 1826">
                <a:extLst>
                  <a:ext uri="{FF2B5EF4-FFF2-40B4-BE49-F238E27FC236}">
                    <a16:creationId xmlns:a16="http://schemas.microsoft.com/office/drawing/2014/main" id="{5A8C86E7-E9C1-B5F7-3129-9414247F045A}"/>
                  </a:ext>
                </a:extLst>
              </p:cNvPr>
              <p:cNvSpPr/>
              <p:nvPr/>
            </p:nvSpPr>
            <p:spPr>
              <a:xfrm flipV="1">
                <a:off x="8850659" y="2021941"/>
                <a:ext cx="186369" cy="110102"/>
              </a:xfrm>
              <a:custGeom>
                <a:avLst/>
                <a:gdLst>
                  <a:gd name="connsiteX0" fmla="*/ 183462 w 186369"/>
                  <a:gd name="connsiteY0" fmla="*/ 83460 h 110102"/>
                  <a:gd name="connsiteX1" fmla="*/ 183056 w 186369"/>
                  <a:gd name="connsiteY1" fmla="*/ 85060 h 110102"/>
                  <a:gd name="connsiteX2" fmla="*/ 182599 w 186369"/>
                  <a:gd name="connsiteY2" fmla="*/ 85504 h 110102"/>
                  <a:gd name="connsiteX3" fmla="*/ 180617 w 186369"/>
                  <a:gd name="connsiteY3" fmla="*/ 87511 h 110102"/>
                  <a:gd name="connsiteX4" fmla="*/ 150506 w 186369"/>
                  <a:gd name="connsiteY4" fmla="*/ 104897 h 110102"/>
                  <a:gd name="connsiteX5" fmla="*/ 142441 w 186369"/>
                  <a:gd name="connsiteY5" fmla="*/ 107069 h 110102"/>
                  <a:gd name="connsiteX6" fmla="*/ 134377 w 186369"/>
                  <a:gd name="connsiteY6" fmla="*/ 104897 h 110102"/>
                  <a:gd name="connsiteX7" fmla="*/ 104252 w 186369"/>
                  <a:gd name="connsiteY7" fmla="*/ 87511 h 110102"/>
                  <a:gd name="connsiteX8" fmla="*/ 104252 w 186369"/>
                  <a:gd name="connsiteY8" fmla="*/ 87511 h 110102"/>
                  <a:gd name="connsiteX9" fmla="*/ 52500 w 186369"/>
                  <a:gd name="connsiteY9" fmla="*/ 57628 h 110102"/>
                  <a:gd name="connsiteX10" fmla="*/ 52462 w 186369"/>
                  <a:gd name="connsiteY10" fmla="*/ 57590 h 110102"/>
                  <a:gd name="connsiteX11" fmla="*/ 747 w 186369"/>
                  <a:gd name="connsiteY11" fmla="*/ 27757 h 110102"/>
                  <a:gd name="connsiteX12" fmla="*/ 747 w 186369"/>
                  <a:gd name="connsiteY12" fmla="*/ 16518 h 110102"/>
                  <a:gd name="connsiteX13" fmla="*/ 30859 w 186369"/>
                  <a:gd name="connsiteY13" fmla="*/ -881 h 110102"/>
                  <a:gd name="connsiteX14" fmla="*/ 46988 w 186369"/>
                  <a:gd name="connsiteY14" fmla="*/ -881 h 110102"/>
                  <a:gd name="connsiteX15" fmla="*/ 180617 w 186369"/>
                  <a:gd name="connsiteY15" fmla="*/ 76246 h 110102"/>
                  <a:gd name="connsiteX16" fmla="*/ 183869 w 186369"/>
                  <a:gd name="connsiteY16" fmla="*/ 81885 h 110102"/>
                  <a:gd name="connsiteX17" fmla="*/ 183869 w 186369"/>
                  <a:gd name="connsiteY17" fmla="*/ 81885 h 110102"/>
                  <a:gd name="connsiteX18" fmla="*/ 183462 w 186369"/>
                  <a:gd name="connsiteY18" fmla="*/ 83460 h 1101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86369" h="110102">
                    <a:moveTo>
                      <a:pt x="183462" y="83460"/>
                    </a:moveTo>
                    <a:lnTo>
                      <a:pt x="183056" y="85060"/>
                    </a:lnTo>
                    <a:lnTo>
                      <a:pt x="182599" y="85504"/>
                    </a:lnTo>
                    <a:lnTo>
                      <a:pt x="180617" y="87511"/>
                    </a:lnTo>
                    <a:lnTo>
                      <a:pt x="150506" y="104897"/>
                    </a:lnTo>
                    <a:cubicBezTo>
                      <a:pt x="148017" y="106345"/>
                      <a:pt x="145223" y="107069"/>
                      <a:pt x="142441" y="107069"/>
                    </a:cubicBezTo>
                    <a:cubicBezTo>
                      <a:pt x="139660" y="107069"/>
                      <a:pt x="136866" y="106345"/>
                      <a:pt x="134377" y="104897"/>
                    </a:cubicBezTo>
                    <a:lnTo>
                      <a:pt x="104252" y="87511"/>
                    </a:lnTo>
                    <a:lnTo>
                      <a:pt x="104252" y="87511"/>
                    </a:lnTo>
                    <a:lnTo>
                      <a:pt x="52500" y="57628"/>
                    </a:lnTo>
                    <a:lnTo>
                      <a:pt x="52462" y="57590"/>
                    </a:lnTo>
                    <a:lnTo>
                      <a:pt x="747" y="27757"/>
                    </a:lnTo>
                    <a:cubicBezTo>
                      <a:pt x="-3583" y="25255"/>
                      <a:pt x="-3583" y="19007"/>
                      <a:pt x="747" y="16518"/>
                    </a:cubicBezTo>
                    <a:lnTo>
                      <a:pt x="30859" y="-881"/>
                    </a:lnTo>
                    <a:cubicBezTo>
                      <a:pt x="35850" y="-3751"/>
                      <a:pt x="42010" y="-3751"/>
                      <a:pt x="46988" y="-881"/>
                    </a:cubicBezTo>
                    <a:lnTo>
                      <a:pt x="180617" y="76246"/>
                    </a:lnTo>
                    <a:cubicBezTo>
                      <a:pt x="182789" y="77503"/>
                      <a:pt x="183869" y="79688"/>
                      <a:pt x="183869" y="81885"/>
                    </a:cubicBezTo>
                    <a:lnTo>
                      <a:pt x="183869" y="81885"/>
                    </a:lnTo>
                    <a:lnTo>
                      <a:pt x="183462" y="83460"/>
                    </a:ln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28" name="Freeform: Shape 1827">
                <a:extLst>
                  <a:ext uri="{FF2B5EF4-FFF2-40B4-BE49-F238E27FC236}">
                    <a16:creationId xmlns:a16="http://schemas.microsoft.com/office/drawing/2014/main" id="{0118FA00-4AB6-549A-2F84-C3B080AC9771}"/>
                  </a:ext>
                </a:extLst>
              </p:cNvPr>
              <p:cNvSpPr/>
              <p:nvPr/>
            </p:nvSpPr>
            <p:spPr>
              <a:xfrm flipV="1">
                <a:off x="9003475" y="1989619"/>
                <a:ext cx="87744" cy="55232"/>
              </a:xfrm>
              <a:custGeom>
                <a:avLst/>
                <a:gdLst>
                  <a:gd name="connsiteX0" fmla="*/ 41307 w 87744"/>
                  <a:gd name="connsiteY0" fmla="*/ -3087 h 55232"/>
                  <a:gd name="connsiteX1" fmla="*/ 32036 w 87744"/>
                  <a:gd name="connsiteY1" fmla="*/ -598 h 55232"/>
                  <a:gd name="connsiteX2" fmla="*/ 1899 w 87744"/>
                  <a:gd name="connsiteY2" fmla="*/ 16801 h 55232"/>
                  <a:gd name="connsiteX3" fmla="*/ -2571 w 87744"/>
                  <a:gd name="connsiteY3" fmla="*/ 24548 h 55232"/>
                  <a:gd name="connsiteX4" fmla="*/ 1899 w 87744"/>
                  <a:gd name="connsiteY4" fmla="*/ 32257 h 55232"/>
                  <a:gd name="connsiteX5" fmla="*/ 32036 w 87744"/>
                  <a:gd name="connsiteY5" fmla="*/ 49656 h 55232"/>
                  <a:gd name="connsiteX6" fmla="*/ 41307 w 87744"/>
                  <a:gd name="connsiteY6" fmla="*/ 52145 h 55232"/>
                  <a:gd name="connsiteX7" fmla="*/ 50591 w 87744"/>
                  <a:gd name="connsiteY7" fmla="*/ 49656 h 55232"/>
                  <a:gd name="connsiteX8" fmla="*/ 80702 w 87744"/>
                  <a:gd name="connsiteY8" fmla="*/ 32257 h 55232"/>
                  <a:gd name="connsiteX9" fmla="*/ 85173 w 87744"/>
                  <a:gd name="connsiteY9" fmla="*/ 24548 h 55232"/>
                  <a:gd name="connsiteX10" fmla="*/ 80715 w 87744"/>
                  <a:gd name="connsiteY10" fmla="*/ 16801 h 55232"/>
                  <a:gd name="connsiteX11" fmla="*/ 50591 w 87744"/>
                  <a:gd name="connsiteY11" fmla="*/ -598 h 55232"/>
                  <a:gd name="connsiteX12" fmla="*/ 41307 w 87744"/>
                  <a:gd name="connsiteY12" fmla="*/ -3087 h 55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44" h="55232">
                    <a:moveTo>
                      <a:pt x="41307" y="-3087"/>
                    </a:moveTo>
                    <a:cubicBezTo>
                      <a:pt x="38056" y="-3087"/>
                      <a:pt x="34843" y="-2223"/>
                      <a:pt x="32036" y="-598"/>
                    </a:cubicBezTo>
                    <a:lnTo>
                      <a:pt x="1899" y="16801"/>
                    </a:lnTo>
                    <a:cubicBezTo>
                      <a:pt x="-895" y="18414"/>
                      <a:pt x="-2571" y="21310"/>
                      <a:pt x="-2571" y="24548"/>
                    </a:cubicBezTo>
                    <a:cubicBezTo>
                      <a:pt x="-2571" y="27761"/>
                      <a:pt x="-895" y="30657"/>
                      <a:pt x="1899" y="32257"/>
                    </a:cubicBezTo>
                    <a:lnTo>
                      <a:pt x="32036" y="49656"/>
                    </a:lnTo>
                    <a:cubicBezTo>
                      <a:pt x="34843" y="51282"/>
                      <a:pt x="38056" y="52145"/>
                      <a:pt x="41307" y="52145"/>
                    </a:cubicBezTo>
                    <a:cubicBezTo>
                      <a:pt x="44558" y="52145"/>
                      <a:pt x="47771" y="51282"/>
                      <a:pt x="50591" y="49656"/>
                    </a:cubicBezTo>
                    <a:lnTo>
                      <a:pt x="80702" y="32257"/>
                    </a:lnTo>
                    <a:cubicBezTo>
                      <a:pt x="83509" y="30657"/>
                      <a:pt x="85173" y="27761"/>
                      <a:pt x="85173" y="24548"/>
                    </a:cubicBezTo>
                    <a:cubicBezTo>
                      <a:pt x="85173" y="21310"/>
                      <a:pt x="83509" y="18414"/>
                      <a:pt x="80715" y="16801"/>
                    </a:cubicBezTo>
                    <a:lnTo>
                      <a:pt x="50591" y="-598"/>
                    </a:lnTo>
                    <a:cubicBezTo>
                      <a:pt x="47771" y="-2223"/>
                      <a:pt x="44558" y="-3087"/>
                      <a:pt x="41307" y="-3087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29" name="Freeform: Shape 1828">
                <a:extLst>
                  <a:ext uri="{FF2B5EF4-FFF2-40B4-BE49-F238E27FC236}">
                    <a16:creationId xmlns:a16="http://schemas.microsoft.com/office/drawing/2014/main" id="{2531B0D7-EEB2-BE4E-C374-F4D8A7F2198C}"/>
                  </a:ext>
                </a:extLst>
              </p:cNvPr>
              <p:cNvSpPr/>
              <p:nvPr/>
            </p:nvSpPr>
            <p:spPr>
              <a:xfrm flipV="1">
                <a:off x="9005926" y="1992067"/>
                <a:ext cx="82851" cy="50336"/>
              </a:xfrm>
              <a:custGeom>
                <a:avLst/>
                <a:gdLst>
                  <a:gd name="connsiteX0" fmla="*/ 77032 w 82851"/>
                  <a:gd name="connsiteY0" fmla="*/ 16461 h 50336"/>
                  <a:gd name="connsiteX1" fmla="*/ 46921 w 82851"/>
                  <a:gd name="connsiteY1" fmla="*/ -925 h 50336"/>
                  <a:gd name="connsiteX2" fmla="*/ 30792 w 82851"/>
                  <a:gd name="connsiteY2" fmla="*/ -925 h 50336"/>
                  <a:gd name="connsiteX3" fmla="*/ 667 w 82851"/>
                  <a:gd name="connsiteY3" fmla="*/ 16461 h 50336"/>
                  <a:gd name="connsiteX4" fmla="*/ 667 w 82851"/>
                  <a:gd name="connsiteY4" fmla="*/ 27701 h 50336"/>
                  <a:gd name="connsiteX5" fmla="*/ 30792 w 82851"/>
                  <a:gd name="connsiteY5" fmla="*/ 45087 h 50336"/>
                  <a:gd name="connsiteX6" fmla="*/ 46921 w 82851"/>
                  <a:gd name="connsiteY6" fmla="*/ 45087 h 50336"/>
                  <a:gd name="connsiteX7" fmla="*/ 77032 w 82851"/>
                  <a:gd name="connsiteY7" fmla="*/ 27701 h 50336"/>
                  <a:gd name="connsiteX8" fmla="*/ 77032 w 82851"/>
                  <a:gd name="connsiteY8" fmla="*/ 16461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7032" y="16461"/>
                    </a:moveTo>
                    <a:lnTo>
                      <a:pt x="46921" y="-925"/>
                    </a:lnTo>
                    <a:cubicBezTo>
                      <a:pt x="41930" y="-3808"/>
                      <a:pt x="35783" y="-3808"/>
                      <a:pt x="30792" y="-925"/>
                    </a:cubicBezTo>
                    <a:lnTo>
                      <a:pt x="667" y="16461"/>
                    </a:lnTo>
                    <a:cubicBezTo>
                      <a:pt x="-3651" y="18963"/>
                      <a:pt x="-3651" y="25199"/>
                      <a:pt x="667" y="27701"/>
                    </a:cubicBezTo>
                    <a:lnTo>
                      <a:pt x="30792" y="45087"/>
                    </a:lnTo>
                    <a:cubicBezTo>
                      <a:pt x="35783" y="47970"/>
                      <a:pt x="41930" y="47970"/>
                      <a:pt x="46921" y="45087"/>
                    </a:cubicBezTo>
                    <a:lnTo>
                      <a:pt x="77032" y="27701"/>
                    </a:lnTo>
                    <a:cubicBezTo>
                      <a:pt x="81363" y="25199"/>
                      <a:pt x="81363" y="18963"/>
                      <a:pt x="77032" y="16461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30" name="Freeform: Shape 1829">
                <a:extLst>
                  <a:ext uri="{FF2B5EF4-FFF2-40B4-BE49-F238E27FC236}">
                    <a16:creationId xmlns:a16="http://schemas.microsoft.com/office/drawing/2014/main" id="{0849A5F7-AD31-A859-BE96-E3BE312BF669}"/>
                  </a:ext>
                </a:extLst>
              </p:cNvPr>
              <p:cNvSpPr/>
              <p:nvPr/>
            </p:nvSpPr>
            <p:spPr>
              <a:xfrm flipV="1">
                <a:off x="9055240" y="1959736"/>
                <a:ext cx="87731" cy="55232"/>
              </a:xfrm>
              <a:custGeom>
                <a:avLst/>
                <a:gdLst>
                  <a:gd name="connsiteX0" fmla="*/ 41259 w 87731"/>
                  <a:gd name="connsiteY0" fmla="*/ -3114 h 55232"/>
                  <a:gd name="connsiteX1" fmla="*/ 31976 w 87731"/>
                  <a:gd name="connsiteY1" fmla="*/ -637 h 55232"/>
                  <a:gd name="connsiteX2" fmla="*/ 1864 w 87731"/>
                  <a:gd name="connsiteY2" fmla="*/ 16762 h 55232"/>
                  <a:gd name="connsiteX3" fmla="*/ -2607 w 87731"/>
                  <a:gd name="connsiteY3" fmla="*/ 24496 h 55232"/>
                  <a:gd name="connsiteX4" fmla="*/ 1864 w 87731"/>
                  <a:gd name="connsiteY4" fmla="*/ 32230 h 55232"/>
                  <a:gd name="connsiteX5" fmla="*/ 31976 w 87731"/>
                  <a:gd name="connsiteY5" fmla="*/ 49629 h 55232"/>
                  <a:gd name="connsiteX6" fmla="*/ 41259 w 87731"/>
                  <a:gd name="connsiteY6" fmla="*/ 52118 h 55232"/>
                  <a:gd name="connsiteX7" fmla="*/ 50543 w 87731"/>
                  <a:gd name="connsiteY7" fmla="*/ 49616 h 55232"/>
                  <a:gd name="connsiteX8" fmla="*/ 80655 w 87731"/>
                  <a:gd name="connsiteY8" fmla="*/ 32230 h 55232"/>
                  <a:gd name="connsiteX9" fmla="*/ 85125 w 87731"/>
                  <a:gd name="connsiteY9" fmla="*/ 24496 h 55232"/>
                  <a:gd name="connsiteX10" fmla="*/ 80655 w 87731"/>
                  <a:gd name="connsiteY10" fmla="*/ 16762 h 55232"/>
                  <a:gd name="connsiteX11" fmla="*/ 50543 w 87731"/>
                  <a:gd name="connsiteY11" fmla="*/ -624 h 55232"/>
                  <a:gd name="connsiteX12" fmla="*/ 41259 w 87731"/>
                  <a:gd name="connsiteY12" fmla="*/ -3114 h 55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31" h="55232">
                    <a:moveTo>
                      <a:pt x="41259" y="-3114"/>
                    </a:moveTo>
                    <a:cubicBezTo>
                      <a:pt x="38008" y="-3114"/>
                      <a:pt x="34795" y="-2250"/>
                      <a:pt x="31976" y="-637"/>
                    </a:cubicBezTo>
                    <a:lnTo>
                      <a:pt x="1864" y="16762"/>
                    </a:lnTo>
                    <a:cubicBezTo>
                      <a:pt x="-943" y="18375"/>
                      <a:pt x="-2607" y="21270"/>
                      <a:pt x="-2607" y="24496"/>
                    </a:cubicBezTo>
                    <a:cubicBezTo>
                      <a:pt x="-2607" y="27734"/>
                      <a:pt x="-943" y="30617"/>
                      <a:pt x="1864" y="32230"/>
                    </a:cubicBezTo>
                    <a:lnTo>
                      <a:pt x="31976" y="49629"/>
                    </a:lnTo>
                    <a:cubicBezTo>
                      <a:pt x="34795" y="51255"/>
                      <a:pt x="38008" y="52118"/>
                      <a:pt x="41259" y="52118"/>
                    </a:cubicBezTo>
                    <a:cubicBezTo>
                      <a:pt x="44523" y="52118"/>
                      <a:pt x="47724" y="51255"/>
                      <a:pt x="50543" y="49616"/>
                    </a:cubicBezTo>
                    <a:lnTo>
                      <a:pt x="80655" y="32230"/>
                    </a:lnTo>
                    <a:cubicBezTo>
                      <a:pt x="83449" y="30617"/>
                      <a:pt x="85125" y="27734"/>
                      <a:pt x="85125" y="24496"/>
                    </a:cubicBezTo>
                    <a:cubicBezTo>
                      <a:pt x="85125" y="21270"/>
                      <a:pt x="83449" y="18375"/>
                      <a:pt x="80655" y="16762"/>
                    </a:cubicBezTo>
                    <a:lnTo>
                      <a:pt x="50543" y="-624"/>
                    </a:lnTo>
                    <a:cubicBezTo>
                      <a:pt x="47724" y="-2250"/>
                      <a:pt x="44523" y="-3114"/>
                      <a:pt x="41259" y="-3114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31" name="Freeform: Shape 1830">
                <a:extLst>
                  <a:ext uri="{FF2B5EF4-FFF2-40B4-BE49-F238E27FC236}">
                    <a16:creationId xmlns:a16="http://schemas.microsoft.com/office/drawing/2014/main" id="{91F0B8EA-0FD6-29ED-66C9-583ED27C15E4}"/>
                  </a:ext>
                </a:extLst>
              </p:cNvPr>
              <p:cNvSpPr/>
              <p:nvPr/>
            </p:nvSpPr>
            <p:spPr>
              <a:xfrm flipV="1">
                <a:off x="9057682" y="1962184"/>
                <a:ext cx="82851" cy="50336"/>
              </a:xfrm>
              <a:custGeom>
                <a:avLst/>
                <a:gdLst>
                  <a:gd name="connsiteX0" fmla="*/ 77006 w 82851"/>
                  <a:gd name="connsiteY0" fmla="*/ 16434 h 50336"/>
                  <a:gd name="connsiteX1" fmla="*/ 46882 w 82851"/>
                  <a:gd name="connsiteY1" fmla="*/ -952 h 50336"/>
                  <a:gd name="connsiteX2" fmla="*/ 30753 w 82851"/>
                  <a:gd name="connsiteY2" fmla="*/ -952 h 50336"/>
                  <a:gd name="connsiteX3" fmla="*/ 642 w 82851"/>
                  <a:gd name="connsiteY3" fmla="*/ 16434 h 50336"/>
                  <a:gd name="connsiteX4" fmla="*/ 642 w 82851"/>
                  <a:gd name="connsiteY4" fmla="*/ 27674 h 50336"/>
                  <a:gd name="connsiteX5" fmla="*/ 30753 w 82851"/>
                  <a:gd name="connsiteY5" fmla="*/ 45060 h 50336"/>
                  <a:gd name="connsiteX6" fmla="*/ 46882 w 82851"/>
                  <a:gd name="connsiteY6" fmla="*/ 45060 h 50336"/>
                  <a:gd name="connsiteX7" fmla="*/ 77006 w 82851"/>
                  <a:gd name="connsiteY7" fmla="*/ 27674 h 50336"/>
                  <a:gd name="connsiteX8" fmla="*/ 77006 w 82851"/>
                  <a:gd name="connsiteY8" fmla="*/ 16434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7006" y="16434"/>
                    </a:moveTo>
                    <a:lnTo>
                      <a:pt x="46882" y="-952"/>
                    </a:lnTo>
                    <a:cubicBezTo>
                      <a:pt x="41891" y="-3835"/>
                      <a:pt x="35744" y="-3835"/>
                      <a:pt x="30753" y="-952"/>
                    </a:cubicBezTo>
                    <a:lnTo>
                      <a:pt x="642" y="16434"/>
                    </a:lnTo>
                    <a:cubicBezTo>
                      <a:pt x="-3689" y="18924"/>
                      <a:pt x="-3689" y="25172"/>
                      <a:pt x="642" y="27674"/>
                    </a:cubicBezTo>
                    <a:lnTo>
                      <a:pt x="30753" y="45060"/>
                    </a:lnTo>
                    <a:cubicBezTo>
                      <a:pt x="35744" y="47943"/>
                      <a:pt x="41891" y="47943"/>
                      <a:pt x="46882" y="45060"/>
                    </a:cubicBezTo>
                    <a:lnTo>
                      <a:pt x="77006" y="27674"/>
                    </a:lnTo>
                    <a:cubicBezTo>
                      <a:pt x="81324" y="25172"/>
                      <a:pt x="81324" y="18924"/>
                      <a:pt x="77006" y="16434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32" name="Freeform: Shape 1831">
                <a:extLst>
                  <a:ext uri="{FF2B5EF4-FFF2-40B4-BE49-F238E27FC236}">
                    <a16:creationId xmlns:a16="http://schemas.microsoft.com/office/drawing/2014/main" id="{26EFC4A8-3B25-9756-9AD6-5B52BF36095F}"/>
                  </a:ext>
                </a:extLst>
              </p:cNvPr>
              <p:cNvSpPr/>
              <p:nvPr/>
            </p:nvSpPr>
            <p:spPr>
              <a:xfrm flipV="1">
                <a:off x="9107006" y="1929866"/>
                <a:ext cx="87718" cy="55219"/>
              </a:xfrm>
              <a:custGeom>
                <a:avLst/>
                <a:gdLst>
                  <a:gd name="connsiteX0" fmla="*/ 41211 w 87718"/>
                  <a:gd name="connsiteY0" fmla="*/ -3141 h 55219"/>
                  <a:gd name="connsiteX1" fmla="*/ 31940 w 87718"/>
                  <a:gd name="connsiteY1" fmla="*/ -651 h 55219"/>
                  <a:gd name="connsiteX2" fmla="*/ 1828 w 87718"/>
                  <a:gd name="connsiteY2" fmla="*/ 16735 h 55219"/>
                  <a:gd name="connsiteX3" fmla="*/ -2642 w 87718"/>
                  <a:gd name="connsiteY3" fmla="*/ 24469 h 55219"/>
                  <a:gd name="connsiteX4" fmla="*/ 1828 w 87718"/>
                  <a:gd name="connsiteY4" fmla="*/ 32204 h 55219"/>
                  <a:gd name="connsiteX5" fmla="*/ 31940 w 87718"/>
                  <a:gd name="connsiteY5" fmla="*/ 49590 h 55219"/>
                  <a:gd name="connsiteX6" fmla="*/ 41211 w 87718"/>
                  <a:gd name="connsiteY6" fmla="*/ 52079 h 55219"/>
                  <a:gd name="connsiteX7" fmla="*/ 50495 w 87718"/>
                  <a:gd name="connsiteY7" fmla="*/ 49590 h 55219"/>
                  <a:gd name="connsiteX8" fmla="*/ 80619 w 87718"/>
                  <a:gd name="connsiteY8" fmla="*/ 32204 h 55219"/>
                  <a:gd name="connsiteX9" fmla="*/ 85077 w 87718"/>
                  <a:gd name="connsiteY9" fmla="*/ 24469 h 55219"/>
                  <a:gd name="connsiteX10" fmla="*/ 80619 w 87718"/>
                  <a:gd name="connsiteY10" fmla="*/ 16735 h 55219"/>
                  <a:gd name="connsiteX11" fmla="*/ 50495 w 87718"/>
                  <a:gd name="connsiteY11" fmla="*/ -651 h 55219"/>
                  <a:gd name="connsiteX12" fmla="*/ 41211 w 87718"/>
                  <a:gd name="connsiteY12" fmla="*/ -3141 h 55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18" h="55219">
                    <a:moveTo>
                      <a:pt x="41211" y="-3141"/>
                    </a:moveTo>
                    <a:cubicBezTo>
                      <a:pt x="37960" y="-3141"/>
                      <a:pt x="34747" y="-2277"/>
                      <a:pt x="31940" y="-651"/>
                    </a:cubicBezTo>
                    <a:lnTo>
                      <a:pt x="1828" y="16735"/>
                    </a:lnTo>
                    <a:cubicBezTo>
                      <a:pt x="-978" y="18348"/>
                      <a:pt x="-2642" y="21243"/>
                      <a:pt x="-2642" y="24469"/>
                    </a:cubicBezTo>
                    <a:cubicBezTo>
                      <a:pt x="-2642" y="27695"/>
                      <a:pt x="-978" y="30591"/>
                      <a:pt x="1828" y="32204"/>
                    </a:cubicBezTo>
                    <a:lnTo>
                      <a:pt x="31940" y="49590"/>
                    </a:lnTo>
                    <a:cubicBezTo>
                      <a:pt x="34747" y="51215"/>
                      <a:pt x="37960" y="52079"/>
                      <a:pt x="41211" y="52079"/>
                    </a:cubicBezTo>
                    <a:cubicBezTo>
                      <a:pt x="44462" y="52079"/>
                      <a:pt x="47688" y="51215"/>
                      <a:pt x="50495" y="49590"/>
                    </a:cubicBezTo>
                    <a:lnTo>
                      <a:pt x="80619" y="32204"/>
                    </a:lnTo>
                    <a:cubicBezTo>
                      <a:pt x="83413" y="30591"/>
                      <a:pt x="85077" y="27695"/>
                      <a:pt x="85077" y="24469"/>
                    </a:cubicBezTo>
                    <a:cubicBezTo>
                      <a:pt x="85077" y="21243"/>
                      <a:pt x="83413" y="18348"/>
                      <a:pt x="80619" y="16735"/>
                    </a:cubicBezTo>
                    <a:lnTo>
                      <a:pt x="50495" y="-651"/>
                    </a:lnTo>
                    <a:cubicBezTo>
                      <a:pt x="47688" y="-2277"/>
                      <a:pt x="44462" y="-3141"/>
                      <a:pt x="41211" y="-3141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33" name="Freeform: Shape 1832">
                <a:extLst>
                  <a:ext uri="{FF2B5EF4-FFF2-40B4-BE49-F238E27FC236}">
                    <a16:creationId xmlns:a16="http://schemas.microsoft.com/office/drawing/2014/main" id="{8138F628-D2FC-F423-52B7-C786C3988FF8}"/>
                  </a:ext>
                </a:extLst>
              </p:cNvPr>
              <p:cNvSpPr/>
              <p:nvPr/>
            </p:nvSpPr>
            <p:spPr>
              <a:xfrm flipV="1">
                <a:off x="9109435" y="1932301"/>
                <a:ext cx="82851" cy="50339"/>
              </a:xfrm>
              <a:custGeom>
                <a:avLst/>
                <a:gdLst>
                  <a:gd name="connsiteX0" fmla="*/ 76971 w 82851"/>
                  <a:gd name="connsiteY0" fmla="*/ 16411 h 50339"/>
                  <a:gd name="connsiteX1" fmla="*/ 46847 w 82851"/>
                  <a:gd name="connsiteY1" fmla="*/ -988 h 50339"/>
                  <a:gd name="connsiteX2" fmla="*/ 30718 w 82851"/>
                  <a:gd name="connsiteY2" fmla="*/ -988 h 50339"/>
                  <a:gd name="connsiteX3" fmla="*/ 606 w 82851"/>
                  <a:gd name="connsiteY3" fmla="*/ 16411 h 50339"/>
                  <a:gd name="connsiteX4" fmla="*/ 606 w 82851"/>
                  <a:gd name="connsiteY4" fmla="*/ 27651 h 50339"/>
                  <a:gd name="connsiteX5" fmla="*/ 30718 w 82851"/>
                  <a:gd name="connsiteY5" fmla="*/ 45037 h 50339"/>
                  <a:gd name="connsiteX6" fmla="*/ 46847 w 82851"/>
                  <a:gd name="connsiteY6" fmla="*/ 45037 h 50339"/>
                  <a:gd name="connsiteX7" fmla="*/ 76971 w 82851"/>
                  <a:gd name="connsiteY7" fmla="*/ 27651 h 50339"/>
                  <a:gd name="connsiteX8" fmla="*/ 76971 w 82851"/>
                  <a:gd name="connsiteY8" fmla="*/ 16411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76971" y="16411"/>
                    </a:moveTo>
                    <a:lnTo>
                      <a:pt x="46847" y="-988"/>
                    </a:lnTo>
                    <a:cubicBezTo>
                      <a:pt x="41856" y="-3858"/>
                      <a:pt x="35709" y="-3858"/>
                      <a:pt x="30718" y="-988"/>
                    </a:cubicBezTo>
                    <a:lnTo>
                      <a:pt x="606" y="16411"/>
                    </a:lnTo>
                    <a:cubicBezTo>
                      <a:pt x="-3725" y="18900"/>
                      <a:pt x="-3725" y="25148"/>
                      <a:pt x="606" y="27651"/>
                    </a:cubicBezTo>
                    <a:lnTo>
                      <a:pt x="30718" y="45037"/>
                    </a:lnTo>
                    <a:cubicBezTo>
                      <a:pt x="35709" y="47920"/>
                      <a:pt x="41856" y="47920"/>
                      <a:pt x="46847" y="45037"/>
                    </a:cubicBezTo>
                    <a:lnTo>
                      <a:pt x="76971" y="27651"/>
                    </a:lnTo>
                    <a:cubicBezTo>
                      <a:pt x="81289" y="25148"/>
                      <a:pt x="81289" y="18900"/>
                      <a:pt x="76971" y="16411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34" name="Freeform: Shape 1833">
                <a:extLst>
                  <a:ext uri="{FF2B5EF4-FFF2-40B4-BE49-F238E27FC236}">
                    <a16:creationId xmlns:a16="http://schemas.microsoft.com/office/drawing/2014/main" id="{4DBFF954-576E-A472-C032-2F80610B8432}"/>
                  </a:ext>
                </a:extLst>
              </p:cNvPr>
              <p:cNvSpPr/>
              <p:nvPr/>
            </p:nvSpPr>
            <p:spPr>
              <a:xfrm flipV="1">
                <a:off x="9158745" y="1899983"/>
                <a:ext cx="87731" cy="55219"/>
              </a:xfrm>
              <a:custGeom>
                <a:avLst/>
                <a:gdLst>
                  <a:gd name="connsiteX0" fmla="*/ 41201 w 87731"/>
                  <a:gd name="connsiteY0" fmla="*/ -3167 h 55219"/>
                  <a:gd name="connsiteX1" fmla="*/ 31918 w 87731"/>
                  <a:gd name="connsiteY1" fmla="*/ -691 h 55219"/>
                  <a:gd name="connsiteX2" fmla="*/ 1793 w 87731"/>
                  <a:gd name="connsiteY2" fmla="*/ 16708 h 55219"/>
                  <a:gd name="connsiteX3" fmla="*/ -2677 w 87731"/>
                  <a:gd name="connsiteY3" fmla="*/ 24443 h 55219"/>
                  <a:gd name="connsiteX4" fmla="*/ 1780 w 87731"/>
                  <a:gd name="connsiteY4" fmla="*/ 32177 h 55219"/>
                  <a:gd name="connsiteX5" fmla="*/ 31918 w 87731"/>
                  <a:gd name="connsiteY5" fmla="*/ 49563 h 55219"/>
                  <a:gd name="connsiteX6" fmla="*/ 41201 w 87731"/>
                  <a:gd name="connsiteY6" fmla="*/ 52052 h 55219"/>
                  <a:gd name="connsiteX7" fmla="*/ 50472 w 87731"/>
                  <a:gd name="connsiteY7" fmla="*/ 49563 h 55219"/>
                  <a:gd name="connsiteX8" fmla="*/ 80584 w 87731"/>
                  <a:gd name="connsiteY8" fmla="*/ 32177 h 55219"/>
                  <a:gd name="connsiteX9" fmla="*/ 85054 w 87731"/>
                  <a:gd name="connsiteY9" fmla="*/ 24443 h 55219"/>
                  <a:gd name="connsiteX10" fmla="*/ 80597 w 87731"/>
                  <a:gd name="connsiteY10" fmla="*/ 16708 h 55219"/>
                  <a:gd name="connsiteX11" fmla="*/ 50472 w 87731"/>
                  <a:gd name="connsiteY11" fmla="*/ -691 h 55219"/>
                  <a:gd name="connsiteX12" fmla="*/ 41201 w 87731"/>
                  <a:gd name="connsiteY12" fmla="*/ -3167 h 55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31" h="55219">
                    <a:moveTo>
                      <a:pt x="41201" y="-3167"/>
                    </a:moveTo>
                    <a:cubicBezTo>
                      <a:pt x="37950" y="-3167"/>
                      <a:pt x="34724" y="-2316"/>
                      <a:pt x="31918" y="-691"/>
                    </a:cubicBezTo>
                    <a:lnTo>
                      <a:pt x="1793" y="16708"/>
                    </a:lnTo>
                    <a:cubicBezTo>
                      <a:pt x="-1001" y="18321"/>
                      <a:pt x="-2677" y="21217"/>
                      <a:pt x="-2677" y="24443"/>
                    </a:cubicBezTo>
                    <a:cubicBezTo>
                      <a:pt x="-2677" y="27668"/>
                      <a:pt x="-1001" y="30564"/>
                      <a:pt x="1780" y="32177"/>
                    </a:cubicBezTo>
                    <a:lnTo>
                      <a:pt x="31918" y="49563"/>
                    </a:lnTo>
                    <a:cubicBezTo>
                      <a:pt x="34724" y="51189"/>
                      <a:pt x="37950" y="52052"/>
                      <a:pt x="41201" y="52052"/>
                    </a:cubicBezTo>
                    <a:cubicBezTo>
                      <a:pt x="44453" y="52052"/>
                      <a:pt x="47653" y="51189"/>
                      <a:pt x="50472" y="49563"/>
                    </a:cubicBezTo>
                    <a:lnTo>
                      <a:pt x="80584" y="32177"/>
                    </a:lnTo>
                    <a:cubicBezTo>
                      <a:pt x="83391" y="30564"/>
                      <a:pt x="85054" y="27668"/>
                      <a:pt x="85054" y="24443"/>
                    </a:cubicBezTo>
                    <a:cubicBezTo>
                      <a:pt x="85054" y="21217"/>
                      <a:pt x="83391" y="18321"/>
                      <a:pt x="80597" y="16708"/>
                    </a:cubicBezTo>
                    <a:lnTo>
                      <a:pt x="50472" y="-691"/>
                    </a:lnTo>
                    <a:cubicBezTo>
                      <a:pt x="47653" y="-2316"/>
                      <a:pt x="44453" y="-3167"/>
                      <a:pt x="41201" y="-3167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35" name="Freeform: Shape 1834">
                <a:extLst>
                  <a:ext uri="{FF2B5EF4-FFF2-40B4-BE49-F238E27FC236}">
                    <a16:creationId xmlns:a16="http://schemas.microsoft.com/office/drawing/2014/main" id="{EE9288A4-5008-1FA2-7E33-71989FA1B4F8}"/>
                  </a:ext>
                </a:extLst>
              </p:cNvPr>
              <p:cNvSpPr/>
              <p:nvPr/>
            </p:nvSpPr>
            <p:spPr>
              <a:xfrm flipV="1">
                <a:off x="9161187" y="1902427"/>
                <a:ext cx="82861" cy="50339"/>
              </a:xfrm>
              <a:custGeom>
                <a:avLst/>
                <a:gdLst>
                  <a:gd name="connsiteX0" fmla="*/ 76936 w 82861"/>
                  <a:gd name="connsiteY0" fmla="*/ 16381 h 50339"/>
                  <a:gd name="connsiteX1" fmla="*/ 46811 w 82861"/>
                  <a:gd name="connsiteY1" fmla="*/ -1005 h 50339"/>
                  <a:gd name="connsiteX2" fmla="*/ 30683 w 82861"/>
                  <a:gd name="connsiteY2" fmla="*/ -1005 h 50339"/>
                  <a:gd name="connsiteX3" fmla="*/ 571 w 82861"/>
                  <a:gd name="connsiteY3" fmla="*/ 16381 h 50339"/>
                  <a:gd name="connsiteX4" fmla="*/ 571 w 82861"/>
                  <a:gd name="connsiteY4" fmla="*/ 27620 h 50339"/>
                  <a:gd name="connsiteX5" fmla="*/ 30683 w 82861"/>
                  <a:gd name="connsiteY5" fmla="*/ 45020 h 50339"/>
                  <a:gd name="connsiteX6" fmla="*/ 46811 w 82861"/>
                  <a:gd name="connsiteY6" fmla="*/ 45020 h 50339"/>
                  <a:gd name="connsiteX7" fmla="*/ 76936 w 82861"/>
                  <a:gd name="connsiteY7" fmla="*/ 27620 h 50339"/>
                  <a:gd name="connsiteX8" fmla="*/ 76936 w 82861"/>
                  <a:gd name="connsiteY8" fmla="*/ 16381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9">
                    <a:moveTo>
                      <a:pt x="76936" y="16381"/>
                    </a:moveTo>
                    <a:lnTo>
                      <a:pt x="46811" y="-1005"/>
                    </a:lnTo>
                    <a:cubicBezTo>
                      <a:pt x="41833" y="-3888"/>
                      <a:pt x="35674" y="-3888"/>
                      <a:pt x="30683" y="-1005"/>
                    </a:cubicBezTo>
                    <a:lnTo>
                      <a:pt x="571" y="16381"/>
                    </a:lnTo>
                    <a:cubicBezTo>
                      <a:pt x="-3760" y="18883"/>
                      <a:pt x="-3760" y="25131"/>
                      <a:pt x="571" y="27620"/>
                    </a:cubicBezTo>
                    <a:lnTo>
                      <a:pt x="30683" y="45020"/>
                    </a:lnTo>
                    <a:cubicBezTo>
                      <a:pt x="35674" y="47890"/>
                      <a:pt x="41833" y="47890"/>
                      <a:pt x="46811" y="45020"/>
                    </a:cubicBezTo>
                    <a:lnTo>
                      <a:pt x="76936" y="27620"/>
                    </a:lnTo>
                    <a:cubicBezTo>
                      <a:pt x="81266" y="25131"/>
                      <a:pt x="81266" y="18883"/>
                      <a:pt x="76936" y="16381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36" name="Freeform: Shape 1835">
                <a:extLst>
                  <a:ext uri="{FF2B5EF4-FFF2-40B4-BE49-F238E27FC236}">
                    <a16:creationId xmlns:a16="http://schemas.microsoft.com/office/drawing/2014/main" id="{8F76CE28-ADE2-10C0-FA52-6D0A0F75779D}"/>
                  </a:ext>
                </a:extLst>
              </p:cNvPr>
              <p:cNvSpPr/>
              <p:nvPr/>
            </p:nvSpPr>
            <p:spPr>
              <a:xfrm flipV="1">
                <a:off x="9210511" y="1870100"/>
                <a:ext cx="87731" cy="55232"/>
              </a:xfrm>
              <a:custGeom>
                <a:avLst/>
                <a:gdLst>
                  <a:gd name="connsiteX0" fmla="*/ 41141 w 87731"/>
                  <a:gd name="connsiteY0" fmla="*/ -3194 h 55232"/>
                  <a:gd name="connsiteX1" fmla="*/ 31857 w 87731"/>
                  <a:gd name="connsiteY1" fmla="*/ -692 h 55232"/>
                  <a:gd name="connsiteX2" fmla="*/ 1758 w 87731"/>
                  <a:gd name="connsiteY2" fmla="*/ 16694 h 55232"/>
                  <a:gd name="connsiteX3" fmla="*/ -2713 w 87731"/>
                  <a:gd name="connsiteY3" fmla="*/ 24429 h 55232"/>
                  <a:gd name="connsiteX4" fmla="*/ 1758 w 87731"/>
                  <a:gd name="connsiteY4" fmla="*/ 32163 h 55232"/>
                  <a:gd name="connsiteX5" fmla="*/ 31870 w 87731"/>
                  <a:gd name="connsiteY5" fmla="*/ 49549 h 55232"/>
                  <a:gd name="connsiteX6" fmla="*/ 41141 w 87731"/>
                  <a:gd name="connsiteY6" fmla="*/ 52038 h 55232"/>
                  <a:gd name="connsiteX7" fmla="*/ 50424 w 87731"/>
                  <a:gd name="connsiteY7" fmla="*/ 49549 h 55232"/>
                  <a:gd name="connsiteX8" fmla="*/ 80549 w 87731"/>
                  <a:gd name="connsiteY8" fmla="*/ 32163 h 55232"/>
                  <a:gd name="connsiteX9" fmla="*/ 85019 w 87731"/>
                  <a:gd name="connsiteY9" fmla="*/ 24429 h 55232"/>
                  <a:gd name="connsiteX10" fmla="*/ 80549 w 87731"/>
                  <a:gd name="connsiteY10" fmla="*/ 16694 h 55232"/>
                  <a:gd name="connsiteX11" fmla="*/ 50424 w 87731"/>
                  <a:gd name="connsiteY11" fmla="*/ -692 h 55232"/>
                  <a:gd name="connsiteX12" fmla="*/ 41141 w 87731"/>
                  <a:gd name="connsiteY12" fmla="*/ -3194 h 55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31" h="55232">
                    <a:moveTo>
                      <a:pt x="41141" y="-3194"/>
                    </a:moveTo>
                    <a:cubicBezTo>
                      <a:pt x="37890" y="-3194"/>
                      <a:pt x="34689" y="-2330"/>
                      <a:pt x="31857" y="-692"/>
                    </a:cubicBezTo>
                    <a:lnTo>
                      <a:pt x="1758" y="16694"/>
                    </a:lnTo>
                    <a:cubicBezTo>
                      <a:pt x="-1049" y="18307"/>
                      <a:pt x="-2713" y="21190"/>
                      <a:pt x="-2713" y="24429"/>
                    </a:cubicBezTo>
                    <a:cubicBezTo>
                      <a:pt x="-2713" y="27654"/>
                      <a:pt x="-1049" y="30550"/>
                      <a:pt x="1758" y="32163"/>
                    </a:cubicBezTo>
                    <a:lnTo>
                      <a:pt x="31870" y="49549"/>
                    </a:lnTo>
                    <a:cubicBezTo>
                      <a:pt x="34689" y="51175"/>
                      <a:pt x="37890" y="52038"/>
                      <a:pt x="41141" y="52038"/>
                    </a:cubicBezTo>
                    <a:cubicBezTo>
                      <a:pt x="44405" y="52038"/>
                      <a:pt x="47618" y="51175"/>
                      <a:pt x="50424" y="49549"/>
                    </a:cubicBezTo>
                    <a:lnTo>
                      <a:pt x="80549" y="32163"/>
                    </a:lnTo>
                    <a:cubicBezTo>
                      <a:pt x="83343" y="30550"/>
                      <a:pt x="85019" y="27654"/>
                      <a:pt x="85019" y="24429"/>
                    </a:cubicBezTo>
                    <a:cubicBezTo>
                      <a:pt x="85019" y="21190"/>
                      <a:pt x="83343" y="18307"/>
                      <a:pt x="80549" y="16694"/>
                    </a:cubicBezTo>
                    <a:lnTo>
                      <a:pt x="50424" y="-692"/>
                    </a:lnTo>
                    <a:cubicBezTo>
                      <a:pt x="47618" y="-2330"/>
                      <a:pt x="44405" y="-3194"/>
                      <a:pt x="41141" y="-3194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37" name="Freeform: Shape 1836">
                <a:extLst>
                  <a:ext uri="{FF2B5EF4-FFF2-40B4-BE49-F238E27FC236}">
                    <a16:creationId xmlns:a16="http://schemas.microsoft.com/office/drawing/2014/main" id="{1DED2DC7-9458-3A4D-1589-9558C1C052FF}"/>
                  </a:ext>
                </a:extLst>
              </p:cNvPr>
              <p:cNvSpPr/>
              <p:nvPr/>
            </p:nvSpPr>
            <p:spPr>
              <a:xfrm flipV="1">
                <a:off x="9212949" y="1872547"/>
                <a:ext cx="82851" cy="50336"/>
              </a:xfrm>
              <a:custGeom>
                <a:avLst/>
                <a:gdLst>
                  <a:gd name="connsiteX0" fmla="*/ 76891 w 82851"/>
                  <a:gd name="connsiteY0" fmla="*/ 16355 h 50336"/>
                  <a:gd name="connsiteX1" fmla="*/ 46779 w 82851"/>
                  <a:gd name="connsiteY1" fmla="*/ -1032 h 50336"/>
                  <a:gd name="connsiteX2" fmla="*/ 30650 w 82851"/>
                  <a:gd name="connsiteY2" fmla="*/ -1032 h 50336"/>
                  <a:gd name="connsiteX3" fmla="*/ 526 w 82851"/>
                  <a:gd name="connsiteY3" fmla="*/ 16355 h 50336"/>
                  <a:gd name="connsiteX4" fmla="*/ 526 w 82851"/>
                  <a:gd name="connsiteY4" fmla="*/ 27594 h 50336"/>
                  <a:gd name="connsiteX5" fmla="*/ 30650 w 82851"/>
                  <a:gd name="connsiteY5" fmla="*/ 44980 h 50336"/>
                  <a:gd name="connsiteX6" fmla="*/ 46779 w 82851"/>
                  <a:gd name="connsiteY6" fmla="*/ 44980 h 50336"/>
                  <a:gd name="connsiteX7" fmla="*/ 76891 w 82851"/>
                  <a:gd name="connsiteY7" fmla="*/ 27594 h 50336"/>
                  <a:gd name="connsiteX8" fmla="*/ 76891 w 82851"/>
                  <a:gd name="connsiteY8" fmla="*/ 16355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891" y="16355"/>
                    </a:moveTo>
                    <a:lnTo>
                      <a:pt x="46779" y="-1032"/>
                    </a:lnTo>
                    <a:cubicBezTo>
                      <a:pt x="41788" y="-3915"/>
                      <a:pt x="35641" y="-3915"/>
                      <a:pt x="30650" y="-1032"/>
                    </a:cubicBezTo>
                    <a:lnTo>
                      <a:pt x="526" y="16355"/>
                    </a:lnTo>
                    <a:cubicBezTo>
                      <a:pt x="-3792" y="18856"/>
                      <a:pt x="-3792" y="25105"/>
                      <a:pt x="526" y="27594"/>
                    </a:cubicBezTo>
                    <a:lnTo>
                      <a:pt x="30650" y="44980"/>
                    </a:lnTo>
                    <a:cubicBezTo>
                      <a:pt x="35641" y="47863"/>
                      <a:pt x="41788" y="47863"/>
                      <a:pt x="46779" y="44980"/>
                    </a:cubicBezTo>
                    <a:lnTo>
                      <a:pt x="76891" y="27594"/>
                    </a:lnTo>
                    <a:cubicBezTo>
                      <a:pt x="81222" y="25105"/>
                      <a:pt x="81222" y="18856"/>
                      <a:pt x="76891" y="16355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38" name="Freeform: Shape 1837">
                <a:extLst>
                  <a:ext uri="{FF2B5EF4-FFF2-40B4-BE49-F238E27FC236}">
                    <a16:creationId xmlns:a16="http://schemas.microsoft.com/office/drawing/2014/main" id="{4C4DCAFC-21F2-89B9-C54B-FE89A7667101}"/>
                  </a:ext>
                </a:extLst>
              </p:cNvPr>
              <p:cNvSpPr/>
              <p:nvPr/>
            </p:nvSpPr>
            <p:spPr>
              <a:xfrm flipV="1">
                <a:off x="9262263" y="1840216"/>
                <a:ext cx="87718" cy="55219"/>
              </a:xfrm>
              <a:custGeom>
                <a:avLst/>
                <a:gdLst>
                  <a:gd name="connsiteX0" fmla="*/ 41118 w 87718"/>
                  <a:gd name="connsiteY0" fmla="*/ -3221 h 55219"/>
                  <a:gd name="connsiteX1" fmla="*/ 31834 w 87718"/>
                  <a:gd name="connsiteY1" fmla="*/ -744 h 55219"/>
                  <a:gd name="connsiteX2" fmla="*/ 1723 w 87718"/>
                  <a:gd name="connsiteY2" fmla="*/ 16642 h 55219"/>
                  <a:gd name="connsiteX3" fmla="*/ -2748 w 87718"/>
                  <a:gd name="connsiteY3" fmla="*/ 24376 h 55219"/>
                  <a:gd name="connsiteX4" fmla="*/ 1723 w 87718"/>
                  <a:gd name="connsiteY4" fmla="*/ 32111 h 55219"/>
                  <a:gd name="connsiteX5" fmla="*/ 31834 w 87718"/>
                  <a:gd name="connsiteY5" fmla="*/ 49510 h 55219"/>
                  <a:gd name="connsiteX6" fmla="*/ 41118 w 87718"/>
                  <a:gd name="connsiteY6" fmla="*/ 51999 h 55219"/>
                  <a:gd name="connsiteX7" fmla="*/ 50402 w 87718"/>
                  <a:gd name="connsiteY7" fmla="*/ 49497 h 55219"/>
                  <a:gd name="connsiteX8" fmla="*/ 80513 w 87718"/>
                  <a:gd name="connsiteY8" fmla="*/ 32111 h 55219"/>
                  <a:gd name="connsiteX9" fmla="*/ 84971 w 87718"/>
                  <a:gd name="connsiteY9" fmla="*/ 24376 h 55219"/>
                  <a:gd name="connsiteX10" fmla="*/ 80513 w 87718"/>
                  <a:gd name="connsiteY10" fmla="*/ 16642 h 55219"/>
                  <a:gd name="connsiteX11" fmla="*/ 50389 w 87718"/>
                  <a:gd name="connsiteY11" fmla="*/ -744 h 55219"/>
                  <a:gd name="connsiteX12" fmla="*/ 41118 w 87718"/>
                  <a:gd name="connsiteY12" fmla="*/ -3221 h 55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18" h="55219">
                    <a:moveTo>
                      <a:pt x="41118" y="-3221"/>
                    </a:moveTo>
                    <a:cubicBezTo>
                      <a:pt x="37867" y="-3221"/>
                      <a:pt x="34641" y="-2370"/>
                      <a:pt x="31834" y="-744"/>
                    </a:cubicBezTo>
                    <a:lnTo>
                      <a:pt x="1723" y="16642"/>
                    </a:lnTo>
                    <a:cubicBezTo>
                      <a:pt x="-1084" y="18268"/>
                      <a:pt x="-2748" y="21151"/>
                      <a:pt x="-2748" y="24376"/>
                    </a:cubicBezTo>
                    <a:cubicBezTo>
                      <a:pt x="-2748" y="27615"/>
                      <a:pt x="-1084" y="30498"/>
                      <a:pt x="1723" y="32111"/>
                    </a:cubicBezTo>
                    <a:lnTo>
                      <a:pt x="31834" y="49510"/>
                    </a:lnTo>
                    <a:cubicBezTo>
                      <a:pt x="34641" y="51135"/>
                      <a:pt x="37867" y="51999"/>
                      <a:pt x="41118" y="51999"/>
                    </a:cubicBezTo>
                    <a:cubicBezTo>
                      <a:pt x="44369" y="51999"/>
                      <a:pt x="47582" y="51135"/>
                      <a:pt x="50402" y="49497"/>
                    </a:cubicBezTo>
                    <a:lnTo>
                      <a:pt x="80513" y="32111"/>
                    </a:lnTo>
                    <a:cubicBezTo>
                      <a:pt x="83307" y="30498"/>
                      <a:pt x="84971" y="27615"/>
                      <a:pt x="84971" y="24376"/>
                    </a:cubicBezTo>
                    <a:cubicBezTo>
                      <a:pt x="84971" y="21151"/>
                      <a:pt x="83307" y="18268"/>
                      <a:pt x="80513" y="16642"/>
                    </a:cubicBezTo>
                    <a:lnTo>
                      <a:pt x="50389" y="-744"/>
                    </a:lnTo>
                    <a:cubicBezTo>
                      <a:pt x="47582" y="-2370"/>
                      <a:pt x="44369" y="-3221"/>
                      <a:pt x="41118" y="-3221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39" name="Freeform: Shape 1838">
                <a:extLst>
                  <a:ext uri="{FF2B5EF4-FFF2-40B4-BE49-F238E27FC236}">
                    <a16:creationId xmlns:a16="http://schemas.microsoft.com/office/drawing/2014/main" id="{8297E426-F537-683B-84AB-3460FCEA67BE}"/>
                  </a:ext>
                </a:extLst>
              </p:cNvPr>
              <p:cNvSpPr/>
              <p:nvPr/>
            </p:nvSpPr>
            <p:spPr>
              <a:xfrm flipV="1">
                <a:off x="9264702" y="1842664"/>
                <a:ext cx="82851" cy="50336"/>
              </a:xfrm>
              <a:custGeom>
                <a:avLst/>
                <a:gdLst>
                  <a:gd name="connsiteX0" fmla="*/ 76856 w 82851"/>
                  <a:gd name="connsiteY0" fmla="*/ 16328 h 50336"/>
                  <a:gd name="connsiteX1" fmla="*/ 46744 w 82851"/>
                  <a:gd name="connsiteY1" fmla="*/ -1058 h 50336"/>
                  <a:gd name="connsiteX2" fmla="*/ 30615 w 82851"/>
                  <a:gd name="connsiteY2" fmla="*/ -1058 h 50336"/>
                  <a:gd name="connsiteX3" fmla="*/ 491 w 82851"/>
                  <a:gd name="connsiteY3" fmla="*/ 16328 h 50336"/>
                  <a:gd name="connsiteX4" fmla="*/ 491 w 82851"/>
                  <a:gd name="connsiteY4" fmla="*/ 27567 h 50336"/>
                  <a:gd name="connsiteX5" fmla="*/ 30615 w 82851"/>
                  <a:gd name="connsiteY5" fmla="*/ 44954 h 50336"/>
                  <a:gd name="connsiteX6" fmla="*/ 46744 w 82851"/>
                  <a:gd name="connsiteY6" fmla="*/ 44954 h 50336"/>
                  <a:gd name="connsiteX7" fmla="*/ 76856 w 82851"/>
                  <a:gd name="connsiteY7" fmla="*/ 27567 h 50336"/>
                  <a:gd name="connsiteX8" fmla="*/ 76856 w 82851"/>
                  <a:gd name="connsiteY8" fmla="*/ 16328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856" y="16328"/>
                    </a:moveTo>
                    <a:lnTo>
                      <a:pt x="46744" y="-1058"/>
                    </a:lnTo>
                    <a:cubicBezTo>
                      <a:pt x="41753" y="-3941"/>
                      <a:pt x="35606" y="-3941"/>
                      <a:pt x="30615" y="-1058"/>
                    </a:cubicBezTo>
                    <a:lnTo>
                      <a:pt x="491" y="16328"/>
                    </a:lnTo>
                    <a:cubicBezTo>
                      <a:pt x="-3827" y="18830"/>
                      <a:pt x="-3827" y="25066"/>
                      <a:pt x="491" y="27567"/>
                    </a:cubicBezTo>
                    <a:lnTo>
                      <a:pt x="30615" y="44954"/>
                    </a:lnTo>
                    <a:cubicBezTo>
                      <a:pt x="35606" y="47837"/>
                      <a:pt x="41753" y="47837"/>
                      <a:pt x="46744" y="44954"/>
                    </a:cubicBezTo>
                    <a:lnTo>
                      <a:pt x="76856" y="27567"/>
                    </a:lnTo>
                    <a:cubicBezTo>
                      <a:pt x="81186" y="25066"/>
                      <a:pt x="81186" y="18830"/>
                      <a:pt x="76856" y="16328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40" name="Freeform: Shape 1839">
                <a:extLst>
                  <a:ext uri="{FF2B5EF4-FFF2-40B4-BE49-F238E27FC236}">
                    <a16:creationId xmlns:a16="http://schemas.microsoft.com/office/drawing/2014/main" id="{0B4E280C-213C-C54F-7023-5B07F45F2570}"/>
                  </a:ext>
                </a:extLst>
              </p:cNvPr>
              <p:cNvSpPr/>
              <p:nvPr/>
            </p:nvSpPr>
            <p:spPr>
              <a:xfrm flipV="1">
                <a:off x="9314016" y="1810346"/>
                <a:ext cx="87731" cy="55219"/>
              </a:xfrm>
              <a:custGeom>
                <a:avLst/>
                <a:gdLst>
                  <a:gd name="connsiteX0" fmla="*/ 41083 w 87731"/>
                  <a:gd name="connsiteY0" fmla="*/ -3247 h 55219"/>
                  <a:gd name="connsiteX1" fmla="*/ 31812 w 87731"/>
                  <a:gd name="connsiteY1" fmla="*/ -758 h 55219"/>
                  <a:gd name="connsiteX2" fmla="*/ 1687 w 87731"/>
                  <a:gd name="connsiteY2" fmla="*/ 16628 h 55219"/>
                  <a:gd name="connsiteX3" fmla="*/ -2783 w 87731"/>
                  <a:gd name="connsiteY3" fmla="*/ 24363 h 55219"/>
                  <a:gd name="connsiteX4" fmla="*/ 1674 w 87731"/>
                  <a:gd name="connsiteY4" fmla="*/ 32109 h 55219"/>
                  <a:gd name="connsiteX5" fmla="*/ 31812 w 87731"/>
                  <a:gd name="connsiteY5" fmla="*/ 49496 h 55219"/>
                  <a:gd name="connsiteX6" fmla="*/ 41083 w 87731"/>
                  <a:gd name="connsiteY6" fmla="*/ 51972 h 55219"/>
                  <a:gd name="connsiteX7" fmla="*/ 50366 w 87731"/>
                  <a:gd name="connsiteY7" fmla="*/ 49496 h 55219"/>
                  <a:gd name="connsiteX8" fmla="*/ 80478 w 87731"/>
                  <a:gd name="connsiteY8" fmla="*/ 32109 h 55219"/>
                  <a:gd name="connsiteX9" fmla="*/ 84948 w 87731"/>
                  <a:gd name="connsiteY9" fmla="*/ 24363 h 55219"/>
                  <a:gd name="connsiteX10" fmla="*/ 80478 w 87731"/>
                  <a:gd name="connsiteY10" fmla="*/ 16628 h 55219"/>
                  <a:gd name="connsiteX11" fmla="*/ 50366 w 87731"/>
                  <a:gd name="connsiteY11" fmla="*/ -758 h 55219"/>
                  <a:gd name="connsiteX12" fmla="*/ 41083 w 87731"/>
                  <a:gd name="connsiteY12" fmla="*/ -3247 h 55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31" h="55219">
                    <a:moveTo>
                      <a:pt x="41083" y="-3247"/>
                    </a:moveTo>
                    <a:cubicBezTo>
                      <a:pt x="37819" y="-3247"/>
                      <a:pt x="34619" y="-2384"/>
                      <a:pt x="31812" y="-758"/>
                    </a:cubicBezTo>
                    <a:lnTo>
                      <a:pt x="1687" y="16628"/>
                    </a:lnTo>
                    <a:cubicBezTo>
                      <a:pt x="-1107" y="18241"/>
                      <a:pt x="-2783" y="21137"/>
                      <a:pt x="-2783" y="24363"/>
                    </a:cubicBezTo>
                    <a:cubicBezTo>
                      <a:pt x="-2783" y="27588"/>
                      <a:pt x="-1107" y="30484"/>
                      <a:pt x="1674" y="32109"/>
                    </a:cubicBezTo>
                    <a:lnTo>
                      <a:pt x="31812" y="49496"/>
                    </a:lnTo>
                    <a:cubicBezTo>
                      <a:pt x="34619" y="51122"/>
                      <a:pt x="37819" y="51972"/>
                      <a:pt x="41083" y="51972"/>
                    </a:cubicBezTo>
                    <a:cubicBezTo>
                      <a:pt x="44334" y="51972"/>
                      <a:pt x="47547" y="51122"/>
                      <a:pt x="50366" y="49496"/>
                    </a:cubicBezTo>
                    <a:lnTo>
                      <a:pt x="80478" y="32109"/>
                    </a:lnTo>
                    <a:cubicBezTo>
                      <a:pt x="83285" y="30484"/>
                      <a:pt x="84948" y="27588"/>
                      <a:pt x="84948" y="24363"/>
                    </a:cubicBezTo>
                    <a:cubicBezTo>
                      <a:pt x="84948" y="21137"/>
                      <a:pt x="83285" y="18241"/>
                      <a:pt x="80478" y="16628"/>
                    </a:cubicBezTo>
                    <a:lnTo>
                      <a:pt x="50366" y="-758"/>
                    </a:lnTo>
                    <a:cubicBezTo>
                      <a:pt x="47547" y="-2384"/>
                      <a:pt x="44334" y="-3247"/>
                      <a:pt x="41083" y="-3247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41" name="Freeform: Shape 1840">
                <a:extLst>
                  <a:ext uri="{FF2B5EF4-FFF2-40B4-BE49-F238E27FC236}">
                    <a16:creationId xmlns:a16="http://schemas.microsoft.com/office/drawing/2014/main" id="{384F4B3D-B3AB-C99A-1913-A8387433CA36}"/>
                  </a:ext>
                </a:extLst>
              </p:cNvPr>
              <p:cNvSpPr/>
              <p:nvPr/>
            </p:nvSpPr>
            <p:spPr>
              <a:xfrm flipV="1">
                <a:off x="9316457" y="1812781"/>
                <a:ext cx="82848" cy="50336"/>
              </a:xfrm>
              <a:custGeom>
                <a:avLst/>
                <a:gdLst>
                  <a:gd name="connsiteX0" fmla="*/ 76817 w 82848"/>
                  <a:gd name="connsiteY0" fmla="*/ 16301 h 50336"/>
                  <a:gd name="connsiteX1" fmla="*/ 46706 w 82848"/>
                  <a:gd name="connsiteY1" fmla="*/ -1085 h 50336"/>
                  <a:gd name="connsiteX2" fmla="*/ 30577 w 82848"/>
                  <a:gd name="connsiteY2" fmla="*/ -1085 h 50336"/>
                  <a:gd name="connsiteX3" fmla="*/ 465 w 82848"/>
                  <a:gd name="connsiteY3" fmla="*/ 16301 h 50336"/>
                  <a:gd name="connsiteX4" fmla="*/ 465 w 82848"/>
                  <a:gd name="connsiteY4" fmla="*/ 27541 h 50336"/>
                  <a:gd name="connsiteX5" fmla="*/ 30577 w 82848"/>
                  <a:gd name="connsiteY5" fmla="*/ 44927 h 50336"/>
                  <a:gd name="connsiteX6" fmla="*/ 46706 w 82848"/>
                  <a:gd name="connsiteY6" fmla="*/ 44927 h 50336"/>
                  <a:gd name="connsiteX7" fmla="*/ 76817 w 82848"/>
                  <a:gd name="connsiteY7" fmla="*/ 27541 h 50336"/>
                  <a:gd name="connsiteX8" fmla="*/ 76817 w 82848"/>
                  <a:gd name="connsiteY8" fmla="*/ 16301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48" h="50336">
                    <a:moveTo>
                      <a:pt x="76817" y="16301"/>
                    </a:moveTo>
                    <a:lnTo>
                      <a:pt x="46706" y="-1085"/>
                    </a:lnTo>
                    <a:cubicBezTo>
                      <a:pt x="41715" y="-3968"/>
                      <a:pt x="35568" y="-3968"/>
                      <a:pt x="30577" y="-1085"/>
                    </a:cubicBezTo>
                    <a:lnTo>
                      <a:pt x="465" y="16301"/>
                    </a:lnTo>
                    <a:cubicBezTo>
                      <a:pt x="-3866" y="18791"/>
                      <a:pt x="-3866" y="25039"/>
                      <a:pt x="465" y="27541"/>
                    </a:cubicBezTo>
                    <a:lnTo>
                      <a:pt x="30577" y="44927"/>
                    </a:lnTo>
                    <a:cubicBezTo>
                      <a:pt x="35568" y="47810"/>
                      <a:pt x="41715" y="47810"/>
                      <a:pt x="46706" y="44927"/>
                    </a:cubicBezTo>
                    <a:lnTo>
                      <a:pt x="76817" y="27541"/>
                    </a:lnTo>
                    <a:cubicBezTo>
                      <a:pt x="81148" y="25039"/>
                      <a:pt x="81148" y="18791"/>
                      <a:pt x="76817" y="16301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42" name="Freeform: Shape 1841">
                <a:extLst>
                  <a:ext uri="{FF2B5EF4-FFF2-40B4-BE49-F238E27FC236}">
                    <a16:creationId xmlns:a16="http://schemas.microsoft.com/office/drawing/2014/main" id="{9D7B3C5A-7093-70F0-8F71-4CDA348BF32C}"/>
                  </a:ext>
                </a:extLst>
              </p:cNvPr>
              <p:cNvSpPr/>
              <p:nvPr/>
            </p:nvSpPr>
            <p:spPr>
              <a:xfrm flipV="1">
                <a:off x="9365768" y="1780463"/>
                <a:ext cx="87744" cy="55219"/>
              </a:xfrm>
              <a:custGeom>
                <a:avLst/>
                <a:gdLst>
                  <a:gd name="connsiteX0" fmla="*/ 41047 w 87744"/>
                  <a:gd name="connsiteY0" fmla="*/ -3274 h 55219"/>
                  <a:gd name="connsiteX1" fmla="*/ 31764 w 87744"/>
                  <a:gd name="connsiteY1" fmla="*/ -785 h 55219"/>
                  <a:gd name="connsiteX2" fmla="*/ 1652 w 87744"/>
                  <a:gd name="connsiteY2" fmla="*/ 16601 h 55219"/>
                  <a:gd name="connsiteX3" fmla="*/ -2819 w 87744"/>
                  <a:gd name="connsiteY3" fmla="*/ 24336 h 55219"/>
                  <a:gd name="connsiteX4" fmla="*/ 1652 w 87744"/>
                  <a:gd name="connsiteY4" fmla="*/ 32070 h 55219"/>
                  <a:gd name="connsiteX5" fmla="*/ 31764 w 87744"/>
                  <a:gd name="connsiteY5" fmla="*/ 49457 h 55219"/>
                  <a:gd name="connsiteX6" fmla="*/ 41047 w 87744"/>
                  <a:gd name="connsiteY6" fmla="*/ 51946 h 55219"/>
                  <a:gd name="connsiteX7" fmla="*/ 50318 w 87744"/>
                  <a:gd name="connsiteY7" fmla="*/ 49457 h 55219"/>
                  <a:gd name="connsiteX8" fmla="*/ 80455 w 87744"/>
                  <a:gd name="connsiteY8" fmla="*/ 32070 h 55219"/>
                  <a:gd name="connsiteX9" fmla="*/ 84926 w 87744"/>
                  <a:gd name="connsiteY9" fmla="*/ 24336 h 55219"/>
                  <a:gd name="connsiteX10" fmla="*/ 80455 w 87744"/>
                  <a:gd name="connsiteY10" fmla="*/ 16601 h 55219"/>
                  <a:gd name="connsiteX11" fmla="*/ 50318 w 87744"/>
                  <a:gd name="connsiteY11" fmla="*/ -785 h 55219"/>
                  <a:gd name="connsiteX12" fmla="*/ 41047 w 87744"/>
                  <a:gd name="connsiteY12" fmla="*/ -3274 h 55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44" h="55219">
                    <a:moveTo>
                      <a:pt x="41047" y="-3274"/>
                    </a:moveTo>
                    <a:cubicBezTo>
                      <a:pt x="37796" y="-3274"/>
                      <a:pt x="34583" y="-2410"/>
                      <a:pt x="31764" y="-785"/>
                    </a:cubicBezTo>
                    <a:lnTo>
                      <a:pt x="1652" y="16601"/>
                    </a:lnTo>
                    <a:cubicBezTo>
                      <a:pt x="-1155" y="18214"/>
                      <a:pt x="-2819" y="21110"/>
                      <a:pt x="-2819" y="24336"/>
                    </a:cubicBezTo>
                    <a:cubicBezTo>
                      <a:pt x="-2819" y="27562"/>
                      <a:pt x="-1155" y="30457"/>
                      <a:pt x="1652" y="32070"/>
                    </a:cubicBezTo>
                    <a:lnTo>
                      <a:pt x="31764" y="49457"/>
                    </a:lnTo>
                    <a:cubicBezTo>
                      <a:pt x="34583" y="51082"/>
                      <a:pt x="37796" y="51946"/>
                      <a:pt x="41047" y="51946"/>
                    </a:cubicBezTo>
                    <a:cubicBezTo>
                      <a:pt x="44299" y="51946"/>
                      <a:pt x="47512" y="51082"/>
                      <a:pt x="50318" y="49457"/>
                    </a:cubicBezTo>
                    <a:lnTo>
                      <a:pt x="80455" y="32070"/>
                    </a:lnTo>
                    <a:cubicBezTo>
                      <a:pt x="83249" y="30457"/>
                      <a:pt x="84926" y="27562"/>
                      <a:pt x="84926" y="24336"/>
                    </a:cubicBezTo>
                    <a:cubicBezTo>
                      <a:pt x="84926" y="21110"/>
                      <a:pt x="83249" y="18214"/>
                      <a:pt x="80455" y="16601"/>
                    </a:cubicBezTo>
                    <a:lnTo>
                      <a:pt x="50318" y="-785"/>
                    </a:lnTo>
                    <a:cubicBezTo>
                      <a:pt x="47512" y="-2410"/>
                      <a:pt x="44299" y="-3274"/>
                      <a:pt x="41047" y="-3274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43" name="Freeform: Shape 1842">
                <a:extLst>
                  <a:ext uri="{FF2B5EF4-FFF2-40B4-BE49-F238E27FC236}">
                    <a16:creationId xmlns:a16="http://schemas.microsoft.com/office/drawing/2014/main" id="{F1FE0A8D-6224-65C3-BAD3-6158459DB097}"/>
                  </a:ext>
                </a:extLst>
              </p:cNvPr>
              <p:cNvSpPr/>
              <p:nvPr/>
            </p:nvSpPr>
            <p:spPr>
              <a:xfrm flipV="1">
                <a:off x="9368210" y="1782898"/>
                <a:ext cx="82851" cy="50349"/>
              </a:xfrm>
              <a:custGeom>
                <a:avLst/>
                <a:gdLst>
                  <a:gd name="connsiteX0" fmla="*/ 76795 w 82851"/>
                  <a:gd name="connsiteY0" fmla="*/ 16287 h 50349"/>
                  <a:gd name="connsiteX1" fmla="*/ 46670 w 82851"/>
                  <a:gd name="connsiteY1" fmla="*/ -1112 h 50349"/>
                  <a:gd name="connsiteX2" fmla="*/ 30541 w 82851"/>
                  <a:gd name="connsiteY2" fmla="*/ -1112 h 50349"/>
                  <a:gd name="connsiteX3" fmla="*/ 430 w 82851"/>
                  <a:gd name="connsiteY3" fmla="*/ 16287 h 50349"/>
                  <a:gd name="connsiteX4" fmla="*/ 430 w 82851"/>
                  <a:gd name="connsiteY4" fmla="*/ 27527 h 50349"/>
                  <a:gd name="connsiteX5" fmla="*/ 30541 w 82851"/>
                  <a:gd name="connsiteY5" fmla="*/ 44913 h 50349"/>
                  <a:gd name="connsiteX6" fmla="*/ 46670 w 82851"/>
                  <a:gd name="connsiteY6" fmla="*/ 44913 h 50349"/>
                  <a:gd name="connsiteX7" fmla="*/ 76795 w 82851"/>
                  <a:gd name="connsiteY7" fmla="*/ 27527 h 50349"/>
                  <a:gd name="connsiteX8" fmla="*/ 76795 w 82851"/>
                  <a:gd name="connsiteY8" fmla="*/ 16287 h 50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49">
                    <a:moveTo>
                      <a:pt x="76795" y="16287"/>
                    </a:moveTo>
                    <a:lnTo>
                      <a:pt x="46670" y="-1112"/>
                    </a:lnTo>
                    <a:cubicBezTo>
                      <a:pt x="41679" y="-3995"/>
                      <a:pt x="35532" y="-3995"/>
                      <a:pt x="30541" y="-1112"/>
                    </a:cubicBezTo>
                    <a:lnTo>
                      <a:pt x="430" y="16287"/>
                    </a:lnTo>
                    <a:cubicBezTo>
                      <a:pt x="-3901" y="18777"/>
                      <a:pt x="-3901" y="25025"/>
                      <a:pt x="430" y="27527"/>
                    </a:cubicBezTo>
                    <a:lnTo>
                      <a:pt x="30541" y="44913"/>
                    </a:lnTo>
                    <a:cubicBezTo>
                      <a:pt x="35532" y="47796"/>
                      <a:pt x="41679" y="47796"/>
                      <a:pt x="46670" y="44913"/>
                    </a:cubicBezTo>
                    <a:lnTo>
                      <a:pt x="76795" y="27527"/>
                    </a:lnTo>
                    <a:cubicBezTo>
                      <a:pt x="81112" y="25025"/>
                      <a:pt x="81112" y="18777"/>
                      <a:pt x="76795" y="16287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44" name="Freeform: Shape 1843">
                <a:extLst>
                  <a:ext uri="{FF2B5EF4-FFF2-40B4-BE49-F238E27FC236}">
                    <a16:creationId xmlns:a16="http://schemas.microsoft.com/office/drawing/2014/main" id="{3CFE3EDD-8264-1966-95AF-5B17FE08357A}"/>
                  </a:ext>
                </a:extLst>
              </p:cNvPr>
              <p:cNvSpPr/>
              <p:nvPr/>
            </p:nvSpPr>
            <p:spPr>
              <a:xfrm flipV="1">
                <a:off x="9742222" y="1562988"/>
                <a:ext cx="87731" cy="55232"/>
              </a:xfrm>
              <a:custGeom>
                <a:avLst/>
                <a:gdLst>
                  <a:gd name="connsiteX0" fmla="*/ 40803 w 87731"/>
                  <a:gd name="connsiteY0" fmla="*/ -3468 h 55232"/>
                  <a:gd name="connsiteX1" fmla="*/ 31519 w 87731"/>
                  <a:gd name="connsiteY1" fmla="*/ -979 h 55232"/>
                  <a:gd name="connsiteX2" fmla="*/ 1395 w 87731"/>
                  <a:gd name="connsiteY2" fmla="*/ 16407 h 55232"/>
                  <a:gd name="connsiteX3" fmla="*/ -3075 w 87731"/>
                  <a:gd name="connsiteY3" fmla="*/ 24155 h 55232"/>
                  <a:gd name="connsiteX4" fmla="*/ 1395 w 87731"/>
                  <a:gd name="connsiteY4" fmla="*/ 31889 h 55232"/>
                  <a:gd name="connsiteX5" fmla="*/ 31519 w 87731"/>
                  <a:gd name="connsiteY5" fmla="*/ 49275 h 55232"/>
                  <a:gd name="connsiteX6" fmla="*/ 40803 w 87731"/>
                  <a:gd name="connsiteY6" fmla="*/ 51764 h 55232"/>
                  <a:gd name="connsiteX7" fmla="*/ 50074 w 87731"/>
                  <a:gd name="connsiteY7" fmla="*/ 49275 h 55232"/>
                  <a:gd name="connsiteX8" fmla="*/ 80186 w 87731"/>
                  <a:gd name="connsiteY8" fmla="*/ 31889 h 55232"/>
                  <a:gd name="connsiteX9" fmla="*/ 84656 w 87731"/>
                  <a:gd name="connsiteY9" fmla="*/ 24155 h 55232"/>
                  <a:gd name="connsiteX10" fmla="*/ 80186 w 87731"/>
                  <a:gd name="connsiteY10" fmla="*/ 16407 h 55232"/>
                  <a:gd name="connsiteX11" fmla="*/ 50074 w 87731"/>
                  <a:gd name="connsiteY11" fmla="*/ -979 h 55232"/>
                  <a:gd name="connsiteX12" fmla="*/ 40803 w 87731"/>
                  <a:gd name="connsiteY12" fmla="*/ -3468 h 55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31" h="55232">
                    <a:moveTo>
                      <a:pt x="40803" y="-3468"/>
                    </a:moveTo>
                    <a:cubicBezTo>
                      <a:pt x="37539" y="-3468"/>
                      <a:pt x="34326" y="-2604"/>
                      <a:pt x="31519" y="-979"/>
                    </a:cubicBezTo>
                    <a:lnTo>
                      <a:pt x="1395" y="16407"/>
                    </a:lnTo>
                    <a:cubicBezTo>
                      <a:pt x="-1399" y="18033"/>
                      <a:pt x="-3075" y="20929"/>
                      <a:pt x="-3075" y="24155"/>
                    </a:cubicBezTo>
                    <a:cubicBezTo>
                      <a:pt x="-3075" y="27380"/>
                      <a:pt x="-1399" y="30276"/>
                      <a:pt x="1395" y="31889"/>
                    </a:cubicBezTo>
                    <a:lnTo>
                      <a:pt x="31519" y="49275"/>
                    </a:lnTo>
                    <a:cubicBezTo>
                      <a:pt x="34326" y="50901"/>
                      <a:pt x="37539" y="51764"/>
                      <a:pt x="40803" y="51764"/>
                    </a:cubicBezTo>
                    <a:cubicBezTo>
                      <a:pt x="44054" y="51764"/>
                      <a:pt x="47254" y="50901"/>
                      <a:pt x="50074" y="49275"/>
                    </a:cubicBezTo>
                    <a:lnTo>
                      <a:pt x="80186" y="31889"/>
                    </a:lnTo>
                    <a:cubicBezTo>
                      <a:pt x="82992" y="30276"/>
                      <a:pt x="84656" y="27380"/>
                      <a:pt x="84656" y="24155"/>
                    </a:cubicBezTo>
                    <a:cubicBezTo>
                      <a:pt x="84656" y="20929"/>
                      <a:pt x="82992" y="18033"/>
                      <a:pt x="80186" y="16407"/>
                    </a:cubicBezTo>
                    <a:lnTo>
                      <a:pt x="50074" y="-979"/>
                    </a:lnTo>
                    <a:cubicBezTo>
                      <a:pt x="47254" y="-2604"/>
                      <a:pt x="44054" y="-3468"/>
                      <a:pt x="40803" y="-3468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45" name="Freeform: Shape 1844">
                <a:extLst>
                  <a:ext uri="{FF2B5EF4-FFF2-40B4-BE49-F238E27FC236}">
                    <a16:creationId xmlns:a16="http://schemas.microsoft.com/office/drawing/2014/main" id="{8FCF228F-54F9-04F8-3D1C-E67659A909E6}"/>
                  </a:ext>
                </a:extLst>
              </p:cNvPr>
              <p:cNvSpPr/>
              <p:nvPr/>
            </p:nvSpPr>
            <p:spPr>
              <a:xfrm flipV="1">
                <a:off x="9744663" y="1565436"/>
                <a:ext cx="82851" cy="50336"/>
              </a:xfrm>
              <a:custGeom>
                <a:avLst/>
                <a:gdLst>
                  <a:gd name="connsiteX0" fmla="*/ 76538 w 82851"/>
                  <a:gd name="connsiteY0" fmla="*/ 16080 h 50336"/>
                  <a:gd name="connsiteX1" fmla="*/ 46413 w 82851"/>
                  <a:gd name="connsiteY1" fmla="*/ -1306 h 50336"/>
                  <a:gd name="connsiteX2" fmla="*/ 30284 w 82851"/>
                  <a:gd name="connsiteY2" fmla="*/ -1306 h 50336"/>
                  <a:gd name="connsiteX3" fmla="*/ 173 w 82851"/>
                  <a:gd name="connsiteY3" fmla="*/ 16080 h 50336"/>
                  <a:gd name="connsiteX4" fmla="*/ 173 w 82851"/>
                  <a:gd name="connsiteY4" fmla="*/ 27320 h 50336"/>
                  <a:gd name="connsiteX5" fmla="*/ 30284 w 82851"/>
                  <a:gd name="connsiteY5" fmla="*/ 44706 h 50336"/>
                  <a:gd name="connsiteX6" fmla="*/ 46413 w 82851"/>
                  <a:gd name="connsiteY6" fmla="*/ 44706 h 50336"/>
                  <a:gd name="connsiteX7" fmla="*/ 76538 w 82851"/>
                  <a:gd name="connsiteY7" fmla="*/ 27320 h 50336"/>
                  <a:gd name="connsiteX8" fmla="*/ 76538 w 82851"/>
                  <a:gd name="connsiteY8" fmla="*/ 16080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538" y="16080"/>
                    </a:moveTo>
                    <a:lnTo>
                      <a:pt x="46413" y="-1306"/>
                    </a:lnTo>
                    <a:cubicBezTo>
                      <a:pt x="41422" y="-4189"/>
                      <a:pt x="35275" y="-4189"/>
                      <a:pt x="30284" y="-1306"/>
                    </a:cubicBezTo>
                    <a:lnTo>
                      <a:pt x="173" y="16080"/>
                    </a:lnTo>
                    <a:cubicBezTo>
                      <a:pt x="-4158" y="18583"/>
                      <a:pt x="-4158" y="24831"/>
                      <a:pt x="173" y="27320"/>
                    </a:cubicBezTo>
                    <a:lnTo>
                      <a:pt x="30284" y="44706"/>
                    </a:lnTo>
                    <a:cubicBezTo>
                      <a:pt x="35275" y="47589"/>
                      <a:pt x="41422" y="47589"/>
                      <a:pt x="46413" y="44706"/>
                    </a:cubicBezTo>
                    <a:lnTo>
                      <a:pt x="76538" y="27320"/>
                    </a:lnTo>
                    <a:cubicBezTo>
                      <a:pt x="80856" y="24831"/>
                      <a:pt x="80856" y="18583"/>
                      <a:pt x="76538" y="16080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46" name="Freeform: Shape 1845">
                <a:extLst>
                  <a:ext uri="{FF2B5EF4-FFF2-40B4-BE49-F238E27FC236}">
                    <a16:creationId xmlns:a16="http://schemas.microsoft.com/office/drawing/2014/main" id="{9E6657A0-CD5F-AB02-14E9-46E0B6DEA306}"/>
                  </a:ext>
                </a:extLst>
              </p:cNvPr>
              <p:cNvSpPr/>
              <p:nvPr/>
            </p:nvSpPr>
            <p:spPr>
              <a:xfrm flipV="1">
                <a:off x="9793987" y="1533105"/>
                <a:ext cx="87731" cy="55232"/>
              </a:xfrm>
              <a:custGeom>
                <a:avLst/>
                <a:gdLst>
                  <a:gd name="connsiteX0" fmla="*/ 40742 w 87731"/>
                  <a:gd name="connsiteY0" fmla="*/ -3495 h 55232"/>
                  <a:gd name="connsiteX1" fmla="*/ 31471 w 87731"/>
                  <a:gd name="connsiteY1" fmla="*/ -1005 h 55232"/>
                  <a:gd name="connsiteX2" fmla="*/ 1360 w 87731"/>
                  <a:gd name="connsiteY2" fmla="*/ 16381 h 55232"/>
                  <a:gd name="connsiteX3" fmla="*/ -3111 w 87731"/>
                  <a:gd name="connsiteY3" fmla="*/ 24115 h 55232"/>
                  <a:gd name="connsiteX4" fmla="*/ 1360 w 87731"/>
                  <a:gd name="connsiteY4" fmla="*/ 31862 h 55232"/>
                  <a:gd name="connsiteX5" fmla="*/ 31471 w 87731"/>
                  <a:gd name="connsiteY5" fmla="*/ 49236 h 55232"/>
                  <a:gd name="connsiteX6" fmla="*/ 40742 w 87731"/>
                  <a:gd name="connsiteY6" fmla="*/ 51738 h 55232"/>
                  <a:gd name="connsiteX7" fmla="*/ 50026 w 87731"/>
                  <a:gd name="connsiteY7" fmla="*/ 49236 h 55232"/>
                  <a:gd name="connsiteX8" fmla="*/ 80150 w 87731"/>
                  <a:gd name="connsiteY8" fmla="*/ 31862 h 55232"/>
                  <a:gd name="connsiteX9" fmla="*/ 84621 w 87731"/>
                  <a:gd name="connsiteY9" fmla="*/ 24115 h 55232"/>
                  <a:gd name="connsiteX10" fmla="*/ 80150 w 87731"/>
                  <a:gd name="connsiteY10" fmla="*/ 16381 h 55232"/>
                  <a:gd name="connsiteX11" fmla="*/ 50026 w 87731"/>
                  <a:gd name="connsiteY11" fmla="*/ -1005 h 55232"/>
                  <a:gd name="connsiteX12" fmla="*/ 40742 w 87731"/>
                  <a:gd name="connsiteY12" fmla="*/ -3495 h 55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31" h="55232">
                    <a:moveTo>
                      <a:pt x="40742" y="-3495"/>
                    </a:moveTo>
                    <a:cubicBezTo>
                      <a:pt x="37491" y="-3495"/>
                      <a:pt x="34291" y="-2631"/>
                      <a:pt x="31471" y="-1005"/>
                    </a:cubicBezTo>
                    <a:lnTo>
                      <a:pt x="1360" y="16381"/>
                    </a:lnTo>
                    <a:cubicBezTo>
                      <a:pt x="-1447" y="18006"/>
                      <a:pt x="-3111" y="20889"/>
                      <a:pt x="-3111" y="24115"/>
                    </a:cubicBezTo>
                    <a:cubicBezTo>
                      <a:pt x="-3111" y="27353"/>
                      <a:pt x="-1447" y="30236"/>
                      <a:pt x="1360" y="31862"/>
                    </a:cubicBezTo>
                    <a:lnTo>
                      <a:pt x="31471" y="49236"/>
                    </a:lnTo>
                    <a:cubicBezTo>
                      <a:pt x="34291" y="50861"/>
                      <a:pt x="37491" y="51738"/>
                      <a:pt x="40742" y="51738"/>
                    </a:cubicBezTo>
                    <a:cubicBezTo>
                      <a:pt x="43993" y="51738"/>
                      <a:pt x="47219" y="50861"/>
                      <a:pt x="50026" y="49236"/>
                    </a:cubicBezTo>
                    <a:lnTo>
                      <a:pt x="80150" y="31862"/>
                    </a:lnTo>
                    <a:cubicBezTo>
                      <a:pt x="82944" y="30236"/>
                      <a:pt x="84621" y="27353"/>
                      <a:pt x="84621" y="24115"/>
                    </a:cubicBezTo>
                    <a:cubicBezTo>
                      <a:pt x="84621" y="20889"/>
                      <a:pt x="82944" y="18006"/>
                      <a:pt x="80150" y="16381"/>
                    </a:cubicBezTo>
                    <a:lnTo>
                      <a:pt x="50026" y="-1005"/>
                    </a:lnTo>
                    <a:cubicBezTo>
                      <a:pt x="47219" y="-2631"/>
                      <a:pt x="43993" y="-3495"/>
                      <a:pt x="40742" y="-3495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47" name="Freeform: Shape 1846">
                <a:extLst>
                  <a:ext uri="{FF2B5EF4-FFF2-40B4-BE49-F238E27FC236}">
                    <a16:creationId xmlns:a16="http://schemas.microsoft.com/office/drawing/2014/main" id="{B65953E6-D6F9-7F1F-F9FB-775DF00FDA5E}"/>
                  </a:ext>
                </a:extLst>
              </p:cNvPr>
              <p:cNvSpPr/>
              <p:nvPr/>
            </p:nvSpPr>
            <p:spPr>
              <a:xfrm flipV="1">
                <a:off x="9796416" y="1535553"/>
                <a:ext cx="82861" cy="50336"/>
              </a:xfrm>
              <a:custGeom>
                <a:avLst/>
                <a:gdLst>
                  <a:gd name="connsiteX0" fmla="*/ 76502 w 82861"/>
                  <a:gd name="connsiteY0" fmla="*/ 16054 h 50336"/>
                  <a:gd name="connsiteX1" fmla="*/ 46378 w 82861"/>
                  <a:gd name="connsiteY1" fmla="*/ -1332 h 50336"/>
                  <a:gd name="connsiteX2" fmla="*/ 30249 w 82861"/>
                  <a:gd name="connsiteY2" fmla="*/ -1332 h 50336"/>
                  <a:gd name="connsiteX3" fmla="*/ 137 w 82861"/>
                  <a:gd name="connsiteY3" fmla="*/ 16054 h 50336"/>
                  <a:gd name="connsiteX4" fmla="*/ 137 w 82861"/>
                  <a:gd name="connsiteY4" fmla="*/ 27293 h 50336"/>
                  <a:gd name="connsiteX5" fmla="*/ 30249 w 82861"/>
                  <a:gd name="connsiteY5" fmla="*/ 44680 h 50336"/>
                  <a:gd name="connsiteX6" fmla="*/ 46378 w 82861"/>
                  <a:gd name="connsiteY6" fmla="*/ 44680 h 50336"/>
                  <a:gd name="connsiteX7" fmla="*/ 76502 w 82861"/>
                  <a:gd name="connsiteY7" fmla="*/ 27293 h 50336"/>
                  <a:gd name="connsiteX8" fmla="*/ 76502 w 82861"/>
                  <a:gd name="connsiteY8" fmla="*/ 16054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76502" y="16054"/>
                    </a:moveTo>
                    <a:lnTo>
                      <a:pt x="46378" y="-1332"/>
                    </a:lnTo>
                    <a:cubicBezTo>
                      <a:pt x="41400" y="-4215"/>
                      <a:pt x="35240" y="-4215"/>
                      <a:pt x="30249" y="-1332"/>
                    </a:cubicBezTo>
                    <a:lnTo>
                      <a:pt x="137" y="16054"/>
                    </a:lnTo>
                    <a:cubicBezTo>
                      <a:pt x="-4193" y="18556"/>
                      <a:pt x="-4193" y="24792"/>
                      <a:pt x="137" y="27293"/>
                    </a:cubicBezTo>
                    <a:lnTo>
                      <a:pt x="30249" y="44680"/>
                    </a:lnTo>
                    <a:cubicBezTo>
                      <a:pt x="35240" y="47563"/>
                      <a:pt x="41400" y="47563"/>
                      <a:pt x="46378" y="44680"/>
                    </a:cubicBezTo>
                    <a:lnTo>
                      <a:pt x="76502" y="27293"/>
                    </a:lnTo>
                    <a:cubicBezTo>
                      <a:pt x="80833" y="24792"/>
                      <a:pt x="80833" y="18556"/>
                      <a:pt x="76502" y="16054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48" name="Freeform: Shape 1847">
                <a:extLst>
                  <a:ext uri="{FF2B5EF4-FFF2-40B4-BE49-F238E27FC236}">
                    <a16:creationId xmlns:a16="http://schemas.microsoft.com/office/drawing/2014/main" id="{BCEC22BF-43CD-120F-866E-DA32B1666713}"/>
                  </a:ext>
                </a:extLst>
              </p:cNvPr>
              <p:cNvSpPr/>
              <p:nvPr/>
            </p:nvSpPr>
            <p:spPr>
              <a:xfrm flipV="1">
                <a:off x="9845727" y="1503234"/>
                <a:ext cx="87731" cy="55219"/>
              </a:xfrm>
              <a:custGeom>
                <a:avLst/>
                <a:gdLst>
                  <a:gd name="connsiteX0" fmla="*/ 40732 w 87731"/>
                  <a:gd name="connsiteY0" fmla="*/ -3521 h 55219"/>
                  <a:gd name="connsiteX1" fmla="*/ 31449 w 87731"/>
                  <a:gd name="connsiteY1" fmla="*/ -1032 h 55219"/>
                  <a:gd name="connsiteX2" fmla="*/ 1324 w 87731"/>
                  <a:gd name="connsiteY2" fmla="*/ 16354 h 55219"/>
                  <a:gd name="connsiteX3" fmla="*/ -3146 w 87731"/>
                  <a:gd name="connsiteY3" fmla="*/ 24088 h 55219"/>
                  <a:gd name="connsiteX4" fmla="*/ 1324 w 87731"/>
                  <a:gd name="connsiteY4" fmla="*/ 31823 h 55219"/>
                  <a:gd name="connsiteX5" fmla="*/ 31449 w 87731"/>
                  <a:gd name="connsiteY5" fmla="*/ 49209 h 55219"/>
                  <a:gd name="connsiteX6" fmla="*/ 40732 w 87731"/>
                  <a:gd name="connsiteY6" fmla="*/ 51698 h 55219"/>
                  <a:gd name="connsiteX7" fmla="*/ 50016 w 87731"/>
                  <a:gd name="connsiteY7" fmla="*/ 49209 h 55219"/>
                  <a:gd name="connsiteX8" fmla="*/ 80115 w 87731"/>
                  <a:gd name="connsiteY8" fmla="*/ 31823 h 55219"/>
                  <a:gd name="connsiteX9" fmla="*/ 84585 w 87731"/>
                  <a:gd name="connsiteY9" fmla="*/ 24088 h 55219"/>
                  <a:gd name="connsiteX10" fmla="*/ 80115 w 87731"/>
                  <a:gd name="connsiteY10" fmla="*/ 16354 h 55219"/>
                  <a:gd name="connsiteX11" fmla="*/ 50003 w 87731"/>
                  <a:gd name="connsiteY11" fmla="*/ -1032 h 55219"/>
                  <a:gd name="connsiteX12" fmla="*/ 40732 w 87731"/>
                  <a:gd name="connsiteY12" fmla="*/ -3521 h 55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31" h="55219">
                    <a:moveTo>
                      <a:pt x="40732" y="-3521"/>
                    </a:moveTo>
                    <a:cubicBezTo>
                      <a:pt x="37481" y="-3521"/>
                      <a:pt x="34255" y="-2658"/>
                      <a:pt x="31449" y="-1032"/>
                    </a:cubicBezTo>
                    <a:lnTo>
                      <a:pt x="1324" y="16354"/>
                    </a:lnTo>
                    <a:cubicBezTo>
                      <a:pt x="-1470" y="17967"/>
                      <a:pt x="-3146" y="20863"/>
                      <a:pt x="-3146" y="24088"/>
                    </a:cubicBezTo>
                    <a:cubicBezTo>
                      <a:pt x="-3146" y="27314"/>
                      <a:pt x="-1470" y="30210"/>
                      <a:pt x="1324" y="31823"/>
                    </a:cubicBezTo>
                    <a:lnTo>
                      <a:pt x="31449" y="49209"/>
                    </a:lnTo>
                    <a:cubicBezTo>
                      <a:pt x="34255" y="50834"/>
                      <a:pt x="37481" y="51698"/>
                      <a:pt x="40732" y="51698"/>
                    </a:cubicBezTo>
                    <a:cubicBezTo>
                      <a:pt x="43983" y="51698"/>
                      <a:pt x="47184" y="50834"/>
                      <a:pt x="50016" y="49209"/>
                    </a:cubicBezTo>
                    <a:lnTo>
                      <a:pt x="80115" y="31823"/>
                    </a:lnTo>
                    <a:cubicBezTo>
                      <a:pt x="82922" y="30210"/>
                      <a:pt x="84585" y="27314"/>
                      <a:pt x="84585" y="24088"/>
                    </a:cubicBezTo>
                    <a:cubicBezTo>
                      <a:pt x="84585" y="20863"/>
                      <a:pt x="82922" y="17967"/>
                      <a:pt x="80115" y="16354"/>
                    </a:cubicBezTo>
                    <a:lnTo>
                      <a:pt x="50003" y="-1032"/>
                    </a:lnTo>
                    <a:cubicBezTo>
                      <a:pt x="47184" y="-2658"/>
                      <a:pt x="43983" y="-3521"/>
                      <a:pt x="40732" y="-3521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49" name="Freeform: Shape 1848">
                <a:extLst>
                  <a:ext uri="{FF2B5EF4-FFF2-40B4-BE49-F238E27FC236}">
                    <a16:creationId xmlns:a16="http://schemas.microsoft.com/office/drawing/2014/main" id="{CBD66010-F364-B880-8075-38CD3E159583}"/>
                  </a:ext>
                </a:extLst>
              </p:cNvPr>
              <p:cNvSpPr/>
              <p:nvPr/>
            </p:nvSpPr>
            <p:spPr>
              <a:xfrm flipV="1">
                <a:off x="9848178" y="1505670"/>
                <a:ext cx="82851" cy="50336"/>
              </a:xfrm>
              <a:custGeom>
                <a:avLst/>
                <a:gdLst>
                  <a:gd name="connsiteX0" fmla="*/ 76457 w 82851"/>
                  <a:gd name="connsiteY0" fmla="*/ 16027 h 50336"/>
                  <a:gd name="connsiteX1" fmla="*/ 46346 w 82851"/>
                  <a:gd name="connsiteY1" fmla="*/ -1359 h 50336"/>
                  <a:gd name="connsiteX2" fmla="*/ 30217 w 82851"/>
                  <a:gd name="connsiteY2" fmla="*/ -1359 h 50336"/>
                  <a:gd name="connsiteX3" fmla="*/ 93 w 82851"/>
                  <a:gd name="connsiteY3" fmla="*/ 16027 h 50336"/>
                  <a:gd name="connsiteX4" fmla="*/ 93 w 82851"/>
                  <a:gd name="connsiteY4" fmla="*/ 27267 h 50336"/>
                  <a:gd name="connsiteX5" fmla="*/ 30217 w 82851"/>
                  <a:gd name="connsiteY5" fmla="*/ 44653 h 50336"/>
                  <a:gd name="connsiteX6" fmla="*/ 46346 w 82851"/>
                  <a:gd name="connsiteY6" fmla="*/ 44653 h 50336"/>
                  <a:gd name="connsiteX7" fmla="*/ 76457 w 82851"/>
                  <a:gd name="connsiteY7" fmla="*/ 27267 h 50336"/>
                  <a:gd name="connsiteX8" fmla="*/ 76457 w 82851"/>
                  <a:gd name="connsiteY8" fmla="*/ 16027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457" y="16027"/>
                    </a:moveTo>
                    <a:lnTo>
                      <a:pt x="46346" y="-1359"/>
                    </a:lnTo>
                    <a:cubicBezTo>
                      <a:pt x="41355" y="-4242"/>
                      <a:pt x="35208" y="-4242"/>
                      <a:pt x="30217" y="-1359"/>
                    </a:cubicBezTo>
                    <a:lnTo>
                      <a:pt x="93" y="16027"/>
                    </a:lnTo>
                    <a:cubicBezTo>
                      <a:pt x="-4226" y="18516"/>
                      <a:pt x="-4226" y="24765"/>
                      <a:pt x="93" y="27267"/>
                    </a:cubicBezTo>
                    <a:lnTo>
                      <a:pt x="30217" y="44653"/>
                    </a:lnTo>
                    <a:cubicBezTo>
                      <a:pt x="35208" y="47536"/>
                      <a:pt x="41355" y="47536"/>
                      <a:pt x="46346" y="44653"/>
                    </a:cubicBezTo>
                    <a:lnTo>
                      <a:pt x="76457" y="27267"/>
                    </a:lnTo>
                    <a:cubicBezTo>
                      <a:pt x="80788" y="24765"/>
                      <a:pt x="80788" y="18516"/>
                      <a:pt x="76457" y="16027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50" name="Freeform: Shape 1849">
                <a:extLst>
                  <a:ext uri="{FF2B5EF4-FFF2-40B4-BE49-F238E27FC236}">
                    <a16:creationId xmlns:a16="http://schemas.microsoft.com/office/drawing/2014/main" id="{FDE64AC4-E9A5-25C1-D59A-AD005DB04101}"/>
                  </a:ext>
                </a:extLst>
              </p:cNvPr>
              <p:cNvSpPr/>
              <p:nvPr/>
            </p:nvSpPr>
            <p:spPr>
              <a:xfrm flipV="1">
                <a:off x="8901608" y="2080031"/>
                <a:ext cx="139459" cy="85267"/>
              </a:xfrm>
              <a:custGeom>
                <a:avLst/>
                <a:gdLst>
                  <a:gd name="connsiteX0" fmla="*/ 41346 w 139459"/>
                  <a:gd name="connsiteY0" fmla="*/ -2993 h 85267"/>
                  <a:gd name="connsiteX1" fmla="*/ 32063 w 139459"/>
                  <a:gd name="connsiteY1" fmla="*/ -504 h 85267"/>
                  <a:gd name="connsiteX2" fmla="*/ 1951 w 139459"/>
                  <a:gd name="connsiteY2" fmla="*/ 16882 h 85267"/>
                  <a:gd name="connsiteX3" fmla="*/ -2519 w 139459"/>
                  <a:gd name="connsiteY3" fmla="*/ 24629 h 85267"/>
                  <a:gd name="connsiteX4" fmla="*/ 1951 w 139459"/>
                  <a:gd name="connsiteY4" fmla="*/ 32338 h 85267"/>
                  <a:gd name="connsiteX5" fmla="*/ 83802 w 139459"/>
                  <a:gd name="connsiteY5" fmla="*/ 79785 h 85267"/>
                  <a:gd name="connsiteX6" fmla="*/ 93099 w 139459"/>
                  <a:gd name="connsiteY6" fmla="*/ 82274 h 85267"/>
                  <a:gd name="connsiteX7" fmla="*/ 102383 w 139459"/>
                  <a:gd name="connsiteY7" fmla="*/ 79785 h 85267"/>
                  <a:gd name="connsiteX8" fmla="*/ 132494 w 139459"/>
                  <a:gd name="connsiteY8" fmla="*/ 62399 h 85267"/>
                  <a:gd name="connsiteX9" fmla="*/ 136939 w 139459"/>
                  <a:gd name="connsiteY9" fmla="*/ 54538 h 85267"/>
                  <a:gd name="connsiteX10" fmla="*/ 132507 w 139459"/>
                  <a:gd name="connsiteY10" fmla="*/ 46765 h 85267"/>
                  <a:gd name="connsiteX11" fmla="*/ 50630 w 139459"/>
                  <a:gd name="connsiteY11" fmla="*/ -504 h 85267"/>
                  <a:gd name="connsiteX12" fmla="*/ 41346 w 139459"/>
                  <a:gd name="connsiteY12" fmla="*/ -2993 h 852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39459" h="85267">
                    <a:moveTo>
                      <a:pt x="41346" y="-2993"/>
                    </a:moveTo>
                    <a:cubicBezTo>
                      <a:pt x="38095" y="-2993"/>
                      <a:pt x="34882" y="-2142"/>
                      <a:pt x="32063" y="-504"/>
                    </a:cubicBezTo>
                    <a:lnTo>
                      <a:pt x="1951" y="16882"/>
                    </a:lnTo>
                    <a:cubicBezTo>
                      <a:pt x="-856" y="18508"/>
                      <a:pt x="-2519" y="21403"/>
                      <a:pt x="-2519" y="24629"/>
                    </a:cubicBezTo>
                    <a:cubicBezTo>
                      <a:pt x="-2519" y="27842"/>
                      <a:pt x="-856" y="30738"/>
                      <a:pt x="1951" y="32338"/>
                    </a:cubicBezTo>
                    <a:lnTo>
                      <a:pt x="83802" y="79785"/>
                    </a:lnTo>
                    <a:cubicBezTo>
                      <a:pt x="86622" y="81411"/>
                      <a:pt x="89848" y="82274"/>
                      <a:pt x="93099" y="82274"/>
                    </a:cubicBezTo>
                    <a:cubicBezTo>
                      <a:pt x="96350" y="82274"/>
                      <a:pt x="99563" y="81411"/>
                      <a:pt x="102383" y="79785"/>
                    </a:cubicBezTo>
                    <a:lnTo>
                      <a:pt x="132494" y="62399"/>
                    </a:lnTo>
                    <a:cubicBezTo>
                      <a:pt x="135339" y="60773"/>
                      <a:pt x="136990" y="57827"/>
                      <a:pt x="136939" y="54538"/>
                    </a:cubicBezTo>
                    <a:cubicBezTo>
                      <a:pt x="136990" y="51337"/>
                      <a:pt x="135339" y="48404"/>
                      <a:pt x="132507" y="46765"/>
                    </a:cubicBezTo>
                    <a:lnTo>
                      <a:pt x="50630" y="-504"/>
                    </a:lnTo>
                    <a:cubicBezTo>
                      <a:pt x="47811" y="-2142"/>
                      <a:pt x="44585" y="-2993"/>
                      <a:pt x="41346" y="-2993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51" name="Freeform: Shape 1850">
                <a:extLst>
                  <a:ext uri="{FF2B5EF4-FFF2-40B4-BE49-F238E27FC236}">
                    <a16:creationId xmlns:a16="http://schemas.microsoft.com/office/drawing/2014/main" id="{8A8F0AE6-DACB-5E90-7E1E-9220187DA593}"/>
                  </a:ext>
                </a:extLst>
              </p:cNvPr>
              <p:cNvSpPr/>
              <p:nvPr/>
            </p:nvSpPr>
            <p:spPr>
              <a:xfrm flipV="1">
                <a:off x="8904047" y="2082475"/>
                <a:ext cx="134582" cy="80388"/>
              </a:xfrm>
              <a:custGeom>
                <a:avLst/>
                <a:gdLst>
                  <a:gd name="connsiteX0" fmla="*/ 128837 w 134582"/>
                  <a:gd name="connsiteY0" fmla="*/ 57843 h 80388"/>
                  <a:gd name="connsiteX1" fmla="*/ 98725 w 134582"/>
                  <a:gd name="connsiteY1" fmla="*/ 75242 h 80388"/>
                  <a:gd name="connsiteX2" fmla="*/ 82596 w 134582"/>
                  <a:gd name="connsiteY2" fmla="*/ 75242 h 80388"/>
                  <a:gd name="connsiteX3" fmla="*/ 719 w 134582"/>
                  <a:gd name="connsiteY3" fmla="*/ 27795 h 80388"/>
                  <a:gd name="connsiteX4" fmla="*/ 719 w 134582"/>
                  <a:gd name="connsiteY4" fmla="*/ 16556 h 80388"/>
                  <a:gd name="connsiteX5" fmla="*/ 30844 w 134582"/>
                  <a:gd name="connsiteY5" fmla="*/ -831 h 80388"/>
                  <a:gd name="connsiteX6" fmla="*/ 46973 w 134582"/>
                  <a:gd name="connsiteY6" fmla="*/ -831 h 80388"/>
                  <a:gd name="connsiteX7" fmla="*/ 98077 w 134582"/>
                  <a:gd name="connsiteY7" fmla="*/ 28786 h 80388"/>
                  <a:gd name="connsiteX8" fmla="*/ 98725 w 134582"/>
                  <a:gd name="connsiteY8" fmla="*/ 29052 h 80388"/>
                  <a:gd name="connsiteX9" fmla="*/ 128837 w 134582"/>
                  <a:gd name="connsiteY9" fmla="*/ 46438 h 80388"/>
                  <a:gd name="connsiteX10" fmla="*/ 132063 w 134582"/>
                  <a:gd name="connsiteY10" fmla="*/ 52141 h 80388"/>
                  <a:gd name="connsiteX11" fmla="*/ 128837 w 134582"/>
                  <a:gd name="connsiteY11" fmla="*/ 57843 h 803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34582" h="80388">
                    <a:moveTo>
                      <a:pt x="128837" y="57843"/>
                    </a:moveTo>
                    <a:lnTo>
                      <a:pt x="98725" y="75242"/>
                    </a:lnTo>
                    <a:cubicBezTo>
                      <a:pt x="93734" y="78112"/>
                      <a:pt x="87587" y="78112"/>
                      <a:pt x="82596" y="75242"/>
                    </a:cubicBezTo>
                    <a:lnTo>
                      <a:pt x="719" y="27795"/>
                    </a:lnTo>
                    <a:cubicBezTo>
                      <a:pt x="-3599" y="25306"/>
                      <a:pt x="-3599" y="19057"/>
                      <a:pt x="719" y="16556"/>
                    </a:cubicBezTo>
                    <a:lnTo>
                      <a:pt x="30844" y="-831"/>
                    </a:lnTo>
                    <a:cubicBezTo>
                      <a:pt x="35835" y="-3714"/>
                      <a:pt x="41982" y="-3714"/>
                      <a:pt x="46973" y="-831"/>
                    </a:cubicBezTo>
                    <a:lnTo>
                      <a:pt x="98077" y="28786"/>
                    </a:lnTo>
                    <a:lnTo>
                      <a:pt x="98725" y="29052"/>
                    </a:lnTo>
                    <a:lnTo>
                      <a:pt x="128837" y="46438"/>
                    </a:lnTo>
                    <a:cubicBezTo>
                      <a:pt x="131034" y="47708"/>
                      <a:pt x="132088" y="49931"/>
                      <a:pt x="132063" y="52141"/>
                    </a:cubicBezTo>
                    <a:cubicBezTo>
                      <a:pt x="132088" y="54363"/>
                      <a:pt x="131034" y="56586"/>
                      <a:pt x="128837" y="57843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52" name="Freeform: Shape 1851">
                <a:extLst>
                  <a:ext uri="{FF2B5EF4-FFF2-40B4-BE49-F238E27FC236}">
                    <a16:creationId xmlns:a16="http://schemas.microsoft.com/office/drawing/2014/main" id="{6D74658E-963E-6433-4F50-F046CE028BEE}"/>
                  </a:ext>
                </a:extLst>
              </p:cNvPr>
              <p:cNvSpPr/>
              <p:nvPr/>
            </p:nvSpPr>
            <p:spPr>
              <a:xfrm flipV="1">
                <a:off x="9005113" y="2050312"/>
                <a:ext cx="87731" cy="55219"/>
              </a:xfrm>
              <a:custGeom>
                <a:avLst/>
                <a:gdLst>
                  <a:gd name="connsiteX0" fmla="*/ 41293 w 87731"/>
                  <a:gd name="connsiteY0" fmla="*/ -3033 h 55219"/>
                  <a:gd name="connsiteX1" fmla="*/ 32010 w 87731"/>
                  <a:gd name="connsiteY1" fmla="*/ -544 h 55219"/>
                  <a:gd name="connsiteX2" fmla="*/ 1898 w 87731"/>
                  <a:gd name="connsiteY2" fmla="*/ 16842 h 55219"/>
                  <a:gd name="connsiteX3" fmla="*/ -2572 w 87731"/>
                  <a:gd name="connsiteY3" fmla="*/ 24551 h 55219"/>
                  <a:gd name="connsiteX4" fmla="*/ 1885 w 87731"/>
                  <a:gd name="connsiteY4" fmla="*/ 32298 h 55219"/>
                  <a:gd name="connsiteX5" fmla="*/ 32010 w 87731"/>
                  <a:gd name="connsiteY5" fmla="*/ 49685 h 55219"/>
                  <a:gd name="connsiteX6" fmla="*/ 41293 w 87731"/>
                  <a:gd name="connsiteY6" fmla="*/ 52186 h 55219"/>
                  <a:gd name="connsiteX7" fmla="*/ 50564 w 87731"/>
                  <a:gd name="connsiteY7" fmla="*/ 49685 h 55219"/>
                  <a:gd name="connsiteX8" fmla="*/ 80689 w 87731"/>
                  <a:gd name="connsiteY8" fmla="*/ 32298 h 55219"/>
                  <a:gd name="connsiteX9" fmla="*/ 85159 w 87731"/>
                  <a:gd name="connsiteY9" fmla="*/ 24551 h 55219"/>
                  <a:gd name="connsiteX10" fmla="*/ 80689 w 87731"/>
                  <a:gd name="connsiteY10" fmla="*/ 16842 h 55219"/>
                  <a:gd name="connsiteX11" fmla="*/ 50564 w 87731"/>
                  <a:gd name="connsiteY11" fmla="*/ -544 h 55219"/>
                  <a:gd name="connsiteX12" fmla="*/ 41293 w 87731"/>
                  <a:gd name="connsiteY12" fmla="*/ -3033 h 55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31" h="55219">
                    <a:moveTo>
                      <a:pt x="41293" y="-3033"/>
                    </a:moveTo>
                    <a:cubicBezTo>
                      <a:pt x="38042" y="-3033"/>
                      <a:pt x="34829" y="-2182"/>
                      <a:pt x="32010" y="-544"/>
                    </a:cubicBezTo>
                    <a:lnTo>
                      <a:pt x="1898" y="16842"/>
                    </a:lnTo>
                    <a:cubicBezTo>
                      <a:pt x="-909" y="18442"/>
                      <a:pt x="-2572" y="21338"/>
                      <a:pt x="-2572" y="24551"/>
                    </a:cubicBezTo>
                    <a:cubicBezTo>
                      <a:pt x="-2572" y="27790"/>
                      <a:pt x="-909" y="30685"/>
                      <a:pt x="1885" y="32298"/>
                    </a:cubicBezTo>
                    <a:lnTo>
                      <a:pt x="32010" y="49685"/>
                    </a:lnTo>
                    <a:cubicBezTo>
                      <a:pt x="34829" y="51323"/>
                      <a:pt x="38042" y="52186"/>
                      <a:pt x="41293" y="52186"/>
                    </a:cubicBezTo>
                    <a:cubicBezTo>
                      <a:pt x="44557" y="52186"/>
                      <a:pt x="47758" y="51323"/>
                      <a:pt x="50564" y="49685"/>
                    </a:cubicBezTo>
                    <a:lnTo>
                      <a:pt x="80689" y="32298"/>
                    </a:lnTo>
                    <a:cubicBezTo>
                      <a:pt x="83483" y="30685"/>
                      <a:pt x="85159" y="27790"/>
                      <a:pt x="85159" y="24551"/>
                    </a:cubicBezTo>
                    <a:cubicBezTo>
                      <a:pt x="85159" y="21338"/>
                      <a:pt x="83483" y="18442"/>
                      <a:pt x="80689" y="16842"/>
                    </a:cubicBezTo>
                    <a:lnTo>
                      <a:pt x="50564" y="-544"/>
                    </a:lnTo>
                    <a:cubicBezTo>
                      <a:pt x="47758" y="-2182"/>
                      <a:pt x="44557" y="-3033"/>
                      <a:pt x="41293" y="-3033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53" name="Freeform: Shape 1852">
                <a:extLst>
                  <a:ext uri="{FF2B5EF4-FFF2-40B4-BE49-F238E27FC236}">
                    <a16:creationId xmlns:a16="http://schemas.microsoft.com/office/drawing/2014/main" id="{06110BBB-E679-994B-F3F3-4F44FB480FC7}"/>
                  </a:ext>
                </a:extLst>
              </p:cNvPr>
              <p:cNvSpPr/>
              <p:nvPr/>
            </p:nvSpPr>
            <p:spPr>
              <a:xfrm flipV="1">
                <a:off x="9007555" y="2052760"/>
                <a:ext cx="82848" cy="50336"/>
              </a:xfrm>
              <a:custGeom>
                <a:avLst/>
                <a:gdLst>
                  <a:gd name="connsiteX0" fmla="*/ 77028 w 82848"/>
                  <a:gd name="connsiteY0" fmla="*/ 16515 h 50336"/>
                  <a:gd name="connsiteX1" fmla="*/ 46916 w 82848"/>
                  <a:gd name="connsiteY1" fmla="*/ -871 h 50336"/>
                  <a:gd name="connsiteX2" fmla="*/ 30787 w 82848"/>
                  <a:gd name="connsiteY2" fmla="*/ -871 h 50336"/>
                  <a:gd name="connsiteX3" fmla="*/ 676 w 82848"/>
                  <a:gd name="connsiteY3" fmla="*/ 16515 h 50336"/>
                  <a:gd name="connsiteX4" fmla="*/ 676 w 82848"/>
                  <a:gd name="connsiteY4" fmla="*/ 27755 h 50336"/>
                  <a:gd name="connsiteX5" fmla="*/ 30787 w 82848"/>
                  <a:gd name="connsiteY5" fmla="*/ 45141 h 50336"/>
                  <a:gd name="connsiteX6" fmla="*/ 46916 w 82848"/>
                  <a:gd name="connsiteY6" fmla="*/ 45141 h 50336"/>
                  <a:gd name="connsiteX7" fmla="*/ 77028 w 82848"/>
                  <a:gd name="connsiteY7" fmla="*/ 27755 h 50336"/>
                  <a:gd name="connsiteX8" fmla="*/ 77028 w 82848"/>
                  <a:gd name="connsiteY8" fmla="*/ 16515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48" h="50336">
                    <a:moveTo>
                      <a:pt x="77028" y="16515"/>
                    </a:moveTo>
                    <a:lnTo>
                      <a:pt x="46916" y="-871"/>
                    </a:lnTo>
                    <a:cubicBezTo>
                      <a:pt x="41925" y="-3754"/>
                      <a:pt x="35778" y="-3754"/>
                      <a:pt x="30787" y="-871"/>
                    </a:cubicBezTo>
                    <a:lnTo>
                      <a:pt x="676" y="16515"/>
                    </a:lnTo>
                    <a:cubicBezTo>
                      <a:pt x="-3655" y="19005"/>
                      <a:pt x="-3655" y="25253"/>
                      <a:pt x="676" y="27755"/>
                    </a:cubicBezTo>
                    <a:lnTo>
                      <a:pt x="30787" y="45141"/>
                    </a:lnTo>
                    <a:cubicBezTo>
                      <a:pt x="35778" y="48024"/>
                      <a:pt x="41925" y="48024"/>
                      <a:pt x="46916" y="45141"/>
                    </a:cubicBezTo>
                    <a:lnTo>
                      <a:pt x="77028" y="27755"/>
                    </a:lnTo>
                    <a:cubicBezTo>
                      <a:pt x="81359" y="25253"/>
                      <a:pt x="81359" y="19005"/>
                      <a:pt x="77028" y="16515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54" name="Freeform: Shape 1853">
                <a:extLst>
                  <a:ext uri="{FF2B5EF4-FFF2-40B4-BE49-F238E27FC236}">
                    <a16:creationId xmlns:a16="http://schemas.microsoft.com/office/drawing/2014/main" id="{E7F16CF4-EA7A-1839-A899-BA5B808DB075}"/>
                  </a:ext>
                </a:extLst>
              </p:cNvPr>
              <p:cNvSpPr/>
              <p:nvPr/>
            </p:nvSpPr>
            <p:spPr>
              <a:xfrm flipV="1">
                <a:off x="9056866" y="2020442"/>
                <a:ext cx="87731" cy="55219"/>
              </a:xfrm>
              <a:custGeom>
                <a:avLst/>
                <a:gdLst>
                  <a:gd name="connsiteX0" fmla="*/ 41258 w 87731"/>
                  <a:gd name="connsiteY0" fmla="*/ -3060 h 55219"/>
                  <a:gd name="connsiteX1" fmla="*/ 31974 w 87731"/>
                  <a:gd name="connsiteY1" fmla="*/ -558 h 55219"/>
                  <a:gd name="connsiteX2" fmla="*/ 1863 w 87731"/>
                  <a:gd name="connsiteY2" fmla="*/ 16828 h 55219"/>
                  <a:gd name="connsiteX3" fmla="*/ -2608 w 87731"/>
                  <a:gd name="connsiteY3" fmla="*/ 24537 h 55219"/>
                  <a:gd name="connsiteX4" fmla="*/ 1850 w 87731"/>
                  <a:gd name="connsiteY4" fmla="*/ 32284 h 55219"/>
                  <a:gd name="connsiteX5" fmla="*/ 31974 w 87731"/>
                  <a:gd name="connsiteY5" fmla="*/ 49670 h 55219"/>
                  <a:gd name="connsiteX6" fmla="*/ 41258 w 87731"/>
                  <a:gd name="connsiteY6" fmla="*/ 52160 h 55219"/>
                  <a:gd name="connsiteX7" fmla="*/ 50542 w 87731"/>
                  <a:gd name="connsiteY7" fmla="*/ 49683 h 55219"/>
                  <a:gd name="connsiteX8" fmla="*/ 80666 w 87731"/>
                  <a:gd name="connsiteY8" fmla="*/ 32284 h 55219"/>
                  <a:gd name="connsiteX9" fmla="*/ 85124 w 87731"/>
                  <a:gd name="connsiteY9" fmla="*/ 24537 h 55219"/>
                  <a:gd name="connsiteX10" fmla="*/ 80666 w 87731"/>
                  <a:gd name="connsiteY10" fmla="*/ 16828 h 55219"/>
                  <a:gd name="connsiteX11" fmla="*/ 50542 w 87731"/>
                  <a:gd name="connsiteY11" fmla="*/ -558 h 55219"/>
                  <a:gd name="connsiteX12" fmla="*/ 41258 w 87731"/>
                  <a:gd name="connsiteY12" fmla="*/ -3060 h 55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31" h="55219">
                    <a:moveTo>
                      <a:pt x="41258" y="-3060"/>
                    </a:moveTo>
                    <a:cubicBezTo>
                      <a:pt x="38007" y="-3060"/>
                      <a:pt x="34781" y="-2196"/>
                      <a:pt x="31974" y="-558"/>
                    </a:cubicBezTo>
                    <a:lnTo>
                      <a:pt x="1863" y="16828"/>
                    </a:lnTo>
                    <a:cubicBezTo>
                      <a:pt x="-944" y="18429"/>
                      <a:pt x="-2608" y="21324"/>
                      <a:pt x="-2608" y="24537"/>
                    </a:cubicBezTo>
                    <a:cubicBezTo>
                      <a:pt x="-2608" y="27763"/>
                      <a:pt x="-944" y="30658"/>
                      <a:pt x="1850" y="32284"/>
                    </a:cubicBezTo>
                    <a:lnTo>
                      <a:pt x="31974" y="49670"/>
                    </a:lnTo>
                    <a:cubicBezTo>
                      <a:pt x="34781" y="51309"/>
                      <a:pt x="38007" y="52160"/>
                      <a:pt x="41258" y="52160"/>
                    </a:cubicBezTo>
                    <a:cubicBezTo>
                      <a:pt x="44509" y="52160"/>
                      <a:pt x="47735" y="51309"/>
                      <a:pt x="50542" y="49683"/>
                    </a:cubicBezTo>
                    <a:lnTo>
                      <a:pt x="80666" y="32284"/>
                    </a:lnTo>
                    <a:cubicBezTo>
                      <a:pt x="83460" y="30658"/>
                      <a:pt x="85124" y="27763"/>
                      <a:pt x="85124" y="24537"/>
                    </a:cubicBezTo>
                    <a:cubicBezTo>
                      <a:pt x="85124" y="21324"/>
                      <a:pt x="83460" y="18429"/>
                      <a:pt x="80666" y="16828"/>
                    </a:cubicBezTo>
                    <a:lnTo>
                      <a:pt x="50542" y="-558"/>
                    </a:lnTo>
                    <a:cubicBezTo>
                      <a:pt x="47735" y="-2196"/>
                      <a:pt x="44509" y="-3060"/>
                      <a:pt x="41258" y="-3060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55" name="Freeform: Shape 1854">
                <a:extLst>
                  <a:ext uri="{FF2B5EF4-FFF2-40B4-BE49-F238E27FC236}">
                    <a16:creationId xmlns:a16="http://schemas.microsoft.com/office/drawing/2014/main" id="{F245E342-6CC3-AFA2-37CB-17C85C5B89D0}"/>
                  </a:ext>
                </a:extLst>
              </p:cNvPr>
              <p:cNvSpPr/>
              <p:nvPr/>
            </p:nvSpPr>
            <p:spPr>
              <a:xfrm flipV="1">
                <a:off x="9059308" y="2022877"/>
                <a:ext cx="82851" cy="50339"/>
              </a:xfrm>
              <a:custGeom>
                <a:avLst/>
                <a:gdLst>
                  <a:gd name="connsiteX0" fmla="*/ 77005 w 82851"/>
                  <a:gd name="connsiteY0" fmla="*/ 16492 h 50339"/>
                  <a:gd name="connsiteX1" fmla="*/ 46881 w 82851"/>
                  <a:gd name="connsiteY1" fmla="*/ -907 h 50339"/>
                  <a:gd name="connsiteX2" fmla="*/ 30752 w 82851"/>
                  <a:gd name="connsiteY2" fmla="*/ -907 h 50339"/>
                  <a:gd name="connsiteX3" fmla="*/ 640 w 82851"/>
                  <a:gd name="connsiteY3" fmla="*/ 16492 h 50339"/>
                  <a:gd name="connsiteX4" fmla="*/ 640 w 82851"/>
                  <a:gd name="connsiteY4" fmla="*/ 27731 h 50339"/>
                  <a:gd name="connsiteX5" fmla="*/ 30752 w 82851"/>
                  <a:gd name="connsiteY5" fmla="*/ 45118 h 50339"/>
                  <a:gd name="connsiteX6" fmla="*/ 46881 w 82851"/>
                  <a:gd name="connsiteY6" fmla="*/ 45118 h 50339"/>
                  <a:gd name="connsiteX7" fmla="*/ 77005 w 82851"/>
                  <a:gd name="connsiteY7" fmla="*/ 27731 h 50339"/>
                  <a:gd name="connsiteX8" fmla="*/ 77005 w 82851"/>
                  <a:gd name="connsiteY8" fmla="*/ 16492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77005" y="16492"/>
                    </a:moveTo>
                    <a:lnTo>
                      <a:pt x="46881" y="-907"/>
                    </a:lnTo>
                    <a:cubicBezTo>
                      <a:pt x="41890" y="-3777"/>
                      <a:pt x="35743" y="-3777"/>
                      <a:pt x="30752" y="-907"/>
                    </a:cubicBezTo>
                    <a:lnTo>
                      <a:pt x="640" y="16492"/>
                    </a:lnTo>
                    <a:cubicBezTo>
                      <a:pt x="-3690" y="18981"/>
                      <a:pt x="-3690" y="25230"/>
                      <a:pt x="640" y="27731"/>
                    </a:cubicBezTo>
                    <a:lnTo>
                      <a:pt x="30752" y="45118"/>
                    </a:lnTo>
                    <a:cubicBezTo>
                      <a:pt x="35743" y="48001"/>
                      <a:pt x="41890" y="48001"/>
                      <a:pt x="46881" y="45118"/>
                    </a:cubicBezTo>
                    <a:lnTo>
                      <a:pt x="77005" y="27731"/>
                    </a:lnTo>
                    <a:cubicBezTo>
                      <a:pt x="81323" y="25230"/>
                      <a:pt x="81323" y="18981"/>
                      <a:pt x="77005" y="16492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56" name="Freeform: Shape 1855">
                <a:extLst>
                  <a:ext uri="{FF2B5EF4-FFF2-40B4-BE49-F238E27FC236}">
                    <a16:creationId xmlns:a16="http://schemas.microsoft.com/office/drawing/2014/main" id="{9E3DBC3B-6098-249B-32E8-BBDF60760024}"/>
                  </a:ext>
                </a:extLst>
              </p:cNvPr>
              <p:cNvSpPr/>
              <p:nvPr/>
            </p:nvSpPr>
            <p:spPr>
              <a:xfrm flipV="1">
                <a:off x="9367394" y="1841156"/>
                <a:ext cx="87731" cy="55219"/>
              </a:xfrm>
              <a:custGeom>
                <a:avLst/>
                <a:gdLst>
                  <a:gd name="connsiteX0" fmla="*/ 41046 w 87731"/>
                  <a:gd name="connsiteY0" fmla="*/ -3220 h 55219"/>
                  <a:gd name="connsiteX1" fmla="*/ 31775 w 87731"/>
                  <a:gd name="connsiteY1" fmla="*/ -731 h 55219"/>
                  <a:gd name="connsiteX2" fmla="*/ 1651 w 87731"/>
                  <a:gd name="connsiteY2" fmla="*/ 16656 h 55219"/>
                  <a:gd name="connsiteX3" fmla="*/ -2820 w 87731"/>
                  <a:gd name="connsiteY3" fmla="*/ 24390 h 55219"/>
                  <a:gd name="connsiteX4" fmla="*/ 1651 w 87731"/>
                  <a:gd name="connsiteY4" fmla="*/ 32124 h 55219"/>
                  <a:gd name="connsiteX5" fmla="*/ 31775 w 87731"/>
                  <a:gd name="connsiteY5" fmla="*/ 49511 h 55219"/>
                  <a:gd name="connsiteX6" fmla="*/ 41046 w 87731"/>
                  <a:gd name="connsiteY6" fmla="*/ 52000 h 55219"/>
                  <a:gd name="connsiteX7" fmla="*/ 50330 w 87731"/>
                  <a:gd name="connsiteY7" fmla="*/ 49511 h 55219"/>
                  <a:gd name="connsiteX8" fmla="*/ 80442 w 87731"/>
                  <a:gd name="connsiteY8" fmla="*/ 32124 h 55219"/>
                  <a:gd name="connsiteX9" fmla="*/ 84912 w 87731"/>
                  <a:gd name="connsiteY9" fmla="*/ 24390 h 55219"/>
                  <a:gd name="connsiteX10" fmla="*/ 80442 w 87731"/>
                  <a:gd name="connsiteY10" fmla="*/ 16656 h 55219"/>
                  <a:gd name="connsiteX11" fmla="*/ 50330 w 87731"/>
                  <a:gd name="connsiteY11" fmla="*/ -731 h 55219"/>
                  <a:gd name="connsiteX12" fmla="*/ 41046 w 87731"/>
                  <a:gd name="connsiteY12" fmla="*/ -3220 h 55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31" h="55219">
                    <a:moveTo>
                      <a:pt x="41046" y="-3220"/>
                    </a:moveTo>
                    <a:cubicBezTo>
                      <a:pt x="37795" y="-3220"/>
                      <a:pt x="34582" y="-2369"/>
                      <a:pt x="31775" y="-731"/>
                    </a:cubicBezTo>
                    <a:lnTo>
                      <a:pt x="1651" y="16656"/>
                    </a:lnTo>
                    <a:cubicBezTo>
                      <a:pt x="-1143" y="18269"/>
                      <a:pt x="-2820" y="21151"/>
                      <a:pt x="-2820" y="24390"/>
                    </a:cubicBezTo>
                    <a:cubicBezTo>
                      <a:pt x="-2820" y="27616"/>
                      <a:pt x="-1143" y="30512"/>
                      <a:pt x="1651" y="32124"/>
                    </a:cubicBezTo>
                    <a:lnTo>
                      <a:pt x="31775" y="49511"/>
                    </a:lnTo>
                    <a:cubicBezTo>
                      <a:pt x="34582" y="51136"/>
                      <a:pt x="37795" y="52000"/>
                      <a:pt x="41046" y="52000"/>
                    </a:cubicBezTo>
                    <a:cubicBezTo>
                      <a:pt x="44297" y="52000"/>
                      <a:pt x="47511" y="51136"/>
                      <a:pt x="50330" y="49511"/>
                    </a:cubicBezTo>
                    <a:lnTo>
                      <a:pt x="80442" y="32124"/>
                    </a:lnTo>
                    <a:cubicBezTo>
                      <a:pt x="83248" y="30512"/>
                      <a:pt x="84912" y="27616"/>
                      <a:pt x="84912" y="24390"/>
                    </a:cubicBezTo>
                    <a:cubicBezTo>
                      <a:pt x="84912" y="21151"/>
                      <a:pt x="83248" y="18269"/>
                      <a:pt x="80442" y="16656"/>
                    </a:cubicBezTo>
                    <a:lnTo>
                      <a:pt x="50330" y="-731"/>
                    </a:lnTo>
                    <a:cubicBezTo>
                      <a:pt x="47511" y="-2369"/>
                      <a:pt x="44297" y="-3220"/>
                      <a:pt x="41046" y="-3220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57" name="Freeform: Shape 1856">
                <a:extLst>
                  <a:ext uri="{FF2B5EF4-FFF2-40B4-BE49-F238E27FC236}">
                    <a16:creationId xmlns:a16="http://schemas.microsoft.com/office/drawing/2014/main" id="{BE4243EF-2CBB-99CC-D021-2CCDA48C4F39}"/>
                  </a:ext>
                </a:extLst>
              </p:cNvPr>
              <p:cNvSpPr/>
              <p:nvPr/>
            </p:nvSpPr>
            <p:spPr>
              <a:xfrm flipV="1">
                <a:off x="9369835" y="1843601"/>
                <a:ext cx="82851" cy="50339"/>
              </a:xfrm>
              <a:custGeom>
                <a:avLst/>
                <a:gdLst>
                  <a:gd name="connsiteX0" fmla="*/ 76794 w 82851"/>
                  <a:gd name="connsiteY0" fmla="*/ 16329 h 50339"/>
                  <a:gd name="connsiteX1" fmla="*/ 46669 w 82851"/>
                  <a:gd name="connsiteY1" fmla="*/ -1058 h 50339"/>
                  <a:gd name="connsiteX2" fmla="*/ 30540 w 82851"/>
                  <a:gd name="connsiteY2" fmla="*/ -1058 h 50339"/>
                  <a:gd name="connsiteX3" fmla="*/ 428 w 82851"/>
                  <a:gd name="connsiteY3" fmla="*/ 16329 h 50339"/>
                  <a:gd name="connsiteX4" fmla="*/ 428 w 82851"/>
                  <a:gd name="connsiteY4" fmla="*/ 27568 h 50339"/>
                  <a:gd name="connsiteX5" fmla="*/ 30540 w 82851"/>
                  <a:gd name="connsiteY5" fmla="*/ 44967 h 50339"/>
                  <a:gd name="connsiteX6" fmla="*/ 46669 w 82851"/>
                  <a:gd name="connsiteY6" fmla="*/ 44967 h 50339"/>
                  <a:gd name="connsiteX7" fmla="*/ 76794 w 82851"/>
                  <a:gd name="connsiteY7" fmla="*/ 27568 h 50339"/>
                  <a:gd name="connsiteX8" fmla="*/ 76794 w 82851"/>
                  <a:gd name="connsiteY8" fmla="*/ 16329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76794" y="16329"/>
                    </a:moveTo>
                    <a:lnTo>
                      <a:pt x="46669" y="-1058"/>
                    </a:lnTo>
                    <a:cubicBezTo>
                      <a:pt x="41678" y="-3940"/>
                      <a:pt x="35531" y="-3940"/>
                      <a:pt x="30540" y="-1058"/>
                    </a:cubicBezTo>
                    <a:lnTo>
                      <a:pt x="428" y="16329"/>
                    </a:lnTo>
                    <a:cubicBezTo>
                      <a:pt x="-3902" y="18831"/>
                      <a:pt x="-3902" y="25079"/>
                      <a:pt x="428" y="27568"/>
                    </a:cubicBezTo>
                    <a:lnTo>
                      <a:pt x="30540" y="44967"/>
                    </a:lnTo>
                    <a:cubicBezTo>
                      <a:pt x="35531" y="47837"/>
                      <a:pt x="41678" y="47837"/>
                      <a:pt x="46669" y="44967"/>
                    </a:cubicBezTo>
                    <a:lnTo>
                      <a:pt x="76794" y="27568"/>
                    </a:lnTo>
                    <a:cubicBezTo>
                      <a:pt x="81111" y="25079"/>
                      <a:pt x="81111" y="18831"/>
                      <a:pt x="76794" y="16329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58" name="Freeform: Shape 1857">
                <a:extLst>
                  <a:ext uri="{FF2B5EF4-FFF2-40B4-BE49-F238E27FC236}">
                    <a16:creationId xmlns:a16="http://schemas.microsoft.com/office/drawing/2014/main" id="{F9AA789E-9FFB-FE3F-F429-8BC8B3CE32B7}"/>
                  </a:ext>
                </a:extLst>
              </p:cNvPr>
              <p:cNvSpPr/>
              <p:nvPr/>
            </p:nvSpPr>
            <p:spPr>
              <a:xfrm flipV="1">
                <a:off x="9419146" y="1811273"/>
                <a:ext cx="87731" cy="55232"/>
              </a:xfrm>
              <a:custGeom>
                <a:avLst/>
                <a:gdLst>
                  <a:gd name="connsiteX0" fmla="*/ 41024 w 87731"/>
                  <a:gd name="connsiteY0" fmla="*/ -3246 h 55232"/>
                  <a:gd name="connsiteX1" fmla="*/ 31727 w 87731"/>
                  <a:gd name="connsiteY1" fmla="*/ -757 h 55232"/>
                  <a:gd name="connsiteX2" fmla="*/ 1615 w 87731"/>
                  <a:gd name="connsiteY2" fmla="*/ 16629 h 55232"/>
                  <a:gd name="connsiteX3" fmla="*/ -2855 w 87731"/>
                  <a:gd name="connsiteY3" fmla="*/ 24363 h 55232"/>
                  <a:gd name="connsiteX4" fmla="*/ 1603 w 87731"/>
                  <a:gd name="connsiteY4" fmla="*/ 32110 h 55232"/>
                  <a:gd name="connsiteX5" fmla="*/ 31727 w 87731"/>
                  <a:gd name="connsiteY5" fmla="*/ 49497 h 55232"/>
                  <a:gd name="connsiteX6" fmla="*/ 41024 w 87731"/>
                  <a:gd name="connsiteY6" fmla="*/ 51986 h 55232"/>
                  <a:gd name="connsiteX7" fmla="*/ 50295 w 87731"/>
                  <a:gd name="connsiteY7" fmla="*/ 49497 h 55232"/>
                  <a:gd name="connsiteX8" fmla="*/ 80406 w 87731"/>
                  <a:gd name="connsiteY8" fmla="*/ 32110 h 55232"/>
                  <a:gd name="connsiteX9" fmla="*/ 84877 w 87731"/>
                  <a:gd name="connsiteY9" fmla="*/ 24363 h 55232"/>
                  <a:gd name="connsiteX10" fmla="*/ 80419 w 87731"/>
                  <a:gd name="connsiteY10" fmla="*/ 16629 h 55232"/>
                  <a:gd name="connsiteX11" fmla="*/ 50295 w 87731"/>
                  <a:gd name="connsiteY11" fmla="*/ -757 h 55232"/>
                  <a:gd name="connsiteX12" fmla="*/ 41024 w 87731"/>
                  <a:gd name="connsiteY12" fmla="*/ -3246 h 55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31" h="55232">
                    <a:moveTo>
                      <a:pt x="41024" y="-3246"/>
                    </a:moveTo>
                    <a:cubicBezTo>
                      <a:pt x="37760" y="-3246"/>
                      <a:pt x="34547" y="-2383"/>
                      <a:pt x="31727" y="-757"/>
                    </a:cubicBezTo>
                    <a:lnTo>
                      <a:pt x="1615" y="16629"/>
                    </a:lnTo>
                    <a:cubicBezTo>
                      <a:pt x="-1178" y="18255"/>
                      <a:pt x="-2855" y="21150"/>
                      <a:pt x="-2855" y="24363"/>
                    </a:cubicBezTo>
                    <a:cubicBezTo>
                      <a:pt x="-2855" y="27602"/>
                      <a:pt x="-1178" y="30485"/>
                      <a:pt x="1603" y="32110"/>
                    </a:cubicBezTo>
                    <a:lnTo>
                      <a:pt x="31727" y="49497"/>
                    </a:lnTo>
                    <a:cubicBezTo>
                      <a:pt x="34547" y="51122"/>
                      <a:pt x="37760" y="51986"/>
                      <a:pt x="41024" y="51986"/>
                    </a:cubicBezTo>
                    <a:cubicBezTo>
                      <a:pt x="44275" y="51986"/>
                      <a:pt x="47475" y="51122"/>
                      <a:pt x="50295" y="49497"/>
                    </a:cubicBezTo>
                    <a:lnTo>
                      <a:pt x="80406" y="32110"/>
                    </a:lnTo>
                    <a:cubicBezTo>
                      <a:pt x="83213" y="30485"/>
                      <a:pt x="84877" y="27602"/>
                      <a:pt x="84877" y="24363"/>
                    </a:cubicBezTo>
                    <a:cubicBezTo>
                      <a:pt x="84877" y="21150"/>
                      <a:pt x="83213" y="18255"/>
                      <a:pt x="80419" y="16629"/>
                    </a:cubicBezTo>
                    <a:lnTo>
                      <a:pt x="50295" y="-757"/>
                    </a:lnTo>
                    <a:cubicBezTo>
                      <a:pt x="47475" y="-2383"/>
                      <a:pt x="44275" y="-3246"/>
                      <a:pt x="41024" y="-3246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59" name="Freeform: Shape 1858">
                <a:extLst>
                  <a:ext uri="{FF2B5EF4-FFF2-40B4-BE49-F238E27FC236}">
                    <a16:creationId xmlns:a16="http://schemas.microsoft.com/office/drawing/2014/main" id="{9AA90D1E-3A58-7B43-F8DB-320D3BCEC7A2}"/>
                  </a:ext>
                </a:extLst>
              </p:cNvPr>
              <p:cNvSpPr/>
              <p:nvPr/>
            </p:nvSpPr>
            <p:spPr>
              <a:xfrm flipV="1">
                <a:off x="9421588" y="1813721"/>
                <a:ext cx="82851" cy="50336"/>
              </a:xfrm>
              <a:custGeom>
                <a:avLst/>
                <a:gdLst>
                  <a:gd name="connsiteX0" fmla="*/ 76758 w 82851"/>
                  <a:gd name="connsiteY0" fmla="*/ 16302 h 50336"/>
                  <a:gd name="connsiteX1" fmla="*/ 46634 w 82851"/>
                  <a:gd name="connsiteY1" fmla="*/ -1084 h 50336"/>
                  <a:gd name="connsiteX2" fmla="*/ 30505 w 82851"/>
                  <a:gd name="connsiteY2" fmla="*/ -1084 h 50336"/>
                  <a:gd name="connsiteX3" fmla="*/ 393 w 82851"/>
                  <a:gd name="connsiteY3" fmla="*/ 16302 h 50336"/>
                  <a:gd name="connsiteX4" fmla="*/ 393 w 82851"/>
                  <a:gd name="connsiteY4" fmla="*/ 27542 h 50336"/>
                  <a:gd name="connsiteX5" fmla="*/ 30505 w 82851"/>
                  <a:gd name="connsiteY5" fmla="*/ 44928 h 50336"/>
                  <a:gd name="connsiteX6" fmla="*/ 46634 w 82851"/>
                  <a:gd name="connsiteY6" fmla="*/ 44928 h 50336"/>
                  <a:gd name="connsiteX7" fmla="*/ 76758 w 82851"/>
                  <a:gd name="connsiteY7" fmla="*/ 27542 h 50336"/>
                  <a:gd name="connsiteX8" fmla="*/ 76758 w 82851"/>
                  <a:gd name="connsiteY8" fmla="*/ 16302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758" y="16302"/>
                    </a:moveTo>
                    <a:lnTo>
                      <a:pt x="46634" y="-1084"/>
                    </a:lnTo>
                    <a:cubicBezTo>
                      <a:pt x="41643" y="-3967"/>
                      <a:pt x="35496" y="-3967"/>
                      <a:pt x="30505" y="-1084"/>
                    </a:cubicBezTo>
                    <a:lnTo>
                      <a:pt x="393" y="16302"/>
                    </a:lnTo>
                    <a:cubicBezTo>
                      <a:pt x="-3938" y="18804"/>
                      <a:pt x="-3938" y="25040"/>
                      <a:pt x="393" y="27542"/>
                    </a:cubicBezTo>
                    <a:lnTo>
                      <a:pt x="30505" y="44928"/>
                    </a:lnTo>
                    <a:cubicBezTo>
                      <a:pt x="35496" y="47811"/>
                      <a:pt x="41643" y="47811"/>
                      <a:pt x="46634" y="44928"/>
                    </a:cubicBezTo>
                    <a:lnTo>
                      <a:pt x="76758" y="27542"/>
                    </a:lnTo>
                    <a:cubicBezTo>
                      <a:pt x="81076" y="25040"/>
                      <a:pt x="81076" y="18804"/>
                      <a:pt x="76758" y="16302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60" name="Freeform: Shape 1859">
                <a:extLst>
                  <a:ext uri="{FF2B5EF4-FFF2-40B4-BE49-F238E27FC236}">
                    <a16:creationId xmlns:a16="http://schemas.microsoft.com/office/drawing/2014/main" id="{86A8C276-DEC3-7866-4617-A84E60AD2949}"/>
                  </a:ext>
                </a:extLst>
              </p:cNvPr>
              <p:cNvSpPr/>
              <p:nvPr/>
            </p:nvSpPr>
            <p:spPr>
              <a:xfrm flipV="1">
                <a:off x="9470911" y="1781403"/>
                <a:ext cx="87731" cy="55219"/>
              </a:xfrm>
              <a:custGeom>
                <a:avLst/>
                <a:gdLst>
                  <a:gd name="connsiteX0" fmla="*/ 40963 w 87731"/>
                  <a:gd name="connsiteY0" fmla="*/ -3273 h 55219"/>
                  <a:gd name="connsiteX1" fmla="*/ 31679 w 87731"/>
                  <a:gd name="connsiteY1" fmla="*/ -771 h 55219"/>
                  <a:gd name="connsiteX2" fmla="*/ 1580 w 87731"/>
                  <a:gd name="connsiteY2" fmla="*/ 16602 h 55219"/>
                  <a:gd name="connsiteX3" fmla="*/ -2890 w 87731"/>
                  <a:gd name="connsiteY3" fmla="*/ 24337 h 55219"/>
                  <a:gd name="connsiteX4" fmla="*/ 1580 w 87731"/>
                  <a:gd name="connsiteY4" fmla="*/ 32084 h 55219"/>
                  <a:gd name="connsiteX5" fmla="*/ 31692 w 87731"/>
                  <a:gd name="connsiteY5" fmla="*/ 49470 h 55219"/>
                  <a:gd name="connsiteX6" fmla="*/ 40963 w 87731"/>
                  <a:gd name="connsiteY6" fmla="*/ 51947 h 55219"/>
                  <a:gd name="connsiteX7" fmla="*/ 50247 w 87731"/>
                  <a:gd name="connsiteY7" fmla="*/ 49470 h 55219"/>
                  <a:gd name="connsiteX8" fmla="*/ 80371 w 87731"/>
                  <a:gd name="connsiteY8" fmla="*/ 32084 h 55219"/>
                  <a:gd name="connsiteX9" fmla="*/ 84841 w 87731"/>
                  <a:gd name="connsiteY9" fmla="*/ 24337 h 55219"/>
                  <a:gd name="connsiteX10" fmla="*/ 80371 w 87731"/>
                  <a:gd name="connsiteY10" fmla="*/ 16602 h 55219"/>
                  <a:gd name="connsiteX11" fmla="*/ 50247 w 87731"/>
                  <a:gd name="connsiteY11" fmla="*/ -784 h 55219"/>
                  <a:gd name="connsiteX12" fmla="*/ 40963 w 87731"/>
                  <a:gd name="connsiteY12" fmla="*/ -3273 h 55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31" h="55219">
                    <a:moveTo>
                      <a:pt x="40963" y="-3273"/>
                    </a:moveTo>
                    <a:cubicBezTo>
                      <a:pt x="37712" y="-3273"/>
                      <a:pt x="34511" y="-2410"/>
                      <a:pt x="31679" y="-771"/>
                    </a:cubicBezTo>
                    <a:lnTo>
                      <a:pt x="1580" y="16602"/>
                    </a:lnTo>
                    <a:cubicBezTo>
                      <a:pt x="-1227" y="18228"/>
                      <a:pt x="-2890" y="21111"/>
                      <a:pt x="-2890" y="24337"/>
                    </a:cubicBezTo>
                    <a:cubicBezTo>
                      <a:pt x="-2890" y="27575"/>
                      <a:pt x="-1227" y="30458"/>
                      <a:pt x="1580" y="32084"/>
                    </a:cubicBezTo>
                    <a:lnTo>
                      <a:pt x="31692" y="49470"/>
                    </a:lnTo>
                    <a:cubicBezTo>
                      <a:pt x="34511" y="51095"/>
                      <a:pt x="37712" y="51947"/>
                      <a:pt x="40963" y="51947"/>
                    </a:cubicBezTo>
                    <a:cubicBezTo>
                      <a:pt x="44214" y="51947"/>
                      <a:pt x="47440" y="51095"/>
                      <a:pt x="50247" y="49470"/>
                    </a:cubicBezTo>
                    <a:lnTo>
                      <a:pt x="80371" y="32084"/>
                    </a:lnTo>
                    <a:cubicBezTo>
                      <a:pt x="83165" y="30458"/>
                      <a:pt x="84841" y="27575"/>
                      <a:pt x="84841" y="24337"/>
                    </a:cubicBezTo>
                    <a:cubicBezTo>
                      <a:pt x="84841" y="21111"/>
                      <a:pt x="83165" y="18228"/>
                      <a:pt x="80371" y="16602"/>
                    </a:cubicBezTo>
                    <a:lnTo>
                      <a:pt x="50247" y="-784"/>
                    </a:lnTo>
                    <a:cubicBezTo>
                      <a:pt x="47440" y="-2410"/>
                      <a:pt x="44214" y="-3273"/>
                      <a:pt x="40963" y="-3273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61" name="Freeform: Shape 1860">
                <a:extLst>
                  <a:ext uri="{FF2B5EF4-FFF2-40B4-BE49-F238E27FC236}">
                    <a16:creationId xmlns:a16="http://schemas.microsoft.com/office/drawing/2014/main" id="{92FA9A60-6577-4D9A-FD03-F2A660E64E8E}"/>
                  </a:ext>
                </a:extLst>
              </p:cNvPr>
              <p:cNvSpPr/>
              <p:nvPr/>
            </p:nvSpPr>
            <p:spPr>
              <a:xfrm flipV="1">
                <a:off x="9473340" y="1783838"/>
                <a:ext cx="82861" cy="50336"/>
              </a:xfrm>
              <a:custGeom>
                <a:avLst/>
                <a:gdLst>
                  <a:gd name="connsiteX0" fmla="*/ 76723 w 82861"/>
                  <a:gd name="connsiteY0" fmla="*/ 16275 h 50336"/>
                  <a:gd name="connsiteX1" fmla="*/ 46599 w 82861"/>
                  <a:gd name="connsiteY1" fmla="*/ -1111 h 50336"/>
                  <a:gd name="connsiteX2" fmla="*/ 30470 w 82861"/>
                  <a:gd name="connsiteY2" fmla="*/ -1111 h 50336"/>
                  <a:gd name="connsiteX3" fmla="*/ 358 w 82861"/>
                  <a:gd name="connsiteY3" fmla="*/ 16275 h 50336"/>
                  <a:gd name="connsiteX4" fmla="*/ 358 w 82861"/>
                  <a:gd name="connsiteY4" fmla="*/ 27515 h 50336"/>
                  <a:gd name="connsiteX5" fmla="*/ 30470 w 82861"/>
                  <a:gd name="connsiteY5" fmla="*/ 44901 h 50336"/>
                  <a:gd name="connsiteX6" fmla="*/ 46599 w 82861"/>
                  <a:gd name="connsiteY6" fmla="*/ 44901 h 50336"/>
                  <a:gd name="connsiteX7" fmla="*/ 76723 w 82861"/>
                  <a:gd name="connsiteY7" fmla="*/ 27515 h 50336"/>
                  <a:gd name="connsiteX8" fmla="*/ 76723 w 82861"/>
                  <a:gd name="connsiteY8" fmla="*/ 16275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76723" y="16275"/>
                    </a:moveTo>
                    <a:lnTo>
                      <a:pt x="46599" y="-1111"/>
                    </a:lnTo>
                    <a:cubicBezTo>
                      <a:pt x="41620" y="-3994"/>
                      <a:pt x="35461" y="-3994"/>
                      <a:pt x="30470" y="-1111"/>
                    </a:cubicBezTo>
                    <a:lnTo>
                      <a:pt x="358" y="16275"/>
                    </a:lnTo>
                    <a:cubicBezTo>
                      <a:pt x="-3973" y="18777"/>
                      <a:pt x="-3973" y="25013"/>
                      <a:pt x="358" y="27515"/>
                    </a:cubicBezTo>
                    <a:lnTo>
                      <a:pt x="30470" y="44901"/>
                    </a:lnTo>
                    <a:cubicBezTo>
                      <a:pt x="35461" y="47784"/>
                      <a:pt x="41620" y="47784"/>
                      <a:pt x="46599" y="44901"/>
                    </a:cubicBezTo>
                    <a:lnTo>
                      <a:pt x="76723" y="27515"/>
                    </a:lnTo>
                    <a:cubicBezTo>
                      <a:pt x="81053" y="25013"/>
                      <a:pt x="81053" y="18777"/>
                      <a:pt x="76723" y="16275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62" name="Freeform: Shape 1861">
                <a:extLst>
                  <a:ext uri="{FF2B5EF4-FFF2-40B4-BE49-F238E27FC236}">
                    <a16:creationId xmlns:a16="http://schemas.microsoft.com/office/drawing/2014/main" id="{BA2066BD-DB4C-E5F5-8369-2249254FFCF3}"/>
                  </a:ext>
                </a:extLst>
              </p:cNvPr>
              <p:cNvSpPr/>
              <p:nvPr/>
            </p:nvSpPr>
            <p:spPr>
              <a:xfrm flipV="1">
                <a:off x="9522651" y="1721637"/>
                <a:ext cx="139496" cy="85102"/>
              </a:xfrm>
              <a:custGeom>
                <a:avLst/>
                <a:gdLst>
                  <a:gd name="connsiteX0" fmla="*/ 40935 w 139496"/>
                  <a:gd name="connsiteY0" fmla="*/ -3313 h 85102"/>
                  <a:gd name="connsiteX1" fmla="*/ 31652 w 139496"/>
                  <a:gd name="connsiteY1" fmla="*/ -824 h 85102"/>
                  <a:gd name="connsiteX2" fmla="*/ 1527 w 139496"/>
                  <a:gd name="connsiteY2" fmla="*/ 16562 h 85102"/>
                  <a:gd name="connsiteX3" fmla="*/ -2943 w 139496"/>
                  <a:gd name="connsiteY3" fmla="*/ 24297 h 85102"/>
                  <a:gd name="connsiteX4" fmla="*/ 1527 w 139496"/>
                  <a:gd name="connsiteY4" fmla="*/ 32031 h 85102"/>
                  <a:gd name="connsiteX5" fmla="*/ 83404 w 139496"/>
                  <a:gd name="connsiteY5" fmla="*/ 79313 h 85102"/>
                  <a:gd name="connsiteX6" fmla="*/ 92675 w 139496"/>
                  <a:gd name="connsiteY6" fmla="*/ 81789 h 85102"/>
                  <a:gd name="connsiteX7" fmla="*/ 101972 w 139496"/>
                  <a:gd name="connsiteY7" fmla="*/ 79313 h 85102"/>
                  <a:gd name="connsiteX8" fmla="*/ 132083 w 139496"/>
                  <a:gd name="connsiteY8" fmla="*/ 61914 h 85102"/>
                  <a:gd name="connsiteX9" fmla="*/ 136554 w 139496"/>
                  <a:gd name="connsiteY9" fmla="*/ 54180 h 85102"/>
                  <a:gd name="connsiteX10" fmla="*/ 132096 w 139496"/>
                  <a:gd name="connsiteY10" fmla="*/ 46445 h 85102"/>
                  <a:gd name="connsiteX11" fmla="*/ 50219 w 139496"/>
                  <a:gd name="connsiteY11" fmla="*/ -824 h 85102"/>
                  <a:gd name="connsiteX12" fmla="*/ 40935 w 139496"/>
                  <a:gd name="connsiteY12" fmla="*/ -3313 h 851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39496" h="85102">
                    <a:moveTo>
                      <a:pt x="40935" y="-3313"/>
                    </a:moveTo>
                    <a:cubicBezTo>
                      <a:pt x="37684" y="-3313"/>
                      <a:pt x="34458" y="-2450"/>
                      <a:pt x="31652" y="-824"/>
                    </a:cubicBezTo>
                    <a:lnTo>
                      <a:pt x="1527" y="16562"/>
                    </a:lnTo>
                    <a:cubicBezTo>
                      <a:pt x="-1267" y="18175"/>
                      <a:pt x="-2943" y="21071"/>
                      <a:pt x="-2943" y="24297"/>
                    </a:cubicBezTo>
                    <a:cubicBezTo>
                      <a:pt x="-2943" y="27522"/>
                      <a:pt x="-1267" y="30418"/>
                      <a:pt x="1527" y="32031"/>
                    </a:cubicBezTo>
                    <a:lnTo>
                      <a:pt x="83404" y="79313"/>
                    </a:lnTo>
                    <a:cubicBezTo>
                      <a:pt x="86223" y="80926"/>
                      <a:pt x="89424" y="81789"/>
                      <a:pt x="92675" y="81789"/>
                    </a:cubicBezTo>
                    <a:cubicBezTo>
                      <a:pt x="95939" y="81789"/>
                      <a:pt x="99152" y="80926"/>
                      <a:pt x="101972" y="79313"/>
                    </a:cubicBezTo>
                    <a:lnTo>
                      <a:pt x="132083" y="61914"/>
                    </a:lnTo>
                    <a:cubicBezTo>
                      <a:pt x="134877" y="60301"/>
                      <a:pt x="136554" y="57405"/>
                      <a:pt x="136554" y="54180"/>
                    </a:cubicBezTo>
                    <a:cubicBezTo>
                      <a:pt x="136554" y="50954"/>
                      <a:pt x="134877" y="48058"/>
                      <a:pt x="132096" y="46445"/>
                    </a:cubicBezTo>
                    <a:lnTo>
                      <a:pt x="50219" y="-824"/>
                    </a:lnTo>
                    <a:cubicBezTo>
                      <a:pt x="47400" y="-2450"/>
                      <a:pt x="44187" y="-3313"/>
                      <a:pt x="40935" y="-3313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63" name="Freeform: Shape 1862">
                <a:extLst>
                  <a:ext uri="{FF2B5EF4-FFF2-40B4-BE49-F238E27FC236}">
                    <a16:creationId xmlns:a16="http://schemas.microsoft.com/office/drawing/2014/main" id="{5DCF649F-6942-18A3-F020-BDB0E4BBAF64}"/>
                  </a:ext>
                </a:extLst>
              </p:cNvPr>
              <p:cNvSpPr/>
              <p:nvPr/>
            </p:nvSpPr>
            <p:spPr>
              <a:xfrm flipV="1">
                <a:off x="9525102" y="1724081"/>
                <a:ext cx="134604" cy="80210"/>
              </a:xfrm>
              <a:custGeom>
                <a:avLst/>
                <a:gdLst>
                  <a:gd name="connsiteX0" fmla="*/ 128413 w 134604"/>
                  <a:gd name="connsiteY0" fmla="*/ 57358 h 80210"/>
                  <a:gd name="connsiteX1" fmla="*/ 98301 w 134604"/>
                  <a:gd name="connsiteY1" fmla="*/ 74744 h 80210"/>
                  <a:gd name="connsiteX2" fmla="*/ 82172 w 134604"/>
                  <a:gd name="connsiteY2" fmla="*/ 74744 h 80210"/>
                  <a:gd name="connsiteX3" fmla="*/ 295 w 134604"/>
                  <a:gd name="connsiteY3" fmla="*/ 27475 h 80210"/>
                  <a:gd name="connsiteX4" fmla="*/ 295 w 134604"/>
                  <a:gd name="connsiteY4" fmla="*/ 16235 h 80210"/>
                  <a:gd name="connsiteX5" fmla="*/ 30420 w 134604"/>
                  <a:gd name="connsiteY5" fmla="*/ -1151 h 80210"/>
                  <a:gd name="connsiteX6" fmla="*/ 46549 w 134604"/>
                  <a:gd name="connsiteY6" fmla="*/ -1151 h 80210"/>
                  <a:gd name="connsiteX7" fmla="*/ 128413 w 134604"/>
                  <a:gd name="connsiteY7" fmla="*/ 46106 h 80210"/>
                  <a:gd name="connsiteX8" fmla="*/ 128413 w 134604"/>
                  <a:gd name="connsiteY8" fmla="*/ 57358 h 802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4604" h="80210">
                    <a:moveTo>
                      <a:pt x="128413" y="57358"/>
                    </a:moveTo>
                    <a:lnTo>
                      <a:pt x="98301" y="74744"/>
                    </a:lnTo>
                    <a:cubicBezTo>
                      <a:pt x="93310" y="77615"/>
                      <a:pt x="87163" y="77615"/>
                      <a:pt x="82172" y="74744"/>
                    </a:cubicBezTo>
                    <a:lnTo>
                      <a:pt x="295" y="27475"/>
                    </a:lnTo>
                    <a:cubicBezTo>
                      <a:pt x="-4023" y="24973"/>
                      <a:pt x="-4023" y="18724"/>
                      <a:pt x="295" y="16235"/>
                    </a:cubicBezTo>
                    <a:lnTo>
                      <a:pt x="30420" y="-1151"/>
                    </a:lnTo>
                    <a:cubicBezTo>
                      <a:pt x="35411" y="-4034"/>
                      <a:pt x="41557" y="-4034"/>
                      <a:pt x="46549" y="-1151"/>
                    </a:cubicBezTo>
                    <a:lnTo>
                      <a:pt x="128413" y="46106"/>
                    </a:lnTo>
                    <a:cubicBezTo>
                      <a:pt x="132743" y="48608"/>
                      <a:pt x="132743" y="54856"/>
                      <a:pt x="128413" y="57358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64" name="Freeform: Shape 1863">
                <a:extLst>
                  <a:ext uri="{FF2B5EF4-FFF2-40B4-BE49-F238E27FC236}">
                    <a16:creationId xmlns:a16="http://schemas.microsoft.com/office/drawing/2014/main" id="{CBCB61D2-4B9F-8E75-8518-DAF032684F3B}"/>
                  </a:ext>
                </a:extLst>
              </p:cNvPr>
              <p:cNvSpPr/>
              <p:nvPr/>
            </p:nvSpPr>
            <p:spPr>
              <a:xfrm flipV="1">
                <a:off x="9632138" y="1626513"/>
                <a:ext cx="87731" cy="55219"/>
              </a:xfrm>
              <a:custGeom>
                <a:avLst/>
                <a:gdLst>
                  <a:gd name="connsiteX0" fmla="*/ 40853 w 87731"/>
                  <a:gd name="connsiteY0" fmla="*/ -3411 h 55219"/>
                  <a:gd name="connsiteX1" fmla="*/ 31582 w 87731"/>
                  <a:gd name="connsiteY1" fmla="*/ -922 h 55219"/>
                  <a:gd name="connsiteX2" fmla="*/ 1470 w 87731"/>
                  <a:gd name="connsiteY2" fmla="*/ 16464 h 55219"/>
                  <a:gd name="connsiteX3" fmla="*/ -3000 w 87731"/>
                  <a:gd name="connsiteY3" fmla="*/ 24198 h 55219"/>
                  <a:gd name="connsiteX4" fmla="*/ 1457 w 87731"/>
                  <a:gd name="connsiteY4" fmla="*/ 31933 h 55219"/>
                  <a:gd name="connsiteX5" fmla="*/ 31582 w 87731"/>
                  <a:gd name="connsiteY5" fmla="*/ 49319 h 55219"/>
                  <a:gd name="connsiteX6" fmla="*/ 40853 w 87731"/>
                  <a:gd name="connsiteY6" fmla="*/ 51808 h 55219"/>
                  <a:gd name="connsiteX7" fmla="*/ 50137 w 87731"/>
                  <a:gd name="connsiteY7" fmla="*/ 49319 h 55219"/>
                  <a:gd name="connsiteX8" fmla="*/ 80261 w 87731"/>
                  <a:gd name="connsiteY8" fmla="*/ 31933 h 55219"/>
                  <a:gd name="connsiteX9" fmla="*/ 84731 w 87731"/>
                  <a:gd name="connsiteY9" fmla="*/ 24198 h 55219"/>
                  <a:gd name="connsiteX10" fmla="*/ 80274 w 87731"/>
                  <a:gd name="connsiteY10" fmla="*/ 16464 h 55219"/>
                  <a:gd name="connsiteX11" fmla="*/ 50137 w 87731"/>
                  <a:gd name="connsiteY11" fmla="*/ -922 h 55219"/>
                  <a:gd name="connsiteX12" fmla="*/ 40853 w 87731"/>
                  <a:gd name="connsiteY12" fmla="*/ -3411 h 55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31" h="55219">
                    <a:moveTo>
                      <a:pt x="40853" y="-3411"/>
                    </a:moveTo>
                    <a:cubicBezTo>
                      <a:pt x="37602" y="-3411"/>
                      <a:pt x="34401" y="-2548"/>
                      <a:pt x="31582" y="-922"/>
                    </a:cubicBezTo>
                    <a:lnTo>
                      <a:pt x="1470" y="16464"/>
                    </a:lnTo>
                    <a:cubicBezTo>
                      <a:pt x="-1337" y="18077"/>
                      <a:pt x="-3000" y="20973"/>
                      <a:pt x="-3000" y="24198"/>
                    </a:cubicBezTo>
                    <a:cubicBezTo>
                      <a:pt x="-3000" y="27424"/>
                      <a:pt x="-1337" y="30320"/>
                      <a:pt x="1457" y="31933"/>
                    </a:cubicBezTo>
                    <a:lnTo>
                      <a:pt x="31582" y="49319"/>
                    </a:lnTo>
                    <a:cubicBezTo>
                      <a:pt x="34401" y="50957"/>
                      <a:pt x="37602" y="51808"/>
                      <a:pt x="40853" y="51808"/>
                    </a:cubicBezTo>
                    <a:cubicBezTo>
                      <a:pt x="44104" y="51808"/>
                      <a:pt x="47330" y="50957"/>
                      <a:pt x="50137" y="49319"/>
                    </a:cubicBezTo>
                    <a:lnTo>
                      <a:pt x="80261" y="31933"/>
                    </a:lnTo>
                    <a:cubicBezTo>
                      <a:pt x="83055" y="30320"/>
                      <a:pt x="84731" y="27424"/>
                      <a:pt x="84731" y="24198"/>
                    </a:cubicBezTo>
                    <a:cubicBezTo>
                      <a:pt x="84731" y="20973"/>
                      <a:pt x="83055" y="18077"/>
                      <a:pt x="80274" y="16464"/>
                    </a:cubicBezTo>
                    <a:lnTo>
                      <a:pt x="50137" y="-922"/>
                    </a:lnTo>
                    <a:cubicBezTo>
                      <a:pt x="47330" y="-2548"/>
                      <a:pt x="44104" y="-3411"/>
                      <a:pt x="40853" y="-3411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65" name="Freeform: Shape 1864">
                <a:extLst>
                  <a:ext uri="{FF2B5EF4-FFF2-40B4-BE49-F238E27FC236}">
                    <a16:creationId xmlns:a16="http://schemas.microsoft.com/office/drawing/2014/main" id="{6F9755E3-A905-83A1-0C65-1F5ADF467496}"/>
                  </a:ext>
                </a:extLst>
              </p:cNvPr>
              <p:cNvSpPr/>
              <p:nvPr/>
            </p:nvSpPr>
            <p:spPr>
              <a:xfrm flipV="1">
                <a:off x="9634576" y="1628949"/>
                <a:ext cx="82851" cy="50336"/>
              </a:xfrm>
              <a:custGeom>
                <a:avLst/>
                <a:gdLst>
                  <a:gd name="connsiteX0" fmla="*/ 76603 w 82851"/>
                  <a:gd name="connsiteY0" fmla="*/ 16137 h 50336"/>
                  <a:gd name="connsiteX1" fmla="*/ 46492 w 82851"/>
                  <a:gd name="connsiteY1" fmla="*/ -1249 h 50336"/>
                  <a:gd name="connsiteX2" fmla="*/ 30363 w 82851"/>
                  <a:gd name="connsiteY2" fmla="*/ -1249 h 50336"/>
                  <a:gd name="connsiteX3" fmla="*/ 238 w 82851"/>
                  <a:gd name="connsiteY3" fmla="*/ 16137 h 50336"/>
                  <a:gd name="connsiteX4" fmla="*/ 238 w 82851"/>
                  <a:gd name="connsiteY4" fmla="*/ 27364 h 50336"/>
                  <a:gd name="connsiteX5" fmla="*/ 30363 w 82851"/>
                  <a:gd name="connsiteY5" fmla="*/ 44763 h 50336"/>
                  <a:gd name="connsiteX6" fmla="*/ 46492 w 82851"/>
                  <a:gd name="connsiteY6" fmla="*/ 44763 h 50336"/>
                  <a:gd name="connsiteX7" fmla="*/ 76603 w 82851"/>
                  <a:gd name="connsiteY7" fmla="*/ 27364 h 50336"/>
                  <a:gd name="connsiteX8" fmla="*/ 76603 w 82851"/>
                  <a:gd name="connsiteY8" fmla="*/ 16137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603" y="16137"/>
                    </a:moveTo>
                    <a:lnTo>
                      <a:pt x="46492" y="-1249"/>
                    </a:lnTo>
                    <a:cubicBezTo>
                      <a:pt x="41501" y="-4132"/>
                      <a:pt x="35354" y="-4132"/>
                      <a:pt x="30363" y="-1249"/>
                    </a:cubicBezTo>
                    <a:lnTo>
                      <a:pt x="238" y="16137"/>
                    </a:lnTo>
                    <a:cubicBezTo>
                      <a:pt x="-4080" y="18627"/>
                      <a:pt x="-4080" y="24875"/>
                      <a:pt x="238" y="27364"/>
                    </a:cubicBezTo>
                    <a:lnTo>
                      <a:pt x="30363" y="44763"/>
                    </a:lnTo>
                    <a:cubicBezTo>
                      <a:pt x="35354" y="47646"/>
                      <a:pt x="41501" y="47646"/>
                      <a:pt x="46492" y="44763"/>
                    </a:cubicBezTo>
                    <a:lnTo>
                      <a:pt x="76603" y="27364"/>
                    </a:lnTo>
                    <a:cubicBezTo>
                      <a:pt x="80934" y="24875"/>
                      <a:pt x="80934" y="18627"/>
                      <a:pt x="76603" y="16137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66" name="Freeform: Shape 1865">
                <a:extLst>
                  <a:ext uri="{FF2B5EF4-FFF2-40B4-BE49-F238E27FC236}">
                    <a16:creationId xmlns:a16="http://schemas.microsoft.com/office/drawing/2014/main" id="{FA7075AA-5794-7867-C325-27279AE6DD7C}"/>
                  </a:ext>
                </a:extLst>
              </p:cNvPr>
              <p:cNvSpPr/>
              <p:nvPr/>
            </p:nvSpPr>
            <p:spPr>
              <a:xfrm flipV="1">
                <a:off x="9633751" y="1687207"/>
                <a:ext cx="87731" cy="55232"/>
              </a:xfrm>
              <a:custGeom>
                <a:avLst/>
                <a:gdLst>
                  <a:gd name="connsiteX0" fmla="*/ 40877 w 87731"/>
                  <a:gd name="connsiteY0" fmla="*/ -3357 h 55232"/>
                  <a:gd name="connsiteX1" fmla="*/ 31593 w 87731"/>
                  <a:gd name="connsiteY1" fmla="*/ -855 h 55232"/>
                  <a:gd name="connsiteX2" fmla="*/ 1469 w 87731"/>
                  <a:gd name="connsiteY2" fmla="*/ 16531 h 55232"/>
                  <a:gd name="connsiteX3" fmla="*/ -3001 w 87731"/>
                  <a:gd name="connsiteY3" fmla="*/ 24265 h 55232"/>
                  <a:gd name="connsiteX4" fmla="*/ 1469 w 87731"/>
                  <a:gd name="connsiteY4" fmla="*/ 32000 h 55232"/>
                  <a:gd name="connsiteX5" fmla="*/ 31593 w 87731"/>
                  <a:gd name="connsiteY5" fmla="*/ 49386 h 55232"/>
                  <a:gd name="connsiteX6" fmla="*/ 40877 w 87731"/>
                  <a:gd name="connsiteY6" fmla="*/ 51875 h 55232"/>
                  <a:gd name="connsiteX7" fmla="*/ 50161 w 87731"/>
                  <a:gd name="connsiteY7" fmla="*/ 49386 h 55232"/>
                  <a:gd name="connsiteX8" fmla="*/ 80260 w 87731"/>
                  <a:gd name="connsiteY8" fmla="*/ 32000 h 55232"/>
                  <a:gd name="connsiteX9" fmla="*/ 84730 w 87731"/>
                  <a:gd name="connsiteY9" fmla="*/ 24265 h 55232"/>
                  <a:gd name="connsiteX10" fmla="*/ 80260 w 87731"/>
                  <a:gd name="connsiteY10" fmla="*/ 16531 h 55232"/>
                  <a:gd name="connsiteX11" fmla="*/ 50148 w 87731"/>
                  <a:gd name="connsiteY11" fmla="*/ -855 h 55232"/>
                  <a:gd name="connsiteX12" fmla="*/ 40877 w 87731"/>
                  <a:gd name="connsiteY12" fmla="*/ -3357 h 55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31" h="55232">
                    <a:moveTo>
                      <a:pt x="40877" y="-3357"/>
                    </a:moveTo>
                    <a:cubicBezTo>
                      <a:pt x="37626" y="-3357"/>
                      <a:pt x="34400" y="-2481"/>
                      <a:pt x="31593" y="-855"/>
                    </a:cubicBezTo>
                    <a:lnTo>
                      <a:pt x="1469" y="16531"/>
                    </a:lnTo>
                    <a:cubicBezTo>
                      <a:pt x="-1325" y="18144"/>
                      <a:pt x="-3001" y="21040"/>
                      <a:pt x="-3001" y="24265"/>
                    </a:cubicBezTo>
                    <a:cubicBezTo>
                      <a:pt x="-3001" y="27491"/>
                      <a:pt x="-1325" y="30387"/>
                      <a:pt x="1469" y="32000"/>
                    </a:cubicBezTo>
                    <a:lnTo>
                      <a:pt x="31593" y="49386"/>
                    </a:lnTo>
                    <a:cubicBezTo>
                      <a:pt x="34400" y="51012"/>
                      <a:pt x="37626" y="51875"/>
                      <a:pt x="40877" y="51875"/>
                    </a:cubicBezTo>
                    <a:cubicBezTo>
                      <a:pt x="44128" y="51875"/>
                      <a:pt x="47329" y="51012"/>
                      <a:pt x="50161" y="49386"/>
                    </a:cubicBezTo>
                    <a:lnTo>
                      <a:pt x="80260" y="32000"/>
                    </a:lnTo>
                    <a:cubicBezTo>
                      <a:pt x="83066" y="30387"/>
                      <a:pt x="84730" y="27491"/>
                      <a:pt x="84730" y="24265"/>
                    </a:cubicBezTo>
                    <a:cubicBezTo>
                      <a:pt x="84730" y="21040"/>
                      <a:pt x="83066" y="18144"/>
                      <a:pt x="80260" y="16531"/>
                    </a:cubicBezTo>
                    <a:lnTo>
                      <a:pt x="50148" y="-855"/>
                    </a:lnTo>
                    <a:cubicBezTo>
                      <a:pt x="47329" y="-2481"/>
                      <a:pt x="44128" y="-3357"/>
                      <a:pt x="40877" y="-3357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67" name="Freeform: Shape 1866">
                <a:extLst>
                  <a:ext uri="{FF2B5EF4-FFF2-40B4-BE49-F238E27FC236}">
                    <a16:creationId xmlns:a16="http://schemas.microsoft.com/office/drawing/2014/main" id="{D7B7E24F-7FFE-F8AE-33A9-D9312001D510}"/>
                  </a:ext>
                </a:extLst>
              </p:cNvPr>
              <p:cNvSpPr/>
              <p:nvPr/>
            </p:nvSpPr>
            <p:spPr>
              <a:xfrm flipV="1">
                <a:off x="9636202" y="1689655"/>
                <a:ext cx="82851" cy="50336"/>
              </a:xfrm>
              <a:custGeom>
                <a:avLst/>
                <a:gdLst>
                  <a:gd name="connsiteX0" fmla="*/ 76602 w 82851"/>
                  <a:gd name="connsiteY0" fmla="*/ 16191 h 50336"/>
                  <a:gd name="connsiteX1" fmla="*/ 46491 w 82851"/>
                  <a:gd name="connsiteY1" fmla="*/ -1195 h 50336"/>
                  <a:gd name="connsiteX2" fmla="*/ 30362 w 82851"/>
                  <a:gd name="connsiteY2" fmla="*/ -1195 h 50336"/>
                  <a:gd name="connsiteX3" fmla="*/ 237 w 82851"/>
                  <a:gd name="connsiteY3" fmla="*/ 16191 h 50336"/>
                  <a:gd name="connsiteX4" fmla="*/ 237 w 82851"/>
                  <a:gd name="connsiteY4" fmla="*/ 27443 h 50336"/>
                  <a:gd name="connsiteX5" fmla="*/ 30362 w 82851"/>
                  <a:gd name="connsiteY5" fmla="*/ 44817 h 50336"/>
                  <a:gd name="connsiteX6" fmla="*/ 46491 w 82851"/>
                  <a:gd name="connsiteY6" fmla="*/ 44817 h 50336"/>
                  <a:gd name="connsiteX7" fmla="*/ 76602 w 82851"/>
                  <a:gd name="connsiteY7" fmla="*/ 27443 h 50336"/>
                  <a:gd name="connsiteX8" fmla="*/ 76602 w 82851"/>
                  <a:gd name="connsiteY8" fmla="*/ 16191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602" y="16191"/>
                    </a:moveTo>
                    <a:lnTo>
                      <a:pt x="46491" y="-1195"/>
                    </a:lnTo>
                    <a:cubicBezTo>
                      <a:pt x="41500" y="-4078"/>
                      <a:pt x="35353" y="-4078"/>
                      <a:pt x="30362" y="-1195"/>
                    </a:cubicBezTo>
                    <a:lnTo>
                      <a:pt x="237" y="16191"/>
                    </a:lnTo>
                    <a:cubicBezTo>
                      <a:pt x="-4081" y="18693"/>
                      <a:pt x="-4081" y="24942"/>
                      <a:pt x="237" y="27443"/>
                    </a:cubicBezTo>
                    <a:lnTo>
                      <a:pt x="30362" y="44817"/>
                    </a:lnTo>
                    <a:cubicBezTo>
                      <a:pt x="35353" y="47700"/>
                      <a:pt x="41500" y="47700"/>
                      <a:pt x="46491" y="44817"/>
                    </a:cubicBezTo>
                    <a:lnTo>
                      <a:pt x="76602" y="27443"/>
                    </a:lnTo>
                    <a:cubicBezTo>
                      <a:pt x="80933" y="24942"/>
                      <a:pt x="80933" y="18693"/>
                      <a:pt x="76602" y="16191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68" name="Freeform: Shape 1867">
                <a:extLst>
                  <a:ext uri="{FF2B5EF4-FFF2-40B4-BE49-F238E27FC236}">
                    <a16:creationId xmlns:a16="http://schemas.microsoft.com/office/drawing/2014/main" id="{66C1D74A-47B0-E940-1D67-30D029C07094}"/>
                  </a:ext>
                </a:extLst>
              </p:cNvPr>
              <p:cNvSpPr/>
              <p:nvPr/>
            </p:nvSpPr>
            <p:spPr>
              <a:xfrm flipV="1">
                <a:off x="9685516" y="1657324"/>
                <a:ext cx="87731" cy="55219"/>
              </a:xfrm>
              <a:custGeom>
                <a:avLst/>
                <a:gdLst>
                  <a:gd name="connsiteX0" fmla="*/ 40829 w 87731"/>
                  <a:gd name="connsiteY0" fmla="*/ -3384 h 55219"/>
                  <a:gd name="connsiteX1" fmla="*/ 31545 w 87731"/>
                  <a:gd name="connsiteY1" fmla="*/ -907 h 55219"/>
                  <a:gd name="connsiteX2" fmla="*/ 1434 w 87731"/>
                  <a:gd name="connsiteY2" fmla="*/ 16479 h 55219"/>
                  <a:gd name="connsiteX3" fmla="*/ -3037 w 87731"/>
                  <a:gd name="connsiteY3" fmla="*/ 24213 h 55219"/>
                  <a:gd name="connsiteX4" fmla="*/ 1434 w 87731"/>
                  <a:gd name="connsiteY4" fmla="*/ 31960 h 55219"/>
                  <a:gd name="connsiteX5" fmla="*/ 31545 w 87731"/>
                  <a:gd name="connsiteY5" fmla="*/ 49347 h 55219"/>
                  <a:gd name="connsiteX6" fmla="*/ 40829 w 87731"/>
                  <a:gd name="connsiteY6" fmla="*/ 51836 h 55219"/>
                  <a:gd name="connsiteX7" fmla="*/ 50113 w 87731"/>
                  <a:gd name="connsiteY7" fmla="*/ 49347 h 55219"/>
                  <a:gd name="connsiteX8" fmla="*/ 80225 w 87731"/>
                  <a:gd name="connsiteY8" fmla="*/ 31960 h 55219"/>
                  <a:gd name="connsiteX9" fmla="*/ 84695 w 87731"/>
                  <a:gd name="connsiteY9" fmla="*/ 24213 h 55219"/>
                  <a:gd name="connsiteX10" fmla="*/ 80225 w 87731"/>
                  <a:gd name="connsiteY10" fmla="*/ 16479 h 55219"/>
                  <a:gd name="connsiteX11" fmla="*/ 50113 w 87731"/>
                  <a:gd name="connsiteY11" fmla="*/ -907 h 55219"/>
                  <a:gd name="connsiteX12" fmla="*/ 40829 w 87731"/>
                  <a:gd name="connsiteY12" fmla="*/ -3384 h 55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31" h="55219">
                    <a:moveTo>
                      <a:pt x="40829" y="-3384"/>
                    </a:moveTo>
                    <a:cubicBezTo>
                      <a:pt x="37565" y="-3384"/>
                      <a:pt x="34365" y="-2533"/>
                      <a:pt x="31545" y="-907"/>
                    </a:cubicBezTo>
                    <a:lnTo>
                      <a:pt x="1434" y="16479"/>
                    </a:lnTo>
                    <a:cubicBezTo>
                      <a:pt x="-1373" y="18105"/>
                      <a:pt x="-3037" y="20987"/>
                      <a:pt x="-3037" y="24213"/>
                    </a:cubicBezTo>
                    <a:cubicBezTo>
                      <a:pt x="-3037" y="27452"/>
                      <a:pt x="-1373" y="30335"/>
                      <a:pt x="1434" y="31960"/>
                    </a:cubicBezTo>
                    <a:lnTo>
                      <a:pt x="31545" y="49347"/>
                    </a:lnTo>
                    <a:cubicBezTo>
                      <a:pt x="34365" y="50972"/>
                      <a:pt x="37565" y="51836"/>
                      <a:pt x="40829" y="51836"/>
                    </a:cubicBezTo>
                    <a:cubicBezTo>
                      <a:pt x="44080" y="51836"/>
                      <a:pt x="47294" y="50972"/>
                      <a:pt x="50113" y="49347"/>
                    </a:cubicBezTo>
                    <a:lnTo>
                      <a:pt x="80225" y="31960"/>
                    </a:lnTo>
                    <a:cubicBezTo>
                      <a:pt x="83031" y="30335"/>
                      <a:pt x="84695" y="27452"/>
                      <a:pt x="84695" y="24213"/>
                    </a:cubicBezTo>
                    <a:cubicBezTo>
                      <a:pt x="84695" y="20987"/>
                      <a:pt x="83031" y="18105"/>
                      <a:pt x="80225" y="16479"/>
                    </a:cubicBezTo>
                    <a:lnTo>
                      <a:pt x="50113" y="-907"/>
                    </a:lnTo>
                    <a:cubicBezTo>
                      <a:pt x="47294" y="-2533"/>
                      <a:pt x="44080" y="-3384"/>
                      <a:pt x="40829" y="-3384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69" name="Freeform: Shape 1868">
                <a:extLst>
                  <a:ext uri="{FF2B5EF4-FFF2-40B4-BE49-F238E27FC236}">
                    <a16:creationId xmlns:a16="http://schemas.microsoft.com/office/drawing/2014/main" id="{1BDED553-4C9F-63AA-AD69-DDBE4FDB47F4}"/>
                  </a:ext>
                </a:extLst>
              </p:cNvPr>
              <p:cNvSpPr/>
              <p:nvPr/>
            </p:nvSpPr>
            <p:spPr>
              <a:xfrm flipV="1">
                <a:off x="9687954" y="1659772"/>
                <a:ext cx="82851" cy="50336"/>
              </a:xfrm>
              <a:custGeom>
                <a:avLst/>
                <a:gdLst>
                  <a:gd name="connsiteX0" fmla="*/ 76567 w 82851"/>
                  <a:gd name="connsiteY0" fmla="*/ 16165 h 50336"/>
                  <a:gd name="connsiteX1" fmla="*/ 46455 w 82851"/>
                  <a:gd name="connsiteY1" fmla="*/ -1222 h 50336"/>
                  <a:gd name="connsiteX2" fmla="*/ 30326 w 82851"/>
                  <a:gd name="connsiteY2" fmla="*/ -1222 h 50336"/>
                  <a:gd name="connsiteX3" fmla="*/ 202 w 82851"/>
                  <a:gd name="connsiteY3" fmla="*/ 16165 h 50336"/>
                  <a:gd name="connsiteX4" fmla="*/ 202 w 82851"/>
                  <a:gd name="connsiteY4" fmla="*/ 27404 h 50336"/>
                  <a:gd name="connsiteX5" fmla="*/ 30326 w 82851"/>
                  <a:gd name="connsiteY5" fmla="*/ 44790 h 50336"/>
                  <a:gd name="connsiteX6" fmla="*/ 46455 w 82851"/>
                  <a:gd name="connsiteY6" fmla="*/ 44790 h 50336"/>
                  <a:gd name="connsiteX7" fmla="*/ 76567 w 82851"/>
                  <a:gd name="connsiteY7" fmla="*/ 27404 h 50336"/>
                  <a:gd name="connsiteX8" fmla="*/ 76567 w 82851"/>
                  <a:gd name="connsiteY8" fmla="*/ 16165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567" y="16165"/>
                    </a:moveTo>
                    <a:lnTo>
                      <a:pt x="46455" y="-1222"/>
                    </a:lnTo>
                    <a:cubicBezTo>
                      <a:pt x="41464" y="-4105"/>
                      <a:pt x="35317" y="-4105"/>
                      <a:pt x="30326" y="-1222"/>
                    </a:cubicBezTo>
                    <a:lnTo>
                      <a:pt x="202" y="16165"/>
                    </a:lnTo>
                    <a:cubicBezTo>
                      <a:pt x="-4116" y="18667"/>
                      <a:pt x="-4116" y="24902"/>
                      <a:pt x="202" y="27404"/>
                    </a:cubicBezTo>
                    <a:lnTo>
                      <a:pt x="30326" y="44790"/>
                    </a:lnTo>
                    <a:cubicBezTo>
                      <a:pt x="35317" y="47673"/>
                      <a:pt x="41464" y="47673"/>
                      <a:pt x="46455" y="44790"/>
                    </a:cubicBezTo>
                    <a:lnTo>
                      <a:pt x="76567" y="27404"/>
                    </a:lnTo>
                    <a:cubicBezTo>
                      <a:pt x="80898" y="24902"/>
                      <a:pt x="80898" y="18667"/>
                      <a:pt x="76567" y="16165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70" name="Freeform: Shape 1869">
                <a:extLst>
                  <a:ext uri="{FF2B5EF4-FFF2-40B4-BE49-F238E27FC236}">
                    <a16:creationId xmlns:a16="http://schemas.microsoft.com/office/drawing/2014/main" id="{3ACC3853-6D49-39B1-A0C8-00C2F8271C6F}"/>
                  </a:ext>
                </a:extLst>
              </p:cNvPr>
              <p:cNvSpPr/>
              <p:nvPr/>
            </p:nvSpPr>
            <p:spPr>
              <a:xfrm flipV="1">
                <a:off x="9737268" y="1627453"/>
                <a:ext cx="87744" cy="55219"/>
              </a:xfrm>
              <a:custGeom>
                <a:avLst/>
                <a:gdLst>
                  <a:gd name="connsiteX0" fmla="*/ 40794 w 87744"/>
                  <a:gd name="connsiteY0" fmla="*/ -3410 h 55219"/>
                  <a:gd name="connsiteX1" fmla="*/ 31510 w 87744"/>
                  <a:gd name="connsiteY1" fmla="*/ -921 h 55219"/>
                  <a:gd name="connsiteX2" fmla="*/ 1398 w 87744"/>
                  <a:gd name="connsiteY2" fmla="*/ 16465 h 55219"/>
                  <a:gd name="connsiteX3" fmla="*/ -3072 w 87744"/>
                  <a:gd name="connsiteY3" fmla="*/ 24212 h 55219"/>
                  <a:gd name="connsiteX4" fmla="*/ 1398 w 87744"/>
                  <a:gd name="connsiteY4" fmla="*/ 31946 h 55219"/>
                  <a:gd name="connsiteX5" fmla="*/ 31510 w 87744"/>
                  <a:gd name="connsiteY5" fmla="*/ 49333 h 55219"/>
                  <a:gd name="connsiteX6" fmla="*/ 40794 w 87744"/>
                  <a:gd name="connsiteY6" fmla="*/ 51809 h 55219"/>
                  <a:gd name="connsiteX7" fmla="*/ 50065 w 87744"/>
                  <a:gd name="connsiteY7" fmla="*/ 49333 h 55219"/>
                  <a:gd name="connsiteX8" fmla="*/ 80202 w 87744"/>
                  <a:gd name="connsiteY8" fmla="*/ 31946 h 55219"/>
                  <a:gd name="connsiteX9" fmla="*/ 84672 w 87744"/>
                  <a:gd name="connsiteY9" fmla="*/ 24212 h 55219"/>
                  <a:gd name="connsiteX10" fmla="*/ 80215 w 87744"/>
                  <a:gd name="connsiteY10" fmla="*/ 16465 h 55219"/>
                  <a:gd name="connsiteX11" fmla="*/ 50065 w 87744"/>
                  <a:gd name="connsiteY11" fmla="*/ -921 h 55219"/>
                  <a:gd name="connsiteX12" fmla="*/ 40794 w 87744"/>
                  <a:gd name="connsiteY12" fmla="*/ -3410 h 55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44" h="55219">
                    <a:moveTo>
                      <a:pt x="40794" y="-3410"/>
                    </a:moveTo>
                    <a:cubicBezTo>
                      <a:pt x="37542" y="-3410"/>
                      <a:pt x="34330" y="-2547"/>
                      <a:pt x="31510" y="-921"/>
                    </a:cubicBezTo>
                    <a:lnTo>
                      <a:pt x="1398" y="16465"/>
                    </a:lnTo>
                    <a:cubicBezTo>
                      <a:pt x="-1408" y="18091"/>
                      <a:pt x="-3072" y="20986"/>
                      <a:pt x="-3072" y="24212"/>
                    </a:cubicBezTo>
                    <a:cubicBezTo>
                      <a:pt x="-3072" y="27438"/>
                      <a:pt x="-1408" y="30333"/>
                      <a:pt x="1398" y="31946"/>
                    </a:cubicBezTo>
                    <a:lnTo>
                      <a:pt x="31510" y="49333"/>
                    </a:lnTo>
                    <a:cubicBezTo>
                      <a:pt x="34330" y="50958"/>
                      <a:pt x="37542" y="51809"/>
                      <a:pt x="40794" y="51809"/>
                    </a:cubicBezTo>
                    <a:cubicBezTo>
                      <a:pt x="44045" y="51809"/>
                      <a:pt x="47258" y="50958"/>
                      <a:pt x="50065" y="49333"/>
                    </a:cubicBezTo>
                    <a:lnTo>
                      <a:pt x="80202" y="31946"/>
                    </a:lnTo>
                    <a:cubicBezTo>
                      <a:pt x="82996" y="30333"/>
                      <a:pt x="84672" y="27438"/>
                      <a:pt x="84672" y="24212"/>
                    </a:cubicBezTo>
                    <a:cubicBezTo>
                      <a:pt x="84672" y="20986"/>
                      <a:pt x="82996" y="18091"/>
                      <a:pt x="80215" y="16465"/>
                    </a:cubicBezTo>
                    <a:lnTo>
                      <a:pt x="50065" y="-921"/>
                    </a:lnTo>
                    <a:cubicBezTo>
                      <a:pt x="47258" y="-2547"/>
                      <a:pt x="44045" y="-3410"/>
                      <a:pt x="40794" y="-3410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71" name="Freeform: Shape 1870">
                <a:extLst>
                  <a:ext uri="{FF2B5EF4-FFF2-40B4-BE49-F238E27FC236}">
                    <a16:creationId xmlns:a16="http://schemas.microsoft.com/office/drawing/2014/main" id="{4CFEDF28-1252-8307-4483-90EA0CFD7190}"/>
                  </a:ext>
                </a:extLst>
              </p:cNvPr>
              <p:cNvSpPr/>
              <p:nvPr/>
            </p:nvSpPr>
            <p:spPr>
              <a:xfrm flipV="1">
                <a:off x="9739710" y="1629889"/>
                <a:ext cx="82848" cy="50336"/>
              </a:xfrm>
              <a:custGeom>
                <a:avLst/>
                <a:gdLst>
                  <a:gd name="connsiteX0" fmla="*/ 76528 w 82848"/>
                  <a:gd name="connsiteY0" fmla="*/ 16138 h 50336"/>
                  <a:gd name="connsiteX1" fmla="*/ 46417 w 82848"/>
                  <a:gd name="connsiteY1" fmla="*/ -1248 h 50336"/>
                  <a:gd name="connsiteX2" fmla="*/ 30288 w 82848"/>
                  <a:gd name="connsiteY2" fmla="*/ -1248 h 50336"/>
                  <a:gd name="connsiteX3" fmla="*/ 176 w 82848"/>
                  <a:gd name="connsiteY3" fmla="*/ 16138 h 50336"/>
                  <a:gd name="connsiteX4" fmla="*/ 176 w 82848"/>
                  <a:gd name="connsiteY4" fmla="*/ 27378 h 50336"/>
                  <a:gd name="connsiteX5" fmla="*/ 30288 w 82848"/>
                  <a:gd name="connsiteY5" fmla="*/ 44764 h 50336"/>
                  <a:gd name="connsiteX6" fmla="*/ 46417 w 82848"/>
                  <a:gd name="connsiteY6" fmla="*/ 44764 h 50336"/>
                  <a:gd name="connsiteX7" fmla="*/ 76528 w 82848"/>
                  <a:gd name="connsiteY7" fmla="*/ 27378 h 50336"/>
                  <a:gd name="connsiteX8" fmla="*/ 76528 w 82848"/>
                  <a:gd name="connsiteY8" fmla="*/ 16138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48" h="50336">
                    <a:moveTo>
                      <a:pt x="76528" y="16138"/>
                    </a:moveTo>
                    <a:lnTo>
                      <a:pt x="46417" y="-1248"/>
                    </a:lnTo>
                    <a:cubicBezTo>
                      <a:pt x="41426" y="-4131"/>
                      <a:pt x="35279" y="-4131"/>
                      <a:pt x="30288" y="-1248"/>
                    </a:cubicBezTo>
                    <a:lnTo>
                      <a:pt x="176" y="16138"/>
                    </a:lnTo>
                    <a:cubicBezTo>
                      <a:pt x="-4155" y="18640"/>
                      <a:pt x="-4155" y="24876"/>
                      <a:pt x="176" y="27378"/>
                    </a:cubicBezTo>
                    <a:lnTo>
                      <a:pt x="30288" y="44764"/>
                    </a:lnTo>
                    <a:cubicBezTo>
                      <a:pt x="35279" y="47647"/>
                      <a:pt x="41426" y="47647"/>
                      <a:pt x="46417" y="44764"/>
                    </a:cubicBezTo>
                    <a:lnTo>
                      <a:pt x="76528" y="27378"/>
                    </a:lnTo>
                    <a:cubicBezTo>
                      <a:pt x="80859" y="24876"/>
                      <a:pt x="80859" y="18640"/>
                      <a:pt x="76528" y="16138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72" name="Freeform: Shape 1871">
                <a:extLst>
                  <a:ext uri="{FF2B5EF4-FFF2-40B4-BE49-F238E27FC236}">
                    <a16:creationId xmlns:a16="http://schemas.microsoft.com/office/drawing/2014/main" id="{63CEA86A-A927-407A-6ADE-D06FA31866D4}"/>
                  </a:ext>
                </a:extLst>
              </p:cNvPr>
              <p:cNvSpPr/>
              <p:nvPr/>
            </p:nvSpPr>
            <p:spPr>
              <a:xfrm flipV="1">
                <a:off x="9795600" y="1563928"/>
                <a:ext cx="139496" cy="85102"/>
              </a:xfrm>
              <a:custGeom>
                <a:avLst/>
                <a:gdLst>
                  <a:gd name="connsiteX0" fmla="*/ 40749 w 139496"/>
                  <a:gd name="connsiteY0" fmla="*/ -3454 h 85102"/>
                  <a:gd name="connsiteX1" fmla="*/ 31465 w 139496"/>
                  <a:gd name="connsiteY1" fmla="*/ -965 h 85102"/>
                  <a:gd name="connsiteX2" fmla="*/ 1341 w 139496"/>
                  <a:gd name="connsiteY2" fmla="*/ 16422 h 85102"/>
                  <a:gd name="connsiteX3" fmla="*/ -3130 w 139496"/>
                  <a:gd name="connsiteY3" fmla="*/ 24156 h 85102"/>
                  <a:gd name="connsiteX4" fmla="*/ 1341 w 139496"/>
                  <a:gd name="connsiteY4" fmla="*/ 31890 h 85102"/>
                  <a:gd name="connsiteX5" fmla="*/ 83218 w 139496"/>
                  <a:gd name="connsiteY5" fmla="*/ 79160 h 85102"/>
                  <a:gd name="connsiteX6" fmla="*/ 92488 w 139496"/>
                  <a:gd name="connsiteY6" fmla="*/ 81649 h 85102"/>
                  <a:gd name="connsiteX7" fmla="*/ 101772 w 139496"/>
                  <a:gd name="connsiteY7" fmla="*/ 79160 h 85102"/>
                  <a:gd name="connsiteX8" fmla="*/ 131897 w 139496"/>
                  <a:gd name="connsiteY8" fmla="*/ 61773 h 85102"/>
                  <a:gd name="connsiteX9" fmla="*/ 136367 w 139496"/>
                  <a:gd name="connsiteY9" fmla="*/ 54039 h 85102"/>
                  <a:gd name="connsiteX10" fmla="*/ 131897 w 139496"/>
                  <a:gd name="connsiteY10" fmla="*/ 46305 h 85102"/>
                  <a:gd name="connsiteX11" fmla="*/ 50020 w 139496"/>
                  <a:gd name="connsiteY11" fmla="*/ -965 h 85102"/>
                  <a:gd name="connsiteX12" fmla="*/ 40749 w 139496"/>
                  <a:gd name="connsiteY12" fmla="*/ -3454 h 851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39496" h="85102">
                    <a:moveTo>
                      <a:pt x="40749" y="-3454"/>
                    </a:moveTo>
                    <a:cubicBezTo>
                      <a:pt x="37498" y="-3454"/>
                      <a:pt x="34272" y="-2590"/>
                      <a:pt x="31465" y="-965"/>
                    </a:cubicBezTo>
                    <a:lnTo>
                      <a:pt x="1341" y="16422"/>
                    </a:lnTo>
                    <a:cubicBezTo>
                      <a:pt x="-1453" y="18047"/>
                      <a:pt x="-3130" y="20930"/>
                      <a:pt x="-3130" y="24156"/>
                    </a:cubicBezTo>
                    <a:cubicBezTo>
                      <a:pt x="-3130" y="27395"/>
                      <a:pt x="-1453" y="30277"/>
                      <a:pt x="1341" y="31890"/>
                    </a:cubicBezTo>
                    <a:lnTo>
                      <a:pt x="83218" y="79160"/>
                    </a:lnTo>
                    <a:cubicBezTo>
                      <a:pt x="86037" y="80785"/>
                      <a:pt x="89238" y="81649"/>
                      <a:pt x="92488" y="81649"/>
                    </a:cubicBezTo>
                    <a:cubicBezTo>
                      <a:pt x="95752" y="81649"/>
                      <a:pt x="98966" y="80785"/>
                      <a:pt x="101772" y="79160"/>
                    </a:cubicBezTo>
                    <a:lnTo>
                      <a:pt x="131897" y="61773"/>
                    </a:lnTo>
                    <a:cubicBezTo>
                      <a:pt x="134691" y="60160"/>
                      <a:pt x="136367" y="57265"/>
                      <a:pt x="136367" y="54039"/>
                    </a:cubicBezTo>
                    <a:cubicBezTo>
                      <a:pt x="136367" y="50813"/>
                      <a:pt x="134691" y="47918"/>
                      <a:pt x="131897" y="46305"/>
                    </a:cubicBezTo>
                    <a:lnTo>
                      <a:pt x="50020" y="-965"/>
                    </a:lnTo>
                    <a:cubicBezTo>
                      <a:pt x="47200" y="-2590"/>
                      <a:pt x="44000" y="-3454"/>
                      <a:pt x="40749" y="-3454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73" name="Freeform: Shape 1872">
                <a:extLst>
                  <a:ext uri="{FF2B5EF4-FFF2-40B4-BE49-F238E27FC236}">
                    <a16:creationId xmlns:a16="http://schemas.microsoft.com/office/drawing/2014/main" id="{ED1AA115-60A2-6BA3-0BF8-1B18F120CAE3}"/>
                  </a:ext>
                </a:extLst>
              </p:cNvPr>
              <p:cNvSpPr/>
              <p:nvPr/>
            </p:nvSpPr>
            <p:spPr>
              <a:xfrm flipV="1">
                <a:off x="9798041" y="1566373"/>
                <a:ext cx="134613" cy="80210"/>
              </a:xfrm>
              <a:custGeom>
                <a:avLst/>
                <a:gdLst>
                  <a:gd name="connsiteX0" fmla="*/ 128236 w 134613"/>
                  <a:gd name="connsiteY0" fmla="*/ 57217 h 80210"/>
                  <a:gd name="connsiteX1" fmla="*/ 98124 w 134613"/>
                  <a:gd name="connsiteY1" fmla="*/ 74604 h 80210"/>
                  <a:gd name="connsiteX2" fmla="*/ 81995 w 134613"/>
                  <a:gd name="connsiteY2" fmla="*/ 74604 h 80210"/>
                  <a:gd name="connsiteX3" fmla="*/ 51871 w 134613"/>
                  <a:gd name="connsiteY3" fmla="*/ 57217 h 80210"/>
                  <a:gd name="connsiteX4" fmla="*/ 51871 w 134613"/>
                  <a:gd name="connsiteY4" fmla="*/ 57205 h 80210"/>
                  <a:gd name="connsiteX5" fmla="*/ 119 w 134613"/>
                  <a:gd name="connsiteY5" fmla="*/ 27334 h 80210"/>
                  <a:gd name="connsiteX6" fmla="*/ 119 w 134613"/>
                  <a:gd name="connsiteY6" fmla="*/ 16095 h 80210"/>
                  <a:gd name="connsiteX7" fmla="*/ 30230 w 134613"/>
                  <a:gd name="connsiteY7" fmla="*/ -1292 h 80210"/>
                  <a:gd name="connsiteX8" fmla="*/ 46359 w 134613"/>
                  <a:gd name="connsiteY8" fmla="*/ -1292 h 80210"/>
                  <a:gd name="connsiteX9" fmla="*/ 98124 w 134613"/>
                  <a:gd name="connsiteY9" fmla="*/ 28579 h 80210"/>
                  <a:gd name="connsiteX10" fmla="*/ 98124 w 134613"/>
                  <a:gd name="connsiteY10" fmla="*/ 28579 h 80210"/>
                  <a:gd name="connsiteX11" fmla="*/ 128236 w 134613"/>
                  <a:gd name="connsiteY11" fmla="*/ 45965 h 80210"/>
                  <a:gd name="connsiteX12" fmla="*/ 128236 w 134613"/>
                  <a:gd name="connsiteY12" fmla="*/ 57217 h 802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34613" h="80210">
                    <a:moveTo>
                      <a:pt x="128236" y="57217"/>
                    </a:moveTo>
                    <a:lnTo>
                      <a:pt x="98124" y="74604"/>
                    </a:lnTo>
                    <a:cubicBezTo>
                      <a:pt x="93133" y="77474"/>
                      <a:pt x="86987" y="77474"/>
                      <a:pt x="81995" y="74604"/>
                    </a:cubicBezTo>
                    <a:lnTo>
                      <a:pt x="51871" y="57217"/>
                    </a:lnTo>
                    <a:lnTo>
                      <a:pt x="51871" y="57205"/>
                    </a:lnTo>
                    <a:lnTo>
                      <a:pt x="119" y="27334"/>
                    </a:lnTo>
                    <a:cubicBezTo>
                      <a:pt x="-4212" y="24832"/>
                      <a:pt x="-4212" y="18584"/>
                      <a:pt x="119" y="16095"/>
                    </a:cubicBezTo>
                    <a:lnTo>
                      <a:pt x="30230" y="-1292"/>
                    </a:lnTo>
                    <a:cubicBezTo>
                      <a:pt x="35221" y="-4175"/>
                      <a:pt x="41381" y="-4175"/>
                      <a:pt x="46359" y="-1292"/>
                    </a:cubicBezTo>
                    <a:lnTo>
                      <a:pt x="98124" y="28579"/>
                    </a:lnTo>
                    <a:lnTo>
                      <a:pt x="98124" y="28579"/>
                    </a:lnTo>
                    <a:lnTo>
                      <a:pt x="128236" y="45965"/>
                    </a:lnTo>
                    <a:cubicBezTo>
                      <a:pt x="132567" y="48467"/>
                      <a:pt x="132567" y="54716"/>
                      <a:pt x="128236" y="57217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74" name="Freeform: Shape 1873">
                <a:extLst>
                  <a:ext uri="{FF2B5EF4-FFF2-40B4-BE49-F238E27FC236}">
                    <a16:creationId xmlns:a16="http://schemas.microsoft.com/office/drawing/2014/main" id="{991E568E-47D3-3784-001D-345BE5DF295B}"/>
                  </a:ext>
                </a:extLst>
              </p:cNvPr>
              <p:cNvSpPr/>
              <p:nvPr/>
            </p:nvSpPr>
            <p:spPr>
              <a:xfrm flipV="1">
                <a:off x="9899118" y="1534045"/>
                <a:ext cx="87718" cy="55219"/>
              </a:xfrm>
              <a:custGeom>
                <a:avLst/>
                <a:gdLst>
                  <a:gd name="connsiteX0" fmla="*/ 40683 w 87718"/>
                  <a:gd name="connsiteY0" fmla="*/ -3494 h 55219"/>
                  <a:gd name="connsiteX1" fmla="*/ 31400 w 87718"/>
                  <a:gd name="connsiteY1" fmla="*/ -1005 h 55219"/>
                  <a:gd name="connsiteX2" fmla="*/ 1288 w 87718"/>
                  <a:gd name="connsiteY2" fmla="*/ 16369 h 55219"/>
                  <a:gd name="connsiteX3" fmla="*/ -3183 w 87718"/>
                  <a:gd name="connsiteY3" fmla="*/ 24116 h 55219"/>
                  <a:gd name="connsiteX4" fmla="*/ 1288 w 87718"/>
                  <a:gd name="connsiteY4" fmla="*/ 31850 h 55219"/>
                  <a:gd name="connsiteX5" fmla="*/ 31400 w 87718"/>
                  <a:gd name="connsiteY5" fmla="*/ 49236 h 55219"/>
                  <a:gd name="connsiteX6" fmla="*/ 40683 w 87718"/>
                  <a:gd name="connsiteY6" fmla="*/ 51726 h 55219"/>
                  <a:gd name="connsiteX7" fmla="*/ 49967 w 87718"/>
                  <a:gd name="connsiteY7" fmla="*/ 49236 h 55219"/>
                  <a:gd name="connsiteX8" fmla="*/ 80078 w 87718"/>
                  <a:gd name="connsiteY8" fmla="*/ 31850 h 55219"/>
                  <a:gd name="connsiteX9" fmla="*/ 84536 w 87718"/>
                  <a:gd name="connsiteY9" fmla="*/ 24116 h 55219"/>
                  <a:gd name="connsiteX10" fmla="*/ 80078 w 87718"/>
                  <a:gd name="connsiteY10" fmla="*/ 16369 h 55219"/>
                  <a:gd name="connsiteX11" fmla="*/ 49954 w 87718"/>
                  <a:gd name="connsiteY11" fmla="*/ -1005 h 55219"/>
                  <a:gd name="connsiteX12" fmla="*/ 40683 w 87718"/>
                  <a:gd name="connsiteY12" fmla="*/ -3494 h 55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18" h="55219">
                    <a:moveTo>
                      <a:pt x="40683" y="-3494"/>
                    </a:moveTo>
                    <a:cubicBezTo>
                      <a:pt x="37432" y="-3494"/>
                      <a:pt x="34206" y="-2630"/>
                      <a:pt x="31400" y="-1005"/>
                    </a:cubicBezTo>
                    <a:lnTo>
                      <a:pt x="1288" y="16369"/>
                    </a:lnTo>
                    <a:cubicBezTo>
                      <a:pt x="-1519" y="17994"/>
                      <a:pt x="-3183" y="20877"/>
                      <a:pt x="-3183" y="24116"/>
                    </a:cubicBezTo>
                    <a:cubicBezTo>
                      <a:pt x="-3183" y="27342"/>
                      <a:pt x="-1519" y="30224"/>
                      <a:pt x="1288" y="31850"/>
                    </a:cubicBezTo>
                    <a:lnTo>
                      <a:pt x="31400" y="49236"/>
                    </a:lnTo>
                    <a:cubicBezTo>
                      <a:pt x="34206" y="50862"/>
                      <a:pt x="37432" y="51726"/>
                      <a:pt x="40683" y="51726"/>
                    </a:cubicBezTo>
                    <a:cubicBezTo>
                      <a:pt x="43934" y="51726"/>
                      <a:pt x="47147" y="50862"/>
                      <a:pt x="49967" y="49236"/>
                    </a:cubicBezTo>
                    <a:lnTo>
                      <a:pt x="80078" y="31850"/>
                    </a:lnTo>
                    <a:cubicBezTo>
                      <a:pt x="82873" y="30224"/>
                      <a:pt x="84536" y="27342"/>
                      <a:pt x="84536" y="24116"/>
                    </a:cubicBezTo>
                    <a:cubicBezTo>
                      <a:pt x="84536" y="20877"/>
                      <a:pt x="82873" y="17994"/>
                      <a:pt x="80078" y="16369"/>
                    </a:cubicBezTo>
                    <a:lnTo>
                      <a:pt x="49954" y="-1005"/>
                    </a:lnTo>
                    <a:cubicBezTo>
                      <a:pt x="47147" y="-2630"/>
                      <a:pt x="43934" y="-3494"/>
                      <a:pt x="40683" y="-3494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75" name="Freeform: Shape 1874">
                <a:extLst>
                  <a:ext uri="{FF2B5EF4-FFF2-40B4-BE49-F238E27FC236}">
                    <a16:creationId xmlns:a16="http://schemas.microsoft.com/office/drawing/2014/main" id="{0A5B938D-CC5C-A348-C492-EAC181DC043D}"/>
                  </a:ext>
                </a:extLst>
              </p:cNvPr>
              <p:cNvSpPr/>
              <p:nvPr/>
            </p:nvSpPr>
            <p:spPr>
              <a:xfrm flipV="1">
                <a:off x="9901556" y="1536493"/>
                <a:ext cx="82851" cy="50336"/>
              </a:xfrm>
              <a:custGeom>
                <a:avLst/>
                <a:gdLst>
                  <a:gd name="connsiteX0" fmla="*/ 76421 w 82851"/>
                  <a:gd name="connsiteY0" fmla="*/ 16055 h 50336"/>
                  <a:gd name="connsiteX1" fmla="*/ 46309 w 82851"/>
                  <a:gd name="connsiteY1" fmla="*/ -1332 h 50336"/>
                  <a:gd name="connsiteX2" fmla="*/ 30180 w 82851"/>
                  <a:gd name="connsiteY2" fmla="*/ -1332 h 50336"/>
                  <a:gd name="connsiteX3" fmla="*/ 56 w 82851"/>
                  <a:gd name="connsiteY3" fmla="*/ 16055 h 50336"/>
                  <a:gd name="connsiteX4" fmla="*/ 56 w 82851"/>
                  <a:gd name="connsiteY4" fmla="*/ 27294 h 50336"/>
                  <a:gd name="connsiteX5" fmla="*/ 30180 w 82851"/>
                  <a:gd name="connsiteY5" fmla="*/ 44680 h 50336"/>
                  <a:gd name="connsiteX6" fmla="*/ 46309 w 82851"/>
                  <a:gd name="connsiteY6" fmla="*/ 44680 h 50336"/>
                  <a:gd name="connsiteX7" fmla="*/ 76421 w 82851"/>
                  <a:gd name="connsiteY7" fmla="*/ 27294 h 50336"/>
                  <a:gd name="connsiteX8" fmla="*/ 76421 w 82851"/>
                  <a:gd name="connsiteY8" fmla="*/ 16055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421" y="16055"/>
                    </a:moveTo>
                    <a:lnTo>
                      <a:pt x="46309" y="-1332"/>
                    </a:lnTo>
                    <a:cubicBezTo>
                      <a:pt x="41318" y="-4215"/>
                      <a:pt x="35171" y="-4215"/>
                      <a:pt x="30180" y="-1332"/>
                    </a:cubicBezTo>
                    <a:lnTo>
                      <a:pt x="56" y="16055"/>
                    </a:lnTo>
                    <a:cubicBezTo>
                      <a:pt x="-4262" y="18556"/>
                      <a:pt x="-4262" y="24792"/>
                      <a:pt x="56" y="27294"/>
                    </a:cubicBezTo>
                    <a:lnTo>
                      <a:pt x="30180" y="44680"/>
                    </a:lnTo>
                    <a:cubicBezTo>
                      <a:pt x="35171" y="47563"/>
                      <a:pt x="41318" y="47563"/>
                      <a:pt x="46309" y="44680"/>
                    </a:cubicBezTo>
                    <a:lnTo>
                      <a:pt x="76421" y="27294"/>
                    </a:lnTo>
                    <a:cubicBezTo>
                      <a:pt x="80752" y="24792"/>
                      <a:pt x="80752" y="18556"/>
                      <a:pt x="76421" y="16055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76" name="Freeform: Shape 1875">
                <a:extLst>
                  <a:ext uri="{FF2B5EF4-FFF2-40B4-BE49-F238E27FC236}">
                    <a16:creationId xmlns:a16="http://schemas.microsoft.com/office/drawing/2014/main" id="{395E52F4-2999-71F6-47C5-7ECF4AF53D2F}"/>
                  </a:ext>
                </a:extLst>
              </p:cNvPr>
              <p:cNvSpPr/>
              <p:nvPr/>
            </p:nvSpPr>
            <p:spPr>
              <a:xfrm flipV="1">
                <a:off x="9897492" y="1473352"/>
                <a:ext cx="141109" cy="86042"/>
              </a:xfrm>
              <a:custGeom>
                <a:avLst/>
                <a:gdLst>
                  <a:gd name="connsiteX0" fmla="*/ 94044 w 141109"/>
                  <a:gd name="connsiteY0" fmla="*/ -3534 h 86042"/>
                  <a:gd name="connsiteX1" fmla="*/ 84773 w 141109"/>
                  <a:gd name="connsiteY1" fmla="*/ -1045 h 86042"/>
                  <a:gd name="connsiteX2" fmla="*/ 1271 w 141109"/>
                  <a:gd name="connsiteY2" fmla="*/ 47164 h 86042"/>
                  <a:gd name="connsiteX3" fmla="*/ -3200 w 141109"/>
                  <a:gd name="connsiteY3" fmla="*/ 54898 h 86042"/>
                  <a:gd name="connsiteX4" fmla="*/ 1271 w 141109"/>
                  <a:gd name="connsiteY4" fmla="*/ 62633 h 86042"/>
                  <a:gd name="connsiteX5" fmla="*/ 31382 w 141109"/>
                  <a:gd name="connsiteY5" fmla="*/ 80019 h 86042"/>
                  <a:gd name="connsiteX6" fmla="*/ 40666 w 141109"/>
                  <a:gd name="connsiteY6" fmla="*/ 82508 h 86042"/>
                  <a:gd name="connsiteX7" fmla="*/ 49950 w 141109"/>
                  <a:gd name="connsiteY7" fmla="*/ 80019 h 86042"/>
                  <a:gd name="connsiteX8" fmla="*/ 133439 w 141109"/>
                  <a:gd name="connsiteY8" fmla="*/ 31823 h 86042"/>
                  <a:gd name="connsiteX9" fmla="*/ 137910 w 141109"/>
                  <a:gd name="connsiteY9" fmla="*/ 24076 h 86042"/>
                  <a:gd name="connsiteX10" fmla="*/ 133452 w 141109"/>
                  <a:gd name="connsiteY10" fmla="*/ 16341 h 86042"/>
                  <a:gd name="connsiteX11" fmla="*/ 103328 w 141109"/>
                  <a:gd name="connsiteY11" fmla="*/ -1045 h 86042"/>
                  <a:gd name="connsiteX12" fmla="*/ 94044 w 141109"/>
                  <a:gd name="connsiteY12" fmla="*/ -3534 h 86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41109" h="86042">
                    <a:moveTo>
                      <a:pt x="94044" y="-3534"/>
                    </a:moveTo>
                    <a:cubicBezTo>
                      <a:pt x="90793" y="-3534"/>
                      <a:pt x="87580" y="-2670"/>
                      <a:pt x="84773" y="-1045"/>
                    </a:cubicBezTo>
                    <a:lnTo>
                      <a:pt x="1271" y="47164"/>
                    </a:lnTo>
                    <a:cubicBezTo>
                      <a:pt x="-1536" y="48777"/>
                      <a:pt x="-3200" y="51673"/>
                      <a:pt x="-3200" y="54898"/>
                    </a:cubicBezTo>
                    <a:cubicBezTo>
                      <a:pt x="-3200" y="58124"/>
                      <a:pt x="-1536" y="61020"/>
                      <a:pt x="1271" y="62633"/>
                    </a:cubicBezTo>
                    <a:lnTo>
                      <a:pt x="31382" y="80019"/>
                    </a:lnTo>
                    <a:cubicBezTo>
                      <a:pt x="34202" y="81645"/>
                      <a:pt x="37402" y="82508"/>
                      <a:pt x="40666" y="82508"/>
                    </a:cubicBezTo>
                    <a:cubicBezTo>
                      <a:pt x="43917" y="82508"/>
                      <a:pt x="47130" y="81645"/>
                      <a:pt x="49950" y="80019"/>
                    </a:cubicBezTo>
                    <a:lnTo>
                      <a:pt x="133439" y="31823"/>
                    </a:lnTo>
                    <a:cubicBezTo>
                      <a:pt x="136246" y="30197"/>
                      <a:pt x="137910" y="27301"/>
                      <a:pt x="137910" y="24076"/>
                    </a:cubicBezTo>
                    <a:cubicBezTo>
                      <a:pt x="137910" y="20863"/>
                      <a:pt x="136246" y="17967"/>
                      <a:pt x="133452" y="16341"/>
                    </a:cubicBezTo>
                    <a:lnTo>
                      <a:pt x="103328" y="-1045"/>
                    </a:lnTo>
                    <a:cubicBezTo>
                      <a:pt x="100508" y="-2670"/>
                      <a:pt x="97295" y="-3534"/>
                      <a:pt x="94044" y="-3534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77" name="Freeform: Shape 1876">
                <a:extLst>
                  <a:ext uri="{FF2B5EF4-FFF2-40B4-BE49-F238E27FC236}">
                    <a16:creationId xmlns:a16="http://schemas.microsoft.com/office/drawing/2014/main" id="{7120331C-83DC-B897-7E88-6A0919526608}"/>
                  </a:ext>
                </a:extLst>
              </p:cNvPr>
              <p:cNvSpPr/>
              <p:nvPr/>
            </p:nvSpPr>
            <p:spPr>
              <a:xfrm flipV="1">
                <a:off x="9899930" y="1475796"/>
                <a:ext cx="136229" cy="81149"/>
              </a:xfrm>
              <a:custGeom>
                <a:avLst/>
                <a:gdLst>
                  <a:gd name="connsiteX0" fmla="*/ 129782 w 136229"/>
                  <a:gd name="connsiteY0" fmla="*/ 27254 h 81149"/>
                  <a:gd name="connsiteX1" fmla="*/ 99670 w 136229"/>
                  <a:gd name="connsiteY1" fmla="*/ 44640 h 81149"/>
                  <a:gd name="connsiteX2" fmla="*/ 99670 w 136229"/>
                  <a:gd name="connsiteY2" fmla="*/ 44640 h 81149"/>
                  <a:gd name="connsiteX3" fmla="*/ 46292 w 136229"/>
                  <a:gd name="connsiteY3" fmla="*/ 75463 h 81149"/>
                  <a:gd name="connsiteX4" fmla="*/ 30163 w 136229"/>
                  <a:gd name="connsiteY4" fmla="*/ 75463 h 81149"/>
                  <a:gd name="connsiteX5" fmla="*/ 39 w 136229"/>
                  <a:gd name="connsiteY5" fmla="*/ 58077 h 81149"/>
                  <a:gd name="connsiteX6" fmla="*/ 39 w 136229"/>
                  <a:gd name="connsiteY6" fmla="*/ 46824 h 81149"/>
                  <a:gd name="connsiteX7" fmla="*/ 83542 w 136229"/>
                  <a:gd name="connsiteY7" fmla="*/ -1372 h 81149"/>
                  <a:gd name="connsiteX8" fmla="*/ 99670 w 136229"/>
                  <a:gd name="connsiteY8" fmla="*/ -1372 h 81149"/>
                  <a:gd name="connsiteX9" fmla="*/ 129782 w 136229"/>
                  <a:gd name="connsiteY9" fmla="*/ 16014 h 81149"/>
                  <a:gd name="connsiteX10" fmla="*/ 129782 w 136229"/>
                  <a:gd name="connsiteY10" fmla="*/ 27254 h 811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36229" h="81149">
                    <a:moveTo>
                      <a:pt x="129782" y="27254"/>
                    </a:moveTo>
                    <a:lnTo>
                      <a:pt x="99670" y="44640"/>
                    </a:lnTo>
                    <a:lnTo>
                      <a:pt x="99670" y="44640"/>
                    </a:lnTo>
                    <a:lnTo>
                      <a:pt x="46292" y="75463"/>
                    </a:lnTo>
                    <a:cubicBezTo>
                      <a:pt x="41301" y="78333"/>
                      <a:pt x="35154" y="78333"/>
                      <a:pt x="30163" y="75463"/>
                    </a:cubicBezTo>
                    <a:lnTo>
                      <a:pt x="39" y="58077"/>
                    </a:lnTo>
                    <a:cubicBezTo>
                      <a:pt x="-4279" y="55575"/>
                      <a:pt x="-4279" y="49326"/>
                      <a:pt x="39" y="46824"/>
                    </a:cubicBezTo>
                    <a:lnTo>
                      <a:pt x="83542" y="-1372"/>
                    </a:lnTo>
                    <a:cubicBezTo>
                      <a:pt x="88533" y="-4255"/>
                      <a:pt x="94679" y="-4255"/>
                      <a:pt x="99670" y="-1372"/>
                    </a:cubicBezTo>
                    <a:lnTo>
                      <a:pt x="129782" y="16014"/>
                    </a:lnTo>
                    <a:cubicBezTo>
                      <a:pt x="134113" y="18516"/>
                      <a:pt x="134113" y="24752"/>
                      <a:pt x="129782" y="27254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78" name="Freeform: Shape 1877">
                <a:extLst>
                  <a:ext uri="{FF2B5EF4-FFF2-40B4-BE49-F238E27FC236}">
                    <a16:creationId xmlns:a16="http://schemas.microsoft.com/office/drawing/2014/main" id="{1EE4C16F-EAAD-C566-AB45-2326D03AF190}"/>
                  </a:ext>
                </a:extLst>
              </p:cNvPr>
              <p:cNvSpPr/>
              <p:nvPr/>
            </p:nvSpPr>
            <p:spPr>
              <a:xfrm flipV="1">
                <a:off x="9108618" y="1871039"/>
                <a:ext cx="294754" cy="174739"/>
              </a:xfrm>
              <a:custGeom>
                <a:avLst/>
                <a:gdLst>
                  <a:gd name="connsiteX0" fmla="*/ 41165 w 294754"/>
                  <a:gd name="connsiteY0" fmla="*/ -3140 h 174739"/>
                  <a:gd name="connsiteX1" fmla="*/ 31881 w 294754"/>
                  <a:gd name="connsiteY1" fmla="*/ -650 h 174739"/>
                  <a:gd name="connsiteX2" fmla="*/ 1757 w 294754"/>
                  <a:gd name="connsiteY2" fmla="*/ 16736 h 174739"/>
                  <a:gd name="connsiteX3" fmla="*/ -2714 w 294754"/>
                  <a:gd name="connsiteY3" fmla="*/ 24457 h 174739"/>
                  <a:gd name="connsiteX4" fmla="*/ 1744 w 294754"/>
                  <a:gd name="connsiteY4" fmla="*/ 32204 h 174739"/>
                  <a:gd name="connsiteX5" fmla="*/ 238891 w 294754"/>
                  <a:gd name="connsiteY5" fmla="*/ 169111 h 174739"/>
                  <a:gd name="connsiteX6" fmla="*/ 248175 w 294754"/>
                  <a:gd name="connsiteY6" fmla="*/ 171600 h 174739"/>
                  <a:gd name="connsiteX7" fmla="*/ 257459 w 294754"/>
                  <a:gd name="connsiteY7" fmla="*/ 169111 h 174739"/>
                  <a:gd name="connsiteX8" fmla="*/ 287570 w 294754"/>
                  <a:gd name="connsiteY8" fmla="*/ 151724 h 174739"/>
                  <a:gd name="connsiteX9" fmla="*/ 292041 w 294754"/>
                  <a:gd name="connsiteY9" fmla="*/ 143990 h 174739"/>
                  <a:gd name="connsiteX10" fmla="*/ 287570 w 294754"/>
                  <a:gd name="connsiteY10" fmla="*/ 136255 h 174739"/>
                  <a:gd name="connsiteX11" fmla="*/ 50436 w 294754"/>
                  <a:gd name="connsiteY11" fmla="*/ -650 h 174739"/>
                  <a:gd name="connsiteX12" fmla="*/ 41165 w 294754"/>
                  <a:gd name="connsiteY12" fmla="*/ -3140 h 174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94754" h="174739">
                    <a:moveTo>
                      <a:pt x="41165" y="-3140"/>
                    </a:moveTo>
                    <a:cubicBezTo>
                      <a:pt x="37901" y="-3140"/>
                      <a:pt x="34688" y="-2276"/>
                      <a:pt x="31881" y="-650"/>
                    </a:cubicBezTo>
                    <a:lnTo>
                      <a:pt x="1757" y="16736"/>
                    </a:lnTo>
                    <a:cubicBezTo>
                      <a:pt x="-1037" y="18336"/>
                      <a:pt x="-2714" y="21232"/>
                      <a:pt x="-2714" y="24457"/>
                    </a:cubicBezTo>
                    <a:cubicBezTo>
                      <a:pt x="-2714" y="27683"/>
                      <a:pt x="-1037" y="30579"/>
                      <a:pt x="1744" y="32204"/>
                    </a:cubicBezTo>
                    <a:lnTo>
                      <a:pt x="238891" y="169111"/>
                    </a:lnTo>
                    <a:cubicBezTo>
                      <a:pt x="241711" y="170736"/>
                      <a:pt x="244924" y="171600"/>
                      <a:pt x="248175" y="171600"/>
                    </a:cubicBezTo>
                    <a:cubicBezTo>
                      <a:pt x="251426" y="171600"/>
                      <a:pt x="254639" y="170736"/>
                      <a:pt x="257459" y="169111"/>
                    </a:cubicBezTo>
                    <a:lnTo>
                      <a:pt x="287570" y="151724"/>
                    </a:lnTo>
                    <a:cubicBezTo>
                      <a:pt x="290364" y="150111"/>
                      <a:pt x="292041" y="147216"/>
                      <a:pt x="292041" y="143990"/>
                    </a:cubicBezTo>
                    <a:cubicBezTo>
                      <a:pt x="292041" y="140764"/>
                      <a:pt x="290364" y="137868"/>
                      <a:pt x="287570" y="136255"/>
                    </a:cubicBezTo>
                    <a:lnTo>
                      <a:pt x="50436" y="-650"/>
                    </a:lnTo>
                    <a:cubicBezTo>
                      <a:pt x="47617" y="-2276"/>
                      <a:pt x="44416" y="-3140"/>
                      <a:pt x="41165" y="-3140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79" name="Freeform: Shape 1878">
                <a:extLst>
                  <a:ext uri="{FF2B5EF4-FFF2-40B4-BE49-F238E27FC236}">
                    <a16:creationId xmlns:a16="http://schemas.microsoft.com/office/drawing/2014/main" id="{6389D5F1-2B3F-AA0E-08C5-89E0412EDC66}"/>
                  </a:ext>
                </a:extLst>
              </p:cNvPr>
              <p:cNvSpPr/>
              <p:nvPr/>
            </p:nvSpPr>
            <p:spPr>
              <a:xfrm flipV="1">
                <a:off x="9111060" y="1873475"/>
                <a:ext cx="289871" cy="169868"/>
              </a:xfrm>
              <a:custGeom>
                <a:avLst/>
                <a:gdLst>
                  <a:gd name="connsiteX0" fmla="*/ 283910 w 289871"/>
                  <a:gd name="connsiteY0" fmla="*/ 147181 h 169868"/>
                  <a:gd name="connsiteX1" fmla="*/ 253798 w 289871"/>
                  <a:gd name="connsiteY1" fmla="*/ 164567 h 169868"/>
                  <a:gd name="connsiteX2" fmla="*/ 237669 w 289871"/>
                  <a:gd name="connsiteY2" fmla="*/ 164567 h 169868"/>
                  <a:gd name="connsiteX3" fmla="*/ 534 w 289871"/>
                  <a:gd name="connsiteY3" fmla="*/ 27648 h 169868"/>
                  <a:gd name="connsiteX4" fmla="*/ 534 w 289871"/>
                  <a:gd name="connsiteY4" fmla="*/ 16409 h 169868"/>
                  <a:gd name="connsiteX5" fmla="*/ 30646 w 289871"/>
                  <a:gd name="connsiteY5" fmla="*/ -978 h 169868"/>
                  <a:gd name="connsiteX6" fmla="*/ 46775 w 289871"/>
                  <a:gd name="connsiteY6" fmla="*/ -978 h 169868"/>
                  <a:gd name="connsiteX7" fmla="*/ 253798 w 289871"/>
                  <a:gd name="connsiteY7" fmla="*/ 118542 h 169868"/>
                  <a:gd name="connsiteX8" fmla="*/ 283910 w 289871"/>
                  <a:gd name="connsiteY8" fmla="*/ 135941 h 169868"/>
                  <a:gd name="connsiteX9" fmla="*/ 283910 w 289871"/>
                  <a:gd name="connsiteY9" fmla="*/ 147181 h 169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89871" h="169868">
                    <a:moveTo>
                      <a:pt x="283910" y="147181"/>
                    </a:moveTo>
                    <a:lnTo>
                      <a:pt x="253798" y="164567"/>
                    </a:lnTo>
                    <a:cubicBezTo>
                      <a:pt x="248807" y="167450"/>
                      <a:pt x="242660" y="167450"/>
                      <a:pt x="237669" y="164567"/>
                    </a:cubicBezTo>
                    <a:lnTo>
                      <a:pt x="534" y="27648"/>
                    </a:lnTo>
                    <a:cubicBezTo>
                      <a:pt x="-3796" y="25159"/>
                      <a:pt x="-3796" y="18911"/>
                      <a:pt x="534" y="16409"/>
                    </a:cubicBezTo>
                    <a:lnTo>
                      <a:pt x="30646" y="-978"/>
                    </a:lnTo>
                    <a:cubicBezTo>
                      <a:pt x="35637" y="-3860"/>
                      <a:pt x="41784" y="-3860"/>
                      <a:pt x="46775" y="-978"/>
                    </a:cubicBezTo>
                    <a:lnTo>
                      <a:pt x="253798" y="118542"/>
                    </a:lnTo>
                    <a:lnTo>
                      <a:pt x="283910" y="135941"/>
                    </a:lnTo>
                    <a:cubicBezTo>
                      <a:pt x="288240" y="138430"/>
                      <a:pt x="288240" y="144679"/>
                      <a:pt x="283910" y="147181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80" name="Freeform: Shape 1879">
                <a:extLst>
                  <a:ext uri="{FF2B5EF4-FFF2-40B4-BE49-F238E27FC236}">
                    <a16:creationId xmlns:a16="http://schemas.microsoft.com/office/drawing/2014/main" id="{609C8935-541B-F20C-B380-00684293061B}"/>
                  </a:ext>
                </a:extLst>
              </p:cNvPr>
              <p:cNvSpPr/>
              <p:nvPr/>
            </p:nvSpPr>
            <p:spPr>
              <a:xfrm flipV="1">
                <a:off x="9417533" y="1690826"/>
                <a:ext cx="191236" cy="114947"/>
              </a:xfrm>
              <a:custGeom>
                <a:avLst/>
                <a:gdLst>
                  <a:gd name="connsiteX0" fmla="*/ 40964 w 191236"/>
                  <a:gd name="connsiteY0" fmla="*/ -3327 h 114947"/>
                  <a:gd name="connsiteX1" fmla="*/ 31693 w 191236"/>
                  <a:gd name="connsiteY1" fmla="*/ -851 h 114947"/>
                  <a:gd name="connsiteX2" fmla="*/ 1569 w 191236"/>
                  <a:gd name="connsiteY2" fmla="*/ 16548 h 114947"/>
                  <a:gd name="connsiteX3" fmla="*/ -2889 w 191236"/>
                  <a:gd name="connsiteY3" fmla="*/ 24283 h 114947"/>
                  <a:gd name="connsiteX4" fmla="*/ 1556 w 191236"/>
                  <a:gd name="connsiteY4" fmla="*/ 32017 h 114947"/>
                  <a:gd name="connsiteX5" fmla="*/ 135198 w 191236"/>
                  <a:gd name="connsiteY5" fmla="*/ 109144 h 114947"/>
                  <a:gd name="connsiteX6" fmla="*/ 144469 w 191236"/>
                  <a:gd name="connsiteY6" fmla="*/ 111620 h 114947"/>
                  <a:gd name="connsiteX7" fmla="*/ 153753 w 191236"/>
                  <a:gd name="connsiteY7" fmla="*/ 109144 h 114947"/>
                  <a:gd name="connsiteX8" fmla="*/ 183877 w 191236"/>
                  <a:gd name="connsiteY8" fmla="*/ 91758 h 114947"/>
                  <a:gd name="connsiteX9" fmla="*/ 188348 w 191236"/>
                  <a:gd name="connsiteY9" fmla="*/ 84023 h 114947"/>
                  <a:gd name="connsiteX10" fmla="*/ 183877 w 191236"/>
                  <a:gd name="connsiteY10" fmla="*/ 76289 h 114947"/>
                  <a:gd name="connsiteX11" fmla="*/ 50248 w 191236"/>
                  <a:gd name="connsiteY11" fmla="*/ -851 h 114947"/>
                  <a:gd name="connsiteX12" fmla="*/ 40964 w 191236"/>
                  <a:gd name="connsiteY12" fmla="*/ -3327 h 1149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91236" h="114947">
                    <a:moveTo>
                      <a:pt x="40964" y="-3327"/>
                    </a:moveTo>
                    <a:cubicBezTo>
                      <a:pt x="37713" y="-3327"/>
                      <a:pt x="34500" y="-2476"/>
                      <a:pt x="31693" y="-851"/>
                    </a:cubicBezTo>
                    <a:lnTo>
                      <a:pt x="1569" y="16548"/>
                    </a:lnTo>
                    <a:cubicBezTo>
                      <a:pt x="-1225" y="18161"/>
                      <a:pt x="-2889" y="21057"/>
                      <a:pt x="-2889" y="24283"/>
                    </a:cubicBezTo>
                    <a:cubicBezTo>
                      <a:pt x="-2889" y="27508"/>
                      <a:pt x="-1225" y="30391"/>
                      <a:pt x="1556" y="32017"/>
                    </a:cubicBezTo>
                    <a:lnTo>
                      <a:pt x="135198" y="109144"/>
                    </a:lnTo>
                    <a:cubicBezTo>
                      <a:pt x="138018" y="110770"/>
                      <a:pt x="141218" y="111620"/>
                      <a:pt x="144469" y="111620"/>
                    </a:cubicBezTo>
                    <a:cubicBezTo>
                      <a:pt x="147720" y="111620"/>
                      <a:pt x="150946" y="110770"/>
                      <a:pt x="153753" y="109144"/>
                    </a:cubicBezTo>
                    <a:lnTo>
                      <a:pt x="183877" y="91758"/>
                    </a:lnTo>
                    <a:cubicBezTo>
                      <a:pt x="186671" y="90132"/>
                      <a:pt x="188348" y="87249"/>
                      <a:pt x="188348" y="84023"/>
                    </a:cubicBezTo>
                    <a:cubicBezTo>
                      <a:pt x="188348" y="80785"/>
                      <a:pt x="186671" y="77902"/>
                      <a:pt x="183877" y="76289"/>
                    </a:cubicBezTo>
                    <a:lnTo>
                      <a:pt x="50248" y="-851"/>
                    </a:lnTo>
                    <a:cubicBezTo>
                      <a:pt x="47441" y="-2476"/>
                      <a:pt x="44215" y="-3327"/>
                      <a:pt x="40964" y="-3327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81" name="Freeform: Shape 1880">
                <a:extLst>
                  <a:ext uri="{FF2B5EF4-FFF2-40B4-BE49-F238E27FC236}">
                    <a16:creationId xmlns:a16="http://schemas.microsoft.com/office/drawing/2014/main" id="{1D3BFA32-00E3-F1CF-F259-0255EF44F3DA}"/>
                  </a:ext>
                </a:extLst>
              </p:cNvPr>
              <p:cNvSpPr/>
              <p:nvPr/>
            </p:nvSpPr>
            <p:spPr>
              <a:xfrm flipV="1">
                <a:off x="9419962" y="1693261"/>
                <a:ext cx="186366" cy="110077"/>
              </a:xfrm>
              <a:custGeom>
                <a:avLst/>
                <a:gdLst>
                  <a:gd name="connsiteX0" fmla="*/ 180229 w 186366"/>
                  <a:gd name="connsiteY0" fmla="*/ 75962 h 110077"/>
                  <a:gd name="connsiteX1" fmla="*/ 46600 w 186366"/>
                  <a:gd name="connsiteY1" fmla="*/ -1165 h 110077"/>
                  <a:gd name="connsiteX2" fmla="*/ 30471 w 186366"/>
                  <a:gd name="connsiteY2" fmla="*/ -1165 h 110077"/>
                  <a:gd name="connsiteX3" fmla="*/ 359 w 186366"/>
                  <a:gd name="connsiteY3" fmla="*/ 16221 h 110077"/>
                  <a:gd name="connsiteX4" fmla="*/ 359 w 186366"/>
                  <a:gd name="connsiteY4" fmla="*/ 27461 h 110077"/>
                  <a:gd name="connsiteX5" fmla="*/ 133988 w 186366"/>
                  <a:gd name="connsiteY5" fmla="*/ 104588 h 110077"/>
                  <a:gd name="connsiteX6" fmla="*/ 150117 w 186366"/>
                  <a:gd name="connsiteY6" fmla="*/ 104588 h 110077"/>
                  <a:gd name="connsiteX7" fmla="*/ 180229 w 186366"/>
                  <a:gd name="connsiteY7" fmla="*/ 87202 h 110077"/>
                  <a:gd name="connsiteX8" fmla="*/ 180229 w 186366"/>
                  <a:gd name="connsiteY8" fmla="*/ 75962 h 1100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6366" h="110077">
                    <a:moveTo>
                      <a:pt x="180229" y="75962"/>
                    </a:moveTo>
                    <a:lnTo>
                      <a:pt x="46600" y="-1165"/>
                    </a:lnTo>
                    <a:cubicBezTo>
                      <a:pt x="41609" y="-4048"/>
                      <a:pt x="35462" y="-4048"/>
                      <a:pt x="30471" y="-1165"/>
                    </a:cubicBezTo>
                    <a:lnTo>
                      <a:pt x="359" y="16221"/>
                    </a:lnTo>
                    <a:cubicBezTo>
                      <a:pt x="-3972" y="18723"/>
                      <a:pt x="-3972" y="24972"/>
                      <a:pt x="359" y="27461"/>
                    </a:cubicBezTo>
                    <a:lnTo>
                      <a:pt x="133988" y="104588"/>
                    </a:lnTo>
                    <a:cubicBezTo>
                      <a:pt x="138979" y="107471"/>
                      <a:pt x="145126" y="107471"/>
                      <a:pt x="150117" y="104588"/>
                    </a:cubicBezTo>
                    <a:lnTo>
                      <a:pt x="180229" y="87202"/>
                    </a:lnTo>
                    <a:cubicBezTo>
                      <a:pt x="184560" y="84700"/>
                      <a:pt x="184560" y="78464"/>
                      <a:pt x="180229" y="75962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82" name="Freeform: Shape 1881">
                <a:extLst>
                  <a:ext uri="{FF2B5EF4-FFF2-40B4-BE49-F238E27FC236}">
                    <a16:creationId xmlns:a16="http://schemas.microsoft.com/office/drawing/2014/main" id="{41D94669-3447-E985-8E7E-29D45CD0572F}"/>
                  </a:ext>
                </a:extLst>
              </p:cNvPr>
              <p:cNvSpPr/>
              <p:nvPr/>
            </p:nvSpPr>
            <p:spPr>
              <a:xfrm flipV="1">
                <a:off x="8751507" y="1904399"/>
                <a:ext cx="61375" cy="38081"/>
              </a:xfrm>
              <a:custGeom>
                <a:avLst/>
                <a:gdLst>
                  <a:gd name="connsiteX0" fmla="*/ 55737 w 61375"/>
                  <a:gd name="connsiteY0" fmla="*/ 16377 h 38081"/>
                  <a:gd name="connsiteX1" fmla="*/ 25613 w 61375"/>
                  <a:gd name="connsiteY1" fmla="*/ -1009 h 38081"/>
                  <a:gd name="connsiteX2" fmla="*/ 9484 w 61375"/>
                  <a:gd name="connsiteY2" fmla="*/ -1009 h 38081"/>
                  <a:gd name="connsiteX3" fmla="*/ 848 w 61375"/>
                  <a:gd name="connsiteY3" fmla="*/ 4109 h 38081"/>
                  <a:gd name="connsiteX4" fmla="*/ 848 w 61375"/>
                  <a:gd name="connsiteY4" fmla="*/ 15349 h 38081"/>
                  <a:gd name="connsiteX5" fmla="*/ 30972 w 61375"/>
                  <a:gd name="connsiteY5" fmla="*/ 32748 h 38081"/>
                  <a:gd name="connsiteX6" fmla="*/ 47101 w 61375"/>
                  <a:gd name="connsiteY6" fmla="*/ 32748 h 38081"/>
                  <a:gd name="connsiteX7" fmla="*/ 55737 w 61375"/>
                  <a:gd name="connsiteY7" fmla="*/ 27617 h 38081"/>
                  <a:gd name="connsiteX8" fmla="*/ 55737 w 61375"/>
                  <a:gd name="connsiteY8" fmla="*/ 16377 h 380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5" h="38081">
                    <a:moveTo>
                      <a:pt x="55737" y="16377"/>
                    </a:moveTo>
                    <a:lnTo>
                      <a:pt x="25613" y="-1009"/>
                    </a:lnTo>
                    <a:cubicBezTo>
                      <a:pt x="20635" y="-3892"/>
                      <a:pt x="14475" y="-3892"/>
                      <a:pt x="9484" y="-1009"/>
                    </a:cubicBezTo>
                    <a:lnTo>
                      <a:pt x="848" y="4109"/>
                    </a:lnTo>
                    <a:cubicBezTo>
                      <a:pt x="-3470" y="6611"/>
                      <a:pt x="-3470" y="12860"/>
                      <a:pt x="848" y="15349"/>
                    </a:cubicBezTo>
                    <a:lnTo>
                      <a:pt x="30972" y="32748"/>
                    </a:lnTo>
                    <a:cubicBezTo>
                      <a:pt x="35963" y="35631"/>
                      <a:pt x="42110" y="35631"/>
                      <a:pt x="47101" y="32748"/>
                    </a:cubicBezTo>
                    <a:lnTo>
                      <a:pt x="55737" y="27617"/>
                    </a:lnTo>
                    <a:cubicBezTo>
                      <a:pt x="60068" y="25128"/>
                      <a:pt x="60068" y="18880"/>
                      <a:pt x="55737" y="16377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83" name="Freeform: Shape 1882">
                <a:extLst>
                  <a:ext uri="{FF2B5EF4-FFF2-40B4-BE49-F238E27FC236}">
                    <a16:creationId xmlns:a16="http://schemas.microsoft.com/office/drawing/2014/main" id="{9A17FDEA-1248-2AD0-CC43-2E8D29C850DC}"/>
                  </a:ext>
                </a:extLst>
              </p:cNvPr>
              <p:cNvSpPr/>
              <p:nvPr/>
            </p:nvSpPr>
            <p:spPr>
              <a:xfrm flipV="1">
                <a:off x="8803263" y="1874529"/>
                <a:ext cx="61372" cy="38068"/>
              </a:xfrm>
              <a:custGeom>
                <a:avLst/>
                <a:gdLst>
                  <a:gd name="connsiteX0" fmla="*/ 55699 w 61372"/>
                  <a:gd name="connsiteY0" fmla="*/ 16351 h 38068"/>
                  <a:gd name="connsiteX1" fmla="*/ 25587 w 61372"/>
                  <a:gd name="connsiteY1" fmla="*/ -1035 h 38068"/>
                  <a:gd name="connsiteX2" fmla="*/ 9458 w 61372"/>
                  <a:gd name="connsiteY2" fmla="*/ -1035 h 38068"/>
                  <a:gd name="connsiteX3" fmla="*/ 822 w 61372"/>
                  <a:gd name="connsiteY3" fmla="*/ 4083 h 38068"/>
                  <a:gd name="connsiteX4" fmla="*/ 822 w 61372"/>
                  <a:gd name="connsiteY4" fmla="*/ 15322 h 38068"/>
                  <a:gd name="connsiteX5" fmla="*/ 30934 w 61372"/>
                  <a:gd name="connsiteY5" fmla="*/ 32709 h 38068"/>
                  <a:gd name="connsiteX6" fmla="*/ 47063 w 61372"/>
                  <a:gd name="connsiteY6" fmla="*/ 32709 h 38068"/>
                  <a:gd name="connsiteX7" fmla="*/ 55699 w 61372"/>
                  <a:gd name="connsiteY7" fmla="*/ 27590 h 38068"/>
                  <a:gd name="connsiteX8" fmla="*/ 55699 w 61372"/>
                  <a:gd name="connsiteY8" fmla="*/ 16351 h 38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2" h="38068">
                    <a:moveTo>
                      <a:pt x="55699" y="16351"/>
                    </a:moveTo>
                    <a:lnTo>
                      <a:pt x="25587" y="-1035"/>
                    </a:lnTo>
                    <a:cubicBezTo>
                      <a:pt x="20596" y="-3918"/>
                      <a:pt x="14449" y="-3918"/>
                      <a:pt x="9458" y="-1035"/>
                    </a:cubicBezTo>
                    <a:lnTo>
                      <a:pt x="822" y="4083"/>
                    </a:lnTo>
                    <a:cubicBezTo>
                      <a:pt x="-3508" y="6585"/>
                      <a:pt x="-3508" y="12833"/>
                      <a:pt x="822" y="15322"/>
                    </a:cubicBezTo>
                    <a:lnTo>
                      <a:pt x="30934" y="32709"/>
                    </a:lnTo>
                    <a:cubicBezTo>
                      <a:pt x="35925" y="35591"/>
                      <a:pt x="42072" y="35591"/>
                      <a:pt x="47063" y="32709"/>
                    </a:cubicBezTo>
                    <a:lnTo>
                      <a:pt x="55699" y="27590"/>
                    </a:lnTo>
                    <a:cubicBezTo>
                      <a:pt x="60029" y="25101"/>
                      <a:pt x="60029" y="18853"/>
                      <a:pt x="55699" y="16351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84" name="Freeform: Shape 1883">
                <a:extLst>
                  <a:ext uri="{FF2B5EF4-FFF2-40B4-BE49-F238E27FC236}">
                    <a16:creationId xmlns:a16="http://schemas.microsoft.com/office/drawing/2014/main" id="{F39BB00F-F072-AA99-8A41-B39C462340DB}"/>
                  </a:ext>
                </a:extLst>
              </p:cNvPr>
              <p:cNvSpPr/>
              <p:nvPr/>
            </p:nvSpPr>
            <p:spPr>
              <a:xfrm flipV="1">
                <a:off x="8855016" y="1844645"/>
                <a:ext cx="61372" cy="38068"/>
              </a:xfrm>
              <a:custGeom>
                <a:avLst/>
                <a:gdLst>
                  <a:gd name="connsiteX0" fmla="*/ 55664 w 61372"/>
                  <a:gd name="connsiteY0" fmla="*/ 16324 h 38068"/>
                  <a:gd name="connsiteX1" fmla="*/ 25552 w 61372"/>
                  <a:gd name="connsiteY1" fmla="*/ -1062 h 38068"/>
                  <a:gd name="connsiteX2" fmla="*/ 9423 w 61372"/>
                  <a:gd name="connsiteY2" fmla="*/ -1062 h 38068"/>
                  <a:gd name="connsiteX3" fmla="*/ 787 w 61372"/>
                  <a:gd name="connsiteY3" fmla="*/ 4056 h 38068"/>
                  <a:gd name="connsiteX4" fmla="*/ 787 w 61372"/>
                  <a:gd name="connsiteY4" fmla="*/ 15295 h 38068"/>
                  <a:gd name="connsiteX5" fmla="*/ 30899 w 61372"/>
                  <a:gd name="connsiteY5" fmla="*/ 32682 h 38068"/>
                  <a:gd name="connsiteX6" fmla="*/ 47028 w 61372"/>
                  <a:gd name="connsiteY6" fmla="*/ 32682 h 38068"/>
                  <a:gd name="connsiteX7" fmla="*/ 55664 w 61372"/>
                  <a:gd name="connsiteY7" fmla="*/ 27564 h 38068"/>
                  <a:gd name="connsiteX8" fmla="*/ 55664 w 61372"/>
                  <a:gd name="connsiteY8" fmla="*/ 16324 h 38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2" h="38068">
                    <a:moveTo>
                      <a:pt x="55664" y="16324"/>
                    </a:moveTo>
                    <a:lnTo>
                      <a:pt x="25552" y="-1062"/>
                    </a:lnTo>
                    <a:cubicBezTo>
                      <a:pt x="20561" y="-3945"/>
                      <a:pt x="14414" y="-3945"/>
                      <a:pt x="9423" y="-1062"/>
                    </a:cubicBezTo>
                    <a:lnTo>
                      <a:pt x="787" y="4056"/>
                    </a:lnTo>
                    <a:cubicBezTo>
                      <a:pt x="-3544" y="6558"/>
                      <a:pt x="-3544" y="12793"/>
                      <a:pt x="787" y="15295"/>
                    </a:cubicBezTo>
                    <a:lnTo>
                      <a:pt x="30899" y="32682"/>
                    </a:lnTo>
                    <a:cubicBezTo>
                      <a:pt x="35890" y="35565"/>
                      <a:pt x="42037" y="35565"/>
                      <a:pt x="47028" y="32682"/>
                    </a:cubicBezTo>
                    <a:lnTo>
                      <a:pt x="55664" y="27564"/>
                    </a:lnTo>
                    <a:cubicBezTo>
                      <a:pt x="59994" y="25062"/>
                      <a:pt x="59994" y="18826"/>
                      <a:pt x="55664" y="16324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85" name="Freeform: Shape 1884">
                <a:extLst>
                  <a:ext uri="{FF2B5EF4-FFF2-40B4-BE49-F238E27FC236}">
                    <a16:creationId xmlns:a16="http://schemas.microsoft.com/office/drawing/2014/main" id="{B58E786A-C014-7F19-136C-5EE5FB02B673}"/>
                  </a:ext>
                </a:extLst>
              </p:cNvPr>
              <p:cNvSpPr/>
              <p:nvPr/>
            </p:nvSpPr>
            <p:spPr>
              <a:xfrm flipV="1">
                <a:off x="8958521" y="1784879"/>
                <a:ext cx="61375" cy="38071"/>
              </a:xfrm>
              <a:custGeom>
                <a:avLst/>
                <a:gdLst>
                  <a:gd name="connsiteX0" fmla="*/ 55606 w 61375"/>
                  <a:gd name="connsiteY0" fmla="*/ 16274 h 38071"/>
                  <a:gd name="connsiteX1" fmla="*/ 25481 w 61375"/>
                  <a:gd name="connsiteY1" fmla="*/ -1125 h 38071"/>
                  <a:gd name="connsiteX2" fmla="*/ 9352 w 61375"/>
                  <a:gd name="connsiteY2" fmla="*/ -1125 h 38071"/>
                  <a:gd name="connsiteX3" fmla="*/ 716 w 61375"/>
                  <a:gd name="connsiteY3" fmla="*/ 4006 h 38071"/>
                  <a:gd name="connsiteX4" fmla="*/ 716 w 61375"/>
                  <a:gd name="connsiteY4" fmla="*/ 15245 h 38071"/>
                  <a:gd name="connsiteX5" fmla="*/ 30841 w 61375"/>
                  <a:gd name="connsiteY5" fmla="*/ 32631 h 38071"/>
                  <a:gd name="connsiteX6" fmla="*/ 46957 w 61375"/>
                  <a:gd name="connsiteY6" fmla="*/ 32631 h 38071"/>
                  <a:gd name="connsiteX7" fmla="*/ 55606 w 61375"/>
                  <a:gd name="connsiteY7" fmla="*/ 27514 h 38071"/>
                  <a:gd name="connsiteX8" fmla="*/ 55606 w 61375"/>
                  <a:gd name="connsiteY8" fmla="*/ 16274 h 380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5" h="38071">
                    <a:moveTo>
                      <a:pt x="55606" y="16274"/>
                    </a:moveTo>
                    <a:lnTo>
                      <a:pt x="25481" y="-1125"/>
                    </a:lnTo>
                    <a:cubicBezTo>
                      <a:pt x="20490" y="-3995"/>
                      <a:pt x="14343" y="-3995"/>
                      <a:pt x="9352" y="-1125"/>
                    </a:cubicBezTo>
                    <a:lnTo>
                      <a:pt x="716" y="4006"/>
                    </a:lnTo>
                    <a:cubicBezTo>
                      <a:pt x="-3614" y="6495"/>
                      <a:pt x="-3614" y="12743"/>
                      <a:pt x="716" y="15245"/>
                    </a:cubicBezTo>
                    <a:lnTo>
                      <a:pt x="30841" y="32631"/>
                    </a:lnTo>
                    <a:cubicBezTo>
                      <a:pt x="35819" y="35514"/>
                      <a:pt x="41979" y="35514"/>
                      <a:pt x="46957" y="32631"/>
                    </a:cubicBezTo>
                    <a:lnTo>
                      <a:pt x="55606" y="27514"/>
                    </a:lnTo>
                    <a:cubicBezTo>
                      <a:pt x="59924" y="25011"/>
                      <a:pt x="59924" y="18763"/>
                      <a:pt x="55606" y="16274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86" name="Freeform: Shape 1885">
                <a:extLst>
                  <a:ext uri="{FF2B5EF4-FFF2-40B4-BE49-F238E27FC236}">
                    <a16:creationId xmlns:a16="http://schemas.microsoft.com/office/drawing/2014/main" id="{813A3F42-26D0-56C0-07FC-CADB8F414D52}"/>
                  </a:ext>
                </a:extLst>
              </p:cNvPr>
              <p:cNvSpPr/>
              <p:nvPr/>
            </p:nvSpPr>
            <p:spPr>
              <a:xfrm flipV="1">
                <a:off x="9010282" y="1754996"/>
                <a:ext cx="61366" cy="38080"/>
              </a:xfrm>
              <a:custGeom>
                <a:avLst/>
                <a:gdLst>
                  <a:gd name="connsiteX0" fmla="*/ 55561 w 61366"/>
                  <a:gd name="connsiteY0" fmla="*/ 16244 h 38080"/>
                  <a:gd name="connsiteX1" fmla="*/ 25437 w 61366"/>
                  <a:gd name="connsiteY1" fmla="*/ -1142 h 38080"/>
                  <a:gd name="connsiteX2" fmla="*/ 9308 w 61366"/>
                  <a:gd name="connsiteY2" fmla="*/ -1142 h 38080"/>
                  <a:gd name="connsiteX3" fmla="*/ 672 w 61366"/>
                  <a:gd name="connsiteY3" fmla="*/ 3976 h 38080"/>
                  <a:gd name="connsiteX4" fmla="*/ 672 w 61366"/>
                  <a:gd name="connsiteY4" fmla="*/ 15215 h 38080"/>
                  <a:gd name="connsiteX5" fmla="*/ 30796 w 61366"/>
                  <a:gd name="connsiteY5" fmla="*/ 32614 h 38080"/>
                  <a:gd name="connsiteX6" fmla="*/ 46925 w 61366"/>
                  <a:gd name="connsiteY6" fmla="*/ 32614 h 38080"/>
                  <a:gd name="connsiteX7" fmla="*/ 55561 w 61366"/>
                  <a:gd name="connsiteY7" fmla="*/ 27484 h 38080"/>
                  <a:gd name="connsiteX8" fmla="*/ 55561 w 61366"/>
                  <a:gd name="connsiteY8" fmla="*/ 16244 h 38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66" h="38080">
                    <a:moveTo>
                      <a:pt x="55561" y="16244"/>
                    </a:moveTo>
                    <a:lnTo>
                      <a:pt x="25437" y="-1142"/>
                    </a:lnTo>
                    <a:cubicBezTo>
                      <a:pt x="20446" y="-4025"/>
                      <a:pt x="14299" y="-4025"/>
                      <a:pt x="9308" y="-1142"/>
                    </a:cubicBezTo>
                    <a:lnTo>
                      <a:pt x="672" y="3976"/>
                    </a:lnTo>
                    <a:cubicBezTo>
                      <a:pt x="-3647" y="6478"/>
                      <a:pt x="-3647" y="12726"/>
                      <a:pt x="672" y="15215"/>
                    </a:cubicBezTo>
                    <a:lnTo>
                      <a:pt x="30796" y="32614"/>
                    </a:lnTo>
                    <a:cubicBezTo>
                      <a:pt x="35787" y="35497"/>
                      <a:pt x="41934" y="35497"/>
                      <a:pt x="46925" y="32614"/>
                    </a:cubicBezTo>
                    <a:lnTo>
                      <a:pt x="55561" y="27484"/>
                    </a:lnTo>
                    <a:cubicBezTo>
                      <a:pt x="59879" y="24994"/>
                      <a:pt x="59879" y="18746"/>
                      <a:pt x="55561" y="16244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87" name="Freeform: Shape 1886">
                <a:extLst>
                  <a:ext uri="{FF2B5EF4-FFF2-40B4-BE49-F238E27FC236}">
                    <a16:creationId xmlns:a16="http://schemas.microsoft.com/office/drawing/2014/main" id="{7B9EA6FC-B10E-A21C-898F-4D8AF4C19832}"/>
                  </a:ext>
                </a:extLst>
              </p:cNvPr>
              <p:cNvSpPr/>
              <p:nvPr/>
            </p:nvSpPr>
            <p:spPr>
              <a:xfrm flipV="1">
                <a:off x="9062035" y="1725126"/>
                <a:ext cx="61375" cy="38068"/>
              </a:xfrm>
              <a:custGeom>
                <a:avLst/>
                <a:gdLst>
                  <a:gd name="connsiteX0" fmla="*/ 55526 w 61375"/>
                  <a:gd name="connsiteY0" fmla="*/ 16217 h 38068"/>
                  <a:gd name="connsiteX1" fmla="*/ 25401 w 61375"/>
                  <a:gd name="connsiteY1" fmla="*/ -1169 h 38068"/>
                  <a:gd name="connsiteX2" fmla="*/ 9272 w 61375"/>
                  <a:gd name="connsiteY2" fmla="*/ -1169 h 38068"/>
                  <a:gd name="connsiteX3" fmla="*/ 636 w 61375"/>
                  <a:gd name="connsiteY3" fmla="*/ 3949 h 38068"/>
                  <a:gd name="connsiteX4" fmla="*/ 636 w 61375"/>
                  <a:gd name="connsiteY4" fmla="*/ 15189 h 38068"/>
                  <a:gd name="connsiteX5" fmla="*/ 30761 w 61375"/>
                  <a:gd name="connsiteY5" fmla="*/ 32575 h 38068"/>
                  <a:gd name="connsiteX6" fmla="*/ 46890 w 61375"/>
                  <a:gd name="connsiteY6" fmla="*/ 32575 h 38068"/>
                  <a:gd name="connsiteX7" fmla="*/ 55526 w 61375"/>
                  <a:gd name="connsiteY7" fmla="*/ 27457 h 38068"/>
                  <a:gd name="connsiteX8" fmla="*/ 55526 w 61375"/>
                  <a:gd name="connsiteY8" fmla="*/ 16217 h 38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5" h="38068">
                    <a:moveTo>
                      <a:pt x="55526" y="16217"/>
                    </a:moveTo>
                    <a:lnTo>
                      <a:pt x="25401" y="-1169"/>
                    </a:lnTo>
                    <a:cubicBezTo>
                      <a:pt x="20423" y="-4052"/>
                      <a:pt x="14263" y="-4052"/>
                      <a:pt x="9272" y="-1169"/>
                    </a:cubicBezTo>
                    <a:lnTo>
                      <a:pt x="636" y="3949"/>
                    </a:lnTo>
                    <a:cubicBezTo>
                      <a:pt x="-3682" y="6451"/>
                      <a:pt x="-3682" y="12687"/>
                      <a:pt x="636" y="15189"/>
                    </a:cubicBezTo>
                    <a:lnTo>
                      <a:pt x="30761" y="32575"/>
                    </a:lnTo>
                    <a:cubicBezTo>
                      <a:pt x="35752" y="35458"/>
                      <a:pt x="41899" y="35458"/>
                      <a:pt x="46890" y="32575"/>
                    </a:cubicBezTo>
                    <a:lnTo>
                      <a:pt x="55526" y="27457"/>
                    </a:lnTo>
                    <a:cubicBezTo>
                      <a:pt x="59856" y="24955"/>
                      <a:pt x="59856" y="18719"/>
                      <a:pt x="55526" y="16217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88" name="Freeform: Shape 1887">
                <a:extLst>
                  <a:ext uri="{FF2B5EF4-FFF2-40B4-BE49-F238E27FC236}">
                    <a16:creationId xmlns:a16="http://schemas.microsoft.com/office/drawing/2014/main" id="{3078A0F3-67E5-0EDE-F8C9-8769F3AF38D6}"/>
                  </a:ext>
                </a:extLst>
              </p:cNvPr>
              <p:cNvSpPr/>
              <p:nvPr/>
            </p:nvSpPr>
            <p:spPr>
              <a:xfrm flipV="1">
                <a:off x="9165543" y="1665360"/>
                <a:ext cx="61372" cy="38081"/>
              </a:xfrm>
              <a:custGeom>
                <a:avLst/>
                <a:gdLst>
                  <a:gd name="connsiteX0" fmla="*/ 55452 w 61372"/>
                  <a:gd name="connsiteY0" fmla="*/ 16177 h 38081"/>
                  <a:gd name="connsiteX1" fmla="*/ 25340 w 61372"/>
                  <a:gd name="connsiteY1" fmla="*/ -1222 h 38081"/>
                  <a:gd name="connsiteX2" fmla="*/ 9211 w 61372"/>
                  <a:gd name="connsiteY2" fmla="*/ -1222 h 38081"/>
                  <a:gd name="connsiteX3" fmla="*/ 575 w 61372"/>
                  <a:gd name="connsiteY3" fmla="*/ 3909 h 38081"/>
                  <a:gd name="connsiteX4" fmla="*/ 575 w 61372"/>
                  <a:gd name="connsiteY4" fmla="*/ 15148 h 38081"/>
                  <a:gd name="connsiteX5" fmla="*/ 30687 w 61372"/>
                  <a:gd name="connsiteY5" fmla="*/ 32535 h 38081"/>
                  <a:gd name="connsiteX6" fmla="*/ 46816 w 61372"/>
                  <a:gd name="connsiteY6" fmla="*/ 32535 h 38081"/>
                  <a:gd name="connsiteX7" fmla="*/ 55452 w 61372"/>
                  <a:gd name="connsiteY7" fmla="*/ 27416 h 38081"/>
                  <a:gd name="connsiteX8" fmla="*/ 55452 w 61372"/>
                  <a:gd name="connsiteY8" fmla="*/ 16177 h 380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2" h="38081">
                    <a:moveTo>
                      <a:pt x="55452" y="16177"/>
                    </a:moveTo>
                    <a:lnTo>
                      <a:pt x="25340" y="-1222"/>
                    </a:lnTo>
                    <a:cubicBezTo>
                      <a:pt x="20349" y="-4105"/>
                      <a:pt x="14202" y="-4105"/>
                      <a:pt x="9211" y="-1222"/>
                    </a:cubicBezTo>
                    <a:lnTo>
                      <a:pt x="575" y="3909"/>
                    </a:lnTo>
                    <a:cubicBezTo>
                      <a:pt x="-3756" y="6398"/>
                      <a:pt x="-3756" y="12647"/>
                      <a:pt x="575" y="15148"/>
                    </a:cubicBezTo>
                    <a:lnTo>
                      <a:pt x="30687" y="32535"/>
                    </a:lnTo>
                    <a:cubicBezTo>
                      <a:pt x="35678" y="35418"/>
                      <a:pt x="41825" y="35418"/>
                      <a:pt x="46816" y="32535"/>
                    </a:cubicBezTo>
                    <a:lnTo>
                      <a:pt x="55452" y="27416"/>
                    </a:lnTo>
                    <a:cubicBezTo>
                      <a:pt x="59782" y="24915"/>
                      <a:pt x="59782" y="18666"/>
                      <a:pt x="55452" y="16177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89" name="Freeform: Shape 1888">
                <a:extLst>
                  <a:ext uri="{FF2B5EF4-FFF2-40B4-BE49-F238E27FC236}">
                    <a16:creationId xmlns:a16="http://schemas.microsoft.com/office/drawing/2014/main" id="{4E9D4FB3-7849-FA59-061B-D140431669D6}"/>
                  </a:ext>
                </a:extLst>
              </p:cNvPr>
              <p:cNvSpPr/>
              <p:nvPr/>
            </p:nvSpPr>
            <p:spPr>
              <a:xfrm flipV="1">
                <a:off x="9217296" y="1635476"/>
                <a:ext cx="61372" cy="38071"/>
              </a:xfrm>
              <a:custGeom>
                <a:avLst/>
                <a:gdLst>
                  <a:gd name="connsiteX0" fmla="*/ 55417 w 61372"/>
                  <a:gd name="connsiteY0" fmla="*/ 16141 h 38071"/>
                  <a:gd name="connsiteX1" fmla="*/ 25305 w 61372"/>
                  <a:gd name="connsiteY1" fmla="*/ -1258 h 38071"/>
                  <a:gd name="connsiteX2" fmla="*/ 9176 w 61372"/>
                  <a:gd name="connsiteY2" fmla="*/ -1258 h 38071"/>
                  <a:gd name="connsiteX3" fmla="*/ 540 w 61372"/>
                  <a:gd name="connsiteY3" fmla="*/ 3873 h 38071"/>
                  <a:gd name="connsiteX4" fmla="*/ 540 w 61372"/>
                  <a:gd name="connsiteY4" fmla="*/ 15099 h 38071"/>
                  <a:gd name="connsiteX5" fmla="*/ 30652 w 61372"/>
                  <a:gd name="connsiteY5" fmla="*/ 32498 h 38071"/>
                  <a:gd name="connsiteX6" fmla="*/ 46781 w 61372"/>
                  <a:gd name="connsiteY6" fmla="*/ 32498 h 38071"/>
                  <a:gd name="connsiteX7" fmla="*/ 55417 w 61372"/>
                  <a:gd name="connsiteY7" fmla="*/ 27368 h 38071"/>
                  <a:gd name="connsiteX8" fmla="*/ 55417 w 61372"/>
                  <a:gd name="connsiteY8" fmla="*/ 16141 h 380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2" h="38071">
                    <a:moveTo>
                      <a:pt x="55417" y="16141"/>
                    </a:moveTo>
                    <a:lnTo>
                      <a:pt x="25305" y="-1258"/>
                    </a:lnTo>
                    <a:cubicBezTo>
                      <a:pt x="20314" y="-4129"/>
                      <a:pt x="14167" y="-4129"/>
                      <a:pt x="9176" y="-1258"/>
                    </a:cubicBezTo>
                    <a:lnTo>
                      <a:pt x="540" y="3873"/>
                    </a:lnTo>
                    <a:cubicBezTo>
                      <a:pt x="-3791" y="6362"/>
                      <a:pt x="-3791" y="12610"/>
                      <a:pt x="540" y="15099"/>
                    </a:cubicBezTo>
                    <a:lnTo>
                      <a:pt x="30652" y="32498"/>
                    </a:lnTo>
                    <a:cubicBezTo>
                      <a:pt x="35643" y="35381"/>
                      <a:pt x="41790" y="35381"/>
                      <a:pt x="46781" y="32498"/>
                    </a:cubicBezTo>
                    <a:lnTo>
                      <a:pt x="55417" y="27368"/>
                    </a:lnTo>
                    <a:cubicBezTo>
                      <a:pt x="59747" y="24878"/>
                      <a:pt x="59747" y="18630"/>
                      <a:pt x="55417" y="16141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90" name="Freeform: Shape 1889">
                <a:extLst>
                  <a:ext uri="{FF2B5EF4-FFF2-40B4-BE49-F238E27FC236}">
                    <a16:creationId xmlns:a16="http://schemas.microsoft.com/office/drawing/2014/main" id="{0255114B-481C-3E33-9177-699BB0131E0E}"/>
                  </a:ext>
                </a:extLst>
              </p:cNvPr>
              <p:cNvSpPr/>
              <p:nvPr/>
            </p:nvSpPr>
            <p:spPr>
              <a:xfrm flipV="1">
                <a:off x="9269048" y="1605606"/>
                <a:ext cx="61375" cy="38068"/>
              </a:xfrm>
              <a:custGeom>
                <a:avLst/>
                <a:gdLst>
                  <a:gd name="connsiteX0" fmla="*/ 55394 w 61375"/>
                  <a:gd name="connsiteY0" fmla="*/ 16111 h 38068"/>
                  <a:gd name="connsiteX1" fmla="*/ 25270 w 61375"/>
                  <a:gd name="connsiteY1" fmla="*/ -1275 h 38068"/>
                  <a:gd name="connsiteX2" fmla="*/ 9141 w 61375"/>
                  <a:gd name="connsiteY2" fmla="*/ -1275 h 38068"/>
                  <a:gd name="connsiteX3" fmla="*/ 505 w 61375"/>
                  <a:gd name="connsiteY3" fmla="*/ 3843 h 38068"/>
                  <a:gd name="connsiteX4" fmla="*/ 505 w 61375"/>
                  <a:gd name="connsiteY4" fmla="*/ 15095 h 38068"/>
                  <a:gd name="connsiteX5" fmla="*/ 30629 w 61375"/>
                  <a:gd name="connsiteY5" fmla="*/ 32469 h 38068"/>
                  <a:gd name="connsiteX6" fmla="*/ 46745 w 61375"/>
                  <a:gd name="connsiteY6" fmla="*/ 32469 h 38068"/>
                  <a:gd name="connsiteX7" fmla="*/ 55394 w 61375"/>
                  <a:gd name="connsiteY7" fmla="*/ 27350 h 38068"/>
                  <a:gd name="connsiteX8" fmla="*/ 55394 w 61375"/>
                  <a:gd name="connsiteY8" fmla="*/ 16111 h 38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5" h="38068">
                    <a:moveTo>
                      <a:pt x="55394" y="16111"/>
                    </a:moveTo>
                    <a:lnTo>
                      <a:pt x="25270" y="-1275"/>
                    </a:lnTo>
                    <a:cubicBezTo>
                      <a:pt x="20279" y="-4158"/>
                      <a:pt x="14132" y="-4158"/>
                      <a:pt x="9141" y="-1275"/>
                    </a:cubicBezTo>
                    <a:lnTo>
                      <a:pt x="505" y="3843"/>
                    </a:lnTo>
                    <a:cubicBezTo>
                      <a:pt x="-3826" y="6345"/>
                      <a:pt x="-3826" y="12593"/>
                      <a:pt x="505" y="15095"/>
                    </a:cubicBezTo>
                    <a:lnTo>
                      <a:pt x="30629" y="32469"/>
                    </a:lnTo>
                    <a:cubicBezTo>
                      <a:pt x="35607" y="35352"/>
                      <a:pt x="41767" y="35352"/>
                      <a:pt x="46745" y="32469"/>
                    </a:cubicBezTo>
                    <a:lnTo>
                      <a:pt x="55394" y="27350"/>
                    </a:lnTo>
                    <a:cubicBezTo>
                      <a:pt x="59712" y="24861"/>
                      <a:pt x="59712" y="18613"/>
                      <a:pt x="55394" y="16111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91" name="Freeform: Shape 1890">
                <a:extLst>
                  <a:ext uri="{FF2B5EF4-FFF2-40B4-BE49-F238E27FC236}">
                    <a16:creationId xmlns:a16="http://schemas.microsoft.com/office/drawing/2014/main" id="{5180A412-3063-8F21-2D6D-D07D799186DA}"/>
                  </a:ext>
                </a:extLst>
              </p:cNvPr>
              <p:cNvSpPr/>
              <p:nvPr/>
            </p:nvSpPr>
            <p:spPr>
              <a:xfrm flipV="1">
                <a:off x="9320810" y="1575723"/>
                <a:ext cx="61366" cy="38068"/>
              </a:xfrm>
              <a:custGeom>
                <a:avLst/>
                <a:gdLst>
                  <a:gd name="connsiteX0" fmla="*/ 55349 w 61366"/>
                  <a:gd name="connsiteY0" fmla="*/ 16084 h 38068"/>
                  <a:gd name="connsiteX1" fmla="*/ 25225 w 61366"/>
                  <a:gd name="connsiteY1" fmla="*/ -1302 h 38068"/>
                  <a:gd name="connsiteX2" fmla="*/ 9096 w 61366"/>
                  <a:gd name="connsiteY2" fmla="*/ -1302 h 38068"/>
                  <a:gd name="connsiteX3" fmla="*/ 460 w 61366"/>
                  <a:gd name="connsiteY3" fmla="*/ 3816 h 38068"/>
                  <a:gd name="connsiteX4" fmla="*/ 460 w 61366"/>
                  <a:gd name="connsiteY4" fmla="*/ 15055 h 38068"/>
                  <a:gd name="connsiteX5" fmla="*/ 30584 w 61366"/>
                  <a:gd name="connsiteY5" fmla="*/ 32442 h 38068"/>
                  <a:gd name="connsiteX6" fmla="*/ 46713 w 61366"/>
                  <a:gd name="connsiteY6" fmla="*/ 32442 h 38068"/>
                  <a:gd name="connsiteX7" fmla="*/ 55349 w 61366"/>
                  <a:gd name="connsiteY7" fmla="*/ 27324 h 38068"/>
                  <a:gd name="connsiteX8" fmla="*/ 55349 w 61366"/>
                  <a:gd name="connsiteY8" fmla="*/ 16084 h 38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66" h="38068">
                    <a:moveTo>
                      <a:pt x="55349" y="16084"/>
                    </a:moveTo>
                    <a:lnTo>
                      <a:pt x="25225" y="-1302"/>
                    </a:lnTo>
                    <a:cubicBezTo>
                      <a:pt x="20234" y="-4185"/>
                      <a:pt x="14087" y="-4185"/>
                      <a:pt x="9096" y="-1302"/>
                    </a:cubicBezTo>
                    <a:lnTo>
                      <a:pt x="460" y="3816"/>
                    </a:lnTo>
                    <a:cubicBezTo>
                      <a:pt x="-3858" y="6318"/>
                      <a:pt x="-3858" y="12554"/>
                      <a:pt x="460" y="15055"/>
                    </a:cubicBezTo>
                    <a:lnTo>
                      <a:pt x="30584" y="32442"/>
                    </a:lnTo>
                    <a:cubicBezTo>
                      <a:pt x="35575" y="35325"/>
                      <a:pt x="41722" y="35325"/>
                      <a:pt x="46713" y="32442"/>
                    </a:cubicBezTo>
                    <a:lnTo>
                      <a:pt x="55349" y="27324"/>
                    </a:lnTo>
                    <a:cubicBezTo>
                      <a:pt x="59667" y="24822"/>
                      <a:pt x="59667" y="18586"/>
                      <a:pt x="55349" y="16084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92" name="Freeform: Shape 1891">
                <a:extLst>
                  <a:ext uri="{FF2B5EF4-FFF2-40B4-BE49-F238E27FC236}">
                    <a16:creationId xmlns:a16="http://schemas.microsoft.com/office/drawing/2014/main" id="{33B7DD1F-C197-DEC2-82B0-F464F8B8CBB0}"/>
                  </a:ext>
                </a:extLst>
              </p:cNvPr>
              <p:cNvSpPr/>
              <p:nvPr/>
            </p:nvSpPr>
            <p:spPr>
              <a:xfrm flipV="1">
                <a:off x="9541997" y="1447894"/>
                <a:ext cx="61372" cy="38071"/>
              </a:xfrm>
              <a:custGeom>
                <a:avLst/>
                <a:gdLst>
                  <a:gd name="connsiteX0" fmla="*/ 55195 w 61372"/>
                  <a:gd name="connsiteY0" fmla="*/ 15970 h 38071"/>
                  <a:gd name="connsiteX1" fmla="*/ 25083 w 61372"/>
                  <a:gd name="connsiteY1" fmla="*/ -1416 h 38071"/>
                  <a:gd name="connsiteX2" fmla="*/ 8954 w 61372"/>
                  <a:gd name="connsiteY2" fmla="*/ -1416 h 38071"/>
                  <a:gd name="connsiteX3" fmla="*/ 318 w 61372"/>
                  <a:gd name="connsiteY3" fmla="*/ 3702 h 38071"/>
                  <a:gd name="connsiteX4" fmla="*/ 318 w 61372"/>
                  <a:gd name="connsiteY4" fmla="*/ 14954 h 38071"/>
                  <a:gd name="connsiteX5" fmla="*/ 30430 w 61372"/>
                  <a:gd name="connsiteY5" fmla="*/ 32341 h 38071"/>
                  <a:gd name="connsiteX6" fmla="*/ 46559 w 61372"/>
                  <a:gd name="connsiteY6" fmla="*/ 32341 h 38071"/>
                  <a:gd name="connsiteX7" fmla="*/ 55195 w 61372"/>
                  <a:gd name="connsiteY7" fmla="*/ 27210 h 38071"/>
                  <a:gd name="connsiteX8" fmla="*/ 55195 w 61372"/>
                  <a:gd name="connsiteY8" fmla="*/ 15970 h 380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2" h="38071">
                    <a:moveTo>
                      <a:pt x="55195" y="15970"/>
                    </a:moveTo>
                    <a:lnTo>
                      <a:pt x="25083" y="-1416"/>
                    </a:lnTo>
                    <a:cubicBezTo>
                      <a:pt x="20092" y="-4299"/>
                      <a:pt x="13945" y="-4299"/>
                      <a:pt x="8954" y="-1416"/>
                    </a:cubicBezTo>
                    <a:lnTo>
                      <a:pt x="318" y="3702"/>
                    </a:lnTo>
                    <a:cubicBezTo>
                      <a:pt x="-4012" y="6204"/>
                      <a:pt x="-4012" y="12452"/>
                      <a:pt x="318" y="14954"/>
                    </a:cubicBezTo>
                    <a:lnTo>
                      <a:pt x="30430" y="32341"/>
                    </a:lnTo>
                    <a:cubicBezTo>
                      <a:pt x="35421" y="35211"/>
                      <a:pt x="41568" y="35211"/>
                      <a:pt x="46559" y="32341"/>
                    </a:cubicBezTo>
                    <a:lnTo>
                      <a:pt x="55195" y="27210"/>
                    </a:lnTo>
                    <a:cubicBezTo>
                      <a:pt x="59526" y="24721"/>
                      <a:pt x="59526" y="18472"/>
                      <a:pt x="55195" y="15970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93" name="Freeform: Shape 1892">
                <a:extLst>
                  <a:ext uri="{FF2B5EF4-FFF2-40B4-BE49-F238E27FC236}">
                    <a16:creationId xmlns:a16="http://schemas.microsoft.com/office/drawing/2014/main" id="{1FEB7996-9F48-D9D3-73CA-306D81B23154}"/>
                  </a:ext>
                </a:extLst>
              </p:cNvPr>
              <p:cNvSpPr/>
              <p:nvPr/>
            </p:nvSpPr>
            <p:spPr>
              <a:xfrm flipV="1">
                <a:off x="9593749" y="1418014"/>
                <a:ext cx="61375" cy="38068"/>
              </a:xfrm>
              <a:custGeom>
                <a:avLst/>
                <a:gdLst>
                  <a:gd name="connsiteX0" fmla="*/ 55172 w 61375"/>
                  <a:gd name="connsiteY0" fmla="*/ 15944 h 38068"/>
                  <a:gd name="connsiteX1" fmla="*/ 25048 w 61375"/>
                  <a:gd name="connsiteY1" fmla="*/ -1443 h 38068"/>
                  <a:gd name="connsiteX2" fmla="*/ 8919 w 61375"/>
                  <a:gd name="connsiteY2" fmla="*/ -1443 h 38068"/>
                  <a:gd name="connsiteX3" fmla="*/ 283 w 61375"/>
                  <a:gd name="connsiteY3" fmla="*/ 3675 h 38068"/>
                  <a:gd name="connsiteX4" fmla="*/ 283 w 61375"/>
                  <a:gd name="connsiteY4" fmla="*/ 14915 h 38068"/>
                  <a:gd name="connsiteX5" fmla="*/ 30407 w 61375"/>
                  <a:gd name="connsiteY5" fmla="*/ 32301 h 38068"/>
                  <a:gd name="connsiteX6" fmla="*/ 46524 w 61375"/>
                  <a:gd name="connsiteY6" fmla="*/ 32301 h 38068"/>
                  <a:gd name="connsiteX7" fmla="*/ 55172 w 61375"/>
                  <a:gd name="connsiteY7" fmla="*/ 27183 h 38068"/>
                  <a:gd name="connsiteX8" fmla="*/ 55172 w 61375"/>
                  <a:gd name="connsiteY8" fmla="*/ 15944 h 38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5" h="38068">
                    <a:moveTo>
                      <a:pt x="55172" y="15944"/>
                    </a:moveTo>
                    <a:lnTo>
                      <a:pt x="25048" y="-1443"/>
                    </a:lnTo>
                    <a:cubicBezTo>
                      <a:pt x="20057" y="-4326"/>
                      <a:pt x="13910" y="-4326"/>
                      <a:pt x="8919" y="-1443"/>
                    </a:cubicBezTo>
                    <a:lnTo>
                      <a:pt x="283" y="3675"/>
                    </a:lnTo>
                    <a:cubicBezTo>
                      <a:pt x="-4048" y="6177"/>
                      <a:pt x="-4048" y="12413"/>
                      <a:pt x="283" y="14915"/>
                    </a:cubicBezTo>
                    <a:lnTo>
                      <a:pt x="30407" y="32301"/>
                    </a:lnTo>
                    <a:cubicBezTo>
                      <a:pt x="35386" y="35184"/>
                      <a:pt x="41545" y="35184"/>
                      <a:pt x="46524" y="32301"/>
                    </a:cubicBezTo>
                    <a:lnTo>
                      <a:pt x="55172" y="27183"/>
                    </a:lnTo>
                    <a:cubicBezTo>
                      <a:pt x="59490" y="24681"/>
                      <a:pt x="59490" y="18446"/>
                      <a:pt x="55172" y="15944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94" name="Freeform: Shape 1893">
                <a:extLst>
                  <a:ext uri="{FF2B5EF4-FFF2-40B4-BE49-F238E27FC236}">
                    <a16:creationId xmlns:a16="http://schemas.microsoft.com/office/drawing/2014/main" id="{1A18B5ED-0352-552C-BB14-3FFBC1A137E1}"/>
                  </a:ext>
                </a:extLst>
              </p:cNvPr>
              <p:cNvSpPr/>
              <p:nvPr/>
            </p:nvSpPr>
            <p:spPr>
              <a:xfrm flipV="1">
                <a:off x="9645511" y="1388131"/>
                <a:ext cx="61366" cy="38068"/>
              </a:xfrm>
              <a:custGeom>
                <a:avLst/>
                <a:gdLst>
                  <a:gd name="connsiteX0" fmla="*/ 55127 w 61366"/>
                  <a:gd name="connsiteY0" fmla="*/ 15917 h 38068"/>
                  <a:gd name="connsiteX1" fmla="*/ 25003 w 61366"/>
                  <a:gd name="connsiteY1" fmla="*/ -1469 h 38068"/>
                  <a:gd name="connsiteX2" fmla="*/ 8874 w 61366"/>
                  <a:gd name="connsiteY2" fmla="*/ -1469 h 38068"/>
                  <a:gd name="connsiteX3" fmla="*/ 238 w 61366"/>
                  <a:gd name="connsiteY3" fmla="*/ 3649 h 38068"/>
                  <a:gd name="connsiteX4" fmla="*/ 238 w 61366"/>
                  <a:gd name="connsiteY4" fmla="*/ 14888 h 38068"/>
                  <a:gd name="connsiteX5" fmla="*/ 30362 w 61366"/>
                  <a:gd name="connsiteY5" fmla="*/ 32275 h 38068"/>
                  <a:gd name="connsiteX6" fmla="*/ 46491 w 61366"/>
                  <a:gd name="connsiteY6" fmla="*/ 32275 h 38068"/>
                  <a:gd name="connsiteX7" fmla="*/ 55127 w 61366"/>
                  <a:gd name="connsiteY7" fmla="*/ 27156 h 38068"/>
                  <a:gd name="connsiteX8" fmla="*/ 55127 w 61366"/>
                  <a:gd name="connsiteY8" fmla="*/ 15917 h 38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66" h="38068">
                    <a:moveTo>
                      <a:pt x="55127" y="15917"/>
                    </a:moveTo>
                    <a:lnTo>
                      <a:pt x="25003" y="-1469"/>
                    </a:lnTo>
                    <a:cubicBezTo>
                      <a:pt x="20012" y="-4352"/>
                      <a:pt x="13865" y="-4352"/>
                      <a:pt x="8874" y="-1469"/>
                    </a:cubicBezTo>
                    <a:lnTo>
                      <a:pt x="238" y="3649"/>
                    </a:lnTo>
                    <a:cubicBezTo>
                      <a:pt x="-4080" y="6151"/>
                      <a:pt x="-4080" y="12386"/>
                      <a:pt x="238" y="14888"/>
                    </a:cubicBezTo>
                    <a:lnTo>
                      <a:pt x="30362" y="32275"/>
                    </a:lnTo>
                    <a:cubicBezTo>
                      <a:pt x="35354" y="35157"/>
                      <a:pt x="41500" y="35157"/>
                      <a:pt x="46491" y="32275"/>
                    </a:cubicBezTo>
                    <a:lnTo>
                      <a:pt x="55127" y="27156"/>
                    </a:lnTo>
                    <a:cubicBezTo>
                      <a:pt x="59445" y="24655"/>
                      <a:pt x="59445" y="18406"/>
                      <a:pt x="55127" y="15917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95" name="Freeform: Shape 1894">
                <a:extLst>
                  <a:ext uri="{FF2B5EF4-FFF2-40B4-BE49-F238E27FC236}">
                    <a16:creationId xmlns:a16="http://schemas.microsoft.com/office/drawing/2014/main" id="{55471D3C-0135-9D8D-628D-7741C6643DAB}"/>
                  </a:ext>
                </a:extLst>
              </p:cNvPr>
              <p:cNvSpPr/>
              <p:nvPr/>
            </p:nvSpPr>
            <p:spPr>
              <a:xfrm flipV="1">
                <a:off x="9697264" y="1358248"/>
                <a:ext cx="61375" cy="38081"/>
              </a:xfrm>
              <a:custGeom>
                <a:avLst/>
                <a:gdLst>
                  <a:gd name="connsiteX0" fmla="*/ 55092 w 61375"/>
                  <a:gd name="connsiteY0" fmla="*/ 15903 h 38081"/>
                  <a:gd name="connsiteX1" fmla="*/ 24968 w 61375"/>
                  <a:gd name="connsiteY1" fmla="*/ -1496 h 38081"/>
                  <a:gd name="connsiteX2" fmla="*/ 8839 w 61375"/>
                  <a:gd name="connsiteY2" fmla="*/ -1496 h 38081"/>
                  <a:gd name="connsiteX3" fmla="*/ 203 w 61375"/>
                  <a:gd name="connsiteY3" fmla="*/ 3635 h 38081"/>
                  <a:gd name="connsiteX4" fmla="*/ 203 w 61375"/>
                  <a:gd name="connsiteY4" fmla="*/ 14874 h 38081"/>
                  <a:gd name="connsiteX5" fmla="*/ 30327 w 61375"/>
                  <a:gd name="connsiteY5" fmla="*/ 32261 h 38081"/>
                  <a:gd name="connsiteX6" fmla="*/ 46456 w 61375"/>
                  <a:gd name="connsiteY6" fmla="*/ 32261 h 38081"/>
                  <a:gd name="connsiteX7" fmla="*/ 55092 w 61375"/>
                  <a:gd name="connsiteY7" fmla="*/ 27142 h 38081"/>
                  <a:gd name="connsiteX8" fmla="*/ 55092 w 61375"/>
                  <a:gd name="connsiteY8" fmla="*/ 15903 h 380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5" h="38081">
                    <a:moveTo>
                      <a:pt x="55092" y="15903"/>
                    </a:moveTo>
                    <a:lnTo>
                      <a:pt x="24968" y="-1496"/>
                    </a:lnTo>
                    <a:cubicBezTo>
                      <a:pt x="19989" y="-4379"/>
                      <a:pt x="13830" y="-4379"/>
                      <a:pt x="8839" y="-1496"/>
                    </a:cubicBezTo>
                    <a:lnTo>
                      <a:pt x="203" y="3635"/>
                    </a:lnTo>
                    <a:cubicBezTo>
                      <a:pt x="-4115" y="6124"/>
                      <a:pt x="-4115" y="12372"/>
                      <a:pt x="203" y="14874"/>
                    </a:cubicBezTo>
                    <a:lnTo>
                      <a:pt x="30327" y="32261"/>
                    </a:lnTo>
                    <a:cubicBezTo>
                      <a:pt x="35318" y="35143"/>
                      <a:pt x="41465" y="35143"/>
                      <a:pt x="46456" y="32261"/>
                    </a:cubicBezTo>
                    <a:lnTo>
                      <a:pt x="55092" y="27142"/>
                    </a:lnTo>
                    <a:cubicBezTo>
                      <a:pt x="59423" y="24641"/>
                      <a:pt x="59423" y="18392"/>
                      <a:pt x="55092" y="15903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96" name="Freeform: Shape 1895">
                <a:extLst>
                  <a:ext uri="{FF2B5EF4-FFF2-40B4-BE49-F238E27FC236}">
                    <a16:creationId xmlns:a16="http://schemas.microsoft.com/office/drawing/2014/main" id="{4B2A9FA3-0761-9E23-3B55-9753E26D7E6E}"/>
                  </a:ext>
                </a:extLst>
              </p:cNvPr>
              <p:cNvSpPr/>
              <p:nvPr/>
            </p:nvSpPr>
            <p:spPr>
              <a:xfrm flipV="1">
                <a:off x="8742278" y="1958907"/>
                <a:ext cx="82851" cy="50339"/>
              </a:xfrm>
              <a:custGeom>
                <a:avLst/>
                <a:gdLst>
                  <a:gd name="connsiteX0" fmla="*/ 77221 w 82851"/>
                  <a:gd name="connsiteY0" fmla="*/ 16435 h 50339"/>
                  <a:gd name="connsiteX1" fmla="*/ 47097 w 82851"/>
                  <a:gd name="connsiteY1" fmla="*/ -964 h 50339"/>
                  <a:gd name="connsiteX2" fmla="*/ 30968 w 82851"/>
                  <a:gd name="connsiteY2" fmla="*/ -964 h 50339"/>
                  <a:gd name="connsiteX3" fmla="*/ 857 w 82851"/>
                  <a:gd name="connsiteY3" fmla="*/ 16435 h 50339"/>
                  <a:gd name="connsiteX4" fmla="*/ 857 w 82851"/>
                  <a:gd name="connsiteY4" fmla="*/ 27674 h 50339"/>
                  <a:gd name="connsiteX5" fmla="*/ 30968 w 82851"/>
                  <a:gd name="connsiteY5" fmla="*/ 45061 h 50339"/>
                  <a:gd name="connsiteX6" fmla="*/ 47097 w 82851"/>
                  <a:gd name="connsiteY6" fmla="*/ 45061 h 50339"/>
                  <a:gd name="connsiteX7" fmla="*/ 77221 w 82851"/>
                  <a:gd name="connsiteY7" fmla="*/ 27674 h 50339"/>
                  <a:gd name="connsiteX8" fmla="*/ 77221 w 82851"/>
                  <a:gd name="connsiteY8" fmla="*/ 16435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77221" y="16435"/>
                    </a:moveTo>
                    <a:lnTo>
                      <a:pt x="47097" y="-964"/>
                    </a:lnTo>
                    <a:cubicBezTo>
                      <a:pt x="42106" y="-3834"/>
                      <a:pt x="35959" y="-3834"/>
                      <a:pt x="30968" y="-964"/>
                    </a:cubicBezTo>
                    <a:lnTo>
                      <a:pt x="857" y="16435"/>
                    </a:lnTo>
                    <a:cubicBezTo>
                      <a:pt x="-3474" y="18924"/>
                      <a:pt x="-3474" y="25172"/>
                      <a:pt x="857" y="27674"/>
                    </a:cubicBezTo>
                    <a:lnTo>
                      <a:pt x="30968" y="45061"/>
                    </a:lnTo>
                    <a:cubicBezTo>
                      <a:pt x="35959" y="47944"/>
                      <a:pt x="42106" y="47944"/>
                      <a:pt x="47097" y="45061"/>
                    </a:cubicBezTo>
                    <a:lnTo>
                      <a:pt x="77221" y="27674"/>
                    </a:lnTo>
                    <a:cubicBezTo>
                      <a:pt x="81540" y="25172"/>
                      <a:pt x="81540" y="18924"/>
                      <a:pt x="77221" y="16435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97" name="Freeform: Shape 1896">
                <a:extLst>
                  <a:ext uri="{FF2B5EF4-FFF2-40B4-BE49-F238E27FC236}">
                    <a16:creationId xmlns:a16="http://schemas.microsoft.com/office/drawing/2014/main" id="{D657BF83-2399-4F3D-59BA-F10F7D0A5777}"/>
                  </a:ext>
                </a:extLst>
              </p:cNvPr>
              <p:cNvSpPr/>
              <p:nvPr/>
            </p:nvSpPr>
            <p:spPr>
              <a:xfrm flipV="1">
                <a:off x="8794030" y="1929034"/>
                <a:ext cx="82851" cy="50339"/>
              </a:xfrm>
              <a:custGeom>
                <a:avLst/>
                <a:gdLst>
                  <a:gd name="connsiteX0" fmla="*/ 77186 w 82851"/>
                  <a:gd name="connsiteY0" fmla="*/ 16405 h 50339"/>
                  <a:gd name="connsiteX1" fmla="*/ 47062 w 82851"/>
                  <a:gd name="connsiteY1" fmla="*/ -982 h 50339"/>
                  <a:gd name="connsiteX2" fmla="*/ 30933 w 82851"/>
                  <a:gd name="connsiteY2" fmla="*/ -982 h 50339"/>
                  <a:gd name="connsiteX3" fmla="*/ 821 w 82851"/>
                  <a:gd name="connsiteY3" fmla="*/ 16405 h 50339"/>
                  <a:gd name="connsiteX4" fmla="*/ 821 w 82851"/>
                  <a:gd name="connsiteY4" fmla="*/ 27644 h 50339"/>
                  <a:gd name="connsiteX5" fmla="*/ 30933 w 82851"/>
                  <a:gd name="connsiteY5" fmla="*/ 45043 h 50339"/>
                  <a:gd name="connsiteX6" fmla="*/ 47062 w 82851"/>
                  <a:gd name="connsiteY6" fmla="*/ 45043 h 50339"/>
                  <a:gd name="connsiteX7" fmla="*/ 77186 w 82851"/>
                  <a:gd name="connsiteY7" fmla="*/ 27644 h 50339"/>
                  <a:gd name="connsiteX8" fmla="*/ 77186 w 82851"/>
                  <a:gd name="connsiteY8" fmla="*/ 16405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77186" y="16405"/>
                    </a:moveTo>
                    <a:lnTo>
                      <a:pt x="47062" y="-982"/>
                    </a:lnTo>
                    <a:cubicBezTo>
                      <a:pt x="42071" y="-3864"/>
                      <a:pt x="35924" y="-3864"/>
                      <a:pt x="30933" y="-982"/>
                    </a:cubicBezTo>
                    <a:lnTo>
                      <a:pt x="821" y="16405"/>
                    </a:lnTo>
                    <a:cubicBezTo>
                      <a:pt x="-3509" y="18907"/>
                      <a:pt x="-3509" y="25155"/>
                      <a:pt x="821" y="27644"/>
                    </a:cubicBezTo>
                    <a:lnTo>
                      <a:pt x="30933" y="45043"/>
                    </a:lnTo>
                    <a:cubicBezTo>
                      <a:pt x="35924" y="47913"/>
                      <a:pt x="42071" y="47913"/>
                      <a:pt x="47062" y="45043"/>
                    </a:cubicBezTo>
                    <a:lnTo>
                      <a:pt x="77186" y="27644"/>
                    </a:lnTo>
                    <a:cubicBezTo>
                      <a:pt x="81504" y="25155"/>
                      <a:pt x="81504" y="18907"/>
                      <a:pt x="77186" y="16405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98" name="Freeform: Shape 1897">
                <a:extLst>
                  <a:ext uri="{FF2B5EF4-FFF2-40B4-BE49-F238E27FC236}">
                    <a16:creationId xmlns:a16="http://schemas.microsoft.com/office/drawing/2014/main" id="{092F54A1-0958-6BAC-4934-53F8DDE53BBD}"/>
                  </a:ext>
                </a:extLst>
              </p:cNvPr>
              <p:cNvSpPr/>
              <p:nvPr/>
            </p:nvSpPr>
            <p:spPr>
              <a:xfrm flipV="1">
                <a:off x="8845783" y="1899154"/>
                <a:ext cx="82861" cy="50336"/>
              </a:xfrm>
              <a:custGeom>
                <a:avLst/>
                <a:gdLst>
                  <a:gd name="connsiteX0" fmla="*/ 77151 w 82861"/>
                  <a:gd name="connsiteY0" fmla="*/ 16379 h 50336"/>
                  <a:gd name="connsiteX1" fmla="*/ 47026 w 82861"/>
                  <a:gd name="connsiteY1" fmla="*/ -1008 h 50336"/>
                  <a:gd name="connsiteX2" fmla="*/ 30898 w 82861"/>
                  <a:gd name="connsiteY2" fmla="*/ -1008 h 50336"/>
                  <a:gd name="connsiteX3" fmla="*/ 786 w 82861"/>
                  <a:gd name="connsiteY3" fmla="*/ 16379 h 50336"/>
                  <a:gd name="connsiteX4" fmla="*/ 786 w 82861"/>
                  <a:gd name="connsiteY4" fmla="*/ 27618 h 50336"/>
                  <a:gd name="connsiteX5" fmla="*/ 30898 w 82861"/>
                  <a:gd name="connsiteY5" fmla="*/ 45004 h 50336"/>
                  <a:gd name="connsiteX6" fmla="*/ 47026 w 82861"/>
                  <a:gd name="connsiteY6" fmla="*/ 45004 h 50336"/>
                  <a:gd name="connsiteX7" fmla="*/ 77151 w 82861"/>
                  <a:gd name="connsiteY7" fmla="*/ 27618 h 50336"/>
                  <a:gd name="connsiteX8" fmla="*/ 77151 w 82861"/>
                  <a:gd name="connsiteY8" fmla="*/ 16379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77151" y="16379"/>
                    </a:moveTo>
                    <a:lnTo>
                      <a:pt x="47026" y="-1008"/>
                    </a:lnTo>
                    <a:cubicBezTo>
                      <a:pt x="42035" y="-3891"/>
                      <a:pt x="35889" y="-3891"/>
                      <a:pt x="30898" y="-1008"/>
                    </a:cubicBezTo>
                    <a:lnTo>
                      <a:pt x="786" y="16379"/>
                    </a:lnTo>
                    <a:cubicBezTo>
                      <a:pt x="-3545" y="18880"/>
                      <a:pt x="-3545" y="25129"/>
                      <a:pt x="786" y="27618"/>
                    </a:cubicBezTo>
                    <a:lnTo>
                      <a:pt x="30898" y="45004"/>
                    </a:lnTo>
                    <a:cubicBezTo>
                      <a:pt x="35889" y="47887"/>
                      <a:pt x="42035" y="47887"/>
                      <a:pt x="47026" y="45004"/>
                    </a:cubicBezTo>
                    <a:lnTo>
                      <a:pt x="77151" y="27618"/>
                    </a:lnTo>
                    <a:cubicBezTo>
                      <a:pt x="81482" y="25129"/>
                      <a:pt x="81482" y="18880"/>
                      <a:pt x="77151" y="16379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99" name="Freeform: Shape 1898">
                <a:extLst>
                  <a:ext uri="{FF2B5EF4-FFF2-40B4-BE49-F238E27FC236}">
                    <a16:creationId xmlns:a16="http://schemas.microsoft.com/office/drawing/2014/main" id="{D89E8AA0-5320-F96F-1439-DCD1E30E4DF3}"/>
                  </a:ext>
                </a:extLst>
              </p:cNvPr>
              <p:cNvSpPr/>
              <p:nvPr/>
            </p:nvSpPr>
            <p:spPr>
              <a:xfrm flipV="1">
                <a:off x="8897535" y="1869271"/>
                <a:ext cx="82861" cy="50336"/>
              </a:xfrm>
              <a:custGeom>
                <a:avLst/>
                <a:gdLst>
                  <a:gd name="connsiteX0" fmla="*/ 77116 w 82861"/>
                  <a:gd name="connsiteY0" fmla="*/ 16352 h 50336"/>
                  <a:gd name="connsiteX1" fmla="*/ 47004 w 82861"/>
                  <a:gd name="connsiteY1" fmla="*/ -1035 h 50336"/>
                  <a:gd name="connsiteX2" fmla="*/ 30875 w 82861"/>
                  <a:gd name="connsiteY2" fmla="*/ -1035 h 50336"/>
                  <a:gd name="connsiteX3" fmla="*/ 751 w 82861"/>
                  <a:gd name="connsiteY3" fmla="*/ 16352 h 50336"/>
                  <a:gd name="connsiteX4" fmla="*/ 751 w 82861"/>
                  <a:gd name="connsiteY4" fmla="*/ 27591 h 50336"/>
                  <a:gd name="connsiteX5" fmla="*/ 30875 w 82861"/>
                  <a:gd name="connsiteY5" fmla="*/ 44977 h 50336"/>
                  <a:gd name="connsiteX6" fmla="*/ 47004 w 82861"/>
                  <a:gd name="connsiteY6" fmla="*/ 44977 h 50336"/>
                  <a:gd name="connsiteX7" fmla="*/ 77116 w 82861"/>
                  <a:gd name="connsiteY7" fmla="*/ 27591 h 50336"/>
                  <a:gd name="connsiteX8" fmla="*/ 77116 w 82861"/>
                  <a:gd name="connsiteY8" fmla="*/ 16352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77116" y="16352"/>
                    </a:moveTo>
                    <a:lnTo>
                      <a:pt x="47004" y="-1035"/>
                    </a:lnTo>
                    <a:cubicBezTo>
                      <a:pt x="42013" y="-3918"/>
                      <a:pt x="35866" y="-3918"/>
                      <a:pt x="30875" y="-1035"/>
                    </a:cubicBezTo>
                    <a:lnTo>
                      <a:pt x="751" y="16352"/>
                    </a:lnTo>
                    <a:cubicBezTo>
                      <a:pt x="-3580" y="18854"/>
                      <a:pt x="-3580" y="25089"/>
                      <a:pt x="751" y="27591"/>
                    </a:cubicBezTo>
                    <a:lnTo>
                      <a:pt x="30875" y="44977"/>
                    </a:lnTo>
                    <a:cubicBezTo>
                      <a:pt x="35866" y="47860"/>
                      <a:pt x="42013" y="47860"/>
                      <a:pt x="47004" y="44977"/>
                    </a:cubicBezTo>
                    <a:lnTo>
                      <a:pt x="77116" y="27591"/>
                    </a:lnTo>
                    <a:cubicBezTo>
                      <a:pt x="81446" y="25089"/>
                      <a:pt x="81446" y="18854"/>
                      <a:pt x="77116" y="16352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00" name="Freeform: Shape 1899">
                <a:extLst>
                  <a:ext uri="{FF2B5EF4-FFF2-40B4-BE49-F238E27FC236}">
                    <a16:creationId xmlns:a16="http://schemas.microsoft.com/office/drawing/2014/main" id="{E12EE2AA-8024-E8D1-4A09-152799F6559B}"/>
                  </a:ext>
                </a:extLst>
              </p:cNvPr>
              <p:cNvSpPr/>
              <p:nvPr/>
            </p:nvSpPr>
            <p:spPr>
              <a:xfrm flipV="1">
                <a:off x="8949297" y="1839388"/>
                <a:ext cx="82851" cy="50336"/>
              </a:xfrm>
              <a:custGeom>
                <a:avLst/>
                <a:gdLst>
                  <a:gd name="connsiteX0" fmla="*/ 77071 w 82851"/>
                  <a:gd name="connsiteY0" fmla="*/ 16325 h 50336"/>
                  <a:gd name="connsiteX1" fmla="*/ 46959 w 82851"/>
                  <a:gd name="connsiteY1" fmla="*/ -1061 h 50336"/>
                  <a:gd name="connsiteX2" fmla="*/ 30830 w 82851"/>
                  <a:gd name="connsiteY2" fmla="*/ -1061 h 50336"/>
                  <a:gd name="connsiteX3" fmla="*/ 706 w 82851"/>
                  <a:gd name="connsiteY3" fmla="*/ 16325 h 50336"/>
                  <a:gd name="connsiteX4" fmla="*/ 706 w 82851"/>
                  <a:gd name="connsiteY4" fmla="*/ 27565 h 50336"/>
                  <a:gd name="connsiteX5" fmla="*/ 30830 w 82851"/>
                  <a:gd name="connsiteY5" fmla="*/ 44951 h 50336"/>
                  <a:gd name="connsiteX6" fmla="*/ 46959 w 82851"/>
                  <a:gd name="connsiteY6" fmla="*/ 44951 h 50336"/>
                  <a:gd name="connsiteX7" fmla="*/ 77071 w 82851"/>
                  <a:gd name="connsiteY7" fmla="*/ 27565 h 50336"/>
                  <a:gd name="connsiteX8" fmla="*/ 77071 w 82851"/>
                  <a:gd name="connsiteY8" fmla="*/ 16325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7071" y="16325"/>
                    </a:moveTo>
                    <a:lnTo>
                      <a:pt x="46959" y="-1061"/>
                    </a:lnTo>
                    <a:cubicBezTo>
                      <a:pt x="41968" y="-3944"/>
                      <a:pt x="35821" y="-3944"/>
                      <a:pt x="30830" y="-1061"/>
                    </a:cubicBezTo>
                    <a:lnTo>
                      <a:pt x="706" y="16325"/>
                    </a:lnTo>
                    <a:cubicBezTo>
                      <a:pt x="-3612" y="18814"/>
                      <a:pt x="-3612" y="25063"/>
                      <a:pt x="706" y="27565"/>
                    </a:cubicBezTo>
                    <a:lnTo>
                      <a:pt x="30830" y="44951"/>
                    </a:lnTo>
                    <a:cubicBezTo>
                      <a:pt x="35821" y="47834"/>
                      <a:pt x="41968" y="47834"/>
                      <a:pt x="46959" y="44951"/>
                    </a:cubicBezTo>
                    <a:lnTo>
                      <a:pt x="77071" y="27565"/>
                    </a:lnTo>
                    <a:cubicBezTo>
                      <a:pt x="81402" y="25063"/>
                      <a:pt x="81402" y="18814"/>
                      <a:pt x="77071" y="16325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01" name="Freeform: Shape 1900">
                <a:extLst>
                  <a:ext uri="{FF2B5EF4-FFF2-40B4-BE49-F238E27FC236}">
                    <a16:creationId xmlns:a16="http://schemas.microsoft.com/office/drawing/2014/main" id="{7FF56CC2-1712-3509-C08E-57958E6D068B}"/>
                  </a:ext>
                </a:extLst>
              </p:cNvPr>
              <p:cNvSpPr/>
              <p:nvPr/>
            </p:nvSpPr>
            <p:spPr>
              <a:xfrm flipV="1">
                <a:off x="9001050" y="1809505"/>
                <a:ext cx="82851" cy="50339"/>
              </a:xfrm>
              <a:custGeom>
                <a:avLst/>
                <a:gdLst>
                  <a:gd name="connsiteX0" fmla="*/ 77035 w 82851"/>
                  <a:gd name="connsiteY0" fmla="*/ 16301 h 50339"/>
                  <a:gd name="connsiteX1" fmla="*/ 46924 w 82851"/>
                  <a:gd name="connsiteY1" fmla="*/ -1098 h 50339"/>
                  <a:gd name="connsiteX2" fmla="*/ 30795 w 82851"/>
                  <a:gd name="connsiteY2" fmla="*/ -1098 h 50339"/>
                  <a:gd name="connsiteX3" fmla="*/ 670 w 82851"/>
                  <a:gd name="connsiteY3" fmla="*/ 16301 h 50339"/>
                  <a:gd name="connsiteX4" fmla="*/ 670 w 82851"/>
                  <a:gd name="connsiteY4" fmla="*/ 27541 h 50339"/>
                  <a:gd name="connsiteX5" fmla="*/ 30795 w 82851"/>
                  <a:gd name="connsiteY5" fmla="*/ 44927 h 50339"/>
                  <a:gd name="connsiteX6" fmla="*/ 46924 w 82851"/>
                  <a:gd name="connsiteY6" fmla="*/ 44927 h 50339"/>
                  <a:gd name="connsiteX7" fmla="*/ 77035 w 82851"/>
                  <a:gd name="connsiteY7" fmla="*/ 27541 h 50339"/>
                  <a:gd name="connsiteX8" fmla="*/ 77035 w 82851"/>
                  <a:gd name="connsiteY8" fmla="*/ 16301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77035" y="16301"/>
                    </a:moveTo>
                    <a:lnTo>
                      <a:pt x="46924" y="-1098"/>
                    </a:lnTo>
                    <a:cubicBezTo>
                      <a:pt x="41933" y="-3968"/>
                      <a:pt x="35786" y="-3968"/>
                      <a:pt x="30795" y="-1098"/>
                    </a:cubicBezTo>
                    <a:lnTo>
                      <a:pt x="670" y="16301"/>
                    </a:lnTo>
                    <a:cubicBezTo>
                      <a:pt x="-3647" y="18791"/>
                      <a:pt x="-3647" y="25039"/>
                      <a:pt x="670" y="27541"/>
                    </a:cubicBezTo>
                    <a:lnTo>
                      <a:pt x="30795" y="44927"/>
                    </a:lnTo>
                    <a:cubicBezTo>
                      <a:pt x="35786" y="47810"/>
                      <a:pt x="41933" y="47810"/>
                      <a:pt x="46924" y="44927"/>
                    </a:cubicBezTo>
                    <a:lnTo>
                      <a:pt x="77035" y="27541"/>
                    </a:lnTo>
                    <a:cubicBezTo>
                      <a:pt x="81366" y="25039"/>
                      <a:pt x="81366" y="18791"/>
                      <a:pt x="77035" y="16301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02" name="Freeform: Shape 1901">
                <a:extLst>
                  <a:ext uri="{FF2B5EF4-FFF2-40B4-BE49-F238E27FC236}">
                    <a16:creationId xmlns:a16="http://schemas.microsoft.com/office/drawing/2014/main" id="{7BC53D3A-5BD0-D023-8722-3C901332F777}"/>
                  </a:ext>
                </a:extLst>
              </p:cNvPr>
              <p:cNvSpPr/>
              <p:nvPr/>
            </p:nvSpPr>
            <p:spPr>
              <a:xfrm flipV="1">
                <a:off x="9052805" y="1779631"/>
                <a:ext cx="82851" cy="50339"/>
              </a:xfrm>
              <a:custGeom>
                <a:avLst/>
                <a:gdLst>
                  <a:gd name="connsiteX0" fmla="*/ 77010 w 82851"/>
                  <a:gd name="connsiteY0" fmla="*/ 16272 h 50339"/>
                  <a:gd name="connsiteX1" fmla="*/ 46885 w 82851"/>
                  <a:gd name="connsiteY1" fmla="*/ -1115 h 50339"/>
                  <a:gd name="connsiteX2" fmla="*/ 30756 w 82851"/>
                  <a:gd name="connsiteY2" fmla="*/ -1115 h 50339"/>
                  <a:gd name="connsiteX3" fmla="*/ 645 w 82851"/>
                  <a:gd name="connsiteY3" fmla="*/ 16272 h 50339"/>
                  <a:gd name="connsiteX4" fmla="*/ 645 w 82851"/>
                  <a:gd name="connsiteY4" fmla="*/ 27511 h 50339"/>
                  <a:gd name="connsiteX5" fmla="*/ 30756 w 82851"/>
                  <a:gd name="connsiteY5" fmla="*/ 44910 h 50339"/>
                  <a:gd name="connsiteX6" fmla="*/ 46885 w 82851"/>
                  <a:gd name="connsiteY6" fmla="*/ 44910 h 50339"/>
                  <a:gd name="connsiteX7" fmla="*/ 77010 w 82851"/>
                  <a:gd name="connsiteY7" fmla="*/ 27511 h 50339"/>
                  <a:gd name="connsiteX8" fmla="*/ 77010 w 82851"/>
                  <a:gd name="connsiteY8" fmla="*/ 16272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77010" y="16272"/>
                    </a:moveTo>
                    <a:lnTo>
                      <a:pt x="46885" y="-1115"/>
                    </a:lnTo>
                    <a:cubicBezTo>
                      <a:pt x="41894" y="-3998"/>
                      <a:pt x="35747" y="-3998"/>
                      <a:pt x="30756" y="-1115"/>
                    </a:cubicBezTo>
                    <a:lnTo>
                      <a:pt x="645" y="16272"/>
                    </a:lnTo>
                    <a:cubicBezTo>
                      <a:pt x="-3686" y="18773"/>
                      <a:pt x="-3686" y="25022"/>
                      <a:pt x="645" y="27511"/>
                    </a:cubicBezTo>
                    <a:lnTo>
                      <a:pt x="30756" y="44910"/>
                    </a:lnTo>
                    <a:cubicBezTo>
                      <a:pt x="35747" y="47780"/>
                      <a:pt x="41894" y="47780"/>
                      <a:pt x="46885" y="44910"/>
                    </a:cubicBezTo>
                    <a:lnTo>
                      <a:pt x="77010" y="27511"/>
                    </a:lnTo>
                    <a:cubicBezTo>
                      <a:pt x="81328" y="25022"/>
                      <a:pt x="81328" y="18773"/>
                      <a:pt x="77010" y="16272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03" name="Freeform: Shape 1902">
                <a:extLst>
                  <a:ext uri="{FF2B5EF4-FFF2-40B4-BE49-F238E27FC236}">
                    <a16:creationId xmlns:a16="http://schemas.microsoft.com/office/drawing/2014/main" id="{44C425EF-F4A2-57F4-70FE-0A4331B3D42C}"/>
                  </a:ext>
                </a:extLst>
              </p:cNvPr>
              <p:cNvSpPr/>
              <p:nvPr/>
            </p:nvSpPr>
            <p:spPr>
              <a:xfrm flipV="1">
                <a:off x="9104558" y="1749751"/>
                <a:ext cx="82851" cy="50336"/>
              </a:xfrm>
              <a:custGeom>
                <a:avLst/>
                <a:gdLst>
                  <a:gd name="connsiteX0" fmla="*/ 76974 w 82851"/>
                  <a:gd name="connsiteY0" fmla="*/ 16245 h 50336"/>
                  <a:gd name="connsiteX1" fmla="*/ 46850 w 82851"/>
                  <a:gd name="connsiteY1" fmla="*/ -1141 h 50336"/>
                  <a:gd name="connsiteX2" fmla="*/ 30721 w 82851"/>
                  <a:gd name="connsiteY2" fmla="*/ -1141 h 50336"/>
                  <a:gd name="connsiteX3" fmla="*/ 609 w 82851"/>
                  <a:gd name="connsiteY3" fmla="*/ 16245 h 50336"/>
                  <a:gd name="connsiteX4" fmla="*/ 609 w 82851"/>
                  <a:gd name="connsiteY4" fmla="*/ 27485 h 50336"/>
                  <a:gd name="connsiteX5" fmla="*/ 30721 w 82851"/>
                  <a:gd name="connsiteY5" fmla="*/ 44871 h 50336"/>
                  <a:gd name="connsiteX6" fmla="*/ 46850 w 82851"/>
                  <a:gd name="connsiteY6" fmla="*/ 44871 h 50336"/>
                  <a:gd name="connsiteX7" fmla="*/ 76974 w 82851"/>
                  <a:gd name="connsiteY7" fmla="*/ 27485 h 50336"/>
                  <a:gd name="connsiteX8" fmla="*/ 76974 w 82851"/>
                  <a:gd name="connsiteY8" fmla="*/ 16245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974" y="16245"/>
                    </a:moveTo>
                    <a:lnTo>
                      <a:pt x="46850" y="-1141"/>
                    </a:lnTo>
                    <a:cubicBezTo>
                      <a:pt x="41859" y="-4024"/>
                      <a:pt x="35712" y="-4024"/>
                      <a:pt x="30721" y="-1141"/>
                    </a:cubicBezTo>
                    <a:lnTo>
                      <a:pt x="609" y="16245"/>
                    </a:lnTo>
                    <a:cubicBezTo>
                      <a:pt x="-3721" y="18747"/>
                      <a:pt x="-3721" y="24982"/>
                      <a:pt x="609" y="27485"/>
                    </a:cubicBezTo>
                    <a:lnTo>
                      <a:pt x="30721" y="44871"/>
                    </a:lnTo>
                    <a:cubicBezTo>
                      <a:pt x="35712" y="47754"/>
                      <a:pt x="41859" y="47754"/>
                      <a:pt x="46850" y="44871"/>
                    </a:cubicBezTo>
                    <a:lnTo>
                      <a:pt x="76974" y="27485"/>
                    </a:lnTo>
                    <a:cubicBezTo>
                      <a:pt x="81292" y="24982"/>
                      <a:pt x="81292" y="18747"/>
                      <a:pt x="76974" y="16245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04" name="Freeform: Shape 1903">
                <a:extLst>
                  <a:ext uri="{FF2B5EF4-FFF2-40B4-BE49-F238E27FC236}">
                    <a16:creationId xmlns:a16="http://schemas.microsoft.com/office/drawing/2014/main" id="{B611D937-8428-5529-6CE2-DF52CAF80DD9}"/>
                  </a:ext>
                </a:extLst>
              </p:cNvPr>
              <p:cNvSpPr/>
              <p:nvPr/>
            </p:nvSpPr>
            <p:spPr>
              <a:xfrm flipV="1">
                <a:off x="9156310" y="1719868"/>
                <a:ext cx="82861" cy="50336"/>
              </a:xfrm>
              <a:custGeom>
                <a:avLst/>
                <a:gdLst>
                  <a:gd name="connsiteX0" fmla="*/ 76939 w 82861"/>
                  <a:gd name="connsiteY0" fmla="*/ 16218 h 50336"/>
                  <a:gd name="connsiteX1" fmla="*/ 46815 w 82861"/>
                  <a:gd name="connsiteY1" fmla="*/ -1168 h 50336"/>
                  <a:gd name="connsiteX2" fmla="*/ 30686 w 82861"/>
                  <a:gd name="connsiteY2" fmla="*/ -1168 h 50336"/>
                  <a:gd name="connsiteX3" fmla="*/ 574 w 82861"/>
                  <a:gd name="connsiteY3" fmla="*/ 16218 h 50336"/>
                  <a:gd name="connsiteX4" fmla="*/ 574 w 82861"/>
                  <a:gd name="connsiteY4" fmla="*/ 27458 h 50336"/>
                  <a:gd name="connsiteX5" fmla="*/ 30686 w 82861"/>
                  <a:gd name="connsiteY5" fmla="*/ 44844 h 50336"/>
                  <a:gd name="connsiteX6" fmla="*/ 46815 w 82861"/>
                  <a:gd name="connsiteY6" fmla="*/ 44844 h 50336"/>
                  <a:gd name="connsiteX7" fmla="*/ 76939 w 82861"/>
                  <a:gd name="connsiteY7" fmla="*/ 27458 h 50336"/>
                  <a:gd name="connsiteX8" fmla="*/ 76939 w 82861"/>
                  <a:gd name="connsiteY8" fmla="*/ 16218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76939" y="16218"/>
                    </a:moveTo>
                    <a:lnTo>
                      <a:pt x="46815" y="-1168"/>
                    </a:lnTo>
                    <a:cubicBezTo>
                      <a:pt x="41824" y="-4051"/>
                      <a:pt x="35677" y="-4051"/>
                      <a:pt x="30686" y="-1168"/>
                    </a:cubicBezTo>
                    <a:lnTo>
                      <a:pt x="574" y="16218"/>
                    </a:lnTo>
                    <a:cubicBezTo>
                      <a:pt x="-3757" y="18720"/>
                      <a:pt x="-3757" y="24956"/>
                      <a:pt x="574" y="27458"/>
                    </a:cubicBezTo>
                    <a:lnTo>
                      <a:pt x="30686" y="44844"/>
                    </a:lnTo>
                    <a:cubicBezTo>
                      <a:pt x="35677" y="47727"/>
                      <a:pt x="41824" y="47727"/>
                      <a:pt x="46815" y="44844"/>
                    </a:cubicBezTo>
                    <a:lnTo>
                      <a:pt x="76939" y="27458"/>
                    </a:lnTo>
                    <a:cubicBezTo>
                      <a:pt x="81270" y="24956"/>
                      <a:pt x="81270" y="18720"/>
                      <a:pt x="76939" y="16218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05" name="Freeform: Shape 1904">
                <a:extLst>
                  <a:ext uri="{FF2B5EF4-FFF2-40B4-BE49-F238E27FC236}">
                    <a16:creationId xmlns:a16="http://schemas.microsoft.com/office/drawing/2014/main" id="{47166B61-69AD-5D59-347C-1BD16C3B5C89}"/>
                  </a:ext>
                </a:extLst>
              </p:cNvPr>
              <p:cNvSpPr/>
              <p:nvPr/>
            </p:nvSpPr>
            <p:spPr>
              <a:xfrm flipV="1">
                <a:off x="9208063" y="1689985"/>
                <a:ext cx="82861" cy="50339"/>
              </a:xfrm>
              <a:custGeom>
                <a:avLst/>
                <a:gdLst>
                  <a:gd name="connsiteX0" fmla="*/ 76904 w 82861"/>
                  <a:gd name="connsiteY0" fmla="*/ 16182 h 50339"/>
                  <a:gd name="connsiteX1" fmla="*/ 46792 w 82861"/>
                  <a:gd name="connsiteY1" fmla="*/ -1204 h 50339"/>
                  <a:gd name="connsiteX2" fmla="*/ 30663 w 82861"/>
                  <a:gd name="connsiteY2" fmla="*/ -1204 h 50339"/>
                  <a:gd name="connsiteX3" fmla="*/ 539 w 82861"/>
                  <a:gd name="connsiteY3" fmla="*/ 16182 h 50339"/>
                  <a:gd name="connsiteX4" fmla="*/ 539 w 82861"/>
                  <a:gd name="connsiteY4" fmla="*/ 27434 h 50339"/>
                  <a:gd name="connsiteX5" fmla="*/ 30663 w 82861"/>
                  <a:gd name="connsiteY5" fmla="*/ 44821 h 50339"/>
                  <a:gd name="connsiteX6" fmla="*/ 46792 w 82861"/>
                  <a:gd name="connsiteY6" fmla="*/ 44821 h 50339"/>
                  <a:gd name="connsiteX7" fmla="*/ 76904 w 82861"/>
                  <a:gd name="connsiteY7" fmla="*/ 27434 h 50339"/>
                  <a:gd name="connsiteX8" fmla="*/ 76904 w 82861"/>
                  <a:gd name="connsiteY8" fmla="*/ 16182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9">
                    <a:moveTo>
                      <a:pt x="76904" y="16182"/>
                    </a:moveTo>
                    <a:lnTo>
                      <a:pt x="46792" y="-1204"/>
                    </a:lnTo>
                    <a:cubicBezTo>
                      <a:pt x="41801" y="-4074"/>
                      <a:pt x="35654" y="-4074"/>
                      <a:pt x="30663" y="-1204"/>
                    </a:cubicBezTo>
                    <a:lnTo>
                      <a:pt x="539" y="16182"/>
                    </a:lnTo>
                    <a:cubicBezTo>
                      <a:pt x="-3792" y="18684"/>
                      <a:pt x="-3792" y="24932"/>
                      <a:pt x="539" y="27434"/>
                    </a:cubicBezTo>
                    <a:lnTo>
                      <a:pt x="30663" y="44821"/>
                    </a:lnTo>
                    <a:cubicBezTo>
                      <a:pt x="35654" y="47704"/>
                      <a:pt x="41801" y="47704"/>
                      <a:pt x="46792" y="44821"/>
                    </a:cubicBezTo>
                    <a:lnTo>
                      <a:pt x="76904" y="27434"/>
                    </a:lnTo>
                    <a:cubicBezTo>
                      <a:pt x="81235" y="24932"/>
                      <a:pt x="81235" y="18684"/>
                      <a:pt x="76904" y="16182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06" name="Freeform: Shape 1905">
                <a:extLst>
                  <a:ext uri="{FF2B5EF4-FFF2-40B4-BE49-F238E27FC236}">
                    <a16:creationId xmlns:a16="http://schemas.microsoft.com/office/drawing/2014/main" id="{EF44034A-A8B8-5722-09D0-CC4FF0BB6BA2}"/>
                  </a:ext>
                </a:extLst>
              </p:cNvPr>
              <p:cNvSpPr/>
              <p:nvPr/>
            </p:nvSpPr>
            <p:spPr>
              <a:xfrm flipV="1">
                <a:off x="9259825" y="1660112"/>
                <a:ext cx="82851" cy="50330"/>
              </a:xfrm>
              <a:custGeom>
                <a:avLst/>
                <a:gdLst>
                  <a:gd name="connsiteX0" fmla="*/ 76859 w 82851"/>
                  <a:gd name="connsiteY0" fmla="*/ 16156 h 50330"/>
                  <a:gd name="connsiteX1" fmla="*/ 46747 w 82851"/>
                  <a:gd name="connsiteY1" fmla="*/ -1231 h 50330"/>
                  <a:gd name="connsiteX2" fmla="*/ 30618 w 82851"/>
                  <a:gd name="connsiteY2" fmla="*/ -1231 h 50330"/>
                  <a:gd name="connsiteX3" fmla="*/ 494 w 82851"/>
                  <a:gd name="connsiteY3" fmla="*/ 16156 h 50330"/>
                  <a:gd name="connsiteX4" fmla="*/ 494 w 82851"/>
                  <a:gd name="connsiteY4" fmla="*/ 27395 h 50330"/>
                  <a:gd name="connsiteX5" fmla="*/ 30618 w 82851"/>
                  <a:gd name="connsiteY5" fmla="*/ 44794 h 50330"/>
                  <a:gd name="connsiteX6" fmla="*/ 46747 w 82851"/>
                  <a:gd name="connsiteY6" fmla="*/ 44794 h 50330"/>
                  <a:gd name="connsiteX7" fmla="*/ 76859 w 82851"/>
                  <a:gd name="connsiteY7" fmla="*/ 27395 h 50330"/>
                  <a:gd name="connsiteX8" fmla="*/ 76859 w 82851"/>
                  <a:gd name="connsiteY8" fmla="*/ 16156 h 503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0">
                    <a:moveTo>
                      <a:pt x="76859" y="16156"/>
                    </a:moveTo>
                    <a:lnTo>
                      <a:pt x="46747" y="-1231"/>
                    </a:lnTo>
                    <a:cubicBezTo>
                      <a:pt x="41756" y="-4101"/>
                      <a:pt x="35609" y="-4101"/>
                      <a:pt x="30618" y="-1231"/>
                    </a:cubicBezTo>
                    <a:lnTo>
                      <a:pt x="494" y="16156"/>
                    </a:lnTo>
                    <a:cubicBezTo>
                      <a:pt x="-3824" y="18658"/>
                      <a:pt x="-3824" y="24906"/>
                      <a:pt x="494" y="27395"/>
                    </a:cubicBezTo>
                    <a:lnTo>
                      <a:pt x="30618" y="44794"/>
                    </a:lnTo>
                    <a:cubicBezTo>
                      <a:pt x="35609" y="47664"/>
                      <a:pt x="41756" y="47664"/>
                      <a:pt x="46747" y="44794"/>
                    </a:cubicBezTo>
                    <a:lnTo>
                      <a:pt x="76859" y="27395"/>
                    </a:lnTo>
                    <a:cubicBezTo>
                      <a:pt x="81190" y="24906"/>
                      <a:pt x="81190" y="18658"/>
                      <a:pt x="76859" y="16156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07" name="Freeform: Shape 1906">
                <a:extLst>
                  <a:ext uri="{FF2B5EF4-FFF2-40B4-BE49-F238E27FC236}">
                    <a16:creationId xmlns:a16="http://schemas.microsoft.com/office/drawing/2014/main" id="{3979259E-FBB9-5041-56DC-FCF30E797987}"/>
                  </a:ext>
                </a:extLst>
              </p:cNvPr>
              <p:cNvSpPr/>
              <p:nvPr/>
            </p:nvSpPr>
            <p:spPr>
              <a:xfrm flipV="1">
                <a:off x="9311577" y="1600348"/>
                <a:ext cx="134607" cy="80219"/>
              </a:xfrm>
              <a:custGeom>
                <a:avLst/>
                <a:gdLst>
                  <a:gd name="connsiteX0" fmla="*/ 128571 w 134607"/>
                  <a:gd name="connsiteY0" fmla="*/ 57248 h 80219"/>
                  <a:gd name="connsiteX1" fmla="*/ 98447 w 134607"/>
                  <a:gd name="connsiteY1" fmla="*/ 74634 h 80219"/>
                  <a:gd name="connsiteX2" fmla="*/ 82318 w 134607"/>
                  <a:gd name="connsiteY2" fmla="*/ 74634 h 80219"/>
                  <a:gd name="connsiteX3" fmla="*/ 441 w 134607"/>
                  <a:gd name="connsiteY3" fmla="*/ 27390 h 80219"/>
                  <a:gd name="connsiteX4" fmla="*/ -2798 w 134607"/>
                  <a:gd name="connsiteY4" fmla="*/ 21764 h 80219"/>
                  <a:gd name="connsiteX5" fmla="*/ 441 w 134607"/>
                  <a:gd name="connsiteY5" fmla="*/ 16125 h 80219"/>
                  <a:gd name="connsiteX6" fmla="*/ 30565 w 134607"/>
                  <a:gd name="connsiteY6" fmla="*/ -1261 h 80219"/>
                  <a:gd name="connsiteX7" fmla="*/ 46694 w 134607"/>
                  <a:gd name="connsiteY7" fmla="*/ -1261 h 80219"/>
                  <a:gd name="connsiteX8" fmla="*/ 76806 w 134607"/>
                  <a:gd name="connsiteY8" fmla="*/ 16125 h 80219"/>
                  <a:gd name="connsiteX9" fmla="*/ 76844 w 134607"/>
                  <a:gd name="connsiteY9" fmla="*/ 16163 h 80219"/>
                  <a:gd name="connsiteX10" fmla="*/ 128571 w 134607"/>
                  <a:gd name="connsiteY10" fmla="*/ 46008 h 80219"/>
                  <a:gd name="connsiteX11" fmla="*/ 128571 w 134607"/>
                  <a:gd name="connsiteY11" fmla="*/ 57248 h 80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34607" h="80219">
                    <a:moveTo>
                      <a:pt x="128571" y="57248"/>
                    </a:moveTo>
                    <a:lnTo>
                      <a:pt x="98447" y="74634"/>
                    </a:lnTo>
                    <a:cubicBezTo>
                      <a:pt x="93456" y="77517"/>
                      <a:pt x="87309" y="77517"/>
                      <a:pt x="82318" y="74634"/>
                    </a:cubicBezTo>
                    <a:lnTo>
                      <a:pt x="441" y="27390"/>
                    </a:lnTo>
                    <a:cubicBezTo>
                      <a:pt x="-1718" y="26145"/>
                      <a:pt x="-2798" y="23948"/>
                      <a:pt x="-2798" y="21764"/>
                    </a:cubicBezTo>
                    <a:cubicBezTo>
                      <a:pt x="-2798" y="19567"/>
                      <a:pt x="-1718" y="17383"/>
                      <a:pt x="441" y="16125"/>
                    </a:cubicBezTo>
                    <a:lnTo>
                      <a:pt x="30565" y="-1261"/>
                    </a:lnTo>
                    <a:cubicBezTo>
                      <a:pt x="35556" y="-4144"/>
                      <a:pt x="41703" y="-4144"/>
                      <a:pt x="46694" y="-1261"/>
                    </a:cubicBezTo>
                    <a:lnTo>
                      <a:pt x="76806" y="16125"/>
                    </a:lnTo>
                    <a:lnTo>
                      <a:pt x="76844" y="16163"/>
                    </a:lnTo>
                    <a:lnTo>
                      <a:pt x="128571" y="46008"/>
                    </a:lnTo>
                    <a:cubicBezTo>
                      <a:pt x="132889" y="48510"/>
                      <a:pt x="132889" y="54746"/>
                      <a:pt x="128571" y="57248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08" name="Freeform: Shape 1907">
                <a:extLst>
                  <a:ext uri="{FF2B5EF4-FFF2-40B4-BE49-F238E27FC236}">
                    <a16:creationId xmlns:a16="http://schemas.microsoft.com/office/drawing/2014/main" id="{1AD9BF07-CBDC-4C0C-A91C-DC7797F9B843}"/>
                  </a:ext>
                </a:extLst>
              </p:cNvPr>
              <p:cNvSpPr/>
              <p:nvPr/>
            </p:nvSpPr>
            <p:spPr>
              <a:xfrm flipV="1">
                <a:off x="9584526" y="1472523"/>
                <a:ext cx="82851" cy="50336"/>
              </a:xfrm>
              <a:custGeom>
                <a:avLst/>
                <a:gdLst>
                  <a:gd name="connsiteX0" fmla="*/ 76637 w 82851"/>
                  <a:gd name="connsiteY0" fmla="*/ 15998 h 50336"/>
                  <a:gd name="connsiteX1" fmla="*/ 46526 w 82851"/>
                  <a:gd name="connsiteY1" fmla="*/ -1389 h 50336"/>
                  <a:gd name="connsiteX2" fmla="*/ 30397 w 82851"/>
                  <a:gd name="connsiteY2" fmla="*/ -1389 h 50336"/>
                  <a:gd name="connsiteX3" fmla="*/ 272 w 82851"/>
                  <a:gd name="connsiteY3" fmla="*/ 15998 h 50336"/>
                  <a:gd name="connsiteX4" fmla="*/ 272 w 82851"/>
                  <a:gd name="connsiteY4" fmla="*/ 27237 h 50336"/>
                  <a:gd name="connsiteX5" fmla="*/ 30397 w 82851"/>
                  <a:gd name="connsiteY5" fmla="*/ 44623 h 50336"/>
                  <a:gd name="connsiteX6" fmla="*/ 46526 w 82851"/>
                  <a:gd name="connsiteY6" fmla="*/ 44623 h 50336"/>
                  <a:gd name="connsiteX7" fmla="*/ 76637 w 82851"/>
                  <a:gd name="connsiteY7" fmla="*/ 27237 h 50336"/>
                  <a:gd name="connsiteX8" fmla="*/ 76637 w 82851"/>
                  <a:gd name="connsiteY8" fmla="*/ 15998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637" y="15998"/>
                    </a:moveTo>
                    <a:lnTo>
                      <a:pt x="46526" y="-1389"/>
                    </a:lnTo>
                    <a:cubicBezTo>
                      <a:pt x="41535" y="-4272"/>
                      <a:pt x="35388" y="-4272"/>
                      <a:pt x="30397" y="-1389"/>
                    </a:cubicBezTo>
                    <a:lnTo>
                      <a:pt x="272" y="15998"/>
                    </a:lnTo>
                    <a:cubicBezTo>
                      <a:pt x="-4046" y="18499"/>
                      <a:pt x="-4046" y="24748"/>
                      <a:pt x="272" y="27237"/>
                    </a:cubicBezTo>
                    <a:lnTo>
                      <a:pt x="30397" y="44623"/>
                    </a:lnTo>
                    <a:cubicBezTo>
                      <a:pt x="35388" y="47506"/>
                      <a:pt x="41535" y="47506"/>
                      <a:pt x="46526" y="44623"/>
                    </a:cubicBezTo>
                    <a:lnTo>
                      <a:pt x="76637" y="27237"/>
                    </a:lnTo>
                    <a:cubicBezTo>
                      <a:pt x="80968" y="24748"/>
                      <a:pt x="80968" y="18499"/>
                      <a:pt x="76637" y="15998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09" name="Freeform: Shape 1908">
                <a:extLst>
                  <a:ext uri="{FF2B5EF4-FFF2-40B4-BE49-F238E27FC236}">
                    <a16:creationId xmlns:a16="http://schemas.microsoft.com/office/drawing/2014/main" id="{94E187D9-591C-2984-05FF-EF056C6068AA}"/>
                  </a:ext>
                </a:extLst>
              </p:cNvPr>
              <p:cNvSpPr/>
              <p:nvPr/>
            </p:nvSpPr>
            <p:spPr>
              <a:xfrm flipV="1">
                <a:off x="9636278" y="1442640"/>
                <a:ext cx="82851" cy="50336"/>
              </a:xfrm>
              <a:custGeom>
                <a:avLst/>
                <a:gdLst>
                  <a:gd name="connsiteX0" fmla="*/ 76602 w 82851"/>
                  <a:gd name="connsiteY0" fmla="*/ 15971 h 50336"/>
                  <a:gd name="connsiteX1" fmla="*/ 46491 w 82851"/>
                  <a:gd name="connsiteY1" fmla="*/ -1416 h 50336"/>
                  <a:gd name="connsiteX2" fmla="*/ 30361 w 82851"/>
                  <a:gd name="connsiteY2" fmla="*/ -1416 h 50336"/>
                  <a:gd name="connsiteX3" fmla="*/ 237 w 82851"/>
                  <a:gd name="connsiteY3" fmla="*/ 15971 h 50336"/>
                  <a:gd name="connsiteX4" fmla="*/ 237 w 82851"/>
                  <a:gd name="connsiteY4" fmla="*/ 27210 h 50336"/>
                  <a:gd name="connsiteX5" fmla="*/ 30361 w 82851"/>
                  <a:gd name="connsiteY5" fmla="*/ 44597 h 50336"/>
                  <a:gd name="connsiteX6" fmla="*/ 46491 w 82851"/>
                  <a:gd name="connsiteY6" fmla="*/ 44597 h 50336"/>
                  <a:gd name="connsiteX7" fmla="*/ 76602 w 82851"/>
                  <a:gd name="connsiteY7" fmla="*/ 27210 h 50336"/>
                  <a:gd name="connsiteX8" fmla="*/ 76602 w 82851"/>
                  <a:gd name="connsiteY8" fmla="*/ 15971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602" y="15971"/>
                    </a:moveTo>
                    <a:lnTo>
                      <a:pt x="46491" y="-1416"/>
                    </a:lnTo>
                    <a:cubicBezTo>
                      <a:pt x="41499" y="-4298"/>
                      <a:pt x="35353" y="-4298"/>
                      <a:pt x="30361" y="-1416"/>
                    </a:cubicBezTo>
                    <a:lnTo>
                      <a:pt x="237" y="15971"/>
                    </a:lnTo>
                    <a:cubicBezTo>
                      <a:pt x="-4081" y="18473"/>
                      <a:pt x="-4081" y="24708"/>
                      <a:pt x="237" y="27210"/>
                    </a:cubicBezTo>
                    <a:lnTo>
                      <a:pt x="30361" y="44597"/>
                    </a:lnTo>
                    <a:cubicBezTo>
                      <a:pt x="35353" y="47479"/>
                      <a:pt x="41499" y="47479"/>
                      <a:pt x="46491" y="44597"/>
                    </a:cubicBezTo>
                    <a:lnTo>
                      <a:pt x="76602" y="27210"/>
                    </a:lnTo>
                    <a:cubicBezTo>
                      <a:pt x="80933" y="24708"/>
                      <a:pt x="80933" y="18473"/>
                      <a:pt x="76602" y="15971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10" name="Freeform: Shape 1909">
                <a:extLst>
                  <a:ext uri="{FF2B5EF4-FFF2-40B4-BE49-F238E27FC236}">
                    <a16:creationId xmlns:a16="http://schemas.microsoft.com/office/drawing/2014/main" id="{39D35891-7B5B-B02D-7DA1-1127208F6BEF}"/>
                  </a:ext>
                </a:extLst>
              </p:cNvPr>
              <p:cNvSpPr/>
              <p:nvPr/>
            </p:nvSpPr>
            <p:spPr>
              <a:xfrm flipV="1">
                <a:off x="9688034" y="1412757"/>
                <a:ext cx="82851" cy="50336"/>
              </a:xfrm>
              <a:custGeom>
                <a:avLst/>
                <a:gdLst>
                  <a:gd name="connsiteX0" fmla="*/ 76576 w 82851"/>
                  <a:gd name="connsiteY0" fmla="*/ 15945 h 50336"/>
                  <a:gd name="connsiteX1" fmla="*/ 46452 w 82851"/>
                  <a:gd name="connsiteY1" fmla="*/ -1442 h 50336"/>
                  <a:gd name="connsiteX2" fmla="*/ 30323 w 82851"/>
                  <a:gd name="connsiteY2" fmla="*/ -1442 h 50336"/>
                  <a:gd name="connsiteX3" fmla="*/ 211 w 82851"/>
                  <a:gd name="connsiteY3" fmla="*/ 15945 h 50336"/>
                  <a:gd name="connsiteX4" fmla="*/ 211 w 82851"/>
                  <a:gd name="connsiteY4" fmla="*/ 27184 h 50336"/>
                  <a:gd name="connsiteX5" fmla="*/ 30323 w 82851"/>
                  <a:gd name="connsiteY5" fmla="*/ 44570 h 50336"/>
                  <a:gd name="connsiteX6" fmla="*/ 46452 w 82851"/>
                  <a:gd name="connsiteY6" fmla="*/ 44570 h 50336"/>
                  <a:gd name="connsiteX7" fmla="*/ 76576 w 82851"/>
                  <a:gd name="connsiteY7" fmla="*/ 27184 h 50336"/>
                  <a:gd name="connsiteX8" fmla="*/ 76576 w 82851"/>
                  <a:gd name="connsiteY8" fmla="*/ 15945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576" y="15945"/>
                    </a:moveTo>
                    <a:lnTo>
                      <a:pt x="46452" y="-1442"/>
                    </a:lnTo>
                    <a:cubicBezTo>
                      <a:pt x="41461" y="-4325"/>
                      <a:pt x="35314" y="-4325"/>
                      <a:pt x="30323" y="-1442"/>
                    </a:cubicBezTo>
                    <a:lnTo>
                      <a:pt x="211" y="15945"/>
                    </a:lnTo>
                    <a:cubicBezTo>
                      <a:pt x="-4119" y="18446"/>
                      <a:pt x="-4119" y="24682"/>
                      <a:pt x="211" y="27184"/>
                    </a:cubicBezTo>
                    <a:lnTo>
                      <a:pt x="30323" y="44570"/>
                    </a:lnTo>
                    <a:cubicBezTo>
                      <a:pt x="35314" y="47453"/>
                      <a:pt x="41461" y="47453"/>
                      <a:pt x="46452" y="44570"/>
                    </a:cubicBezTo>
                    <a:lnTo>
                      <a:pt x="76576" y="27184"/>
                    </a:lnTo>
                    <a:cubicBezTo>
                      <a:pt x="80894" y="24682"/>
                      <a:pt x="80894" y="18446"/>
                      <a:pt x="76576" y="15945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11" name="Freeform: Shape 1910">
                <a:extLst>
                  <a:ext uri="{FF2B5EF4-FFF2-40B4-BE49-F238E27FC236}">
                    <a16:creationId xmlns:a16="http://schemas.microsoft.com/office/drawing/2014/main" id="{8DDCAB0F-9A76-EC1E-80EC-CFF0A346514F}"/>
                  </a:ext>
                </a:extLst>
              </p:cNvPr>
              <p:cNvSpPr/>
              <p:nvPr/>
            </p:nvSpPr>
            <p:spPr>
              <a:xfrm flipV="1">
                <a:off x="9381072" y="1541458"/>
                <a:ext cx="61375" cy="38081"/>
              </a:xfrm>
              <a:custGeom>
                <a:avLst/>
                <a:gdLst>
                  <a:gd name="connsiteX0" fmla="*/ 55308 w 61375"/>
                  <a:gd name="connsiteY0" fmla="*/ 16054 h 38081"/>
                  <a:gd name="connsiteX1" fmla="*/ 25196 w 61375"/>
                  <a:gd name="connsiteY1" fmla="*/ -1333 h 38081"/>
                  <a:gd name="connsiteX2" fmla="*/ 9067 w 61375"/>
                  <a:gd name="connsiteY2" fmla="*/ -1333 h 38081"/>
                  <a:gd name="connsiteX3" fmla="*/ 418 w 61375"/>
                  <a:gd name="connsiteY3" fmla="*/ 3785 h 38081"/>
                  <a:gd name="connsiteX4" fmla="*/ 418 w 61375"/>
                  <a:gd name="connsiteY4" fmla="*/ 15038 h 38081"/>
                  <a:gd name="connsiteX5" fmla="*/ 30543 w 61375"/>
                  <a:gd name="connsiteY5" fmla="*/ 32424 h 38081"/>
                  <a:gd name="connsiteX6" fmla="*/ 46672 w 61375"/>
                  <a:gd name="connsiteY6" fmla="*/ 32424 h 38081"/>
                  <a:gd name="connsiteX7" fmla="*/ 55308 w 61375"/>
                  <a:gd name="connsiteY7" fmla="*/ 27306 h 38081"/>
                  <a:gd name="connsiteX8" fmla="*/ 55308 w 61375"/>
                  <a:gd name="connsiteY8" fmla="*/ 16054 h 380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5" h="38081">
                    <a:moveTo>
                      <a:pt x="55308" y="16054"/>
                    </a:moveTo>
                    <a:lnTo>
                      <a:pt x="25196" y="-1333"/>
                    </a:lnTo>
                    <a:cubicBezTo>
                      <a:pt x="20205" y="-4216"/>
                      <a:pt x="14045" y="-4216"/>
                      <a:pt x="9067" y="-1333"/>
                    </a:cubicBezTo>
                    <a:lnTo>
                      <a:pt x="418" y="3785"/>
                    </a:lnTo>
                    <a:cubicBezTo>
                      <a:pt x="-3899" y="6287"/>
                      <a:pt x="-3899" y="12536"/>
                      <a:pt x="418" y="15038"/>
                    </a:cubicBezTo>
                    <a:lnTo>
                      <a:pt x="30543" y="32424"/>
                    </a:lnTo>
                    <a:cubicBezTo>
                      <a:pt x="35534" y="35307"/>
                      <a:pt x="41681" y="35307"/>
                      <a:pt x="46672" y="32424"/>
                    </a:cubicBezTo>
                    <a:lnTo>
                      <a:pt x="55308" y="27306"/>
                    </a:lnTo>
                    <a:cubicBezTo>
                      <a:pt x="59639" y="24804"/>
                      <a:pt x="59639" y="18555"/>
                      <a:pt x="55308" y="16054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12" name="Freeform: Shape 1911">
                <a:extLst>
                  <a:ext uri="{FF2B5EF4-FFF2-40B4-BE49-F238E27FC236}">
                    <a16:creationId xmlns:a16="http://schemas.microsoft.com/office/drawing/2014/main" id="{07C7E511-2B87-C9DA-798B-BB60A65F2FDB}"/>
                  </a:ext>
                </a:extLst>
              </p:cNvPr>
              <p:cNvSpPr/>
              <p:nvPr/>
            </p:nvSpPr>
            <p:spPr>
              <a:xfrm flipV="1">
                <a:off x="9432827" y="1511588"/>
                <a:ext cx="61372" cy="38068"/>
              </a:xfrm>
              <a:custGeom>
                <a:avLst/>
                <a:gdLst>
                  <a:gd name="connsiteX0" fmla="*/ 55269 w 61372"/>
                  <a:gd name="connsiteY0" fmla="*/ 16027 h 38068"/>
                  <a:gd name="connsiteX1" fmla="*/ 25158 w 61372"/>
                  <a:gd name="connsiteY1" fmla="*/ -1359 h 38068"/>
                  <a:gd name="connsiteX2" fmla="*/ 9029 w 61372"/>
                  <a:gd name="connsiteY2" fmla="*/ -1359 h 38068"/>
                  <a:gd name="connsiteX3" fmla="*/ 393 w 61372"/>
                  <a:gd name="connsiteY3" fmla="*/ 3759 h 38068"/>
                  <a:gd name="connsiteX4" fmla="*/ 393 w 61372"/>
                  <a:gd name="connsiteY4" fmla="*/ 14998 h 38068"/>
                  <a:gd name="connsiteX5" fmla="*/ 30504 w 61372"/>
                  <a:gd name="connsiteY5" fmla="*/ 32385 h 38068"/>
                  <a:gd name="connsiteX6" fmla="*/ 46633 w 61372"/>
                  <a:gd name="connsiteY6" fmla="*/ 32385 h 38068"/>
                  <a:gd name="connsiteX7" fmla="*/ 55269 w 61372"/>
                  <a:gd name="connsiteY7" fmla="*/ 27267 h 38068"/>
                  <a:gd name="connsiteX8" fmla="*/ 55269 w 61372"/>
                  <a:gd name="connsiteY8" fmla="*/ 16027 h 38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2" h="38068">
                    <a:moveTo>
                      <a:pt x="55269" y="16027"/>
                    </a:moveTo>
                    <a:lnTo>
                      <a:pt x="25158" y="-1359"/>
                    </a:lnTo>
                    <a:cubicBezTo>
                      <a:pt x="20167" y="-4242"/>
                      <a:pt x="14020" y="-4242"/>
                      <a:pt x="9029" y="-1359"/>
                    </a:cubicBezTo>
                    <a:lnTo>
                      <a:pt x="393" y="3759"/>
                    </a:lnTo>
                    <a:cubicBezTo>
                      <a:pt x="-3938" y="6261"/>
                      <a:pt x="-3938" y="12509"/>
                      <a:pt x="393" y="14998"/>
                    </a:cubicBezTo>
                    <a:lnTo>
                      <a:pt x="30504" y="32385"/>
                    </a:lnTo>
                    <a:cubicBezTo>
                      <a:pt x="35495" y="35268"/>
                      <a:pt x="41642" y="35268"/>
                      <a:pt x="46633" y="32385"/>
                    </a:cubicBezTo>
                    <a:lnTo>
                      <a:pt x="55269" y="27267"/>
                    </a:lnTo>
                    <a:cubicBezTo>
                      <a:pt x="59600" y="24765"/>
                      <a:pt x="59600" y="18529"/>
                      <a:pt x="55269" y="16027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13" name="Freeform: Shape 1912">
                <a:extLst>
                  <a:ext uri="{FF2B5EF4-FFF2-40B4-BE49-F238E27FC236}">
                    <a16:creationId xmlns:a16="http://schemas.microsoft.com/office/drawing/2014/main" id="{A8B5C2EC-EB5F-6256-C866-BE30CCB7E3A2}"/>
                  </a:ext>
                </a:extLst>
              </p:cNvPr>
              <p:cNvSpPr/>
              <p:nvPr/>
            </p:nvSpPr>
            <p:spPr>
              <a:xfrm flipV="1">
                <a:off x="9484580" y="1481705"/>
                <a:ext cx="61372" cy="38068"/>
              </a:xfrm>
              <a:custGeom>
                <a:avLst/>
                <a:gdLst>
                  <a:gd name="connsiteX0" fmla="*/ 55234 w 61372"/>
                  <a:gd name="connsiteY0" fmla="*/ 16000 h 38068"/>
                  <a:gd name="connsiteX1" fmla="*/ 25122 w 61372"/>
                  <a:gd name="connsiteY1" fmla="*/ -1386 h 38068"/>
                  <a:gd name="connsiteX2" fmla="*/ 8993 w 61372"/>
                  <a:gd name="connsiteY2" fmla="*/ -1386 h 38068"/>
                  <a:gd name="connsiteX3" fmla="*/ 357 w 61372"/>
                  <a:gd name="connsiteY3" fmla="*/ 3732 h 38068"/>
                  <a:gd name="connsiteX4" fmla="*/ 357 w 61372"/>
                  <a:gd name="connsiteY4" fmla="*/ 14971 h 38068"/>
                  <a:gd name="connsiteX5" fmla="*/ 30469 w 61372"/>
                  <a:gd name="connsiteY5" fmla="*/ 32358 h 38068"/>
                  <a:gd name="connsiteX6" fmla="*/ 46598 w 61372"/>
                  <a:gd name="connsiteY6" fmla="*/ 32358 h 38068"/>
                  <a:gd name="connsiteX7" fmla="*/ 55234 w 61372"/>
                  <a:gd name="connsiteY7" fmla="*/ 27240 h 38068"/>
                  <a:gd name="connsiteX8" fmla="*/ 55234 w 61372"/>
                  <a:gd name="connsiteY8" fmla="*/ 16000 h 38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2" h="38068">
                    <a:moveTo>
                      <a:pt x="55234" y="16000"/>
                    </a:moveTo>
                    <a:lnTo>
                      <a:pt x="25122" y="-1386"/>
                    </a:lnTo>
                    <a:cubicBezTo>
                      <a:pt x="20131" y="-4269"/>
                      <a:pt x="13984" y="-4269"/>
                      <a:pt x="8993" y="-1386"/>
                    </a:cubicBezTo>
                    <a:lnTo>
                      <a:pt x="357" y="3732"/>
                    </a:lnTo>
                    <a:cubicBezTo>
                      <a:pt x="-3973" y="6234"/>
                      <a:pt x="-3973" y="12482"/>
                      <a:pt x="357" y="14971"/>
                    </a:cubicBezTo>
                    <a:lnTo>
                      <a:pt x="30469" y="32358"/>
                    </a:lnTo>
                    <a:cubicBezTo>
                      <a:pt x="35460" y="35241"/>
                      <a:pt x="41607" y="35241"/>
                      <a:pt x="46598" y="32358"/>
                    </a:cubicBezTo>
                    <a:lnTo>
                      <a:pt x="55234" y="27240"/>
                    </a:lnTo>
                    <a:cubicBezTo>
                      <a:pt x="59565" y="24751"/>
                      <a:pt x="59565" y="18502"/>
                      <a:pt x="55234" y="16000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14" name="Freeform: Shape 1913">
                <a:extLst>
                  <a:ext uri="{FF2B5EF4-FFF2-40B4-BE49-F238E27FC236}">
                    <a16:creationId xmlns:a16="http://schemas.microsoft.com/office/drawing/2014/main" id="{768169A1-9ADE-95BF-C1AF-95CD5A919B27}"/>
                  </a:ext>
                </a:extLst>
              </p:cNvPr>
              <p:cNvSpPr/>
              <p:nvPr/>
            </p:nvSpPr>
            <p:spPr>
              <a:xfrm flipV="1">
                <a:off x="9423595" y="1566084"/>
                <a:ext cx="82851" cy="50349"/>
              </a:xfrm>
              <a:custGeom>
                <a:avLst/>
                <a:gdLst>
                  <a:gd name="connsiteX0" fmla="*/ 76757 w 82851"/>
                  <a:gd name="connsiteY0" fmla="*/ 16081 h 50349"/>
                  <a:gd name="connsiteX1" fmla="*/ 46632 w 82851"/>
                  <a:gd name="connsiteY1" fmla="*/ -1305 h 50349"/>
                  <a:gd name="connsiteX2" fmla="*/ 30503 w 82851"/>
                  <a:gd name="connsiteY2" fmla="*/ -1305 h 50349"/>
                  <a:gd name="connsiteX3" fmla="*/ 392 w 82851"/>
                  <a:gd name="connsiteY3" fmla="*/ 16081 h 50349"/>
                  <a:gd name="connsiteX4" fmla="*/ 392 w 82851"/>
                  <a:gd name="connsiteY4" fmla="*/ 27321 h 50349"/>
                  <a:gd name="connsiteX5" fmla="*/ 30503 w 82851"/>
                  <a:gd name="connsiteY5" fmla="*/ 44720 h 50349"/>
                  <a:gd name="connsiteX6" fmla="*/ 46632 w 82851"/>
                  <a:gd name="connsiteY6" fmla="*/ 44720 h 50349"/>
                  <a:gd name="connsiteX7" fmla="*/ 76757 w 82851"/>
                  <a:gd name="connsiteY7" fmla="*/ 27321 h 50349"/>
                  <a:gd name="connsiteX8" fmla="*/ 76757 w 82851"/>
                  <a:gd name="connsiteY8" fmla="*/ 16081 h 50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49">
                    <a:moveTo>
                      <a:pt x="76757" y="16081"/>
                    </a:moveTo>
                    <a:lnTo>
                      <a:pt x="46632" y="-1305"/>
                    </a:lnTo>
                    <a:cubicBezTo>
                      <a:pt x="41641" y="-4188"/>
                      <a:pt x="35495" y="-4188"/>
                      <a:pt x="30503" y="-1305"/>
                    </a:cubicBezTo>
                    <a:lnTo>
                      <a:pt x="392" y="16081"/>
                    </a:lnTo>
                    <a:cubicBezTo>
                      <a:pt x="-3939" y="18583"/>
                      <a:pt x="-3939" y="24831"/>
                      <a:pt x="392" y="27321"/>
                    </a:cubicBezTo>
                    <a:lnTo>
                      <a:pt x="30503" y="44720"/>
                    </a:lnTo>
                    <a:cubicBezTo>
                      <a:pt x="35495" y="47603"/>
                      <a:pt x="41641" y="47603"/>
                      <a:pt x="46632" y="44720"/>
                    </a:cubicBezTo>
                    <a:lnTo>
                      <a:pt x="76757" y="27321"/>
                    </a:lnTo>
                    <a:cubicBezTo>
                      <a:pt x="81075" y="24831"/>
                      <a:pt x="81075" y="18583"/>
                      <a:pt x="76757" y="16081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15" name="Freeform: Shape 1914">
                <a:extLst>
                  <a:ext uri="{FF2B5EF4-FFF2-40B4-BE49-F238E27FC236}">
                    <a16:creationId xmlns:a16="http://schemas.microsoft.com/office/drawing/2014/main" id="{A9B1A2A6-79D4-8B77-DEE1-3F11BDE89479}"/>
                  </a:ext>
                </a:extLst>
              </p:cNvPr>
              <p:cNvSpPr/>
              <p:nvPr/>
            </p:nvSpPr>
            <p:spPr>
              <a:xfrm flipV="1">
                <a:off x="9475347" y="1536213"/>
                <a:ext cx="82861" cy="50336"/>
              </a:xfrm>
              <a:custGeom>
                <a:avLst/>
                <a:gdLst>
                  <a:gd name="connsiteX0" fmla="*/ 76722 w 82861"/>
                  <a:gd name="connsiteY0" fmla="*/ 16054 h 50336"/>
                  <a:gd name="connsiteX1" fmla="*/ 46597 w 82861"/>
                  <a:gd name="connsiteY1" fmla="*/ -1332 h 50336"/>
                  <a:gd name="connsiteX2" fmla="*/ 30481 w 82861"/>
                  <a:gd name="connsiteY2" fmla="*/ -1332 h 50336"/>
                  <a:gd name="connsiteX3" fmla="*/ 356 w 82861"/>
                  <a:gd name="connsiteY3" fmla="*/ 16054 h 50336"/>
                  <a:gd name="connsiteX4" fmla="*/ 356 w 82861"/>
                  <a:gd name="connsiteY4" fmla="*/ 27294 h 50336"/>
                  <a:gd name="connsiteX5" fmla="*/ 30481 w 82861"/>
                  <a:gd name="connsiteY5" fmla="*/ 44680 h 50336"/>
                  <a:gd name="connsiteX6" fmla="*/ 46597 w 82861"/>
                  <a:gd name="connsiteY6" fmla="*/ 44680 h 50336"/>
                  <a:gd name="connsiteX7" fmla="*/ 76722 w 82861"/>
                  <a:gd name="connsiteY7" fmla="*/ 27294 h 50336"/>
                  <a:gd name="connsiteX8" fmla="*/ 76722 w 82861"/>
                  <a:gd name="connsiteY8" fmla="*/ 16054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76722" y="16054"/>
                    </a:moveTo>
                    <a:lnTo>
                      <a:pt x="46597" y="-1332"/>
                    </a:lnTo>
                    <a:cubicBezTo>
                      <a:pt x="41619" y="-4215"/>
                      <a:pt x="35459" y="-4215"/>
                      <a:pt x="30481" y="-1332"/>
                    </a:cubicBezTo>
                    <a:lnTo>
                      <a:pt x="356" y="16054"/>
                    </a:lnTo>
                    <a:cubicBezTo>
                      <a:pt x="-3974" y="18557"/>
                      <a:pt x="-3974" y="24805"/>
                      <a:pt x="356" y="27294"/>
                    </a:cubicBezTo>
                    <a:lnTo>
                      <a:pt x="30481" y="44680"/>
                    </a:lnTo>
                    <a:cubicBezTo>
                      <a:pt x="35459" y="47563"/>
                      <a:pt x="41619" y="47563"/>
                      <a:pt x="46597" y="44680"/>
                    </a:cubicBezTo>
                    <a:lnTo>
                      <a:pt x="76722" y="27294"/>
                    </a:lnTo>
                    <a:cubicBezTo>
                      <a:pt x="81052" y="24805"/>
                      <a:pt x="81052" y="18557"/>
                      <a:pt x="76722" y="16054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16" name="Freeform: Shape 1915">
                <a:extLst>
                  <a:ext uri="{FF2B5EF4-FFF2-40B4-BE49-F238E27FC236}">
                    <a16:creationId xmlns:a16="http://schemas.microsoft.com/office/drawing/2014/main" id="{C0C7A7AB-121B-F302-A652-5A54AA43009E}"/>
                  </a:ext>
                </a:extLst>
              </p:cNvPr>
              <p:cNvSpPr/>
              <p:nvPr/>
            </p:nvSpPr>
            <p:spPr>
              <a:xfrm flipV="1">
                <a:off x="9527109" y="1506330"/>
                <a:ext cx="82851" cy="50336"/>
              </a:xfrm>
              <a:custGeom>
                <a:avLst/>
                <a:gdLst>
                  <a:gd name="connsiteX0" fmla="*/ 76677 w 82851"/>
                  <a:gd name="connsiteY0" fmla="*/ 16028 h 50336"/>
                  <a:gd name="connsiteX1" fmla="*/ 46565 w 82851"/>
                  <a:gd name="connsiteY1" fmla="*/ -1359 h 50336"/>
                  <a:gd name="connsiteX2" fmla="*/ 30436 w 82851"/>
                  <a:gd name="connsiteY2" fmla="*/ -1359 h 50336"/>
                  <a:gd name="connsiteX3" fmla="*/ 311 w 82851"/>
                  <a:gd name="connsiteY3" fmla="*/ 16028 h 50336"/>
                  <a:gd name="connsiteX4" fmla="*/ 311 w 82851"/>
                  <a:gd name="connsiteY4" fmla="*/ 27267 h 50336"/>
                  <a:gd name="connsiteX5" fmla="*/ 30436 w 82851"/>
                  <a:gd name="connsiteY5" fmla="*/ 44654 h 50336"/>
                  <a:gd name="connsiteX6" fmla="*/ 46565 w 82851"/>
                  <a:gd name="connsiteY6" fmla="*/ 44654 h 50336"/>
                  <a:gd name="connsiteX7" fmla="*/ 76677 w 82851"/>
                  <a:gd name="connsiteY7" fmla="*/ 27267 h 50336"/>
                  <a:gd name="connsiteX8" fmla="*/ 76677 w 82851"/>
                  <a:gd name="connsiteY8" fmla="*/ 16028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677" y="16028"/>
                    </a:moveTo>
                    <a:lnTo>
                      <a:pt x="46565" y="-1359"/>
                    </a:lnTo>
                    <a:cubicBezTo>
                      <a:pt x="41574" y="-4241"/>
                      <a:pt x="35427" y="-4241"/>
                      <a:pt x="30436" y="-1359"/>
                    </a:cubicBezTo>
                    <a:lnTo>
                      <a:pt x="311" y="16028"/>
                    </a:lnTo>
                    <a:cubicBezTo>
                      <a:pt x="-4006" y="18530"/>
                      <a:pt x="-4006" y="24765"/>
                      <a:pt x="311" y="27267"/>
                    </a:cubicBezTo>
                    <a:lnTo>
                      <a:pt x="30436" y="44654"/>
                    </a:lnTo>
                    <a:cubicBezTo>
                      <a:pt x="35427" y="47536"/>
                      <a:pt x="41574" y="47536"/>
                      <a:pt x="46565" y="44654"/>
                    </a:cubicBezTo>
                    <a:lnTo>
                      <a:pt x="76677" y="27267"/>
                    </a:lnTo>
                    <a:cubicBezTo>
                      <a:pt x="81007" y="24765"/>
                      <a:pt x="81007" y="18530"/>
                      <a:pt x="76677" y="16028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17" name="Freeform: Shape 1916">
                <a:extLst>
                  <a:ext uri="{FF2B5EF4-FFF2-40B4-BE49-F238E27FC236}">
                    <a16:creationId xmlns:a16="http://schemas.microsoft.com/office/drawing/2014/main" id="{2B58F649-A66B-8DB4-94BF-C12394CCE8EC}"/>
                  </a:ext>
                </a:extLst>
              </p:cNvPr>
              <p:cNvSpPr/>
              <p:nvPr/>
            </p:nvSpPr>
            <p:spPr>
              <a:xfrm flipV="1">
                <a:off x="9476973" y="1596983"/>
                <a:ext cx="82861" cy="50336"/>
              </a:xfrm>
              <a:custGeom>
                <a:avLst/>
                <a:gdLst>
                  <a:gd name="connsiteX0" fmla="*/ 76720 w 82861"/>
                  <a:gd name="connsiteY0" fmla="*/ 16109 h 50336"/>
                  <a:gd name="connsiteX1" fmla="*/ 46596 w 82861"/>
                  <a:gd name="connsiteY1" fmla="*/ -1278 h 50336"/>
                  <a:gd name="connsiteX2" fmla="*/ 30480 w 82861"/>
                  <a:gd name="connsiteY2" fmla="*/ -1278 h 50336"/>
                  <a:gd name="connsiteX3" fmla="*/ 355 w 82861"/>
                  <a:gd name="connsiteY3" fmla="*/ 16109 h 50336"/>
                  <a:gd name="connsiteX4" fmla="*/ 355 w 82861"/>
                  <a:gd name="connsiteY4" fmla="*/ 27348 h 50336"/>
                  <a:gd name="connsiteX5" fmla="*/ 30480 w 82861"/>
                  <a:gd name="connsiteY5" fmla="*/ 44734 h 50336"/>
                  <a:gd name="connsiteX6" fmla="*/ 46596 w 82861"/>
                  <a:gd name="connsiteY6" fmla="*/ 44734 h 50336"/>
                  <a:gd name="connsiteX7" fmla="*/ 76720 w 82861"/>
                  <a:gd name="connsiteY7" fmla="*/ 27348 h 50336"/>
                  <a:gd name="connsiteX8" fmla="*/ 76720 w 82861"/>
                  <a:gd name="connsiteY8" fmla="*/ 16109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76720" y="16109"/>
                    </a:moveTo>
                    <a:lnTo>
                      <a:pt x="46596" y="-1278"/>
                    </a:lnTo>
                    <a:cubicBezTo>
                      <a:pt x="41617" y="-4161"/>
                      <a:pt x="35458" y="-4161"/>
                      <a:pt x="30480" y="-1278"/>
                    </a:cubicBezTo>
                    <a:lnTo>
                      <a:pt x="355" y="16109"/>
                    </a:lnTo>
                    <a:cubicBezTo>
                      <a:pt x="-3975" y="18610"/>
                      <a:pt x="-3975" y="24859"/>
                      <a:pt x="355" y="27348"/>
                    </a:cubicBezTo>
                    <a:lnTo>
                      <a:pt x="30480" y="44734"/>
                    </a:lnTo>
                    <a:cubicBezTo>
                      <a:pt x="35458" y="47617"/>
                      <a:pt x="41617" y="47617"/>
                      <a:pt x="46596" y="44734"/>
                    </a:cubicBezTo>
                    <a:lnTo>
                      <a:pt x="76720" y="27348"/>
                    </a:lnTo>
                    <a:cubicBezTo>
                      <a:pt x="81051" y="24859"/>
                      <a:pt x="81051" y="18610"/>
                      <a:pt x="76720" y="16109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18" name="Freeform: Shape 1917">
                <a:extLst>
                  <a:ext uri="{FF2B5EF4-FFF2-40B4-BE49-F238E27FC236}">
                    <a16:creationId xmlns:a16="http://schemas.microsoft.com/office/drawing/2014/main" id="{CB948418-56F8-177D-18C1-1922F727CBDB}"/>
                  </a:ext>
                </a:extLst>
              </p:cNvPr>
              <p:cNvSpPr/>
              <p:nvPr/>
            </p:nvSpPr>
            <p:spPr>
              <a:xfrm flipV="1">
                <a:off x="9528735" y="1567100"/>
                <a:ext cx="82851" cy="50336"/>
              </a:xfrm>
              <a:custGeom>
                <a:avLst/>
                <a:gdLst>
                  <a:gd name="connsiteX0" fmla="*/ 76675 w 82851"/>
                  <a:gd name="connsiteY0" fmla="*/ 16082 h 50336"/>
                  <a:gd name="connsiteX1" fmla="*/ 46564 w 82851"/>
                  <a:gd name="connsiteY1" fmla="*/ -1305 h 50336"/>
                  <a:gd name="connsiteX2" fmla="*/ 30435 w 82851"/>
                  <a:gd name="connsiteY2" fmla="*/ -1305 h 50336"/>
                  <a:gd name="connsiteX3" fmla="*/ 310 w 82851"/>
                  <a:gd name="connsiteY3" fmla="*/ 16082 h 50336"/>
                  <a:gd name="connsiteX4" fmla="*/ 310 w 82851"/>
                  <a:gd name="connsiteY4" fmla="*/ 27321 h 50336"/>
                  <a:gd name="connsiteX5" fmla="*/ 30435 w 82851"/>
                  <a:gd name="connsiteY5" fmla="*/ 44708 h 50336"/>
                  <a:gd name="connsiteX6" fmla="*/ 46564 w 82851"/>
                  <a:gd name="connsiteY6" fmla="*/ 44708 h 50336"/>
                  <a:gd name="connsiteX7" fmla="*/ 76675 w 82851"/>
                  <a:gd name="connsiteY7" fmla="*/ 27321 h 50336"/>
                  <a:gd name="connsiteX8" fmla="*/ 76675 w 82851"/>
                  <a:gd name="connsiteY8" fmla="*/ 16082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675" y="16082"/>
                    </a:moveTo>
                    <a:lnTo>
                      <a:pt x="46564" y="-1305"/>
                    </a:lnTo>
                    <a:cubicBezTo>
                      <a:pt x="41573" y="-4187"/>
                      <a:pt x="35426" y="-4187"/>
                      <a:pt x="30435" y="-1305"/>
                    </a:cubicBezTo>
                    <a:lnTo>
                      <a:pt x="310" y="16082"/>
                    </a:lnTo>
                    <a:cubicBezTo>
                      <a:pt x="-4008" y="18584"/>
                      <a:pt x="-4008" y="24819"/>
                      <a:pt x="310" y="27321"/>
                    </a:cubicBezTo>
                    <a:lnTo>
                      <a:pt x="30435" y="44708"/>
                    </a:lnTo>
                    <a:cubicBezTo>
                      <a:pt x="35426" y="47590"/>
                      <a:pt x="41573" y="47590"/>
                      <a:pt x="46564" y="44708"/>
                    </a:cubicBezTo>
                    <a:lnTo>
                      <a:pt x="76675" y="27321"/>
                    </a:lnTo>
                    <a:cubicBezTo>
                      <a:pt x="81006" y="24819"/>
                      <a:pt x="81006" y="18584"/>
                      <a:pt x="76675" y="16082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19" name="Freeform: Shape 1918">
                <a:extLst>
                  <a:ext uri="{FF2B5EF4-FFF2-40B4-BE49-F238E27FC236}">
                    <a16:creationId xmlns:a16="http://schemas.microsoft.com/office/drawing/2014/main" id="{45264950-9E79-6309-742D-E140E08517DA}"/>
                  </a:ext>
                </a:extLst>
              </p:cNvPr>
              <p:cNvSpPr/>
              <p:nvPr/>
            </p:nvSpPr>
            <p:spPr>
              <a:xfrm flipV="1">
                <a:off x="9580487" y="1537217"/>
                <a:ext cx="82851" cy="50339"/>
              </a:xfrm>
              <a:custGeom>
                <a:avLst/>
                <a:gdLst>
                  <a:gd name="connsiteX0" fmla="*/ 76640 w 82851"/>
                  <a:gd name="connsiteY0" fmla="*/ 16059 h 50339"/>
                  <a:gd name="connsiteX1" fmla="*/ 46528 w 82851"/>
                  <a:gd name="connsiteY1" fmla="*/ -1341 h 50339"/>
                  <a:gd name="connsiteX2" fmla="*/ 30399 w 82851"/>
                  <a:gd name="connsiteY2" fmla="*/ -1341 h 50339"/>
                  <a:gd name="connsiteX3" fmla="*/ 275 w 82851"/>
                  <a:gd name="connsiteY3" fmla="*/ 16059 h 50339"/>
                  <a:gd name="connsiteX4" fmla="*/ 275 w 82851"/>
                  <a:gd name="connsiteY4" fmla="*/ 27298 h 50339"/>
                  <a:gd name="connsiteX5" fmla="*/ 30399 w 82851"/>
                  <a:gd name="connsiteY5" fmla="*/ 44684 h 50339"/>
                  <a:gd name="connsiteX6" fmla="*/ 46528 w 82851"/>
                  <a:gd name="connsiteY6" fmla="*/ 44684 h 50339"/>
                  <a:gd name="connsiteX7" fmla="*/ 76640 w 82851"/>
                  <a:gd name="connsiteY7" fmla="*/ 27298 h 50339"/>
                  <a:gd name="connsiteX8" fmla="*/ 76640 w 82851"/>
                  <a:gd name="connsiteY8" fmla="*/ 16059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76640" y="16059"/>
                    </a:moveTo>
                    <a:lnTo>
                      <a:pt x="46528" y="-1341"/>
                    </a:lnTo>
                    <a:cubicBezTo>
                      <a:pt x="41537" y="-4211"/>
                      <a:pt x="35390" y="-4211"/>
                      <a:pt x="30399" y="-1341"/>
                    </a:cubicBezTo>
                    <a:lnTo>
                      <a:pt x="275" y="16059"/>
                    </a:lnTo>
                    <a:cubicBezTo>
                      <a:pt x="-4043" y="18548"/>
                      <a:pt x="-4043" y="24796"/>
                      <a:pt x="275" y="27298"/>
                    </a:cubicBezTo>
                    <a:lnTo>
                      <a:pt x="30399" y="44684"/>
                    </a:lnTo>
                    <a:cubicBezTo>
                      <a:pt x="35390" y="47567"/>
                      <a:pt x="41537" y="47567"/>
                      <a:pt x="46528" y="44684"/>
                    </a:cubicBezTo>
                    <a:lnTo>
                      <a:pt x="76640" y="27298"/>
                    </a:lnTo>
                    <a:cubicBezTo>
                      <a:pt x="80971" y="24796"/>
                      <a:pt x="80971" y="18548"/>
                      <a:pt x="76640" y="16059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20" name="Freeform: Shape 1919">
                <a:extLst>
                  <a:ext uri="{FF2B5EF4-FFF2-40B4-BE49-F238E27FC236}">
                    <a16:creationId xmlns:a16="http://schemas.microsoft.com/office/drawing/2014/main" id="{5F778CEF-D4F3-5925-B8A5-81BF754F764A}"/>
                  </a:ext>
                </a:extLst>
              </p:cNvPr>
              <p:cNvSpPr/>
              <p:nvPr/>
            </p:nvSpPr>
            <p:spPr>
              <a:xfrm flipV="1">
                <a:off x="9739786" y="1382874"/>
                <a:ext cx="82851" cy="50349"/>
              </a:xfrm>
              <a:custGeom>
                <a:avLst/>
                <a:gdLst>
                  <a:gd name="connsiteX0" fmla="*/ 76541 w 82851"/>
                  <a:gd name="connsiteY0" fmla="*/ 15930 h 50349"/>
                  <a:gd name="connsiteX1" fmla="*/ 46417 w 82851"/>
                  <a:gd name="connsiteY1" fmla="*/ -1469 h 50349"/>
                  <a:gd name="connsiteX2" fmla="*/ 30287 w 82851"/>
                  <a:gd name="connsiteY2" fmla="*/ -1469 h 50349"/>
                  <a:gd name="connsiteX3" fmla="*/ 176 w 82851"/>
                  <a:gd name="connsiteY3" fmla="*/ 15930 h 50349"/>
                  <a:gd name="connsiteX4" fmla="*/ 176 w 82851"/>
                  <a:gd name="connsiteY4" fmla="*/ 27170 h 50349"/>
                  <a:gd name="connsiteX5" fmla="*/ 30287 w 82851"/>
                  <a:gd name="connsiteY5" fmla="*/ 44556 h 50349"/>
                  <a:gd name="connsiteX6" fmla="*/ 46417 w 82851"/>
                  <a:gd name="connsiteY6" fmla="*/ 44556 h 50349"/>
                  <a:gd name="connsiteX7" fmla="*/ 76541 w 82851"/>
                  <a:gd name="connsiteY7" fmla="*/ 27170 h 50349"/>
                  <a:gd name="connsiteX8" fmla="*/ 76541 w 82851"/>
                  <a:gd name="connsiteY8" fmla="*/ 15930 h 50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49">
                    <a:moveTo>
                      <a:pt x="76541" y="15930"/>
                    </a:moveTo>
                    <a:lnTo>
                      <a:pt x="46417" y="-1469"/>
                    </a:lnTo>
                    <a:cubicBezTo>
                      <a:pt x="41425" y="-4352"/>
                      <a:pt x="35279" y="-4352"/>
                      <a:pt x="30287" y="-1469"/>
                    </a:cubicBezTo>
                    <a:lnTo>
                      <a:pt x="176" y="15930"/>
                    </a:lnTo>
                    <a:cubicBezTo>
                      <a:pt x="-4155" y="18420"/>
                      <a:pt x="-4155" y="24668"/>
                      <a:pt x="176" y="27170"/>
                    </a:cubicBezTo>
                    <a:lnTo>
                      <a:pt x="30287" y="44556"/>
                    </a:lnTo>
                    <a:cubicBezTo>
                      <a:pt x="35279" y="47439"/>
                      <a:pt x="41425" y="47439"/>
                      <a:pt x="46417" y="44556"/>
                    </a:cubicBezTo>
                    <a:lnTo>
                      <a:pt x="76541" y="27170"/>
                    </a:lnTo>
                    <a:cubicBezTo>
                      <a:pt x="80859" y="24668"/>
                      <a:pt x="80859" y="18420"/>
                      <a:pt x="76541" y="15930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21" name="Freeform: Shape 1920">
                <a:extLst>
                  <a:ext uri="{FF2B5EF4-FFF2-40B4-BE49-F238E27FC236}">
                    <a16:creationId xmlns:a16="http://schemas.microsoft.com/office/drawing/2014/main" id="{B8337A68-4751-196C-6541-58C74AA3D45D}"/>
                  </a:ext>
                </a:extLst>
              </p:cNvPr>
              <p:cNvSpPr/>
              <p:nvPr/>
            </p:nvSpPr>
            <p:spPr>
              <a:xfrm flipV="1">
                <a:off x="8743903" y="1989730"/>
                <a:ext cx="134604" cy="80219"/>
              </a:xfrm>
              <a:custGeom>
                <a:avLst/>
                <a:gdLst>
                  <a:gd name="connsiteX0" fmla="*/ 128955 w 134604"/>
                  <a:gd name="connsiteY0" fmla="*/ 57595 h 80219"/>
                  <a:gd name="connsiteX1" fmla="*/ 98831 w 134604"/>
                  <a:gd name="connsiteY1" fmla="*/ 74981 h 80219"/>
                  <a:gd name="connsiteX2" fmla="*/ 82702 w 134604"/>
                  <a:gd name="connsiteY2" fmla="*/ 74981 h 80219"/>
                  <a:gd name="connsiteX3" fmla="*/ 52590 w 134604"/>
                  <a:gd name="connsiteY3" fmla="*/ 57595 h 80219"/>
                  <a:gd name="connsiteX4" fmla="*/ 52552 w 134604"/>
                  <a:gd name="connsiteY4" fmla="*/ 57557 h 80219"/>
                  <a:gd name="connsiteX5" fmla="*/ 838 w 134604"/>
                  <a:gd name="connsiteY5" fmla="*/ 27712 h 80219"/>
                  <a:gd name="connsiteX6" fmla="*/ 838 w 134604"/>
                  <a:gd name="connsiteY6" fmla="*/ 16472 h 80219"/>
                  <a:gd name="connsiteX7" fmla="*/ 30950 w 134604"/>
                  <a:gd name="connsiteY7" fmla="*/ -914 h 80219"/>
                  <a:gd name="connsiteX8" fmla="*/ 47079 w 134604"/>
                  <a:gd name="connsiteY8" fmla="*/ -914 h 80219"/>
                  <a:gd name="connsiteX9" fmla="*/ 128955 w 134604"/>
                  <a:gd name="connsiteY9" fmla="*/ 46330 h 80219"/>
                  <a:gd name="connsiteX10" fmla="*/ 132194 w 134604"/>
                  <a:gd name="connsiteY10" fmla="*/ 51969 h 80219"/>
                  <a:gd name="connsiteX11" fmla="*/ 128955 w 134604"/>
                  <a:gd name="connsiteY11" fmla="*/ 57595 h 80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34604" h="80219">
                    <a:moveTo>
                      <a:pt x="128955" y="57595"/>
                    </a:moveTo>
                    <a:lnTo>
                      <a:pt x="98831" y="74981"/>
                    </a:lnTo>
                    <a:cubicBezTo>
                      <a:pt x="93840" y="77864"/>
                      <a:pt x="87693" y="77864"/>
                      <a:pt x="82702" y="74981"/>
                    </a:cubicBezTo>
                    <a:lnTo>
                      <a:pt x="52590" y="57595"/>
                    </a:lnTo>
                    <a:lnTo>
                      <a:pt x="52552" y="57557"/>
                    </a:lnTo>
                    <a:lnTo>
                      <a:pt x="838" y="27712"/>
                    </a:lnTo>
                    <a:cubicBezTo>
                      <a:pt x="-3493" y="25223"/>
                      <a:pt x="-3493" y="18974"/>
                      <a:pt x="838" y="16472"/>
                    </a:cubicBezTo>
                    <a:lnTo>
                      <a:pt x="30950" y="-914"/>
                    </a:lnTo>
                    <a:cubicBezTo>
                      <a:pt x="35941" y="-3797"/>
                      <a:pt x="42088" y="-3797"/>
                      <a:pt x="47079" y="-914"/>
                    </a:cubicBezTo>
                    <a:lnTo>
                      <a:pt x="128955" y="46330"/>
                    </a:lnTo>
                    <a:cubicBezTo>
                      <a:pt x="131115" y="47587"/>
                      <a:pt x="132194" y="49772"/>
                      <a:pt x="132194" y="51969"/>
                    </a:cubicBezTo>
                    <a:cubicBezTo>
                      <a:pt x="132194" y="54153"/>
                      <a:pt x="131115" y="56350"/>
                      <a:pt x="128955" y="57595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22" name="Freeform: Shape 1921">
                <a:extLst>
                  <a:ext uri="{FF2B5EF4-FFF2-40B4-BE49-F238E27FC236}">
                    <a16:creationId xmlns:a16="http://schemas.microsoft.com/office/drawing/2014/main" id="{A3574079-37C7-A875-A839-11C28F476E8F}"/>
                  </a:ext>
                </a:extLst>
              </p:cNvPr>
              <p:cNvSpPr/>
              <p:nvPr/>
            </p:nvSpPr>
            <p:spPr>
              <a:xfrm flipV="1">
                <a:off x="8847408" y="1959847"/>
                <a:ext cx="82861" cy="50336"/>
              </a:xfrm>
              <a:custGeom>
                <a:avLst/>
                <a:gdLst>
                  <a:gd name="connsiteX0" fmla="*/ 77150 w 82861"/>
                  <a:gd name="connsiteY0" fmla="*/ 16432 h 50336"/>
                  <a:gd name="connsiteX1" fmla="*/ 47026 w 82861"/>
                  <a:gd name="connsiteY1" fmla="*/ -954 h 50336"/>
                  <a:gd name="connsiteX2" fmla="*/ 30897 w 82861"/>
                  <a:gd name="connsiteY2" fmla="*/ -954 h 50336"/>
                  <a:gd name="connsiteX3" fmla="*/ 785 w 82861"/>
                  <a:gd name="connsiteY3" fmla="*/ 16432 h 50336"/>
                  <a:gd name="connsiteX4" fmla="*/ 785 w 82861"/>
                  <a:gd name="connsiteY4" fmla="*/ 27672 h 50336"/>
                  <a:gd name="connsiteX5" fmla="*/ 30897 w 82861"/>
                  <a:gd name="connsiteY5" fmla="*/ 45058 h 50336"/>
                  <a:gd name="connsiteX6" fmla="*/ 47026 w 82861"/>
                  <a:gd name="connsiteY6" fmla="*/ 45058 h 50336"/>
                  <a:gd name="connsiteX7" fmla="*/ 77150 w 82861"/>
                  <a:gd name="connsiteY7" fmla="*/ 27672 h 50336"/>
                  <a:gd name="connsiteX8" fmla="*/ 77150 w 82861"/>
                  <a:gd name="connsiteY8" fmla="*/ 16432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77150" y="16432"/>
                    </a:moveTo>
                    <a:lnTo>
                      <a:pt x="47026" y="-954"/>
                    </a:lnTo>
                    <a:cubicBezTo>
                      <a:pt x="42035" y="-3837"/>
                      <a:pt x="35888" y="-3837"/>
                      <a:pt x="30897" y="-954"/>
                    </a:cubicBezTo>
                    <a:lnTo>
                      <a:pt x="785" y="16432"/>
                    </a:lnTo>
                    <a:cubicBezTo>
                      <a:pt x="-3546" y="18934"/>
                      <a:pt x="-3546" y="25170"/>
                      <a:pt x="785" y="27672"/>
                    </a:cubicBezTo>
                    <a:lnTo>
                      <a:pt x="30897" y="45058"/>
                    </a:lnTo>
                    <a:cubicBezTo>
                      <a:pt x="35888" y="47941"/>
                      <a:pt x="42035" y="47941"/>
                      <a:pt x="47026" y="45058"/>
                    </a:cubicBezTo>
                    <a:lnTo>
                      <a:pt x="77150" y="27672"/>
                    </a:lnTo>
                    <a:cubicBezTo>
                      <a:pt x="81481" y="25170"/>
                      <a:pt x="81481" y="18934"/>
                      <a:pt x="77150" y="16432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23" name="Freeform: Shape 1922">
                <a:extLst>
                  <a:ext uri="{FF2B5EF4-FFF2-40B4-BE49-F238E27FC236}">
                    <a16:creationId xmlns:a16="http://schemas.microsoft.com/office/drawing/2014/main" id="{42C755C6-DA69-AAFB-8661-790F1A45B575}"/>
                  </a:ext>
                </a:extLst>
              </p:cNvPr>
              <p:cNvSpPr/>
              <p:nvPr/>
            </p:nvSpPr>
            <p:spPr>
              <a:xfrm flipV="1">
                <a:off x="8899161" y="1929964"/>
                <a:ext cx="82861" cy="50336"/>
              </a:xfrm>
              <a:custGeom>
                <a:avLst/>
                <a:gdLst>
                  <a:gd name="connsiteX0" fmla="*/ 77115 w 82861"/>
                  <a:gd name="connsiteY0" fmla="*/ 16406 h 50336"/>
                  <a:gd name="connsiteX1" fmla="*/ 47003 w 82861"/>
                  <a:gd name="connsiteY1" fmla="*/ -980 h 50336"/>
                  <a:gd name="connsiteX2" fmla="*/ 30874 w 82861"/>
                  <a:gd name="connsiteY2" fmla="*/ -980 h 50336"/>
                  <a:gd name="connsiteX3" fmla="*/ 750 w 82861"/>
                  <a:gd name="connsiteY3" fmla="*/ 16406 h 50336"/>
                  <a:gd name="connsiteX4" fmla="*/ 750 w 82861"/>
                  <a:gd name="connsiteY4" fmla="*/ 27645 h 50336"/>
                  <a:gd name="connsiteX5" fmla="*/ 30874 w 82861"/>
                  <a:gd name="connsiteY5" fmla="*/ 45032 h 50336"/>
                  <a:gd name="connsiteX6" fmla="*/ 47003 w 82861"/>
                  <a:gd name="connsiteY6" fmla="*/ 45032 h 50336"/>
                  <a:gd name="connsiteX7" fmla="*/ 77115 w 82861"/>
                  <a:gd name="connsiteY7" fmla="*/ 27645 h 50336"/>
                  <a:gd name="connsiteX8" fmla="*/ 77115 w 82861"/>
                  <a:gd name="connsiteY8" fmla="*/ 16406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77115" y="16406"/>
                    </a:moveTo>
                    <a:lnTo>
                      <a:pt x="47003" y="-980"/>
                    </a:lnTo>
                    <a:cubicBezTo>
                      <a:pt x="42012" y="-3863"/>
                      <a:pt x="35865" y="-3863"/>
                      <a:pt x="30874" y="-980"/>
                    </a:cubicBezTo>
                    <a:lnTo>
                      <a:pt x="750" y="16406"/>
                    </a:lnTo>
                    <a:cubicBezTo>
                      <a:pt x="-3581" y="18895"/>
                      <a:pt x="-3581" y="25144"/>
                      <a:pt x="750" y="27645"/>
                    </a:cubicBezTo>
                    <a:lnTo>
                      <a:pt x="30874" y="45032"/>
                    </a:lnTo>
                    <a:cubicBezTo>
                      <a:pt x="35865" y="47915"/>
                      <a:pt x="42012" y="47915"/>
                      <a:pt x="47003" y="45032"/>
                    </a:cubicBezTo>
                    <a:lnTo>
                      <a:pt x="77115" y="27645"/>
                    </a:lnTo>
                    <a:cubicBezTo>
                      <a:pt x="81446" y="25144"/>
                      <a:pt x="81446" y="18895"/>
                      <a:pt x="77115" y="16406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24" name="Freeform: Shape 1923">
                <a:extLst>
                  <a:ext uri="{FF2B5EF4-FFF2-40B4-BE49-F238E27FC236}">
                    <a16:creationId xmlns:a16="http://schemas.microsoft.com/office/drawing/2014/main" id="{0CE5BF1A-3909-047D-A923-42EB5865A732}"/>
                  </a:ext>
                </a:extLst>
              </p:cNvPr>
              <p:cNvSpPr/>
              <p:nvPr/>
            </p:nvSpPr>
            <p:spPr>
              <a:xfrm flipV="1">
                <a:off x="8950923" y="1900081"/>
                <a:ext cx="82851" cy="50339"/>
              </a:xfrm>
              <a:custGeom>
                <a:avLst/>
                <a:gdLst>
                  <a:gd name="connsiteX0" fmla="*/ 77070 w 82851"/>
                  <a:gd name="connsiteY0" fmla="*/ 16382 h 50339"/>
                  <a:gd name="connsiteX1" fmla="*/ 46958 w 82851"/>
                  <a:gd name="connsiteY1" fmla="*/ -1017 h 50339"/>
                  <a:gd name="connsiteX2" fmla="*/ 30829 w 82851"/>
                  <a:gd name="connsiteY2" fmla="*/ -1017 h 50339"/>
                  <a:gd name="connsiteX3" fmla="*/ 705 w 82851"/>
                  <a:gd name="connsiteY3" fmla="*/ 16382 h 50339"/>
                  <a:gd name="connsiteX4" fmla="*/ 705 w 82851"/>
                  <a:gd name="connsiteY4" fmla="*/ 27622 h 50339"/>
                  <a:gd name="connsiteX5" fmla="*/ 30829 w 82851"/>
                  <a:gd name="connsiteY5" fmla="*/ 45008 h 50339"/>
                  <a:gd name="connsiteX6" fmla="*/ 46958 w 82851"/>
                  <a:gd name="connsiteY6" fmla="*/ 45008 h 50339"/>
                  <a:gd name="connsiteX7" fmla="*/ 77070 w 82851"/>
                  <a:gd name="connsiteY7" fmla="*/ 27622 h 50339"/>
                  <a:gd name="connsiteX8" fmla="*/ 77070 w 82851"/>
                  <a:gd name="connsiteY8" fmla="*/ 16382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77070" y="16382"/>
                    </a:moveTo>
                    <a:lnTo>
                      <a:pt x="46958" y="-1017"/>
                    </a:lnTo>
                    <a:cubicBezTo>
                      <a:pt x="41967" y="-3887"/>
                      <a:pt x="35820" y="-3887"/>
                      <a:pt x="30829" y="-1017"/>
                    </a:cubicBezTo>
                    <a:lnTo>
                      <a:pt x="705" y="16382"/>
                    </a:lnTo>
                    <a:cubicBezTo>
                      <a:pt x="-3613" y="18872"/>
                      <a:pt x="-3613" y="25120"/>
                      <a:pt x="705" y="27622"/>
                    </a:cubicBezTo>
                    <a:lnTo>
                      <a:pt x="30829" y="45008"/>
                    </a:lnTo>
                    <a:cubicBezTo>
                      <a:pt x="35820" y="47891"/>
                      <a:pt x="41967" y="47891"/>
                      <a:pt x="46958" y="45008"/>
                    </a:cubicBezTo>
                    <a:lnTo>
                      <a:pt x="77070" y="27622"/>
                    </a:lnTo>
                    <a:cubicBezTo>
                      <a:pt x="81401" y="25120"/>
                      <a:pt x="81401" y="18872"/>
                      <a:pt x="77070" y="16382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25" name="Freeform: Shape 1924">
                <a:extLst>
                  <a:ext uri="{FF2B5EF4-FFF2-40B4-BE49-F238E27FC236}">
                    <a16:creationId xmlns:a16="http://schemas.microsoft.com/office/drawing/2014/main" id="{F206A187-5713-475B-4AE7-237A7E2ED209}"/>
                  </a:ext>
                </a:extLst>
              </p:cNvPr>
              <p:cNvSpPr/>
              <p:nvPr/>
            </p:nvSpPr>
            <p:spPr>
              <a:xfrm flipV="1">
                <a:off x="9002675" y="1870208"/>
                <a:ext cx="82851" cy="50339"/>
              </a:xfrm>
              <a:custGeom>
                <a:avLst/>
                <a:gdLst>
                  <a:gd name="connsiteX0" fmla="*/ 77034 w 82851"/>
                  <a:gd name="connsiteY0" fmla="*/ 16352 h 50339"/>
                  <a:gd name="connsiteX1" fmla="*/ 46923 w 82851"/>
                  <a:gd name="connsiteY1" fmla="*/ -1034 h 50339"/>
                  <a:gd name="connsiteX2" fmla="*/ 30794 w 82851"/>
                  <a:gd name="connsiteY2" fmla="*/ -1034 h 50339"/>
                  <a:gd name="connsiteX3" fmla="*/ 670 w 82851"/>
                  <a:gd name="connsiteY3" fmla="*/ 16352 h 50339"/>
                  <a:gd name="connsiteX4" fmla="*/ 670 w 82851"/>
                  <a:gd name="connsiteY4" fmla="*/ 27592 h 50339"/>
                  <a:gd name="connsiteX5" fmla="*/ 30794 w 82851"/>
                  <a:gd name="connsiteY5" fmla="*/ 44991 h 50339"/>
                  <a:gd name="connsiteX6" fmla="*/ 46923 w 82851"/>
                  <a:gd name="connsiteY6" fmla="*/ 44991 h 50339"/>
                  <a:gd name="connsiteX7" fmla="*/ 77034 w 82851"/>
                  <a:gd name="connsiteY7" fmla="*/ 27592 h 50339"/>
                  <a:gd name="connsiteX8" fmla="*/ 77034 w 82851"/>
                  <a:gd name="connsiteY8" fmla="*/ 16352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77034" y="16352"/>
                    </a:moveTo>
                    <a:lnTo>
                      <a:pt x="46923" y="-1034"/>
                    </a:lnTo>
                    <a:cubicBezTo>
                      <a:pt x="41932" y="-3917"/>
                      <a:pt x="35785" y="-3917"/>
                      <a:pt x="30794" y="-1034"/>
                    </a:cubicBezTo>
                    <a:lnTo>
                      <a:pt x="670" y="16352"/>
                    </a:lnTo>
                    <a:cubicBezTo>
                      <a:pt x="-3649" y="18855"/>
                      <a:pt x="-3649" y="25103"/>
                      <a:pt x="670" y="27592"/>
                    </a:cubicBezTo>
                    <a:lnTo>
                      <a:pt x="30794" y="44991"/>
                    </a:lnTo>
                    <a:cubicBezTo>
                      <a:pt x="35785" y="47861"/>
                      <a:pt x="41932" y="47861"/>
                      <a:pt x="46923" y="44991"/>
                    </a:cubicBezTo>
                    <a:lnTo>
                      <a:pt x="77034" y="27592"/>
                    </a:lnTo>
                    <a:cubicBezTo>
                      <a:pt x="81365" y="25103"/>
                      <a:pt x="81365" y="18855"/>
                      <a:pt x="77034" y="16352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26" name="Freeform: Shape 1925">
                <a:extLst>
                  <a:ext uri="{FF2B5EF4-FFF2-40B4-BE49-F238E27FC236}">
                    <a16:creationId xmlns:a16="http://schemas.microsoft.com/office/drawing/2014/main" id="{61AEC72A-D78C-BE35-87AB-E0715FD95603}"/>
                  </a:ext>
                </a:extLst>
              </p:cNvPr>
              <p:cNvSpPr/>
              <p:nvPr/>
            </p:nvSpPr>
            <p:spPr>
              <a:xfrm flipV="1">
                <a:off x="9054431" y="1840328"/>
                <a:ext cx="82851" cy="50336"/>
              </a:xfrm>
              <a:custGeom>
                <a:avLst/>
                <a:gdLst>
                  <a:gd name="connsiteX0" fmla="*/ 77009 w 82851"/>
                  <a:gd name="connsiteY0" fmla="*/ 16326 h 50336"/>
                  <a:gd name="connsiteX1" fmla="*/ 46884 w 82851"/>
                  <a:gd name="connsiteY1" fmla="*/ -1060 h 50336"/>
                  <a:gd name="connsiteX2" fmla="*/ 30755 w 82851"/>
                  <a:gd name="connsiteY2" fmla="*/ -1060 h 50336"/>
                  <a:gd name="connsiteX3" fmla="*/ 644 w 82851"/>
                  <a:gd name="connsiteY3" fmla="*/ 16326 h 50336"/>
                  <a:gd name="connsiteX4" fmla="*/ 644 w 82851"/>
                  <a:gd name="connsiteY4" fmla="*/ 27565 h 50336"/>
                  <a:gd name="connsiteX5" fmla="*/ 30755 w 82851"/>
                  <a:gd name="connsiteY5" fmla="*/ 44952 h 50336"/>
                  <a:gd name="connsiteX6" fmla="*/ 46884 w 82851"/>
                  <a:gd name="connsiteY6" fmla="*/ 44952 h 50336"/>
                  <a:gd name="connsiteX7" fmla="*/ 77009 w 82851"/>
                  <a:gd name="connsiteY7" fmla="*/ 27565 h 50336"/>
                  <a:gd name="connsiteX8" fmla="*/ 77009 w 82851"/>
                  <a:gd name="connsiteY8" fmla="*/ 16326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7009" y="16326"/>
                    </a:moveTo>
                    <a:lnTo>
                      <a:pt x="46884" y="-1060"/>
                    </a:lnTo>
                    <a:cubicBezTo>
                      <a:pt x="41893" y="-3943"/>
                      <a:pt x="35746" y="-3943"/>
                      <a:pt x="30755" y="-1060"/>
                    </a:cubicBezTo>
                    <a:lnTo>
                      <a:pt x="644" y="16326"/>
                    </a:lnTo>
                    <a:cubicBezTo>
                      <a:pt x="-3687" y="18828"/>
                      <a:pt x="-3687" y="25064"/>
                      <a:pt x="644" y="27565"/>
                    </a:cubicBezTo>
                    <a:lnTo>
                      <a:pt x="30755" y="44952"/>
                    </a:lnTo>
                    <a:cubicBezTo>
                      <a:pt x="35746" y="47835"/>
                      <a:pt x="41893" y="47835"/>
                      <a:pt x="46884" y="44952"/>
                    </a:cubicBezTo>
                    <a:lnTo>
                      <a:pt x="77009" y="27565"/>
                    </a:lnTo>
                    <a:cubicBezTo>
                      <a:pt x="81327" y="25064"/>
                      <a:pt x="81327" y="18828"/>
                      <a:pt x="77009" y="16326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27" name="Freeform: Shape 1926">
                <a:extLst>
                  <a:ext uri="{FF2B5EF4-FFF2-40B4-BE49-F238E27FC236}">
                    <a16:creationId xmlns:a16="http://schemas.microsoft.com/office/drawing/2014/main" id="{A7FC1B75-436E-DD70-2B58-A4810F8F7A8F}"/>
                  </a:ext>
                </a:extLst>
              </p:cNvPr>
              <p:cNvSpPr/>
              <p:nvPr/>
            </p:nvSpPr>
            <p:spPr>
              <a:xfrm flipV="1">
                <a:off x="9106183" y="1810444"/>
                <a:ext cx="82851" cy="50336"/>
              </a:xfrm>
              <a:custGeom>
                <a:avLst/>
                <a:gdLst>
                  <a:gd name="connsiteX0" fmla="*/ 76973 w 82851"/>
                  <a:gd name="connsiteY0" fmla="*/ 16299 h 50336"/>
                  <a:gd name="connsiteX1" fmla="*/ 46849 w 82851"/>
                  <a:gd name="connsiteY1" fmla="*/ -1087 h 50336"/>
                  <a:gd name="connsiteX2" fmla="*/ 30720 w 82851"/>
                  <a:gd name="connsiteY2" fmla="*/ -1087 h 50336"/>
                  <a:gd name="connsiteX3" fmla="*/ 608 w 82851"/>
                  <a:gd name="connsiteY3" fmla="*/ 16299 h 50336"/>
                  <a:gd name="connsiteX4" fmla="*/ 608 w 82851"/>
                  <a:gd name="connsiteY4" fmla="*/ 27539 h 50336"/>
                  <a:gd name="connsiteX5" fmla="*/ 30720 w 82851"/>
                  <a:gd name="connsiteY5" fmla="*/ 44925 h 50336"/>
                  <a:gd name="connsiteX6" fmla="*/ 46849 w 82851"/>
                  <a:gd name="connsiteY6" fmla="*/ 44925 h 50336"/>
                  <a:gd name="connsiteX7" fmla="*/ 76973 w 82851"/>
                  <a:gd name="connsiteY7" fmla="*/ 27539 h 50336"/>
                  <a:gd name="connsiteX8" fmla="*/ 76973 w 82851"/>
                  <a:gd name="connsiteY8" fmla="*/ 16299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973" y="16299"/>
                    </a:moveTo>
                    <a:lnTo>
                      <a:pt x="46849" y="-1087"/>
                    </a:lnTo>
                    <a:cubicBezTo>
                      <a:pt x="41858" y="-3970"/>
                      <a:pt x="35711" y="-3970"/>
                      <a:pt x="30720" y="-1087"/>
                    </a:cubicBezTo>
                    <a:lnTo>
                      <a:pt x="608" y="16299"/>
                    </a:lnTo>
                    <a:cubicBezTo>
                      <a:pt x="-3722" y="18801"/>
                      <a:pt x="-3722" y="25037"/>
                      <a:pt x="608" y="27539"/>
                    </a:cubicBezTo>
                    <a:lnTo>
                      <a:pt x="30720" y="44925"/>
                    </a:lnTo>
                    <a:cubicBezTo>
                      <a:pt x="35711" y="47808"/>
                      <a:pt x="41858" y="47808"/>
                      <a:pt x="46849" y="44925"/>
                    </a:cubicBezTo>
                    <a:lnTo>
                      <a:pt x="76973" y="27539"/>
                    </a:lnTo>
                    <a:cubicBezTo>
                      <a:pt x="81292" y="25037"/>
                      <a:pt x="81292" y="18801"/>
                      <a:pt x="76973" y="16299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28" name="Freeform: Shape 1927">
                <a:extLst>
                  <a:ext uri="{FF2B5EF4-FFF2-40B4-BE49-F238E27FC236}">
                    <a16:creationId xmlns:a16="http://schemas.microsoft.com/office/drawing/2014/main" id="{3E9AA746-2D09-0969-1FEA-D66B3E11C6EC}"/>
                  </a:ext>
                </a:extLst>
              </p:cNvPr>
              <p:cNvSpPr/>
              <p:nvPr/>
            </p:nvSpPr>
            <p:spPr>
              <a:xfrm flipV="1">
                <a:off x="9157936" y="1780561"/>
                <a:ext cx="82861" cy="50336"/>
              </a:xfrm>
              <a:custGeom>
                <a:avLst/>
                <a:gdLst>
                  <a:gd name="connsiteX0" fmla="*/ 76938 w 82861"/>
                  <a:gd name="connsiteY0" fmla="*/ 16272 h 50336"/>
                  <a:gd name="connsiteX1" fmla="*/ 46814 w 82861"/>
                  <a:gd name="connsiteY1" fmla="*/ -1114 h 50336"/>
                  <a:gd name="connsiteX2" fmla="*/ 30685 w 82861"/>
                  <a:gd name="connsiteY2" fmla="*/ -1114 h 50336"/>
                  <a:gd name="connsiteX3" fmla="*/ 573 w 82861"/>
                  <a:gd name="connsiteY3" fmla="*/ 16272 h 50336"/>
                  <a:gd name="connsiteX4" fmla="*/ 573 w 82861"/>
                  <a:gd name="connsiteY4" fmla="*/ 27512 h 50336"/>
                  <a:gd name="connsiteX5" fmla="*/ 30685 w 82861"/>
                  <a:gd name="connsiteY5" fmla="*/ 44898 h 50336"/>
                  <a:gd name="connsiteX6" fmla="*/ 46814 w 82861"/>
                  <a:gd name="connsiteY6" fmla="*/ 44898 h 50336"/>
                  <a:gd name="connsiteX7" fmla="*/ 76938 w 82861"/>
                  <a:gd name="connsiteY7" fmla="*/ 27512 h 50336"/>
                  <a:gd name="connsiteX8" fmla="*/ 76938 w 82861"/>
                  <a:gd name="connsiteY8" fmla="*/ 16272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76938" y="16272"/>
                    </a:moveTo>
                    <a:lnTo>
                      <a:pt x="46814" y="-1114"/>
                    </a:lnTo>
                    <a:cubicBezTo>
                      <a:pt x="41823" y="-3997"/>
                      <a:pt x="35676" y="-3997"/>
                      <a:pt x="30685" y="-1114"/>
                    </a:cubicBezTo>
                    <a:lnTo>
                      <a:pt x="573" y="16272"/>
                    </a:lnTo>
                    <a:cubicBezTo>
                      <a:pt x="-3758" y="18762"/>
                      <a:pt x="-3758" y="25010"/>
                      <a:pt x="573" y="27512"/>
                    </a:cubicBezTo>
                    <a:lnTo>
                      <a:pt x="30685" y="44898"/>
                    </a:lnTo>
                    <a:cubicBezTo>
                      <a:pt x="35676" y="47781"/>
                      <a:pt x="41823" y="47781"/>
                      <a:pt x="46814" y="44898"/>
                    </a:cubicBezTo>
                    <a:lnTo>
                      <a:pt x="76938" y="27512"/>
                    </a:lnTo>
                    <a:cubicBezTo>
                      <a:pt x="81269" y="25010"/>
                      <a:pt x="81269" y="18762"/>
                      <a:pt x="76938" y="16272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29" name="Freeform: Shape 1928">
                <a:extLst>
                  <a:ext uri="{FF2B5EF4-FFF2-40B4-BE49-F238E27FC236}">
                    <a16:creationId xmlns:a16="http://schemas.microsoft.com/office/drawing/2014/main" id="{FC84E075-8072-405A-554C-7A4E62A02E16}"/>
                  </a:ext>
                </a:extLst>
              </p:cNvPr>
              <p:cNvSpPr/>
              <p:nvPr/>
            </p:nvSpPr>
            <p:spPr>
              <a:xfrm flipV="1">
                <a:off x="9209688" y="1750691"/>
                <a:ext cx="82861" cy="50336"/>
              </a:xfrm>
              <a:custGeom>
                <a:avLst/>
                <a:gdLst>
                  <a:gd name="connsiteX0" fmla="*/ 76903 w 82861"/>
                  <a:gd name="connsiteY0" fmla="*/ 16246 h 50336"/>
                  <a:gd name="connsiteX1" fmla="*/ 46791 w 82861"/>
                  <a:gd name="connsiteY1" fmla="*/ -1140 h 50336"/>
                  <a:gd name="connsiteX2" fmla="*/ 30662 w 82861"/>
                  <a:gd name="connsiteY2" fmla="*/ -1140 h 50336"/>
                  <a:gd name="connsiteX3" fmla="*/ 538 w 82861"/>
                  <a:gd name="connsiteY3" fmla="*/ 16246 h 50336"/>
                  <a:gd name="connsiteX4" fmla="*/ 538 w 82861"/>
                  <a:gd name="connsiteY4" fmla="*/ 27485 h 50336"/>
                  <a:gd name="connsiteX5" fmla="*/ 30662 w 82861"/>
                  <a:gd name="connsiteY5" fmla="*/ 44872 h 50336"/>
                  <a:gd name="connsiteX6" fmla="*/ 46791 w 82861"/>
                  <a:gd name="connsiteY6" fmla="*/ 44872 h 50336"/>
                  <a:gd name="connsiteX7" fmla="*/ 76903 w 82861"/>
                  <a:gd name="connsiteY7" fmla="*/ 27485 h 50336"/>
                  <a:gd name="connsiteX8" fmla="*/ 76903 w 82861"/>
                  <a:gd name="connsiteY8" fmla="*/ 16246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76903" y="16246"/>
                    </a:moveTo>
                    <a:lnTo>
                      <a:pt x="46791" y="-1140"/>
                    </a:lnTo>
                    <a:cubicBezTo>
                      <a:pt x="41800" y="-4023"/>
                      <a:pt x="35653" y="-4023"/>
                      <a:pt x="30662" y="-1140"/>
                    </a:cubicBezTo>
                    <a:lnTo>
                      <a:pt x="538" y="16246"/>
                    </a:lnTo>
                    <a:cubicBezTo>
                      <a:pt x="-3793" y="18748"/>
                      <a:pt x="-3793" y="24996"/>
                      <a:pt x="538" y="27485"/>
                    </a:cubicBezTo>
                    <a:lnTo>
                      <a:pt x="30662" y="44872"/>
                    </a:lnTo>
                    <a:cubicBezTo>
                      <a:pt x="35653" y="47755"/>
                      <a:pt x="41800" y="47755"/>
                      <a:pt x="46791" y="44872"/>
                    </a:cubicBezTo>
                    <a:lnTo>
                      <a:pt x="76903" y="27485"/>
                    </a:lnTo>
                    <a:cubicBezTo>
                      <a:pt x="81234" y="24996"/>
                      <a:pt x="81234" y="18748"/>
                      <a:pt x="76903" y="16246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30" name="Freeform: Shape 1929">
                <a:extLst>
                  <a:ext uri="{FF2B5EF4-FFF2-40B4-BE49-F238E27FC236}">
                    <a16:creationId xmlns:a16="http://schemas.microsoft.com/office/drawing/2014/main" id="{20D36D0A-75A5-CA1B-F754-5EBEAB303446}"/>
                  </a:ext>
                </a:extLst>
              </p:cNvPr>
              <p:cNvSpPr/>
              <p:nvPr/>
            </p:nvSpPr>
            <p:spPr>
              <a:xfrm flipV="1">
                <a:off x="9261450" y="1720808"/>
                <a:ext cx="82851" cy="50336"/>
              </a:xfrm>
              <a:custGeom>
                <a:avLst/>
                <a:gdLst>
                  <a:gd name="connsiteX0" fmla="*/ 76858 w 82851"/>
                  <a:gd name="connsiteY0" fmla="*/ 16219 h 50336"/>
                  <a:gd name="connsiteX1" fmla="*/ 46746 w 82851"/>
                  <a:gd name="connsiteY1" fmla="*/ -1167 h 50336"/>
                  <a:gd name="connsiteX2" fmla="*/ 30617 w 82851"/>
                  <a:gd name="connsiteY2" fmla="*/ -1167 h 50336"/>
                  <a:gd name="connsiteX3" fmla="*/ 493 w 82851"/>
                  <a:gd name="connsiteY3" fmla="*/ 16219 h 50336"/>
                  <a:gd name="connsiteX4" fmla="*/ 493 w 82851"/>
                  <a:gd name="connsiteY4" fmla="*/ 27458 h 50336"/>
                  <a:gd name="connsiteX5" fmla="*/ 30617 w 82851"/>
                  <a:gd name="connsiteY5" fmla="*/ 44845 h 50336"/>
                  <a:gd name="connsiteX6" fmla="*/ 46746 w 82851"/>
                  <a:gd name="connsiteY6" fmla="*/ 44845 h 50336"/>
                  <a:gd name="connsiteX7" fmla="*/ 76858 w 82851"/>
                  <a:gd name="connsiteY7" fmla="*/ 27458 h 50336"/>
                  <a:gd name="connsiteX8" fmla="*/ 76858 w 82851"/>
                  <a:gd name="connsiteY8" fmla="*/ 16219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858" y="16219"/>
                    </a:moveTo>
                    <a:lnTo>
                      <a:pt x="46746" y="-1167"/>
                    </a:lnTo>
                    <a:cubicBezTo>
                      <a:pt x="41755" y="-4050"/>
                      <a:pt x="35608" y="-4050"/>
                      <a:pt x="30617" y="-1167"/>
                    </a:cubicBezTo>
                    <a:lnTo>
                      <a:pt x="493" y="16219"/>
                    </a:lnTo>
                    <a:cubicBezTo>
                      <a:pt x="-3825" y="18721"/>
                      <a:pt x="-3825" y="24969"/>
                      <a:pt x="493" y="27458"/>
                    </a:cubicBezTo>
                    <a:lnTo>
                      <a:pt x="30617" y="44845"/>
                    </a:lnTo>
                    <a:cubicBezTo>
                      <a:pt x="35608" y="47728"/>
                      <a:pt x="41755" y="47728"/>
                      <a:pt x="46746" y="44845"/>
                    </a:cubicBezTo>
                    <a:lnTo>
                      <a:pt x="76858" y="27458"/>
                    </a:lnTo>
                    <a:cubicBezTo>
                      <a:pt x="81189" y="24969"/>
                      <a:pt x="81189" y="18721"/>
                      <a:pt x="76858" y="16219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31" name="Freeform: Shape 1930">
                <a:extLst>
                  <a:ext uri="{FF2B5EF4-FFF2-40B4-BE49-F238E27FC236}">
                    <a16:creationId xmlns:a16="http://schemas.microsoft.com/office/drawing/2014/main" id="{FE589867-0E8B-1D44-2EFC-B32B3EA8E8CE}"/>
                  </a:ext>
                </a:extLst>
              </p:cNvPr>
              <p:cNvSpPr/>
              <p:nvPr/>
            </p:nvSpPr>
            <p:spPr>
              <a:xfrm flipV="1">
                <a:off x="9313203" y="1690925"/>
                <a:ext cx="82851" cy="50336"/>
              </a:xfrm>
              <a:custGeom>
                <a:avLst/>
                <a:gdLst>
                  <a:gd name="connsiteX0" fmla="*/ 76823 w 82851"/>
                  <a:gd name="connsiteY0" fmla="*/ 16193 h 50336"/>
                  <a:gd name="connsiteX1" fmla="*/ 46711 w 82851"/>
                  <a:gd name="connsiteY1" fmla="*/ -1194 h 50336"/>
                  <a:gd name="connsiteX2" fmla="*/ 30582 w 82851"/>
                  <a:gd name="connsiteY2" fmla="*/ -1194 h 50336"/>
                  <a:gd name="connsiteX3" fmla="*/ 458 w 82851"/>
                  <a:gd name="connsiteY3" fmla="*/ 16193 h 50336"/>
                  <a:gd name="connsiteX4" fmla="*/ 458 w 82851"/>
                  <a:gd name="connsiteY4" fmla="*/ 27432 h 50336"/>
                  <a:gd name="connsiteX5" fmla="*/ 30582 w 82851"/>
                  <a:gd name="connsiteY5" fmla="*/ 44818 h 50336"/>
                  <a:gd name="connsiteX6" fmla="*/ 46711 w 82851"/>
                  <a:gd name="connsiteY6" fmla="*/ 44818 h 50336"/>
                  <a:gd name="connsiteX7" fmla="*/ 76823 w 82851"/>
                  <a:gd name="connsiteY7" fmla="*/ 27432 h 50336"/>
                  <a:gd name="connsiteX8" fmla="*/ 76823 w 82851"/>
                  <a:gd name="connsiteY8" fmla="*/ 16193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823" y="16193"/>
                    </a:moveTo>
                    <a:lnTo>
                      <a:pt x="46711" y="-1194"/>
                    </a:lnTo>
                    <a:cubicBezTo>
                      <a:pt x="41720" y="-4077"/>
                      <a:pt x="35573" y="-4077"/>
                      <a:pt x="30582" y="-1194"/>
                    </a:cubicBezTo>
                    <a:lnTo>
                      <a:pt x="458" y="16193"/>
                    </a:lnTo>
                    <a:cubicBezTo>
                      <a:pt x="-3861" y="18694"/>
                      <a:pt x="-3861" y="24930"/>
                      <a:pt x="458" y="27432"/>
                    </a:cubicBezTo>
                    <a:lnTo>
                      <a:pt x="30582" y="44818"/>
                    </a:lnTo>
                    <a:cubicBezTo>
                      <a:pt x="35573" y="47701"/>
                      <a:pt x="41720" y="47701"/>
                      <a:pt x="46711" y="44818"/>
                    </a:cubicBezTo>
                    <a:lnTo>
                      <a:pt x="76823" y="27432"/>
                    </a:lnTo>
                    <a:cubicBezTo>
                      <a:pt x="81153" y="24930"/>
                      <a:pt x="81153" y="18694"/>
                      <a:pt x="76823" y="16193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32" name="Freeform: Shape 1931">
                <a:extLst>
                  <a:ext uri="{FF2B5EF4-FFF2-40B4-BE49-F238E27FC236}">
                    <a16:creationId xmlns:a16="http://schemas.microsoft.com/office/drawing/2014/main" id="{AF061D20-E65C-61FC-0D90-B4D791C37229}"/>
                  </a:ext>
                </a:extLst>
              </p:cNvPr>
              <p:cNvSpPr/>
              <p:nvPr/>
            </p:nvSpPr>
            <p:spPr>
              <a:xfrm flipV="1">
                <a:off x="9364958" y="1661042"/>
                <a:ext cx="82851" cy="50336"/>
              </a:xfrm>
              <a:custGeom>
                <a:avLst/>
                <a:gdLst>
                  <a:gd name="connsiteX0" fmla="*/ 76797 w 82851"/>
                  <a:gd name="connsiteY0" fmla="*/ 16166 h 50336"/>
                  <a:gd name="connsiteX1" fmla="*/ 46672 w 82851"/>
                  <a:gd name="connsiteY1" fmla="*/ -1220 h 50336"/>
                  <a:gd name="connsiteX2" fmla="*/ 30543 w 82851"/>
                  <a:gd name="connsiteY2" fmla="*/ -1220 h 50336"/>
                  <a:gd name="connsiteX3" fmla="*/ 432 w 82851"/>
                  <a:gd name="connsiteY3" fmla="*/ 16166 h 50336"/>
                  <a:gd name="connsiteX4" fmla="*/ 432 w 82851"/>
                  <a:gd name="connsiteY4" fmla="*/ 27405 h 50336"/>
                  <a:gd name="connsiteX5" fmla="*/ 30543 w 82851"/>
                  <a:gd name="connsiteY5" fmla="*/ 44792 h 50336"/>
                  <a:gd name="connsiteX6" fmla="*/ 46672 w 82851"/>
                  <a:gd name="connsiteY6" fmla="*/ 44792 h 50336"/>
                  <a:gd name="connsiteX7" fmla="*/ 76797 w 82851"/>
                  <a:gd name="connsiteY7" fmla="*/ 27405 h 50336"/>
                  <a:gd name="connsiteX8" fmla="*/ 76797 w 82851"/>
                  <a:gd name="connsiteY8" fmla="*/ 16166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797" y="16166"/>
                    </a:moveTo>
                    <a:lnTo>
                      <a:pt x="46672" y="-1220"/>
                    </a:lnTo>
                    <a:cubicBezTo>
                      <a:pt x="41681" y="-4103"/>
                      <a:pt x="35534" y="-4103"/>
                      <a:pt x="30543" y="-1220"/>
                    </a:cubicBezTo>
                    <a:lnTo>
                      <a:pt x="432" y="16166"/>
                    </a:lnTo>
                    <a:cubicBezTo>
                      <a:pt x="-3899" y="18668"/>
                      <a:pt x="-3899" y="24904"/>
                      <a:pt x="432" y="27405"/>
                    </a:cubicBezTo>
                    <a:lnTo>
                      <a:pt x="30543" y="44792"/>
                    </a:lnTo>
                    <a:cubicBezTo>
                      <a:pt x="35534" y="47675"/>
                      <a:pt x="41681" y="47675"/>
                      <a:pt x="46672" y="44792"/>
                    </a:cubicBezTo>
                    <a:lnTo>
                      <a:pt x="76797" y="27405"/>
                    </a:lnTo>
                    <a:cubicBezTo>
                      <a:pt x="81115" y="24904"/>
                      <a:pt x="81115" y="18668"/>
                      <a:pt x="76797" y="16166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33" name="Freeform: Shape 1932">
                <a:extLst>
                  <a:ext uri="{FF2B5EF4-FFF2-40B4-BE49-F238E27FC236}">
                    <a16:creationId xmlns:a16="http://schemas.microsoft.com/office/drawing/2014/main" id="{8CC08BA3-8E4C-62D6-3494-1CE6E9E3D284}"/>
                  </a:ext>
                </a:extLst>
              </p:cNvPr>
              <p:cNvSpPr/>
              <p:nvPr/>
            </p:nvSpPr>
            <p:spPr>
              <a:xfrm flipV="1">
                <a:off x="9637904" y="1503333"/>
                <a:ext cx="82851" cy="50336"/>
              </a:xfrm>
              <a:custGeom>
                <a:avLst/>
                <a:gdLst>
                  <a:gd name="connsiteX0" fmla="*/ 76601 w 82851"/>
                  <a:gd name="connsiteY0" fmla="*/ 16025 h 50336"/>
                  <a:gd name="connsiteX1" fmla="*/ 46489 w 82851"/>
                  <a:gd name="connsiteY1" fmla="*/ -1361 h 50336"/>
                  <a:gd name="connsiteX2" fmla="*/ 30360 w 82851"/>
                  <a:gd name="connsiteY2" fmla="*/ -1361 h 50336"/>
                  <a:gd name="connsiteX3" fmla="*/ 236 w 82851"/>
                  <a:gd name="connsiteY3" fmla="*/ 16025 h 50336"/>
                  <a:gd name="connsiteX4" fmla="*/ 236 w 82851"/>
                  <a:gd name="connsiteY4" fmla="*/ 27264 h 50336"/>
                  <a:gd name="connsiteX5" fmla="*/ 30360 w 82851"/>
                  <a:gd name="connsiteY5" fmla="*/ 44651 h 50336"/>
                  <a:gd name="connsiteX6" fmla="*/ 46489 w 82851"/>
                  <a:gd name="connsiteY6" fmla="*/ 44651 h 50336"/>
                  <a:gd name="connsiteX7" fmla="*/ 76601 w 82851"/>
                  <a:gd name="connsiteY7" fmla="*/ 27264 h 50336"/>
                  <a:gd name="connsiteX8" fmla="*/ 76601 w 82851"/>
                  <a:gd name="connsiteY8" fmla="*/ 16025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601" y="16025"/>
                    </a:moveTo>
                    <a:lnTo>
                      <a:pt x="46489" y="-1361"/>
                    </a:lnTo>
                    <a:cubicBezTo>
                      <a:pt x="41498" y="-4244"/>
                      <a:pt x="35351" y="-4244"/>
                      <a:pt x="30360" y="-1361"/>
                    </a:cubicBezTo>
                    <a:lnTo>
                      <a:pt x="236" y="16025"/>
                    </a:lnTo>
                    <a:cubicBezTo>
                      <a:pt x="-4082" y="18527"/>
                      <a:pt x="-4082" y="24762"/>
                      <a:pt x="236" y="27264"/>
                    </a:cubicBezTo>
                    <a:lnTo>
                      <a:pt x="30360" y="44651"/>
                    </a:lnTo>
                    <a:cubicBezTo>
                      <a:pt x="35351" y="47534"/>
                      <a:pt x="41498" y="47534"/>
                      <a:pt x="46489" y="44651"/>
                    </a:cubicBezTo>
                    <a:lnTo>
                      <a:pt x="76601" y="27264"/>
                    </a:lnTo>
                    <a:cubicBezTo>
                      <a:pt x="80932" y="24762"/>
                      <a:pt x="80932" y="18527"/>
                      <a:pt x="76601" y="16025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34" name="Freeform: Shape 1933">
                <a:extLst>
                  <a:ext uri="{FF2B5EF4-FFF2-40B4-BE49-F238E27FC236}">
                    <a16:creationId xmlns:a16="http://schemas.microsoft.com/office/drawing/2014/main" id="{52D0DF56-E5BC-9069-9C08-E904F566DC73}"/>
                  </a:ext>
                </a:extLst>
              </p:cNvPr>
              <p:cNvSpPr/>
              <p:nvPr/>
            </p:nvSpPr>
            <p:spPr>
              <a:xfrm flipV="1">
                <a:off x="9689660" y="1473450"/>
                <a:ext cx="82851" cy="50339"/>
              </a:xfrm>
              <a:custGeom>
                <a:avLst/>
                <a:gdLst>
                  <a:gd name="connsiteX0" fmla="*/ 76575 w 82851"/>
                  <a:gd name="connsiteY0" fmla="*/ 15989 h 50339"/>
                  <a:gd name="connsiteX1" fmla="*/ 46451 w 82851"/>
                  <a:gd name="connsiteY1" fmla="*/ -1397 h 50339"/>
                  <a:gd name="connsiteX2" fmla="*/ 30322 w 82851"/>
                  <a:gd name="connsiteY2" fmla="*/ -1397 h 50339"/>
                  <a:gd name="connsiteX3" fmla="*/ 210 w 82851"/>
                  <a:gd name="connsiteY3" fmla="*/ 15989 h 50339"/>
                  <a:gd name="connsiteX4" fmla="*/ 210 w 82851"/>
                  <a:gd name="connsiteY4" fmla="*/ 27241 h 50339"/>
                  <a:gd name="connsiteX5" fmla="*/ 30322 w 82851"/>
                  <a:gd name="connsiteY5" fmla="*/ 44627 h 50339"/>
                  <a:gd name="connsiteX6" fmla="*/ 46451 w 82851"/>
                  <a:gd name="connsiteY6" fmla="*/ 44627 h 50339"/>
                  <a:gd name="connsiteX7" fmla="*/ 76575 w 82851"/>
                  <a:gd name="connsiteY7" fmla="*/ 27241 h 50339"/>
                  <a:gd name="connsiteX8" fmla="*/ 76575 w 82851"/>
                  <a:gd name="connsiteY8" fmla="*/ 15989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76575" y="15989"/>
                    </a:moveTo>
                    <a:lnTo>
                      <a:pt x="46451" y="-1397"/>
                    </a:lnTo>
                    <a:cubicBezTo>
                      <a:pt x="41460" y="-4268"/>
                      <a:pt x="35313" y="-4268"/>
                      <a:pt x="30322" y="-1397"/>
                    </a:cubicBezTo>
                    <a:lnTo>
                      <a:pt x="210" y="15989"/>
                    </a:lnTo>
                    <a:cubicBezTo>
                      <a:pt x="-4121" y="18491"/>
                      <a:pt x="-4121" y="24739"/>
                      <a:pt x="210" y="27241"/>
                    </a:cubicBezTo>
                    <a:lnTo>
                      <a:pt x="30322" y="44627"/>
                    </a:lnTo>
                    <a:cubicBezTo>
                      <a:pt x="35313" y="47510"/>
                      <a:pt x="41460" y="47510"/>
                      <a:pt x="46451" y="44627"/>
                    </a:cubicBezTo>
                    <a:lnTo>
                      <a:pt x="76575" y="27241"/>
                    </a:lnTo>
                    <a:cubicBezTo>
                      <a:pt x="80893" y="24739"/>
                      <a:pt x="80893" y="18491"/>
                      <a:pt x="76575" y="15989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35" name="Freeform: Shape 1934">
                <a:extLst>
                  <a:ext uri="{FF2B5EF4-FFF2-40B4-BE49-F238E27FC236}">
                    <a16:creationId xmlns:a16="http://schemas.microsoft.com/office/drawing/2014/main" id="{0F8D0949-72F1-7D86-BD45-B5E9D6168A7D}"/>
                  </a:ext>
                </a:extLst>
              </p:cNvPr>
              <p:cNvSpPr/>
              <p:nvPr/>
            </p:nvSpPr>
            <p:spPr>
              <a:xfrm flipV="1">
                <a:off x="9741412" y="1443577"/>
                <a:ext cx="82851" cy="50330"/>
              </a:xfrm>
              <a:custGeom>
                <a:avLst/>
                <a:gdLst>
                  <a:gd name="connsiteX0" fmla="*/ 76540 w 82851"/>
                  <a:gd name="connsiteY0" fmla="*/ 15962 h 50330"/>
                  <a:gd name="connsiteX1" fmla="*/ 46415 w 82851"/>
                  <a:gd name="connsiteY1" fmla="*/ -1424 h 50330"/>
                  <a:gd name="connsiteX2" fmla="*/ 30286 w 82851"/>
                  <a:gd name="connsiteY2" fmla="*/ -1424 h 50330"/>
                  <a:gd name="connsiteX3" fmla="*/ 175 w 82851"/>
                  <a:gd name="connsiteY3" fmla="*/ 15962 h 50330"/>
                  <a:gd name="connsiteX4" fmla="*/ 175 w 82851"/>
                  <a:gd name="connsiteY4" fmla="*/ 27202 h 50330"/>
                  <a:gd name="connsiteX5" fmla="*/ 30286 w 82851"/>
                  <a:gd name="connsiteY5" fmla="*/ 44601 h 50330"/>
                  <a:gd name="connsiteX6" fmla="*/ 46415 w 82851"/>
                  <a:gd name="connsiteY6" fmla="*/ 44601 h 50330"/>
                  <a:gd name="connsiteX7" fmla="*/ 76540 w 82851"/>
                  <a:gd name="connsiteY7" fmla="*/ 27202 h 50330"/>
                  <a:gd name="connsiteX8" fmla="*/ 76540 w 82851"/>
                  <a:gd name="connsiteY8" fmla="*/ 15962 h 503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0">
                    <a:moveTo>
                      <a:pt x="76540" y="15962"/>
                    </a:moveTo>
                    <a:lnTo>
                      <a:pt x="46415" y="-1424"/>
                    </a:lnTo>
                    <a:cubicBezTo>
                      <a:pt x="41424" y="-4294"/>
                      <a:pt x="35278" y="-4294"/>
                      <a:pt x="30286" y="-1424"/>
                    </a:cubicBezTo>
                    <a:lnTo>
                      <a:pt x="175" y="15962"/>
                    </a:lnTo>
                    <a:cubicBezTo>
                      <a:pt x="-4156" y="18464"/>
                      <a:pt x="-4156" y="24713"/>
                      <a:pt x="175" y="27202"/>
                    </a:cubicBezTo>
                    <a:lnTo>
                      <a:pt x="30286" y="44601"/>
                    </a:lnTo>
                    <a:cubicBezTo>
                      <a:pt x="35278" y="47471"/>
                      <a:pt x="41424" y="47471"/>
                      <a:pt x="46415" y="44601"/>
                    </a:cubicBezTo>
                    <a:lnTo>
                      <a:pt x="76540" y="27202"/>
                    </a:lnTo>
                    <a:cubicBezTo>
                      <a:pt x="80858" y="24713"/>
                      <a:pt x="80858" y="18464"/>
                      <a:pt x="76540" y="15962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36" name="Freeform: Shape 1935">
                <a:extLst>
                  <a:ext uri="{FF2B5EF4-FFF2-40B4-BE49-F238E27FC236}">
                    <a16:creationId xmlns:a16="http://schemas.microsoft.com/office/drawing/2014/main" id="{33F6D2FB-B26C-8C93-4EB6-F9DAEE3402D0}"/>
                  </a:ext>
                </a:extLst>
              </p:cNvPr>
              <p:cNvSpPr/>
              <p:nvPr/>
            </p:nvSpPr>
            <p:spPr>
              <a:xfrm flipV="1">
                <a:off x="8797281" y="2020540"/>
                <a:ext cx="134604" cy="80219"/>
              </a:xfrm>
              <a:custGeom>
                <a:avLst/>
                <a:gdLst>
                  <a:gd name="connsiteX0" fmla="*/ 128919 w 134604"/>
                  <a:gd name="connsiteY0" fmla="*/ 57622 h 80219"/>
                  <a:gd name="connsiteX1" fmla="*/ 98795 w 134604"/>
                  <a:gd name="connsiteY1" fmla="*/ 75009 h 80219"/>
                  <a:gd name="connsiteX2" fmla="*/ 82666 w 134604"/>
                  <a:gd name="connsiteY2" fmla="*/ 75009 h 80219"/>
                  <a:gd name="connsiteX3" fmla="*/ 52554 w 134604"/>
                  <a:gd name="connsiteY3" fmla="*/ 57622 h 80219"/>
                  <a:gd name="connsiteX4" fmla="*/ 52516 w 134604"/>
                  <a:gd name="connsiteY4" fmla="*/ 57585 h 80219"/>
                  <a:gd name="connsiteX5" fmla="*/ 802 w 134604"/>
                  <a:gd name="connsiteY5" fmla="*/ 27740 h 80219"/>
                  <a:gd name="connsiteX6" fmla="*/ 802 w 134604"/>
                  <a:gd name="connsiteY6" fmla="*/ 16500 h 80219"/>
                  <a:gd name="connsiteX7" fmla="*/ 30913 w 134604"/>
                  <a:gd name="connsiteY7" fmla="*/ -886 h 80219"/>
                  <a:gd name="connsiteX8" fmla="*/ 47042 w 134604"/>
                  <a:gd name="connsiteY8" fmla="*/ -886 h 80219"/>
                  <a:gd name="connsiteX9" fmla="*/ 128919 w 134604"/>
                  <a:gd name="connsiteY9" fmla="*/ 46358 h 80219"/>
                  <a:gd name="connsiteX10" fmla="*/ 132158 w 134604"/>
                  <a:gd name="connsiteY10" fmla="*/ 51984 h 80219"/>
                  <a:gd name="connsiteX11" fmla="*/ 128919 w 134604"/>
                  <a:gd name="connsiteY11" fmla="*/ 57622 h 80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34604" h="80219">
                    <a:moveTo>
                      <a:pt x="128919" y="57622"/>
                    </a:moveTo>
                    <a:lnTo>
                      <a:pt x="98795" y="75009"/>
                    </a:lnTo>
                    <a:cubicBezTo>
                      <a:pt x="93816" y="77892"/>
                      <a:pt x="87657" y="77892"/>
                      <a:pt x="82666" y="75009"/>
                    </a:cubicBezTo>
                    <a:lnTo>
                      <a:pt x="52554" y="57622"/>
                    </a:lnTo>
                    <a:lnTo>
                      <a:pt x="52516" y="57585"/>
                    </a:lnTo>
                    <a:lnTo>
                      <a:pt x="802" y="27740"/>
                    </a:lnTo>
                    <a:cubicBezTo>
                      <a:pt x="-3529" y="25237"/>
                      <a:pt x="-3529" y="19002"/>
                      <a:pt x="802" y="16500"/>
                    </a:cubicBezTo>
                    <a:lnTo>
                      <a:pt x="30913" y="-886"/>
                    </a:lnTo>
                    <a:cubicBezTo>
                      <a:pt x="35904" y="-3769"/>
                      <a:pt x="42051" y="-3769"/>
                      <a:pt x="47042" y="-886"/>
                    </a:cubicBezTo>
                    <a:lnTo>
                      <a:pt x="128919" y="46358"/>
                    </a:lnTo>
                    <a:cubicBezTo>
                      <a:pt x="131091" y="47602"/>
                      <a:pt x="132170" y="49799"/>
                      <a:pt x="132158" y="51984"/>
                    </a:cubicBezTo>
                    <a:cubicBezTo>
                      <a:pt x="132170" y="54181"/>
                      <a:pt x="131091" y="56365"/>
                      <a:pt x="128919" y="57622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37" name="Freeform: Shape 1936">
                <a:extLst>
                  <a:ext uri="{FF2B5EF4-FFF2-40B4-BE49-F238E27FC236}">
                    <a16:creationId xmlns:a16="http://schemas.microsoft.com/office/drawing/2014/main" id="{CA6F7DDB-1655-5F3F-C09C-1BFE23BAE856}"/>
                  </a:ext>
                </a:extLst>
              </p:cNvPr>
              <p:cNvSpPr/>
              <p:nvPr/>
            </p:nvSpPr>
            <p:spPr>
              <a:xfrm flipV="1">
                <a:off x="8900786" y="1990657"/>
                <a:ext cx="82861" cy="50349"/>
              </a:xfrm>
              <a:custGeom>
                <a:avLst/>
                <a:gdLst>
                  <a:gd name="connsiteX0" fmla="*/ 77114 w 82861"/>
                  <a:gd name="connsiteY0" fmla="*/ 16473 h 50349"/>
                  <a:gd name="connsiteX1" fmla="*/ 47002 w 82861"/>
                  <a:gd name="connsiteY1" fmla="*/ -926 h 50349"/>
                  <a:gd name="connsiteX2" fmla="*/ 30873 w 82861"/>
                  <a:gd name="connsiteY2" fmla="*/ -926 h 50349"/>
                  <a:gd name="connsiteX3" fmla="*/ 749 w 82861"/>
                  <a:gd name="connsiteY3" fmla="*/ 16473 h 50349"/>
                  <a:gd name="connsiteX4" fmla="*/ 749 w 82861"/>
                  <a:gd name="connsiteY4" fmla="*/ 27712 h 50349"/>
                  <a:gd name="connsiteX5" fmla="*/ 30873 w 82861"/>
                  <a:gd name="connsiteY5" fmla="*/ 45098 h 50349"/>
                  <a:gd name="connsiteX6" fmla="*/ 47002 w 82861"/>
                  <a:gd name="connsiteY6" fmla="*/ 45098 h 50349"/>
                  <a:gd name="connsiteX7" fmla="*/ 77114 w 82861"/>
                  <a:gd name="connsiteY7" fmla="*/ 27712 h 50349"/>
                  <a:gd name="connsiteX8" fmla="*/ 77114 w 82861"/>
                  <a:gd name="connsiteY8" fmla="*/ 16473 h 50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49">
                    <a:moveTo>
                      <a:pt x="77114" y="16473"/>
                    </a:moveTo>
                    <a:lnTo>
                      <a:pt x="47002" y="-926"/>
                    </a:lnTo>
                    <a:cubicBezTo>
                      <a:pt x="42011" y="-3809"/>
                      <a:pt x="35864" y="-3809"/>
                      <a:pt x="30873" y="-926"/>
                    </a:cubicBezTo>
                    <a:lnTo>
                      <a:pt x="749" y="16473"/>
                    </a:lnTo>
                    <a:cubicBezTo>
                      <a:pt x="-3582" y="18962"/>
                      <a:pt x="-3582" y="25210"/>
                      <a:pt x="749" y="27712"/>
                    </a:cubicBezTo>
                    <a:lnTo>
                      <a:pt x="30873" y="45098"/>
                    </a:lnTo>
                    <a:cubicBezTo>
                      <a:pt x="35864" y="47981"/>
                      <a:pt x="42011" y="47981"/>
                      <a:pt x="47002" y="45098"/>
                    </a:cubicBezTo>
                    <a:lnTo>
                      <a:pt x="77114" y="27712"/>
                    </a:lnTo>
                    <a:cubicBezTo>
                      <a:pt x="81444" y="25210"/>
                      <a:pt x="81444" y="18962"/>
                      <a:pt x="77114" y="16473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38" name="Freeform: Shape 1937">
                <a:extLst>
                  <a:ext uri="{FF2B5EF4-FFF2-40B4-BE49-F238E27FC236}">
                    <a16:creationId xmlns:a16="http://schemas.microsoft.com/office/drawing/2014/main" id="{D4950A7B-A66F-FEAE-9BED-63EC49A2467F}"/>
                  </a:ext>
                </a:extLst>
              </p:cNvPr>
              <p:cNvSpPr/>
              <p:nvPr/>
            </p:nvSpPr>
            <p:spPr>
              <a:xfrm flipV="1">
                <a:off x="8952548" y="1960784"/>
                <a:ext cx="82851" cy="50339"/>
              </a:xfrm>
              <a:custGeom>
                <a:avLst/>
                <a:gdLst>
                  <a:gd name="connsiteX0" fmla="*/ 77069 w 82851"/>
                  <a:gd name="connsiteY0" fmla="*/ 16433 h 50339"/>
                  <a:gd name="connsiteX1" fmla="*/ 46957 w 82851"/>
                  <a:gd name="connsiteY1" fmla="*/ -953 h 50339"/>
                  <a:gd name="connsiteX2" fmla="*/ 30828 w 82851"/>
                  <a:gd name="connsiteY2" fmla="*/ -953 h 50339"/>
                  <a:gd name="connsiteX3" fmla="*/ 704 w 82851"/>
                  <a:gd name="connsiteY3" fmla="*/ 16433 h 50339"/>
                  <a:gd name="connsiteX4" fmla="*/ 704 w 82851"/>
                  <a:gd name="connsiteY4" fmla="*/ 27673 h 50339"/>
                  <a:gd name="connsiteX5" fmla="*/ 30828 w 82851"/>
                  <a:gd name="connsiteY5" fmla="*/ 45072 h 50339"/>
                  <a:gd name="connsiteX6" fmla="*/ 46957 w 82851"/>
                  <a:gd name="connsiteY6" fmla="*/ 45072 h 50339"/>
                  <a:gd name="connsiteX7" fmla="*/ 77069 w 82851"/>
                  <a:gd name="connsiteY7" fmla="*/ 27673 h 50339"/>
                  <a:gd name="connsiteX8" fmla="*/ 77069 w 82851"/>
                  <a:gd name="connsiteY8" fmla="*/ 16433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77069" y="16433"/>
                    </a:moveTo>
                    <a:lnTo>
                      <a:pt x="46957" y="-953"/>
                    </a:lnTo>
                    <a:cubicBezTo>
                      <a:pt x="41966" y="-3836"/>
                      <a:pt x="35819" y="-3836"/>
                      <a:pt x="30828" y="-953"/>
                    </a:cubicBezTo>
                    <a:lnTo>
                      <a:pt x="704" y="16433"/>
                    </a:lnTo>
                    <a:cubicBezTo>
                      <a:pt x="-3614" y="18935"/>
                      <a:pt x="-3614" y="25183"/>
                      <a:pt x="704" y="27673"/>
                    </a:cubicBezTo>
                    <a:lnTo>
                      <a:pt x="30828" y="45072"/>
                    </a:lnTo>
                    <a:cubicBezTo>
                      <a:pt x="35819" y="47942"/>
                      <a:pt x="41966" y="47942"/>
                      <a:pt x="46957" y="45072"/>
                    </a:cubicBezTo>
                    <a:lnTo>
                      <a:pt x="77069" y="27673"/>
                    </a:lnTo>
                    <a:cubicBezTo>
                      <a:pt x="81400" y="25183"/>
                      <a:pt x="81400" y="18935"/>
                      <a:pt x="77069" y="16433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39" name="Freeform: Shape 1938">
                <a:extLst>
                  <a:ext uri="{FF2B5EF4-FFF2-40B4-BE49-F238E27FC236}">
                    <a16:creationId xmlns:a16="http://schemas.microsoft.com/office/drawing/2014/main" id="{3CEBB0E5-85B6-3F33-0D96-DB215246D430}"/>
                  </a:ext>
                </a:extLst>
              </p:cNvPr>
              <p:cNvSpPr/>
              <p:nvPr/>
            </p:nvSpPr>
            <p:spPr>
              <a:xfrm flipV="1">
                <a:off x="9004301" y="1930904"/>
                <a:ext cx="82851" cy="50336"/>
              </a:xfrm>
              <a:custGeom>
                <a:avLst/>
                <a:gdLst>
                  <a:gd name="connsiteX0" fmla="*/ 77033 w 82851"/>
                  <a:gd name="connsiteY0" fmla="*/ 16407 h 50336"/>
                  <a:gd name="connsiteX1" fmla="*/ 46922 w 82851"/>
                  <a:gd name="connsiteY1" fmla="*/ -980 h 50336"/>
                  <a:gd name="connsiteX2" fmla="*/ 30793 w 82851"/>
                  <a:gd name="connsiteY2" fmla="*/ -980 h 50336"/>
                  <a:gd name="connsiteX3" fmla="*/ 668 w 82851"/>
                  <a:gd name="connsiteY3" fmla="*/ 16407 h 50336"/>
                  <a:gd name="connsiteX4" fmla="*/ 668 w 82851"/>
                  <a:gd name="connsiteY4" fmla="*/ 27646 h 50336"/>
                  <a:gd name="connsiteX5" fmla="*/ 30793 w 82851"/>
                  <a:gd name="connsiteY5" fmla="*/ 45032 h 50336"/>
                  <a:gd name="connsiteX6" fmla="*/ 46922 w 82851"/>
                  <a:gd name="connsiteY6" fmla="*/ 45032 h 50336"/>
                  <a:gd name="connsiteX7" fmla="*/ 77033 w 82851"/>
                  <a:gd name="connsiteY7" fmla="*/ 27646 h 50336"/>
                  <a:gd name="connsiteX8" fmla="*/ 77033 w 82851"/>
                  <a:gd name="connsiteY8" fmla="*/ 16407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7033" y="16407"/>
                    </a:moveTo>
                    <a:lnTo>
                      <a:pt x="46922" y="-980"/>
                    </a:lnTo>
                    <a:cubicBezTo>
                      <a:pt x="41931" y="-3863"/>
                      <a:pt x="35784" y="-3863"/>
                      <a:pt x="30793" y="-980"/>
                    </a:cubicBezTo>
                    <a:lnTo>
                      <a:pt x="668" y="16407"/>
                    </a:lnTo>
                    <a:cubicBezTo>
                      <a:pt x="-3650" y="18909"/>
                      <a:pt x="-3650" y="25144"/>
                      <a:pt x="668" y="27646"/>
                    </a:cubicBezTo>
                    <a:lnTo>
                      <a:pt x="30793" y="45032"/>
                    </a:lnTo>
                    <a:cubicBezTo>
                      <a:pt x="35784" y="47915"/>
                      <a:pt x="41931" y="47915"/>
                      <a:pt x="46922" y="45032"/>
                    </a:cubicBezTo>
                    <a:lnTo>
                      <a:pt x="77033" y="27646"/>
                    </a:lnTo>
                    <a:cubicBezTo>
                      <a:pt x="81364" y="25144"/>
                      <a:pt x="81364" y="18909"/>
                      <a:pt x="77033" y="16407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40" name="Freeform: Shape 1939">
                <a:extLst>
                  <a:ext uri="{FF2B5EF4-FFF2-40B4-BE49-F238E27FC236}">
                    <a16:creationId xmlns:a16="http://schemas.microsoft.com/office/drawing/2014/main" id="{71704257-4160-A83E-B932-70F8B487694A}"/>
                  </a:ext>
                </a:extLst>
              </p:cNvPr>
              <p:cNvSpPr/>
              <p:nvPr/>
            </p:nvSpPr>
            <p:spPr>
              <a:xfrm flipV="1">
                <a:off x="9056056" y="1901021"/>
                <a:ext cx="82851" cy="50336"/>
              </a:xfrm>
              <a:custGeom>
                <a:avLst/>
                <a:gdLst>
                  <a:gd name="connsiteX0" fmla="*/ 77008 w 82851"/>
                  <a:gd name="connsiteY0" fmla="*/ 16380 h 50336"/>
                  <a:gd name="connsiteX1" fmla="*/ 46883 w 82851"/>
                  <a:gd name="connsiteY1" fmla="*/ -1006 h 50336"/>
                  <a:gd name="connsiteX2" fmla="*/ 30754 w 82851"/>
                  <a:gd name="connsiteY2" fmla="*/ -1006 h 50336"/>
                  <a:gd name="connsiteX3" fmla="*/ 643 w 82851"/>
                  <a:gd name="connsiteY3" fmla="*/ 16380 h 50336"/>
                  <a:gd name="connsiteX4" fmla="*/ 643 w 82851"/>
                  <a:gd name="connsiteY4" fmla="*/ 27620 h 50336"/>
                  <a:gd name="connsiteX5" fmla="*/ 30754 w 82851"/>
                  <a:gd name="connsiteY5" fmla="*/ 45006 h 50336"/>
                  <a:gd name="connsiteX6" fmla="*/ 46883 w 82851"/>
                  <a:gd name="connsiteY6" fmla="*/ 45006 h 50336"/>
                  <a:gd name="connsiteX7" fmla="*/ 77008 w 82851"/>
                  <a:gd name="connsiteY7" fmla="*/ 27620 h 50336"/>
                  <a:gd name="connsiteX8" fmla="*/ 77008 w 82851"/>
                  <a:gd name="connsiteY8" fmla="*/ 16380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7008" y="16380"/>
                    </a:moveTo>
                    <a:lnTo>
                      <a:pt x="46883" y="-1006"/>
                    </a:lnTo>
                    <a:cubicBezTo>
                      <a:pt x="41892" y="-3889"/>
                      <a:pt x="35745" y="-3889"/>
                      <a:pt x="30754" y="-1006"/>
                    </a:cubicBezTo>
                    <a:lnTo>
                      <a:pt x="643" y="16380"/>
                    </a:lnTo>
                    <a:cubicBezTo>
                      <a:pt x="-3688" y="18882"/>
                      <a:pt x="-3688" y="25118"/>
                      <a:pt x="643" y="27620"/>
                    </a:cubicBezTo>
                    <a:lnTo>
                      <a:pt x="30754" y="45006"/>
                    </a:lnTo>
                    <a:cubicBezTo>
                      <a:pt x="35745" y="47889"/>
                      <a:pt x="41892" y="47889"/>
                      <a:pt x="46883" y="45006"/>
                    </a:cubicBezTo>
                    <a:lnTo>
                      <a:pt x="77008" y="27620"/>
                    </a:lnTo>
                    <a:cubicBezTo>
                      <a:pt x="81326" y="25118"/>
                      <a:pt x="81326" y="18882"/>
                      <a:pt x="77008" y="16380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41" name="Freeform: Shape 1940">
                <a:extLst>
                  <a:ext uri="{FF2B5EF4-FFF2-40B4-BE49-F238E27FC236}">
                    <a16:creationId xmlns:a16="http://schemas.microsoft.com/office/drawing/2014/main" id="{50980D32-2BA1-62D1-BAF2-20F5615A9D60}"/>
                  </a:ext>
                </a:extLst>
              </p:cNvPr>
              <p:cNvSpPr/>
              <p:nvPr/>
            </p:nvSpPr>
            <p:spPr>
              <a:xfrm flipV="1">
                <a:off x="9107809" y="1871138"/>
                <a:ext cx="82851" cy="50336"/>
              </a:xfrm>
              <a:custGeom>
                <a:avLst/>
                <a:gdLst>
                  <a:gd name="connsiteX0" fmla="*/ 76972 w 82851"/>
                  <a:gd name="connsiteY0" fmla="*/ 16353 h 50336"/>
                  <a:gd name="connsiteX1" fmla="*/ 46848 w 82851"/>
                  <a:gd name="connsiteY1" fmla="*/ -1033 h 50336"/>
                  <a:gd name="connsiteX2" fmla="*/ 30719 w 82851"/>
                  <a:gd name="connsiteY2" fmla="*/ -1033 h 50336"/>
                  <a:gd name="connsiteX3" fmla="*/ 607 w 82851"/>
                  <a:gd name="connsiteY3" fmla="*/ 16353 h 50336"/>
                  <a:gd name="connsiteX4" fmla="*/ 607 w 82851"/>
                  <a:gd name="connsiteY4" fmla="*/ 27593 h 50336"/>
                  <a:gd name="connsiteX5" fmla="*/ 30719 w 82851"/>
                  <a:gd name="connsiteY5" fmla="*/ 44979 h 50336"/>
                  <a:gd name="connsiteX6" fmla="*/ 46848 w 82851"/>
                  <a:gd name="connsiteY6" fmla="*/ 44979 h 50336"/>
                  <a:gd name="connsiteX7" fmla="*/ 76972 w 82851"/>
                  <a:gd name="connsiteY7" fmla="*/ 27593 h 50336"/>
                  <a:gd name="connsiteX8" fmla="*/ 76972 w 82851"/>
                  <a:gd name="connsiteY8" fmla="*/ 16353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972" y="16353"/>
                    </a:moveTo>
                    <a:lnTo>
                      <a:pt x="46848" y="-1033"/>
                    </a:lnTo>
                    <a:cubicBezTo>
                      <a:pt x="41857" y="-3916"/>
                      <a:pt x="35710" y="-3916"/>
                      <a:pt x="30719" y="-1033"/>
                    </a:cubicBezTo>
                    <a:lnTo>
                      <a:pt x="607" y="16353"/>
                    </a:lnTo>
                    <a:cubicBezTo>
                      <a:pt x="-3724" y="18842"/>
                      <a:pt x="-3724" y="25091"/>
                      <a:pt x="607" y="27593"/>
                    </a:cubicBezTo>
                    <a:lnTo>
                      <a:pt x="30719" y="44979"/>
                    </a:lnTo>
                    <a:cubicBezTo>
                      <a:pt x="35710" y="47862"/>
                      <a:pt x="41857" y="47862"/>
                      <a:pt x="46848" y="44979"/>
                    </a:cubicBezTo>
                    <a:lnTo>
                      <a:pt x="76972" y="27593"/>
                    </a:lnTo>
                    <a:cubicBezTo>
                      <a:pt x="81290" y="25091"/>
                      <a:pt x="81290" y="18842"/>
                      <a:pt x="76972" y="16353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42" name="Freeform: Shape 1941">
                <a:extLst>
                  <a:ext uri="{FF2B5EF4-FFF2-40B4-BE49-F238E27FC236}">
                    <a16:creationId xmlns:a16="http://schemas.microsoft.com/office/drawing/2014/main" id="{1F623D6C-E9F5-4879-C3E8-3F9B2A2A2684}"/>
                  </a:ext>
                </a:extLst>
              </p:cNvPr>
              <p:cNvSpPr/>
              <p:nvPr/>
            </p:nvSpPr>
            <p:spPr>
              <a:xfrm flipV="1">
                <a:off x="9159561" y="1841255"/>
                <a:ext cx="82861" cy="50349"/>
              </a:xfrm>
              <a:custGeom>
                <a:avLst/>
                <a:gdLst>
                  <a:gd name="connsiteX0" fmla="*/ 76937 w 82861"/>
                  <a:gd name="connsiteY0" fmla="*/ 16327 h 50349"/>
                  <a:gd name="connsiteX1" fmla="*/ 46813 w 82861"/>
                  <a:gd name="connsiteY1" fmla="*/ -1060 h 50349"/>
                  <a:gd name="connsiteX2" fmla="*/ 30684 w 82861"/>
                  <a:gd name="connsiteY2" fmla="*/ -1060 h 50349"/>
                  <a:gd name="connsiteX3" fmla="*/ 572 w 82861"/>
                  <a:gd name="connsiteY3" fmla="*/ 16327 h 50349"/>
                  <a:gd name="connsiteX4" fmla="*/ 572 w 82861"/>
                  <a:gd name="connsiteY4" fmla="*/ 27579 h 50349"/>
                  <a:gd name="connsiteX5" fmla="*/ 30684 w 82861"/>
                  <a:gd name="connsiteY5" fmla="*/ 44965 h 50349"/>
                  <a:gd name="connsiteX6" fmla="*/ 46813 w 82861"/>
                  <a:gd name="connsiteY6" fmla="*/ 44965 h 50349"/>
                  <a:gd name="connsiteX7" fmla="*/ 76937 w 82861"/>
                  <a:gd name="connsiteY7" fmla="*/ 27579 h 50349"/>
                  <a:gd name="connsiteX8" fmla="*/ 76937 w 82861"/>
                  <a:gd name="connsiteY8" fmla="*/ 16327 h 50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49">
                    <a:moveTo>
                      <a:pt x="76937" y="16327"/>
                    </a:moveTo>
                    <a:lnTo>
                      <a:pt x="46813" y="-1060"/>
                    </a:lnTo>
                    <a:cubicBezTo>
                      <a:pt x="41822" y="-3943"/>
                      <a:pt x="35675" y="-3943"/>
                      <a:pt x="30684" y="-1060"/>
                    </a:cubicBezTo>
                    <a:lnTo>
                      <a:pt x="572" y="16327"/>
                    </a:lnTo>
                    <a:cubicBezTo>
                      <a:pt x="-3759" y="18828"/>
                      <a:pt x="-3759" y="25077"/>
                      <a:pt x="572" y="27579"/>
                    </a:cubicBezTo>
                    <a:lnTo>
                      <a:pt x="30684" y="44965"/>
                    </a:lnTo>
                    <a:cubicBezTo>
                      <a:pt x="35675" y="47848"/>
                      <a:pt x="41822" y="47848"/>
                      <a:pt x="46813" y="44965"/>
                    </a:cubicBezTo>
                    <a:lnTo>
                      <a:pt x="76937" y="27579"/>
                    </a:lnTo>
                    <a:cubicBezTo>
                      <a:pt x="81268" y="25077"/>
                      <a:pt x="81268" y="18828"/>
                      <a:pt x="76937" y="16327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43" name="Freeform: Shape 1942">
                <a:extLst>
                  <a:ext uri="{FF2B5EF4-FFF2-40B4-BE49-F238E27FC236}">
                    <a16:creationId xmlns:a16="http://schemas.microsoft.com/office/drawing/2014/main" id="{09FCAB71-EF15-56A9-010B-965F35CDB12F}"/>
                  </a:ext>
                </a:extLst>
              </p:cNvPr>
              <p:cNvSpPr/>
              <p:nvPr/>
            </p:nvSpPr>
            <p:spPr>
              <a:xfrm flipV="1">
                <a:off x="9211323" y="1811384"/>
                <a:ext cx="82851" cy="50336"/>
              </a:xfrm>
              <a:custGeom>
                <a:avLst/>
                <a:gdLst>
                  <a:gd name="connsiteX0" fmla="*/ 76892 w 82851"/>
                  <a:gd name="connsiteY0" fmla="*/ 16300 h 50336"/>
                  <a:gd name="connsiteX1" fmla="*/ 46780 w 82851"/>
                  <a:gd name="connsiteY1" fmla="*/ -1086 h 50336"/>
                  <a:gd name="connsiteX2" fmla="*/ 30652 w 82851"/>
                  <a:gd name="connsiteY2" fmla="*/ -1086 h 50336"/>
                  <a:gd name="connsiteX3" fmla="*/ 527 w 82851"/>
                  <a:gd name="connsiteY3" fmla="*/ 16300 h 50336"/>
                  <a:gd name="connsiteX4" fmla="*/ 527 w 82851"/>
                  <a:gd name="connsiteY4" fmla="*/ 27540 h 50336"/>
                  <a:gd name="connsiteX5" fmla="*/ 30652 w 82851"/>
                  <a:gd name="connsiteY5" fmla="*/ 44926 h 50336"/>
                  <a:gd name="connsiteX6" fmla="*/ 46780 w 82851"/>
                  <a:gd name="connsiteY6" fmla="*/ 44926 h 50336"/>
                  <a:gd name="connsiteX7" fmla="*/ 76892 w 82851"/>
                  <a:gd name="connsiteY7" fmla="*/ 27540 h 50336"/>
                  <a:gd name="connsiteX8" fmla="*/ 76892 w 82851"/>
                  <a:gd name="connsiteY8" fmla="*/ 16300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892" y="16300"/>
                    </a:moveTo>
                    <a:lnTo>
                      <a:pt x="46780" y="-1086"/>
                    </a:lnTo>
                    <a:cubicBezTo>
                      <a:pt x="41789" y="-3969"/>
                      <a:pt x="35643" y="-3969"/>
                      <a:pt x="30652" y="-1086"/>
                    </a:cubicBezTo>
                    <a:lnTo>
                      <a:pt x="527" y="16300"/>
                    </a:lnTo>
                    <a:cubicBezTo>
                      <a:pt x="-3791" y="18802"/>
                      <a:pt x="-3791" y="25050"/>
                      <a:pt x="527" y="27540"/>
                    </a:cubicBezTo>
                    <a:lnTo>
                      <a:pt x="30652" y="44926"/>
                    </a:lnTo>
                    <a:cubicBezTo>
                      <a:pt x="35643" y="47809"/>
                      <a:pt x="41789" y="47809"/>
                      <a:pt x="46780" y="44926"/>
                    </a:cubicBezTo>
                    <a:lnTo>
                      <a:pt x="76892" y="27540"/>
                    </a:lnTo>
                    <a:cubicBezTo>
                      <a:pt x="81223" y="25050"/>
                      <a:pt x="81223" y="18802"/>
                      <a:pt x="76892" y="16300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44" name="Freeform: Shape 1943">
                <a:extLst>
                  <a:ext uri="{FF2B5EF4-FFF2-40B4-BE49-F238E27FC236}">
                    <a16:creationId xmlns:a16="http://schemas.microsoft.com/office/drawing/2014/main" id="{5692F100-9A43-03B2-DB65-8620DC1F6D8E}"/>
                  </a:ext>
                </a:extLst>
              </p:cNvPr>
              <p:cNvSpPr/>
              <p:nvPr/>
            </p:nvSpPr>
            <p:spPr>
              <a:xfrm flipV="1">
                <a:off x="9263076" y="1781501"/>
                <a:ext cx="82851" cy="50336"/>
              </a:xfrm>
              <a:custGeom>
                <a:avLst/>
                <a:gdLst>
                  <a:gd name="connsiteX0" fmla="*/ 76857 w 82851"/>
                  <a:gd name="connsiteY0" fmla="*/ 16273 h 50336"/>
                  <a:gd name="connsiteX1" fmla="*/ 46745 w 82851"/>
                  <a:gd name="connsiteY1" fmla="*/ -1113 h 50336"/>
                  <a:gd name="connsiteX2" fmla="*/ 30616 w 82851"/>
                  <a:gd name="connsiteY2" fmla="*/ -1113 h 50336"/>
                  <a:gd name="connsiteX3" fmla="*/ 492 w 82851"/>
                  <a:gd name="connsiteY3" fmla="*/ 16273 h 50336"/>
                  <a:gd name="connsiteX4" fmla="*/ 492 w 82851"/>
                  <a:gd name="connsiteY4" fmla="*/ 27513 h 50336"/>
                  <a:gd name="connsiteX5" fmla="*/ 30616 w 82851"/>
                  <a:gd name="connsiteY5" fmla="*/ 44899 h 50336"/>
                  <a:gd name="connsiteX6" fmla="*/ 46745 w 82851"/>
                  <a:gd name="connsiteY6" fmla="*/ 44899 h 50336"/>
                  <a:gd name="connsiteX7" fmla="*/ 76857 w 82851"/>
                  <a:gd name="connsiteY7" fmla="*/ 27513 h 50336"/>
                  <a:gd name="connsiteX8" fmla="*/ 76857 w 82851"/>
                  <a:gd name="connsiteY8" fmla="*/ 16273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857" y="16273"/>
                    </a:moveTo>
                    <a:lnTo>
                      <a:pt x="46745" y="-1113"/>
                    </a:lnTo>
                    <a:cubicBezTo>
                      <a:pt x="41754" y="-3996"/>
                      <a:pt x="35607" y="-3996"/>
                      <a:pt x="30616" y="-1113"/>
                    </a:cubicBezTo>
                    <a:lnTo>
                      <a:pt x="492" y="16273"/>
                    </a:lnTo>
                    <a:cubicBezTo>
                      <a:pt x="-3826" y="18775"/>
                      <a:pt x="-3826" y="25011"/>
                      <a:pt x="492" y="27513"/>
                    </a:cubicBezTo>
                    <a:lnTo>
                      <a:pt x="30616" y="44899"/>
                    </a:lnTo>
                    <a:cubicBezTo>
                      <a:pt x="35607" y="47782"/>
                      <a:pt x="41754" y="47782"/>
                      <a:pt x="46745" y="44899"/>
                    </a:cubicBezTo>
                    <a:lnTo>
                      <a:pt x="76857" y="27513"/>
                    </a:lnTo>
                    <a:cubicBezTo>
                      <a:pt x="81188" y="25011"/>
                      <a:pt x="81188" y="18775"/>
                      <a:pt x="76857" y="16273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45" name="Freeform: Shape 1944">
                <a:extLst>
                  <a:ext uri="{FF2B5EF4-FFF2-40B4-BE49-F238E27FC236}">
                    <a16:creationId xmlns:a16="http://schemas.microsoft.com/office/drawing/2014/main" id="{0C60CD11-F80C-C6AD-2129-71B0DB01536D}"/>
                  </a:ext>
                </a:extLst>
              </p:cNvPr>
              <p:cNvSpPr/>
              <p:nvPr/>
            </p:nvSpPr>
            <p:spPr>
              <a:xfrm flipV="1">
                <a:off x="9314828" y="1751618"/>
                <a:ext cx="82851" cy="50336"/>
              </a:xfrm>
              <a:custGeom>
                <a:avLst/>
                <a:gdLst>
                  <a:gd name="connsiteX0" fmla="*/ 76821 w 82851"/>
                  <a:gd name="connsiteY0" fmla="*/ 16247 h 50336"/>
                  <a:gd name="connsiteX1" fmla="*/ 46710 w 82851"/>
                  <a:gd name="connsiteY1" fmla="*/ -1140 h 50336"/>
                  <a:gd name="connsiteX2" fmla="*/ 30581 w 82851"/>
                  <a:gd name="connsiteY2" fmla="*/ -1140 h 50336"/>
                  <a:gd name="connsiteX3" fmla="*/ 457 w 82851"/>
                  <a:gd name="connsiteY3" fmla="*/ 16247 h 50336"/>
                  <a:gd name="connsiteX4" fmla="*/ 457 w 82851"/>
                  <a:gd name="connsiteY4" fmla="*/ 27486 h 50336"/>
                  <a:gd name="connsiteX5" fmla="*/ 30581 w 82851"/>
                  <a:gd name="connsiteY5" fmla="*/ 44872 h 50336"/>
                  <a:gd name="connsiteX6" fmla="*/ 46710 w 82851"/>
                  <a:gd name="connsiteY6" fmla="*/ 44872 h 50336"/>
                  <a:gd name="connsiteX7" fmla="*/ 76821 w 82851"/>
                  <a:gd name="connsiteY7" fmla="*/ 27486 h 50336"/>
                  <a:gd name="connsiteX8" fmla="*/ 76821 w 82851"/>
                  <a:gd name="connsiteY8" fmla="*/ 16247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821" y="16247"/>
                    </a:moveTo>
                    <a:lnTo>
                      <a:pt x="46710" y="-1140"/>
                    </a:lnTo>
                    <a:cubicBezTo>
                      <a:pt x="41719" y="-4023"/>
                      <a:pt x="35572" y="-4023"/>
                      <a:pt x="30581" y="-1140"/>
                    </a:cubicBezTo>
                    <a:lnTo>
                      <a:pt x="457" y="16247"/>
                    </a:lnTo>
                    <a:cubicBezTo>
                      <a:pt x="-3862" y="18748"/>
                      <a:pt x="-3862" y="24984"/>
                      <a:pt x="457" y="27486"/>
                    </a:cubicBezTo>
                    <a:lnTo>
                      <a:pt x="30581" y="44872"/>
                    </a:lnTo>
                    <a:cubicBezTo>
                      <a:pt x="35572" y="47755"/>
                      <a:pt x="41719" y="47755"/>
                      <a:pt x="46710" y="44872"/>
                    </a:cubicBezTo>
                    <a:lnTo>
                      <a:pt x="76821" y="27486"/>
                    </a:lnTo>
                    <a:cubicBezTo>
                      <a:pt x="81152" y="24984"/>
                      <a:pt x="81152" y="18748"/>
                      <a:pt x="76821" y="16247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46" name="Freeform: Shape 1945">
                <a:extLst>
                  <a:ext uri="{FF2B5EF4-FFF2-40B4-BE49-F238E27FC236}">
                    <a16:creationId xmlns:a16="http://schemas.microsoft.com/office/drawing/2014/main" id="{63C7D7F7-10E3-DACE-DF3F-F5925F1AA07F}"/>
                  </a:ext>
                </a:extLst>
              </p:cNvPr>
              <p:cNvSpPr/>
              <p:nvPr/>
            </p:nvSpPr>
            <p:spPr>
              <a:xfrm flipV="1">
                <a:off x="9366584" y="1721735"/>
                <a:ext cx="82851" cy="50339"/>
              </a:xfrm>
              <a:custGeom>
                <a:avLst/>
                <a:gdLst>
                  <a:gd name="connsiteX0" fmla="*/ 76796 w 82851"/>
                  <a:gd name="connsiteY0" fmla="*/ 16210 h 50339"/>
                  <a:gd name="connsiteX1" fmla="*/ 46671 w 82851"/>
                  <a:gd name="connsiteY1" fmla="*/ -1176 h 50339"/>
                  <a:gd name="connsiteX2" fmla="*/ 30542 w 82851"/>
                  <a:gd name="connsiteY2" fmla="*/ -1176 h 50339"/>
                  <a:gd name="connsiteX3" fmla="*/ 431 w 82851"/>
                  <a:gd name="connsiteY3" fmla="*/ 16210 h 50339"/>
                  <a:gd name="connsiteX4" fmla="*/ 431 w 82851"/>
                  <a:gd name="connsiteY4" fmla="*/ 27462 h 50339"/>
                  <a:gd name="connsiteX5" fmla="*/ 30542 w 82851"/>
                  <a:gd name="connsiteY5" fmla="*/ 44849 h 50339"/>
                  <a:gd name="connsiteX6" fmla="*/ 46671 w 82851"/>
                  <a:gd name="connsiteY6" fmla="*/ 44849 h 50339"/>
                  <a:gd name="connsiteX7" fmla="*/ 76796 w 82851"/>
                  <a:gd name="connsiteY7" fmla="*/ 27462 h 50339"/>
                  <a:gd name="connsiteX8" fmla="*/ 76796 w 82851"/>
                  <a:gd name="connsiteY8" fmla="*/ 16210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76796" y="16210"/>
                    </a:moveTo>
                    <a:lnTo>
                      <a:pt x="46671" y="-1176"/>
                    </a:lnTo>
                    <a:cubicBezTo>
                      <a:pt x="41680" y="-4046"/>
                      <a:pt x="35533" y="-4046"/>
                      <a:pt x="30542" y="-1176"/>
                    </a:cubicBezTo>
                    <a:lnTo>
                      <a:pt x="431" y="16210"/>
                    </a:lnTo>
                    <a:cubicBezTo>
                      <a:pt x="-3900" y="18712"/>
                      <a:pt x="-3900" y="24961"/>
                      <a:pt x="431" y="27462"/>
                    </a:cubicBezTo>
                    <a:lnTo>
                      <a:pt x="30542" y="44849"/>
                    </a:lnTo>
                    <a:cubicBezTo>
                      <a:pt x="35533" y="47732"/>
                      <a:pt x="41680" y="47732"/>
                      <a:pt x="46671" y="44849"/>
                    </a:cubicBezTo>
                    <a:lnTo>
                      <a:pt x="76796" y="27462"/>
                    </a:lnTo>
                    <a:cubicBezTo>
                      <a:pt x="81114" y="24961"/>
                      <a:pt x="81114" y="18712"/>
                      <a:pt x="76796" y="16210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47" name="Freeform: Shape 1946">
                <a:extLst>
                  <a:ext uri="{FF2B5EF4-FFF2-40B4-BE49-F238E27FC236}">
                    <a16:creationId xmlns:a16="http://schemas.microsoft.com/office/drawing/2014/main" id="{5B8D4901-1547-8401-D9CB-C4C5DCC16CE0}"/>
                  </a:ext>
                </a:extLst>
              </p:cNvPr>
              <p:cNvSpPr/>
              <p:nvPr/>
            </p:nvSpPr>
            <p:spPr>
              <a:xfrm flipV="1">
                <a:off x="9416711" y="1631159"/>
                <a:ext cx="136229" cy="111032"/>
              </a:xfrm>
              <a:custGeom>
                <a:avLst/>
                <a:gdLst>
                  <a:gd name="connsiteX0" fmla="*/ 130121 w 136229"/>
                  <a:gd name="connsiteY0" fmla="*/ 57279 h 111032"/>
                  <a:gd name="connsiteX1" fmla="*/ 99997 w 136229"/>
                  <a:gd name="connsiteY1" fmla="*/ 74666 h 111032"/>
                  <a:gd name="connsiteX2" fmla="*/ 99997 w 136229"/>
                  <a:gd name="connsiteY2" fmla="*/ 74678 h 111032"/>
                  <a:gd name="connsiteX3" fmla="*/ 46619 w 136229"/>
                  <a:gd name="connsiteY3" fmla="*/ 105489 h 111032"/>
                  <a:gd name="connsiteX4" fmla="*/ 30490 w 136229"/>
                  <a:gd name="connsiteY4" fmla="*/ 105489 h 111032"/>
                  <a:gd name="connsiteX5" fmla="*/ 378 w 136229"/>
                  <a:gd name="connsiteY5" fmla="*/ 88102 h 111032"/>
                  <a:gd name="connsiteX6" fmla="*/ 378 w 136229"/>
                  <a:gd name="connsiteY6" fmla="*/ 76863 h 111032"/>
                  <a:gd name="connsiteX7" fmla="*/ 44028 w 136229"/>
                  <a:gd name="connsiteY7" fmla="*/ 51653 h 111032"/>
                  <a:gd name="connsiteX8" fmla="*/ 2004 w 136229"/>
                  <a:gd name="connsiteY8" fmla="*/ 27396 h 111032"/>
                  <a:gd name="connsiteX9" fmla="*/ 2004 w 136229"/>
                  <a:gd name="connsiteY9" fmla="*/ 16157 h 111032"/>
                  <a:gd name="connsiteX10" fmla="*/ 32116 w 136229"/>
                  <a:gd name="connsiteY10" fmla="*/ -1230 h 111032"/>
                  <a:gd name="connsiteX11" fmla="*/ 48245 w 136229"/>
                  <a:gd name="connsiteY11" fmla="*/ -1230 h 111032"/>
                  <a:gd name="connsiteX12" fmla="*/ 130121 w 136229"/>
                  <a:gd name="connsiteY12" fmla="*/ 46015 h 111032"/>
                  <a:gd name="connsiteX13" fmla="*/ 133360 w 136229"/>
                  <a:gd name="connsiteY13" fmla="*/ 51653 h 111032"/>
                  <a:gd name="connsiteX14" fmla="*/ 130121 w 136229"/>
                  <a:gd name="connsiteY14" fmla="*/ 57279 h 111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36229" h="111032">
                    <a:moveTo>
                      <a:pt x="130121" y="57279"/>
                    </a:moveTo>
                    <a:lnTo>
                      <a:pt x="99997" y="74666"/>
                    </a:lnTo>
                    <a:lnTo>
                      <a:pt x="99997" y="74678"/>
                    </a:lnTo>
                    <a:lnTo>
                      <a:pt x="46619" y="105489"/>
                    </a:lnTo>
                    <a:cubicBezTo>
                      <a:pt x="41628" y="108371"/>
                      <a:pt x="35481" y="108371"/>
                      <a:pt x="30490" y="105489"/>
                    </a:cubicBezTo>
                    <a:lnTo>
                      <a:pt x="378" y="88102"/>
                    </a:lnTo>
                    <a:cubicBezTo>
                      <a:pt x="-3953" y="85600"/>
                      <a:pt x="-3953" y="79352"/>
                      <a:pt x="378" y="76863"/>
                    </a:cubicBezTo>
                    <a:lnTo>
                      <a:pt x="44028" y="51653"/>
                    </a:lnTo>
                    <a:lnTo>
                      <a:pt x="2004" y="27396"/>
                    </a:lnTo>
                    <a:cubicBezTo>
                      <a:pt x="-2327" y="24907"/>
                      <a:pt x="-2327" y="18659"/>
                      <a:pt x="2004" y="16157"/>
                    </a:cubicBezTo>
                    <a:lnTo>
                      <a:pt x="32116" y="-1230"/>
                    </a:lnTo>
                    <a:cubicBezTo>
                      <a:pt x="37107" y="-4100"/>
                      <a:pt x="43254" y="-4100"/>
                      <a:pt x="48245" y="-1230"/>
                    </a:cubicBezTo>
                    <a:lnTo>
                      <a:pt x="130121" y="46015"/>
                    </a:lnTo>
                    <a:cubicBezTo>
                      <a:pt x="132293" y="47272"/>
                      <a:pt x="133360" y="49456"/>
                      <a:pt x="133360" y="51653"/>
                    </a:cubicBezTo>
                    <a:cubicBezTo>
                      <a:pt x="133360" y="53838"/>
                      <a:pt x="132293" y="56035"/>
                      <a:pt x="130121" y="57279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48" name="Freeform: Shape 1947">
                <a:extLst>
                  <a:ext uri="{FF2B5EF4-FFF2-40B4-BE49-F238E27FC236}">
                    <a16:creationId xmlns:a16="http://schemas.microsoft.com/office/drawing/2014/main" id="{9F55B80C-D604-6FE4-BF04-E5A29E9D9BA3}"/>
                  </a:ext>
                </a:extLst>
              </p:cNvPr>
              <p:cNvSpPr/>
              <p:nvPr/>
            </p:nvSpPr>
            <p:spPr>
              <a:xfrm flipV="1">
                <a:off x="9691285" y="1534156"/>
                <a:ext cx="82851" cy="50336"/>
              </a:xfrm>
              <a:custGeom>
                <a:avLst/>
                <a:gdLst>
                  <a:gd name="connsiteX0" fmla="*/ 76574 w 82851"/>
                  <a:gd name="connsiteY0" fmla="*/ 16065 h 50336"/>
                  <a:gd name="connsiteX1" fmla="*/ 46450 w 82851"/>
                  <a:gd name="connsiteY1" fmla="*/ -1334 h 50336"/>
                  <a:gd name="connsiteX2" fmla="*/ 30321 w 82851"/>
                  <a:gd name="connsiteY2" fmla="*/ -1334 h 50336"/>
                  <a:gd name="connsiteX3" fmla="*/ 209 w 82851"/>
                  <a:gd name="connsiteY3" fmla="*/ 16065 h 50336"/>
                  <a:gd name="connsiteX4" fmla="*/ 209 w 82851"/>
                  <a:gd name="connsiteY4" fmla="*/ 27292 h 50336"/>
                  <a:gd name="connsiteX5" fmla="*/ 30321 w 82851"/>
                  <a:gd name="connsiteY5" fmla="*/ 44678 h 50336"/>
                  <a:gd name="connsiteX6" fmla="*/ 46450 w 82851"/>
                  <a:gd name="connsiteY6" fmla="*/ 44678 h 50336"/>
                  <a:gd name="connsiteX7" fmla="*/ 76574 w 82851"/>
                  <a:gd name="connsiteY7" fmla="*/ 27292 h 50336"/>
                  <a:gd name="connsiteX8" fmla="*/ 76574 w 82851"/>
                  <a:gd name="connsiteY8" fmla="*/ 16065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574" y="16065"/>
                    </a:moveTo>
                    <a:lnTo>
                      <a:pt x="46450" y="-1334"/>
                    </a:lnTo>
                    <a:cubicBezTo>
                      <a:pt x="41458" y="-4217"/>
                      <a:pt x="35312" y="-4217"/>
                      <a:pt x="30321" y="-1334"/>
                    </a:cubicBezTo>
                    <a:lnTo>
                      <a:pt x="209" y="16065"/>
                    </a:lnTo>
                    <a:cubicBezTo>
                      <a:pt x="-4122" y="18554"/>
                      <a:pt x="-4122" y="24803"/>
                      <a:pt x="209" y="27292"/>
                    </a:cubicBezTo>
                    <a:lnTo>
                      <a:pt x="30321" y="44678"/>
                    </a:lnTo>
                    <a:cubicBezTo>
                      <a:pt x="35312" y="47561"/>
                      <a:pt x="41458" y="47561"/>
                      <a:pt x="46450" y="44678"/>
                    </a:cubicBezTo>
                    <a:lnTo>
                      <a:pt x="76574" y="27292"/>
                    </a:lnTo>
                    <a:cubicBezTo>
                      <a:pt x="80892" y="24803"/>
                      <a:pt x="80892" y="18554"/>
                      <a:pt x="76574" y="16065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49" name="Freeform: Shape 1948">
                <a:extLst>
                  <a:ext uri="{FF2B5EF4-FFF2-40B4-BE49-F238E27FC236}">
                    <a16:creationId xmlns:a16="http://schemas.microsoft.com/office/drawing/2014/main" id="{405D6B6D-2BE9-DE8D-C62D-CAF796D83FF1}"/>
                  </a:ext>
                </a:extLst>
              </p:cNvPr>
              <p:cNvSpPr/>
              <p:nvPr/>
            </p:nvSpPr>
            <p:spPr>
              <a:xfrm flipV="1">
                <a:off x="9743038" y="1504273"/>
                <a:ext cx="82851" cy="50336"/>
              </a:xfrm>
              <a:custGeom>
                <a:avLst/>
                <a:gdLst>
                  <a:gd name="connsiteX0" fmla="*/ 76539 w 82851"/>
                  <a:gd name="connsiteY0" fmla="*/ 16026 h 50336"/>
                  <a:gd name="connsiteX1" fmla="*/ 46414 w 82851"/>
                  <a:gd name="connsiteY1" fmla="*/ -1360 h 50336"/>
                  <a:gd name="connsiteX2" fmla="*/ 30285 w 82851"/>
                  <a:gd name="connsiteY2" fmla="*/ -1360 h 50336"/>
                  <a:gd name="connsiteX3" fmla="*/ 174 w 82851"/>
                  <a:gd name="connsiteY3" fmla="*/ 16026 h 50336"/>
                  <a:gd name="connsiteX4" fmla="*/ 174 w 82851"/>
                  <a:gd name="connsiteY4" fmla="*/ 27265 h 50336"/>
                  <a:gd name="connsiteX5" fmla="*/ 30285 w 82851"/>
                  <a:gd name="connsiteY5" fmla="*/ 44652 h 50336"/>
                  <a:gd name="connsiteX6" fmla="*/ 46414 w 82851"/>
                  <a:gd name="connsiteY6" fmla="*/ 44652 h 50336"/>
                  <a:gd name="connsiteX7" fmla="*/ 76539 w 82851"/>
                  <a:gd name="connsiteY7" fmla="*/ 27265 h 50336"/>
                  <a:gd name="connsiteX8" fmla="*/ 76539 w 82851"/>
                  <a:gd name="connsiteY8" fmla="*/ 16026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539" y="16026"/>
                    </a:moveTo>
                    <a:lnTo>
                      <a:pt x="46414" y="-1360"/>
                    </a:lnTo>
                    <a:cubicBezTo>
                      <a:pt x="41423" y="-4243"/>
                      <a:pt x="35276" y="-4243"/>
                      <a:pt x="30285" y="-1360"/>
                    </a:cubicBezTo>
                    <a:lnTo>
                      <a:pt x="174" y="16026"/>
                    </a:lnTo>
                    <a:cubicBezTo>
                      <a:pt x="-4157" y="18528"/>
                      <a:pt x="-4157" y="24776"/>
                      <a:pt x="174" y="27265"/>
                    </a:cubicBezTo>
                    <a:lnTo>
                      <a:pt x="30285" y="44652"/>
                    </a:lnTo>
                    <a:cubicBezTo>
                      <a:pt x="35276" y="47535"/>
                      <a:pt x="41423" y="47535"/>
                      <a:pt x="46414" y="44652"/>
                    </a:cubicBezTo>
                    <a:lnTo>
                      <a:pt x="76539" y="27265"/>
                    </a:lnTo>
                    <a:cubicBezTo>
                      <a:pt x="80857" y="24776"/>
                      <a:pt x="80857" y="18528"/>
                      <a:pt x="76539" y="16026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50" name="Freeform: Shape 1949">
                <a:extLst>
                  <a:ext uri="{FF2B5EF4-FFF2-40B4-BE49-F238E27FC236}">
                    <a16:creationId xmlns:a16="http://schemas.microsoft.com/office/drawing/2014/main" id="{46566600-A6A1-FED0-AA0A-AB8F594E1AF0}"/>
                  </a:ext>
                </a:extLst>
              </p:cNvPr>
              <p:cNvSpPr/>
              <p:nvPr/>
            </p:nvSpPr>
            <p:spPr>
              <a:xfrm flipV="1">
                <a:off x="9794790" y="1474390"/>
                <a:ext cx="82861" cy="50336"/>
              </a:xfrm>
              <a:custGeom>
                <a:avLst/>
                <a:gdLst>
                  <a:gd name="connsiteX0" fmla="*/ 76503 w 82861"/>
                  <a:gd name="connsiteY0" fmla="*/ 15999 h 50336"/>
                  <a:gd name="connsiteX1" fmla="*/ 46379 w 82861"/>
                  <a:gd name="connsiteY1" fmla="*/ -1387 h 50336"/>
                  <a:gd name="connsiteX2" fmla="*/ 30250 w 82861"/>
                  <a:gd name="connsiteY2" fmla="*/ -1387 h 50336"/>
                  <a:gd name="connsiteX3" fmla="*/ 138 w 82861"/>
                  <a:gd name="connsiteY3" fmla="*/ 15999 h 50336"/>
                  <a:gd name="connsiteX4" fmla="*/ 138 w 82861"/>
                  <a:gd name="connsiteY4" fmla="*/ 27239 h 50336"/>
                  <a:gd name="connsiteX5" fmla="*/ 30250 w 82861"/>
                  <a:gd name="connsiteY5" fmla="*/ 44625 h 50336"/>
                  <a:gd name="connsiteX6" fmla="*/ 46379 w 82861"/>
                  <a:gd name="connsiteY6" fmla="*/ 44625 h 50336"/>
                  <a:gd name="connsiteX7" fmla="*/ 76503 w 82861"/>
                  <a:gd name="connsiteY7" fmla="*/ 27239 h 50336"/>
                  <a:gd name="connsiteX8" fmla="*/ 76503 w 82861"/>
                  <a:gd name="connsiteY8" fmla="*/ 15999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76503" y="15999"/>
                    </a:moveTo>
                    <a:lnTo>
                      <a:pt x="46379" y="-1387"/>
                    </a:lnTo>
                    <a:cubicBezTo>
                      <a:pt x="41388" y="-4270"/>
                      <a:pt x="35241" y="-4270"/>
                      <a:pt x="30250" y="-1387"/>
                    </a:cubicBezTo>
                    <a:lnTo>
                      <a:pt x="138" y="15999"/>
                    </a:lnTo>
                    <a:cubicBezTo>
                      <a:pt x="-4192" y="18501"/>
                      <a:pt x="-4192" y="24737"/>
                      <a:pt x="138" y="27239"/>
                    </a:cubicBezTo>
                    <a:lnTo>
                      <a:pt x="30250" y="44625"/>
                    </a:lnTo>
                    <a:cubicBezTo>
                      <a:pt x="35241" y="47508"/>
                      <a:pt x="41388" y="47508"/>
                      <a:pt x="46379" y="44625"/>
                    </a:cubicBezTo>
                    <a:lnTo>
                      <a:pt x="76503" y="27239"/>
                    </a:lnTo>
                    <a:cubicBezTo>
                      <a:pt x="80834" y="24737"/>
                      <a:pt x="80834" y="18501"/>
                      <a:pt x="76503" y="15999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51" name="Freeform: Shape 1950">
                <a:extLst>
                  <a:ext uri="{FF2B5EF4-FFF2-40B4-BE49-F238E27FC236}">
                    <a16:creationId xmlns:a16="http://schemas.microsoft.com/office/drawing/2014/main" id="{8D46DC14-2EB0-04C6-4529-2404E4257D2D}"/>
                  </a:ext>
                </a:extLst>
              </p:cNvPr>
              <p:cNvSpPr/>
              <p:nvPr/>
            </p:nvSpPr>
            <p:spPr>
              <a:xfrm flipV="1">
                <a:off x="9793165" y="1413697"/>
                <a:ext cx="136239" cy="81146"/>
              </a:xfrm>
              <a:custGeom>
                <a:avLst/>
                <a:gdLst>
                  <a:gd name="connsiteX0" fmla="*/ 129864 w 136239"/>
                  <a:gd name="connsiteY0" fmla="*/ 27198 h 81146"/>
                  <a:gd name="connsiteX1" fmla="*/ 99753 w 136239"/>
                  <a:gd name="connsiteY1" fmla="*/ 44585 h 81146"/>
                  <a:gd name="connsiteX2" fmla="*/ 99740 w 136239"/>
                  <a:gd name="connsiteY2" fmla="*/ 44585 h 81146"/>
                  <a:gd name="connsiteX3" fmla="*/ 46362 w 136239"/>
                  <a:gd name="connsiteY3" fmla="*/ 75395 h 81146"/>
                  <a:gd name="connsiteX4" fmla="*/ 30233 w 136239"/>
                  <a:gd name="connsiteY4" fmla="*/ 75395 h 81146"/>
                  <a:gd name="connsiteX5" fmla="*/ 121 w 136239"/>
                  <a:gd name="connsiteY5" fmla="*/ 58009 h 81146"/>
                  <a:gd name="connsiteX6" fmla="*/ 121 w 136239"/>
                  <a:gd name="connsiteY6" fmla="*/ 46769 h 81146"/>
                  <a:gd name="connsiteX7" fmla="*/ 83624 w 136239"/>
                  <a:gd name="connsiteY7" fmla="*/ -1427 h 81146"/>
                  <a:gd name="connsiteX8" fmla="*/ 99753 w 136239"/>
                  <a:gd name="connsiteY8" fmla="*/ -1427 h 81146"/>
                  <a:gd name="connsiteX9" fmla="*/ 129864 w 136239"/>
                  <a:gd name="connsiteY9" fmla="*/ 15959 h 81146"/>
                  <a:gd name="connsiteX10" fmla="*/ 129864 w 136239"/>
                  <a:gd name="connsiteY10" fmla="*/ 27198 h 811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36239" h="81146">
                    <a:moveTo>
                      <a:pt x="129864" y="27198"/>
                    </a:moveTo>
                    <a:lnTo>
                      <a:pt x="99753" y="44585"/>
                    </a:lnTo>
                    <a:lnTo>
                      <a:pt x="99740" y="44585"/>
                    </a:lnTo>
                    <a:lnTo>
                      <a:pt x="46362" y="75395"/>
                    </a:lnTo>
                    <a:cubicBezTo>
                      <a:pt x="41371" y="78278"/>
                      <a:pt x="35224" y="78278"/>
                      <a:pt x="30233" y="75395"/>
                    </a:cubicBezTo>
                    <a:lnTo>
                      <a:pt x="121" y="58009"/>
                    </a:lnTo>
                    <a:cubicBezTo>
                      <a:pt x="-4209" y="55519"/>
                      <a:pt x="-4209" y="49271"/>
                      <a:pt x="121" y="46769"/>
                    </a:cubicBezTo>
                    <a:lnTo>
                      <a:pt x="83624" y="-1427"/>
                    </a:lnTo>
                    <a:cubicBezTo>
                      <a:pt x="88615" y="-4310"/>
                      <a:pt x="94762" y="-4310"/>
                      <a:pt x="99753" y="-1427"/>
                    </a:cubicBezTo>
                    <a:lnTo>
                      <a:pt x="129864" y="15959"/>
                    </a:lnTo>
                    <a:cubicBezTo>
                      <a:pt x="134195" y="18461"/>
                      <a:pt x="134195" y="24697"/>
                      <a:pt x="129864" y="27198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52" name="Freeform: Shape 1951">
                <a:extLst>
                  <a:ext uri="{FF2B5EF4-FFF2-40B4-BE49-F238E27FC236}">
                    <a16:creationId xmlns:a16="http://schemas.microsoft.com/office/drawing/2014/main" id="{B4DD60CA-1EE8-BF08-085E-048F65A74D96}"/>
                  </a:ext>
                </a:extLst>
              </p:cNvPr>
              <p:cNvSpPr/>
              <p:nvPr/>
            </p:nvSpPr>
            <p:spPr>
              <a:xfrm flipV="1">
                <a:off x="8850659" y="2021483"/>
                <a:ext cx="186369" cy="110099"/>
              </a:xfrm>
              <a:custGeom>
                <a:avLst/>
                <a:gdLst>
                  <a:gd name="connsiteX0" fmla="*/ 183462 w 186369"/>
                  <a:gd name="connsiteY0" fmla="*/ 83456 h 110099"/>
                  <a:gd name="connsiteX1" fmla="*/ 183056 w 186369"/>
                  <a:gd name="connsiteY1" fmla="*/ 85056 h 110099"/>
                  <a:gd name="connsiteX2" fmla="*/ 182599 w 186369"/>
                  <a:gd name="connsiteY2" fmla="*/ 85513 h 110099"/>
                  <a:gd name="connsiteX3" fmla="*/ 180617 w 186369"/>
                  <a:gd name="connsiteY3" fmla="*/ 87520 h 110099"/>
                  <a:gd name="connsiteX4" fmla="*/ 150506 w 186369"/>
                  <a:gd name="connsiteY4" fmla="*/ 104906 h 110099"/>
                  <a:gd name="connsiteX5" fmla="*/ 142441 w 186369"/>
                  <a:gd name="connsiteY5" fmla="*/ 107065 h 110099"/>
                  <a:gd name="connsiteX6" fmla="*/ 134377 w 186369"/>
                  <a:gd name="connsiteY6" fmla="*/ 104906 h 110099"/>
                  <a:gd name="connsiteX7" fmla="*/ 104252 w 186369"/>
                  <a:gd name="connsiteY7" fmla="*/ 87520 h 110099"/>
                  <a:gd name="connsiteX8" fmla="*/ 104252 w 186369"/>
                  <a:gd name="connsiteY8" fmla="*/ 87520 h 110099"/>
                  <a:gd name="connsiteX9" fmla="*/ 52500 w 186369"/>
                  <a:gd name="connsiteY9" fmla="*/ 57637 h 110099"/>
                  <a:gd name="connsiteX10" fmla="*/ 52462 w 186369"/>
                  <a:gd name="connsiteY10" fmla="*/ 57599 h 110099"/>
                  <a:gd name="connsiteX11" fmla="*/ 747 w 186369"/>
                  <a:gd name="connsiteY11" fmla="*/ 27766 h 110099"/>
                  <a:gd name="connsiteX12" fmla="*/ 747 w 186369"/>
                  <a:gd name="connsiteY12" fmla="*/ 16527 h 110099"/>
                  <a:gd name="connsiteX13" fmla="*/ 30859 w 186369"/>
                  <a:gd name="connsiteY13" fmla="*/ -872 h 110099"/>
                  <a:gd name="connsiteX14" fmla="*/ 46988 w 186369"/>
                  <a:gd name="connsiteY14" fmla="*/ -872 h 110099"/>
                  <a:gd name="connsiteX15" fmla="*/ 180617 w 186369"/>
                  <a:gd name="connsiteY15" fmla="*/ 76255 h 110099"/>
                  <a:gd name="connsiteX16" fmla="*/ 183869 w 186369"/>
                  <a:gd name="connsiteY16" fmla="*/ 81894 h 110099"/>
                  <a:gd name="connsiteX17" fmla="*/ 183869 w 186369"/>
                  <a:gd name="connsiteY17" fmla="*/ 81894 h 110099"/>
                  <a:gd name="connsiteX18" fmla="*/ 183462 w 186369"/>
                  <a:gd name="connsiteY18" fmla="*/ 83456 h 110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86369" h="110099">
                    <a:moveTo>
                      <a:pt x="183462" y="83456"/>
                    </a:moveTo>
                    <a:lnTo>
                      <a:pt x="183056" y="85056"/>
                    </a:lnTo>
                    <a:lnTo>
                      <a:pt x="182599" y="85513"/>
                    </a:lnTo>
                    <a:lnTo>
                      <a:pt x="180617" y="87520"/>
                    </a:lnTo>
                    <a:lnTo>
                      <a:pt x="150506" y="104906"/>
                    </a:lnTo>
                    <a:cubicBezTo>
                      <a:pt x="148017" y="106354"/>
                      <a:pt x="145223" y="107065"/>
                      <a:pt x="142441" y="107065"/>
                    </a:cubicBezTo>
                    <a:cubicBezTo>
                      <a:pt x="139660" y="107065"/>
                      <a:pt x="136866" y="106354"/>
                      <a:pt x="134377" y="104906"/>
                    </a:cubicBezTo>
                    <a:lnTo>
                      <a:pt x="104252" y="87520"/>
                    </a:lnTo>
                    <a:lnTo>
                      <a:pt x="104252" y="87520"/>
                    </a:lnTo>
                    <a:lnTo>
                      <a:pt x="52500" y="57637"/>
                    </a:lnTo>
                    <a:lnTo>
                      <a:pt x="52462" y="57599"/>
                    </a:lnTo>
                    <a:lnTo>
                      <a:pt x="747" y="27766"/>
                    </a:lnTo>
                    <a:cubicBezTo>
                      <a:pt x="-3583" y="25265"/>
                      <a:pt x="-3583" y="19016"/>
                      <a:pt x="747" y="16527"/>
                    </a:cubicBezTo>
                    <a:lnTo>
                      <a:pt x="30859" y="-872"/>
                    </a:lnTo>
                    <a:cubicBezTo>
                      <a:pt x="35850" y="-3755"/>
                      <a:pt x="42010" y="-3755"/>
                      <a:pt x="46988" y="-872"/>
                    </a:cubicBezTo>
                    <a:lnTo>
                      <a:pt x="180617" y="76255"/>
                    </a:lnTo>
                    <a:cubicBezTo>
                      <a:pt x="182789" y="77512"/>
                      <a:pt x="183869" y="79697"/>
                      <a:pt x="183869" y="81894"/>
                    </a:cubicBezTo>
                    <a:lnTo>
                      <a:pt x="183869" y="81894"/>
                    </a:lnTo>
                    <a:lnTo>
                      <a:pt x="183462" y="83456"/>
                    </a:ln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53" name="Freeform: Shape 1952">
                <a:extLst>
                  <a:ext uri="{FF2B5EF4-FFF2-40B4-BE49-F238E27FC236}">
                    <a16:creationId xmlns:a16="http://schemas.microsoft.com/office/drawing/2014/main" id="{39670FDF-5D0C-8CF1-3EC6-D3D584F5EC93}"/>
                  </a:ext>
                </a:extLst>
              </p:cNvPr>
              <p:cNvSpPr/>
              <p:nvPr/>
            </p:nvSpPr>
            <p:spPr>
              <a:xfrm flipV="1">
                <a:off x="9005926" y="1991597"/>
                <a:ext cx="82851" cy="50336"/>
              </a:xfrm>
              <a:custGeom>
                <a:avLst/>
                <a:gdLst>
                  <a:gd name="connsiteX0" fmla="*/ 77032 w 82851"/>
                  <a:gd name="connsiteY0" fmla="*/ 16461 h 50336"/>
                  <a:gd name="connsiteX1" fmla="*/ 46921 w 82851"/>
                  <a:gd name="connsiteY1" fmla="*/ -926 h 50336"/>
                  <a:gd name="connsiteX2" fmla="*/ 30792 w 82851"/>
                  <a:gd name="connsiteY2" fmla="*/ -926 h 50336"/>
                  <a:gd name="connsiteX3" fmla="*/ 667 w 82851"/>
                  <a:gd name="connsiteY3" fmla="*/ 16461 h 50336"/>
                  <a:gd name="connsiteX4" fmla="*/ 667 w 82851"/>
                  <a:gd name="connsiteY4" fmla="*/ 27700 h 50336"/>
                  <a:gd name="connsiteX5" fmla="*/ 30792 w 82851"/>
                  <a:gd name="connsiteY5" fmla="*/ 45087 h 50336"/>
                  <a:gd name="connsiteX6" fmla="*/ 46921 w 82851"/>
                  <a:gd name="connsiteY6" fmla="*/ 45087 h 50336"/>
                  <a:gd name="connsiteX7" fmla="*/ 77032 w 82851"/>
                  <a:gd name="connsiteY7" fmla="*/ 27700 h 50336"/>
                  <a:gd name="connsiteX8" fmla="*/ 77032 w 82851"/>
                  <a:gd name="connsiteY8" fmla="*/ 16461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7032" y="16461"/>
                    </a:moveTo>
                    <a:lnTo>
                      <a:pt x="46921" y="-926"/>
                    </a:lnTo>
                    <a:cubicBezTo>
                      <a:pt x="41930" y="-3808"/>
                      <a:pt x="35783" y="-3808"/>
                      <a:pt x="30792" y="-926"/>
                    </a:cubicBezTo>
                    <a:lnTo>
                      <a:pt x="667" y="16461"/>
                    </a:lnTo>
                    <a:cubicBezTo>
                      <a:pt x="-3651" y="18963"/>
                      <a:pt x="-3651" y="25198"/>
                      <a:pt x="667" y="27700"/>
                    </a:cubicBezTo>
                    <a:lnTo>
                      <a:pt x="30792" y="45087"/>
                    </a:lnTo>
                    <a:cubicBezTo>
                      <a:pt x="35783" y="47969"/>
                      <a:pt x="41930" y="47969"/>
                      <a:pt x="46921" y="45087"/>
                    </a:cubicBezTo>
                    <a:lnTo>
                      <a:pt x="77032" y="27700"/>
                    </a:lnTo>
                    <a:cubicBezTo>
                      <a:pt x="81363" y="25198"/>
                      <a:pt x="81363" y="18963"/>
                      <a:pt x="77032" y="16461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54" name="Freeform: Shape 1953">
                <a:extLst>
                  <a:ext uri="{FF2B5EF4-FFF2-40B4-BE49-F238E27FC236}">
                    <a16:creationId xmlns:a16="http://schemas.microsoft.com/office/drawing/2014/main" id="{534D1C7E-9126-D933-0A2B-DF6C9036B6C6}"/>
                  </a:ext>
                </a:extLst>
              </p:cNvPr>
              <p:cNvSpPr/>
              <p:nvPr/>
            </p:nvSpPr>
            <p:spPr>
              <a:xfrm flipV="1">
                <a:off x="9057682" y="1961714"/>
                <a:ext cx="82851" cy="50336"/>
              </a:xfrm>
              <a:custGeom>
                <a:avLst/>
                <a:gdLst>
                  <a:gd name="connsiteX0" fmla="*/ 77006 w 82851"/>
                  <a:gd name="connsiteY0" fmla="*/ 16434 h 50336"/>
                  <a:gd name="connsiteX1" fmla="*/ 46882 w 82851"/>
                  <a:gd name="connsiteY1" fmla="*/ -952 h 50336"/>
                  <a:gd name="connsiteX2" fmla="*/ 30753 w 82851"/>
                  <a:gd name="connsiteY2" fmla="*/ -952 h 50336"/>
                  <a:gd name="connsiteX3" fmla="*/ 642 w 82851"/>
                  <a:gd name="connsiteY3" fmla="*/ 16434 h 50336"/>
                  <a:gd name="connsiteX4" fmla="*/ 642 w 82851"/>
                  <a:gd name="connsiteY4" fmla="*/ 27674 h 50336"/>
                  <a:gd name="connsiteX5" fmla="*/ 30753 w 82851"/>
                  <a:gd name="connsiteY5" fmla="*/ 45060 h 50336"/>
                  <a:gd name="connsiteX6" fmla="*/ 46882 w 82851"/>
                  <a:gd name="connsiteY6" fmla="*/ 45060 h 50336"/>
                  <a:gd name="connsiteX7" fmla="*/ 77006 w 82851"/>
                  <a:gd name="connsiteY7" fmla="*/ 27674 h 50336"/>
                  <a:gd name="connsiteX8" fmla="*/ 77006 w 82851"/>
                  <a:gd name="connsiteY8" fmla="*/ 16434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7006" y="16434"/>
                    </a:moveTo>
                    <a:lnTo>
                      <a:pt x="46882" y="-952"/>
                    </a:lnTo>
                    <a:cubicBezTo>
                      <a:pt x="41891" y="-3835"/>
                      <a:pt x="35744" y="-3835"/>
                      <a:pt x="30753" y="-952"/>
                    </a:cubicBezTo>
                    <a:lnTo>
                      <a:pt x="642" y="16434"/>
                    </a:lnTo>
                    <a:cubicBezTo>
                      <a:pt x="-3689" y="18924"/>
                      <a:pt x="-3689" y="25172"/>
                      <a:pt x="642" y="27674"/>
                    </a:cubicBezTo>
                    <a:lnTo>
                      <a:pt x="30753" y="45060"/>
                    </a:lnTo>
                    <a:cubicBezTo>
                      <a:pt x="35744" y="47943"/>
                      <a:pt x="41891" y="47943"/>
                      <a:pt x="46882" y="45060"/>
                    </a:cubicBezTo>
                    <a:lnTo>
                      <a:pt x="77006" y="27674"/>
                    </a:lnTo>
                    <a:cubicBezTo>
                      <a:pt x="81324" y="25172"/>
                      <a:pt x="81324" y="18924"/>
                      <a:pt x="77006" y="16434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55" name="Freeform: Shape 1954">
                <a:extLst>
                  <a:ext uri="{FF2B5EF4-FFF2-40B4-BE49-F238E27FC236}">
                    <a16:creationId xmlns:a16="http://schemas.microsoft.com/office/drawing/2014/main" id="{03242CC0-6B86-9128-DC3B-9FE2EC075776}"/>
                  </a:ext>
                </a:extLst>
              </p:cNvPr>
              <p:cNvSpPr/>
              <p:nvPr/>
            </p:nvSpPr>
            <p:spPr>
              <a:xfrm flipV="1">
                <a:off x="9109435" y="1931831"/>
                <a:ext cx="82851" cy="50349"/>
              </a:xfrm>
              <a:custGeom>
                <a:avLst/>
                <a:gdLst>
                  <a:gd name="connsiteX0" fmla="*/ 76971 w 82851"/>
                  <a:gd name="connsiteY0" fmla="*/ 16408 h 50349"/>
                  <a:gd name="connsiteX1" fmla="*/ 46847 w 82851"/>
                  <a:gd name="connsiteY1" fmla="*/ -979 h 50349"/>
                  <a:gd name="connsiteX2" fmla="*/ 30718 w 82851"/>
                  <a:gd name="connsiteY2" fmla="*/ -979 h 50349"/>
                  <a:gd name="connsiteX3" fmla="*/ 606 w 82851"/>
                  <a:gd name="connsiteY3" fmla="*/ 16408 h 50349"/>
                  <a:gd name="connsiteX4" fmla="*/ 606 w 82851"/>
                  <a:gd name="connsiteY4" fmla="*/ 27660 h 50349"/>
                  <a:gd name="connsiteX5" fmla="*/ 30718 w 82851"/>
                  <a:gd name="connsiteY5" fmla="*/ 45046 h 50349"/>
                  <a:gd name="connsiteX6" fmla="*/ 46847 w 82851"/>
                  <a:gd name="connsiteY6" fmla="*/ 45046 h 50349"/>
                  <a:gd name="connsiteX7" fmla="*/ 76971 w 82851"/>
                  <a:gd name="connsiteY7" fmla="*/ 27660 h 50349"/>
                  <a:gd name="connsiteX8" fmla="*/ 76971 w 82851"/>
                  <a:gd name="connsiteY8" fmla="*/ 16408 h 50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49">
                    <a:moveTo>
                      <a:pt x="76971" y="16408"/>
                    </a:moveTo>
                    <a:lnTo>
                      <a:pt x="46847" y="-979"/>
                    </a:lnTo>
                    <a:cubicBezTo>
                      <a:pt x="41856" y="-3862"/>
                      <a:pt x="35709" y="-3862"/>
                      <a:pt x="30718" y="-979"/>
                    </a:cubicBezTo>
                    <a:lnTo>
                      <a:pt x="606" y="16408"/>
                    </a:lnTo>
                    <a:cubicBezTo>
                      <a:pt x="-3725" y="18910"/>
                      <a:pt x="-3725" y="25158"/>
                      <a:pt x="606" y="27660"/>
                    </a:cubicBezTo>
                    <a:lnTo>
                      <a:pt x="30718" y="45046"/>
                    </a:lnTo>
                    <a:cubicBezTo>
                      <a:pt x="35709" y="47929"/>
                      <a:pt x="41856" y="47929"/>
                      <a:pt x="46847" y="45046"/>
                    </a:cubicBezTo>
                    <a:lnTo>
                      <a:pt x="76971" y="27660"/>
                    </a:lnTo>
                    <a:cubicBezTo>
                      <a:pt x="81289" y="25158"/>
                      <a:pt x="81289" y="18910"/>
                      <a:pt x="76971" y="16408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56" name="Freeform: Shape 1955">
                <a:extLst>
                  <a:ext uri="{FF2B5EF4-FFF2-40B4-BE49-F238E27FC236}">
                    <a16:creationId xmlns:a16="http://schemas.microsoft.com/office/drawing/2014/main" id="{2647AD3E-6C1E-05B1-54E9-15CD353B410A}"/>
                  </a:ext>
                </a:extLst>
              </p:cNvPr>
              <p:cNvSpPr/>
              <p:nvPr/>
            </p:nvSpPr>
            <p:spPr>
              <a:xfrm flipV="1">
                <a:off x="9161187" y="1901961"/>
                <a:ext cx="82861" cy="50336"/>
              </a:xfrm>
              <a:custGeom>
                <a:avLst/>
                <a:gdLst>
                  <a:gd name="connsiteX0" fmla="*/ 76936 w 82861"/>
                  <a:gd name="connsiteY0" fmla="*/ 16381 h 50336"/>
                  <a:gd name="connsiteX1" fmla="*/ 46811 w 82861"/>
                  <a:gd name="connsiteY1" fmla="*/ -1005 h 50336"/>
                  <a:gd name="connsiteX2" fmla="*/ 30683 w 82861"/>
                  <a:gd name="connsiteY2" fmla="*/ -1005 h 50336"/>
                  <a:gd name="connsiteX3" fmla="*/ 571 w 82861"/>
                  <a:gd name="connsiteY3" fmla="*/ 16381 h 50336"/>
                  <a:gd name="connsiteX4" fmla="*/ 571 w 82861"/>
                  <a:gd name="connsiteY4" fmla="*/ 27620 h 50336"/>
                  <a:gd name="connsiteX5" fmla="*/ 30683 w 82861"/>
                  <a:gd name="connsiteY5" fmla="*/ 45007 h 50336"/>
                  <a:gd name="connsiteX6" fmla="*/ 46811 w 82861"/>
                  <a:gd name="connsiteY6" fmla="*/ 45007 h 50336"/>
                  <a:gd name="connsiteX7" fmla="*/ 76936 w 82861"/>
                  <a:gd name="connsiteY7" fmla="*/ 27620 h 50336"/>
                  <a:gd name="connsiteX8" fmla="*/ 76936 w 82861"/>
                  <a:gd name="connsiteY8" fmla="*/ 16381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76936" y="16381"/>
                    </a:moveTo>
                    <a:lnTo>
                      <a:pt x="46811" y="-1005"/>
                    </a:lnTo>
                    <a:cubicBezTo>
                      <a:pt x="41833" y="-3888"/>
                      <a:pt x="35674" y="-3888"/>
                      <a:pt x="30683" y="-1005"/>
                    </a:cubicBezTo>
                    <a:lnTo>
                      <a:pt x="571" y="16381"/>
                    </a:lnTo>
                    <a:cubicBezTo>
                      <a:pt x="-3760" y="18883"/>
                      <a:pt x="-3760" y="25131"/>
                      <a:pt x="571" y="27620"/>
                    </a:cubicBezTo>
                    <a:lnTo>
                      <a:pt x="30683" y="45007"/>
                    </a:lnTo>
                    <a:cubicBezTo>
                      <a:pt x="35674" y="47890"/>
                      <a:pt x="41833" y="47890"/>
                      <a:pt x="46811" y="45007"/>
                    </a:cubicBezTo>
                    <a:lnTo>
                      <a:pt x="76936" y="27620"/>
                    </a:lnTo>
                    <a:cubicBezTo>
                      <a:pt x="81266" y="25131"/>
                      <a:pt x="81266" y="18883"/>
                      <a:pt x="76936" y="16381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57" name="Freeform: Shape 1956">
                <a:extLst>
                  <a:ext uri="{FF2B5EF4-FFF2-40B4-BE49-F238E27FC236}">
                    <a16:creationId xmlns:a16="http://schemas.microsoft.com/office/drawing/2014/main" id="{C12F5546-4156-751C-EB39-AE33B00D6ADD}"/>
                  </a:ext>
                </a:extLst>
              </p:cNvPr>
              <p:cNvSpPr/>
              <p:nvPr/>
            </p:nvSpPr>
            <p:spPr>
              <a:xfrm flipV="1">
                <a:off x="9212949" y="1872078"/>
                <a:ext cx="82851" cy="50336"/>
              </a:xfrm>
              <a:custGeom>
                <a:avLst/>
                <a:gdLst>
                  <a:gd name="connsiteX0" fmla="*/ 76891 w 82851"/>
                  <a:gd name="connsiteY0" fmla="*/ 16354 h 50336"/>
                  <a:gd name="connsiteX1" fmla="*/ 46779 w 82851"/>
                  <a:gd name="connsiteY1" fmla="*/ -1032 h 50336"/>
                  <a:gd name="connsiteX2" fmla="*/ 30650 w 82851"/>
                  <a:gd name="connsiteY2" fmla="*/ -1032 h 50336"/>
                  <a:gd name="connsiteX3" fmla="*/ 526 w 82851"/>
                  <a:gd name="connsiteY3" fmla="*/ 16354 h 50336"/>
                  <a:gd name="connsiteX4" fmla="*/ 526 w 82851"/>
                  <a:gd name="connsiteY4" fmla="*/ 27594 h 50336"/>
                  <a:gd name="connsiteX5" fmla="*/ 30650 w 82851"/>
                  <a:gd name="connsiteY5" fmla="*/ 44980 h 50336"/>
                  <a:gd name="connsiteX6" fmla="*/ 46779 w 82851"/>
                  <a:gd name="connsiteY6" fmla="*/ 44980 h 50336"/>
                  <a:gd name="connsiteX7" fmla="*/ 76891 w 82851"/>
                  <a:gd name="connsiteY7" fmla="*/ 27594 h 50336"/>
                  <a:gd name="connsiteX8" fmla="*/ 76891 w 82851"/>
                  <a:gd name="connsiteY8" fmla="*/ 16354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891" y="16354"/>
                    </a:moveTo>
                    <a:lnTo>
                      <a:pt x="46779" y="-1032"/>
                    </a:lnTo>
                    <a:cubicBezTo>
                      <a:pt x="41788" y="-3915"/>
                      <a:pt x="35641" y="-3915"/>
                      <a:pt x="30650" y="-1032"/>
                    </a:cubicBezTo>
                    <a:lnTo>
                      <a:pt x="526" y="16354"/>
                    </a:lnTo>
                    <a:cubicBezTo>
                      <a:pt x="-3792" y="18856"/>
                      <a:pt x="-3792" y="25092"/>
                      <a:pt x="526" y="27594"/>
                    </a:cubicBezTo>
                    <a:lnTo>
                      <a:pt x="30650" y="44980"/>
                    </a:lnTo>
                    <a:cubicBezTo>
                      <a:pt x="35641" y="47863"/>
                      <a:pt x="41788" y="47863"/>
                      <a:pt x="46779" y="44980"/>
                    </a:cubicBezTo>
                    <a:lnTo>
                      <a:pt x="76891" y="27594"/>
                    </a:lnTo>
                    <a:cubicBezTo>
                      <a:pt x="81222" y="25092"/>
                      <a:pt x="81222" y="18856"/>
                      <a:pt x="76891" y="16354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58" name="Freeform: Shape 1957">
                <a:extLst>
                  <a:ext uri="{FF2B5EF4-FFF2-40B4-BE49-F238E27FC236}">
                    <a16:creationId xmlns:a16="http://schemas.microsoft.com/office/drawing/2014/main" id="{39F5FC91-25E8-1241-4542-8659DF1C5AB2}"/>
                  </a:ext>
                </a:extLst>
              </p:cNvPr>
              <p:cNvSpPr/>
              <p:nvPr/>
            </p:nvSpPr>
            <p:spPr>
              <a:xfrm flipV="1">
                <a:off x="9264702" y="1842194"/>
                <a:ext cx="82851" cy="50336"/>
              </a:xfrm>
              <a:custGeom>
                <a:avLst/>
                <a:gdLst>
                  <a:gd name="connsiteX0" fmla="*/ 76856 w 82851"/>
                  <a:gd name="connsiteY0" fmla="*/ 16327 h 50336"/>
                  <a:gd name="connsiteX1" fmla="*/ 46744 w 82851"/>
                  <a:gd name="connsiteY1" fmla="*/ -1059 h 50336"/>
                  <a:gd name="connsiteX2" fmla="*/ 30615 w 82851"/>
                  <a:gd name="connsiteY2" fmla="*/ -1059 h 50336"/>
                  <a:gd name="connsiteX3" fmla="*/ 491 w 82851"/>
                  <a:gd name="connsiteY3" fmla="*/ 16327 h 50336"/>
                  <a:gd name="connsiteX4" fmla="*/ 491 w 82851"/>
                  <a:gd name="connsiteY4" fmla="*/ 27567 h 50336"/>
                  <a:gd name="connsiteX5" fmla="*/ 30615 w 82851"/>
                  <a:gd name="connsiteY5" fmla="*/ 44953 h 50336"/>
                  <a:gd name="connsiteX6" fmla="*/ 46744 w 82851"/>
                  <a:gd name="connsiteY6" fmla="*/ 44953 h 50336"/>
                  <a:gd name="connsiteX7" fmla="*/ 76856 w 82851"/>
                  <a:gd name="connsiteY7" fmla="*/ 27567 h 50336"/>
                  <a:gd name="connsiteX8" fmla="*/ 76856 w 82851"/>
                  <a:gd name="connsiteY8" fmla="*/ 16327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856" y="16327"/>
                    </a:moveTo>
                    <a:lnTo>
                      <a:pt x="46744" y="-1059"/>
                    </a:lnTo>
                    <a:cubicBezTo>
                      <a:pt x="41753" y="-3942"/>
                      <a:pt x="35606" y="-3942"/>
                      <a:pt x="30615" y="-1059"/>
                    </a:cubicBezTo>
                    <a:lnTo>
                      <a:pt x="491" y="16327"/>
                    </a:lnTo>
                    <a:cubicBezTo>
                      <a:pt x="-3827" y="18829"/>
                      <a:pt x="-3827" y="25065"/>
                      <a:pt x="491" y="27567"/>
                    </a:cubicBezTo>
                    <a:lnTo>
                      <a:pt x="30615" y="44953"/>
                    </a:lnTo>
                    <a:cubicBezTo>
                      <a:pt x="35606" y="47836"/>
                      <a:pt x="41753" y="47836"/>
                      <a:pt x="46744" y="44953"/>
                    </a:cubicBezTo>
                    <a:lnTo>
                      <a:pt x="76856" y="27567"/>
                    </a:lnTo>
                    <a:cubicBezTo>
                      <a:pt x="81186" y="25065"/>
                      <a:pt x="81186" y="18829"/>
                      <a:pt x="76856" y="16327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59" name="Freeform: Shape 1958">
                <a:extLst>
                  <a:ext uri="{FF2B5EF4-FFF2-40B4-BE49-F238E27FC236}">
                    <a16:creationId xmlns:a16="http://schemas.microsoft.com/office/drawing/2014/main" id="{EB0A718E-5AB2-567F-DEE1-D5E7CAEF4CDF}"/>
                  </a:ext>
                </a:extLst>
              </p:cNvPr>
              <p:cNvSpPr/>
              <p:nvPr/>
            </p:nvSpPr>
            <p:spPr>
              <a:xfrm flipV="1">
                <a:off x="9316457" y="1812311"/>
                <a:ext cx="82848" cy="50339"/>
              </a:xfrm>
              <a:custGeom>
                <a:avLst/>
                <a:gdLst>
                  <a:gd name="connsiteX0" fmla="*/ 76817 w 82848"/>
                  <a:gd name="connsiteY0" fmla="*/ 16304 h 50339"/>
                  <a:gd name="connsiteX1" fmla="*/ 46706 w 82848"/>
                  <a:gd name="connsiteY1" fmla="*/ -1095 h 50339"/>
                  <a:gd name="connsiteX2" fmla="*/ 30577 w 82848"/>
                  <a:gd name="connsiteY2" fmla="*/ -1095 h 50339"/>
                  <a:gd name="connsiteX3" fmla="*/ 465 w 82848"/>
                  <a:gd name="connsiteY3" fmla="*/ 16304 h 50339"/>
                  <a:gd name="connsiteX4" fmla="*/ 465 w 82848"/>
                  <a:gd name="connsiteY4" fmla="*/ 27544 h 50339"/>
                  <a:gd name="connsiteX5" fmla="*/ 30577 w 82848"/>
                  <a:gd name="connsiteY5" fmla="*/ 44930 h 50339"/>
                  <a:gd name="connsiteX6" fmla="*/ 46706 w 82848"/>
                  <a:gd name="connsiteY6" fmla="*/ 44930 h 50339"/>
                  <a:gd name="connsiteX7" fmla="*/ 76817 w 82848"/>
                  <a:gd name="connsiteY7" fmla="*/ 27544 h 50339"/>
                  <a:gd name="connsiteX8" fmla="*/ 76817 w 82848"/>
                  <a:gd name="connsiteY8" fmla="*/ 16304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48" h="50339">
                    <a:moveTo>
                      <a:pt x="76817" y="16304"/>
                    </a:moveTo>
                    <a:lnTo>
                      <a:pt x="46706" y="-1095"/>
                    </a:lnTo>
                    <a:cubicBezTo>
                      <a:pt x="41715" y="-3965"/>
                      <a:pt x="35568" y="-3965"/>
                      <a:pt x="30577" y="-1095"/>
                    </a:cubicBezTo>
                    <a:lnTo>
                      <a:pt x="465" y="16304"/>
                    </a:lnTo>
                    <a:cubicBezTo>
                      <a:pt x="-3866" y="18793"/>
                      <a:pt x="-3866" y="25042"/>
                      <a:pt x="465" y="27544"/>
                    </a:cubicBezTo>
                    <a:lnTo>
                      <a:pt x="30577" y="44930"/>
                    </a:lnTo>
                    <a:cubicBezTo>
                      <a:pt x="35568" y="47813"/>
                      <a:pt x="41715" y="47813"/>
                      <a:pt x="46706" y="44930"/>
                    </a:cubicBezTo>
                    <a:lnTo>
                      <a:pt x="76817" y="27544"/>
                    </a:lnTo>
                    <a:cubicBezTo>
                      <a:pt x="81148" y="25042"/>
                      <a:pt x="81148" y="18793"/>
                      <a:pt x="76817" y="16304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60" name="Freeform: Shape 1959">
                <a:extLst>
                  <a:ext uri="{FF2B5EF4-FFF2-40B4-BE49-F238E27FC236}">
                    <a16:creationId xmlns:a16="http://schemas.microsoft.com/office/drawing/2014/main" id="{1367ABA6-83AB-B5AA-4DED-D1C205174077}"/>
                  </a:ext>
                </a:extLst>
              </p:cNvPr>
              <p:cNvSpPr/>
              <p:nvPr/>
            </p:nvSpPr>
            <p:spPr>
              <a:xfrm flipV="1">
                <a:off x="9368210" y="1782438"/>
                <a:ext cx="82851" cy="50339"/>
              </a:xfrm>
              <a:custGeom>
                <a:avLst/>
                <a:gdLst>
                  <a:gd name="connsiteX0" fmla="*/ 76795 w 82851"/>
                  <a:gd name="connsiteY0" fmla="*/ 16274 h 50339"/>
                  <a:gd name="connsiteX1" fmla="*/ 46670 w 82851"/>
                  <a:gd name="connsiteY1" fmla="*/ -1112 h 50339"/>
                  <a:gd name="connsiteX2" fmla="*/ 30541 w 82851"/>
                  <a:gd name="connsiteY2" fmla="*/ -1112 h 50339"/>
                  <a:gd name="connsiteX3" fmla="*/ 430 w 82851"/>
                  <a:gd name="connsiteY3" fmla="*/ 16274 h 50339"/>
                  <a:gd name="connsiteX4" fmla="*/ 430 w 82851"/>
                  <a:gd name="connsiteY4" fmla="*/ 27514 h 50339"/>
                  <a:gd name="connsiteX5" fmla="*/ 30541 w 82851"/>
                  <a:gd name="connsiteY5" fmla="*/ 44913 h 50339"/>
                  <a:gd name="connsiteX6" fmla="*/ 46670 w 82851"/>
                  <a:gd name="connsiteY6" fmla="*/ 44913 h 50339"/>
                  <a:gd name="connsiteX7" fmla="*/ 76795 w 82851"/>
                  <a:gd name="connsiteY7" fmla="*/ 27514 h 50339"/>
                  <a:gd name="connsiteX8" fmla="*/ 76795 w 82851"/>
                  <a:gd name="connsiteY8" fmla="*/ 16274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76795" y="16274"/>
                    </a:moveTo>
                    <a:lnTo>
                      <a:pt x="46670" y="-1112"/>
                    </a:lnTo>
                    <a:cubicBezTo>
                      <a:pt x="41679" y="-3995"/>
                      <a:pt x="35532" y="-3995"/>
                      <a:pt x="30541" y="-1112"/>
                    </a:cubicBezTo>
                    <a:lnTo>
                      <a:pt x="430" y="16274"/>
                    </a:lnTo>
                    <a:cubicBezTo>
                      <a:pt x="-3901" y="18776"/>
                      <a:pt x="-3901" y="25024"/>
                      <a:pt x="430" y="27514"/>
                    </a:cubicBezTo>
                    <a:lnTo>
                      <a:pt x="30541" y="44913"/>
                    </a:lnTo>
                    <a:cubicBezTo>
                      <a:pt x="35532" y="47783"/>
                      <a:pt x="41679" y="47783"/>
                      <a:pt x="46670" y="44913"/>
                    </a:cubicBezTo>
                    <a:lnTo>
                      <a:pt x="76795" y="27514"/>
                    </a:lnTo>
                    <a:cubicBezTo>
                      <a:pt x="81112" y="25024"/>
                      <a:pt x="81112" y="18776"/>
                      <a:pt x="76795" y="16274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61" name="Freeform: Shape 1960">
                <a:extLst>
                  <a:ext uri="{FF2B5EF4-FFF2-40B4-BE49-F238E27FC236}">
                    <a16:creationId xmlns:a16="http://schemas.microsoft.com/office/drawing/2014/main" id="{DF87204C-382B-3DFB-E1FB-B4943650C315}"/>
                  </a:ext>
                </a:extLst>
              </p:cNvPr>
              <p:cNvSpPr/>
              <p:nvPr/>
            </p:nvSpPr>
            <p:spPr>
              <a:xfrm flipV="1">
                <a:off x="9744663" y="1564966"/>
                <a:ext cx="82851" cy="50336"/>
              </a:xfrm>
              <a:custGeom>
                <a:avLst/>
                <a:gdLst>
                  <a:gd name="connsiteX0" fmla="*/ 76538 w 82851"/>
                  <a:gd name="connsiteY0" fmla="*/ 16080 h 50336"/>
                  <a:gd name="connsiteX1" fmla="*/ 46413 w 82851"/>
                  <a:gd name="connsiteY1" fmla="*/ -1306 h 50336"/>
                  <a:gd name="connsiteX2" fmla="*/ 30284 w 82851"/>
                  <a:gd name="connsiteY2" fmla="*/ -1306 h 50336"/>
                  <a:gd name="connsiteX3" fmla="*/ 173 w 82851"/>
                  <a:gd name="connsiteY3" fmla="*/ 16080 h 50336"/>
                  <a:gd name="connsiteX4" fmla="*/ 173 w 82851"/>
                  <a:gd name="connsiteY4" fmla="*/ 27320 h 50336"/>
                  <a:gd name="connsiteX5" fmla="*/ 30284 w 82851"/>
                  <a:gd name="connsiteY5" fmla="*/ 44706 h 50336"/>
                  <a:gd name="connsiteX6" fmla="*/ 46413 w 82851"/>
                  <a:gd name="connsiteY6" fmla="*/ 44706 h 50336"/>
                  <a:gd name="connsiteX7" fmla="*/ 76538 w 82851"/>
                  <a:gd name="connsiteY7" fmla="*/ 27320 h 50336"/>
                  <a:gd name="connsiteX8" fmla="*/ 76538 w 82851"/>
                  <a:gd name="connsiteY8" fmla="*/ 16080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538" y="16080"/>
                    </a:moveTo>
                    <a:lnTo>
                      <a:pt x="46413" y="-1306"/>
                    </a:lnTo>
                    <a:cubicBezTo>
                      <a:pt x="41422" y="-4189"/>
                      <a:pt x="35275" y="-4189"/>
                      <a:pt x="30284" y="-1306"/>
                    </a:cubicBezTo>
                    <a:lnTo>
                      <a:pt x="173" y="16080"/>
                    </a:lnTo>
                    <a:cubicBezTo>
                      <a:pt x="-4158" y="18582"/>
                      <a:pt x="-4158" y="24817"/>
                      <a:pt x="173" y="27320"/>
                    </a:cubicBezTo>
                    <a:lnTo>
                      <a:pt x="30284" y="44706"/>
                    </a:lnTo>
                    <a:cubicBezTo>
                      <a:pt x="35275" y="47589"/>
                      <a:pt x="41422" y="47589"/>
                      <a:pt x="46413" y="44706"/>
                    </a:cubicBezTo>
                    <a:lnTo>
                      <a:pt x="76538" y="27320"/>
                    </a:lnTo>
                    <a:cubicBezTo>
                      <a:pt x="80856" y="24817"/>
                      <a:pt x="80856" y="18582"/>
                      <a:pt x="76538" y="16080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62" name="Freeform: Shape 1961">
                <a:extLst>
                  <a:ext uri="{FF2B5EF4-FFF2-40B4-BE49-F238E27FC236}">
                    <a16:creationId xmlns:a16="http://schemas.microsoft.com/office/drawing/2014/main" id="{5FE6B42B-CE53-67B9-40D6-0799A772BD64}"/>
                  </a:ext>
                </a:extLst>
              </p:cNvPr>
              <p:cNvSpPr/>
              <p:nvPr/>
            </p:nvSpPr>
            <p:spPr>
              <a:xfrm flipV="1">
                <a:off x="9796416" y="1535083"/>
                <a:ext cx="82861" cy="50336"/>
              </a:xfrm>
              <a:custGeom>
                <a:avLst/>
                <a:gdLst>
                  <a:gd name="connsiteX0" fmla="*/ 76502 w 82861"/>
                  <a:gd name="connsiteY0" fmla="*/ 16053 h 50336"/>
                  <a:gd name="connsiteX1" fmla="*/ 46378 w 82861"/>
                  <a:gd name="connsiteY1" fmla="*/ -1333 h 50336"/>
                  <a:gd name="connsiteX2" fmla="*/ 30249 w 82861"/>
                  <a:gd name="connsiteY2" fmla="*/ -1333 h 50336"/>
                  <a:gd name="connsiteX3" fmla="*/ 137 w 82861"/>
                  <a:gd name="connsiteY3" fmla="*/ 16053 h 50336"/>
                  <a:gd name="connsiteX4" fmla="*/ 137 w 82861"/>
                  <a:gd name="connsiteY4" fmla="*/ 27293 h 50336"/>
                  <a:gd name="connsiteX5" fmla="*/ 30249 w 82861"/>
                  <a:gd name="connsiteY5" fmla="*/ 44679 h 50336"/>
                  <a:gd name="connsiteX6" fmla="*/ 46378 w 82861"/>
                  <a:gd name="connsiteY6" fmla="*/ 44679 h 50336"/>
                  <a:gd name="connsiteX7" fmla="*/ 76502 w 82861"/>
                  <a:gd name="connsiteY7" fmla="*/ 27293 h 50336"/>
                  <a:gd name="connsiteX8" fmla="*/ 76502 w 82861"/>
                  <a:gd name="connsiteY8" fmla="*/ 16053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76502" y="16053"/>
                    </a:moveTo>
                    <a:lnTo>
                      <a:pt x="46378" y="-1333"/>
                    </a:lnTo>
                    <a:cubicBezTo>
                      <a:pt x="41400" y="-4216"/>
                      <a:pt x="35240" y="-4216"/>
                      <a:pt x="30249" y="-1333"/>
                    </a:cubicBezTo>
                    <a:lnTo>
                      <a:pt x="137" y="16053"/>
                    </a:lnTo>
                    <a:cubicBezTo>
                      <a:pt x="-4193" y="18543"/>
                      <a:pt x="-4193" y="24791"/>
                      <a:pt x="137" y="27293"/>
                    </a:cubicBezTo>
                    <a:lnTo>
                      <a:pt x="30249" y="44679"/>
                    </a:lnTo>
                    <a:cubicBezTo>
                      <a:pt x="35240" y="47562"/>
                      <a:pt x="41400" y="47562"/>
                      <a:pt x="46378" y="44679"/>
                    </a:cubicBezTo>
                    <a:lnTo>
                      <a:pt x="76502" y="27293"/>
                    </a:lnTo>
                    <a:cubicBezTo>
                      <a:pt x="80833" y="24791"/>
                      <a:pt x="80833" y="18543"/>
                      <a:pt x="76502" y="16053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63" name="Freeform: Shape 1962">
                <a:extLst>
                  <a:ext uri="{FF2B5EF4-FFF2-40B4-BE49-F238E27FC236}">
                    <a16:creationId xmlns:a16="http://schemas.microsoft.com/office/drawing/2014/main" id="{565BA7AF-AE9D-4E97-11A2-FDA5651B50C2}"/>
                  </a:ext>
                </a:extLst>
              </p:cNvPr>
              <p:cNvSpPr/>
              <p:nvPr/>
            </p:nvSpPr>
            <p:spPr>
              <a:xfrm flipV="1">
                <a:off x="9848178" y="1505200"/>
                <a:ext cx="82851" cy="50349"/>
              </a:xfrm>
              <a:custGeom>
                <a:avLst/>
                <a:gdLst>
                  <a:gd name="connsiteX0" fmla="*/ 76457 w 82851"/>
                  <a:gd name="connsiteY0" fmla="*/ 16027 h 50349"/>
                  <a:gd name="connsiteX1" fmla="*/ 46346 w 82851"/>
                  <a:gd name="connsiteY1" fmla="*/ -1360 h 50349"/>
                  <a:gd name="connsiteX2" fmla="*/ 30217 w 82851"/>
                  <a:gd name="connsiteY2" fmla="*/ -1360 h 50349"/>
                  <a:gd name="connsiteX3" fmla="*/ 93 w 82851"/>
                  <a:gd name="connsiteY3" fmla="*/ 16027 h 50349"/>
                  <a:gd name="connsiteX4" fmla="*/ 93 w 82851"/>
                  <a:gd name="connsiteY4" fmla="*/ 27279 h 50349"/>
                  <a:gd name="connsiteX5" fmla="*/ 30217 w 82851"/>
                  <a:gd name="connsiteY5" fmla="*/ 44665 h 50349"/>
                  <a:gd name="connsiteX6" fmla="*/ 46346 w 82851"/>
                  <a:gd name="connsiteY6" fmla="*/ 44665 h 50349"/>
                  <a:gd name="connsiteX7" fmla="*/ 76457 w 82851"/>
                  <a:gd name="connsiteY7" fmla="*/ 27279 h 50349"/>
                  <a:gd name="connsiteX8" fmla="*/ 76457 w 82851"/>
                  <a:gd name="connsiteY8" fmla="*/ 16027 h 50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49">
                    <a:moveTo>
                      <a:pt x="76457" y="16027"/>
                    </a:moveTo>
                    <a:lnTo>
                      <a:pt x="46346" y="-1360"/>
                    </a:lnTo>
                    <a:cubicBezTo>
                      <a:pt x="41355" y="-4242"/>
                      <a:pt x="35208" y="-4242"/>
                      <a:pt x="30217" y="-1360"/>
                    </a:cubicBezTo>
                    <a:lnTo>
                      <a:pt x="93" y="16027"/>
                    </a:lnTo>
                    <a:cubicBezTo>
                      <a:pt x="-4226" y="18529"/>
                      <a:pt x="-4226" y="24777"/>
                      <a:pt x="93" y="27279"/>
                    </a:cubicBezTo>
                    <a:lnTo>
                      <a:pt x="30217" y="44665"/>
                    </a:lnTo>
                    <a:cubicBezTo>
                      <a:pt x="35208" y="47548"/>
                      <a:pt x="41355" y="47548"/>
                      <a:pt x="46346" y="44665"/>
                    </a:cubicBezTo>
                    <a:lnTo>
                      <a:pt x="76457" y="27279"/>
                    </a:lnTo>
                    <a:cubicBezTo>
                      <a:pt x="80788" y="24777"/>
                      <a:pt x="80788" y="18529"/>
                      <a:pt x="76457" y="16027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64" name="Freeform: Shape 1963">
                <a:extLst>
                  <a:ext uri="{FF2B5EF4-FFF2-40B4-BE49-F238E27FC236}">
                    <a16:creationId xmlns:a16="http://schemas.microsoft.com/office/drawing/2014/main" id="{17710E94-9B37-CAA4-6272-8F00EC971183}"/>
                  </a:ext>
                </a:extLst>
              </p:cNvPr>
              <p:cNvSpPr/>
              <p:nvPr/>
            </p:nvSpPr>
            <p:spPr>
              <a:xfrm flipV="1">
                <a:off x="8904047" y="2082005"/>
                <a:ext cx="134582" cy="80387"/>
              </a:xfrm>
              <a:custGeom>
                <a:avLst/>
                <a:gdLst>
                  <a:gd name="connsiteX0" fmla="*/ 128837 w 134582"/>
                  <a:gd name="connsiteY0" fmla="*/ 57843 h 80387"/>
                  <a:gd name="connsiteX1" fmla="*/ 98725 w 134582"/>
                  <a:gd name="connsiteY1" fmla="*/ 75241 h 80387"/>
                  <a:gd name="connsiteX2" fmla="*/ 82596 w 134582"/>
                  <a:gd name="connsiteY2" fmla="*/ 75241 h 80387"/>
                  <a:gd name="connsiteX3" fmla="*/ 719 w 134582"/>
                  <a:gd name="connsiteY3" fmla="*/ 27794 h 80387"/>
                  <a:gd name="connsiteX4" fmla="*/ 719 w 134582"/>
                  <a:gd name="connsiteY4" fmla="*/ 16555 h 80387"/>
                  <a:gd name="connsiteX5" fmla="*/ 30844 w 134582"/>
                  <a:gd name="connsiteY5" fmla="*/ -831 h 80387"/>
                  <a:gd name="connsiteX6" fmla="*/ 46973 w 134582"/>
                  <a:gd name="connsiteY6" fmla="*/ -831 h 80387"/>
                  <a:gd name="connsiteX7" fmla="*/ 98077 w 134582"/>
                  <a:gd name="connsiteY7" fmla="*/ 28785 h 80387"/>
                  <a:gd name="connsiteX8" fmla="*/ 98725 w 134582"/>
                  <a:gd name="connsiteY8" fmla="*/ 29052 h 80387"/>
                  <a:gd name="connsiteX9" fmla="*/ 128837 w 134582"/>
                  <a:gd name="connsiteY9" fmla="*/ 46438 h 80387"/>
                  <a:gd name="connsiteX10" fmla="*/ 132063 w 134582"/>
                  <a:gd name="connsiteY10" fmla="*/ 52140 h 80387"/>
                  <a:gd name="connsiteX11" fmla="*/ 128837 w 134582"/>
                  <a:gd name="connsiteY11" fmla="*/ 57843 h 80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34582" h="80387">
                    <a:moveTo>
                      <a:pt x="128837" y="57843"/>
                    </a:moveTo>
                    <a:lnTo>
                      <a:pt x="98725" y="75241"/>
                    </a:lnTo>
                    <a:cubicBezTo>
                      <a:pt x="93734" y="78112"/>
                      <a:pt x="87587" y="78112"/>
                      <a:pt x="82596" y="75241"/>
                    </a:cubicBezTo>
                    <a:lnTo>
                      <a:pt x="719" y="27794"/>
                    </a:lnTo>
                    <a:cubicBezTo>
                      <a:pt x="-3599" y="25293"/>
                      <a:pt x="-3599" y="19057"/>
                      <a:pt x="719" y="16555"/>
                    </a:cubicBezTo>
                    <a:lnTo>
                      <a:pt x="30844" y="-831"/>
                    </a:lnTo>
                    <a:cubicBezTo>
                      <a:pt x="35835" y="-3714"/>
                      <a:pt x="41982" y="-3714"/>
                      <a:pt x="46973" y="-831"/>
                    </a:cubicBezTo>
                    <a:lnTo>
                      <a:pt x="98077" y="28785"/>
                    </a:lnTo>
                    <a:lnTo>
                      <a:pt x="98725" y="29052"/>
                    </a:lnTo>
                    <a:lnTo>
                      <a:pt x="128837" y="46438"/>
                    </a:lnTo>
                    <a:cubicBezTo>
                      <a:pt x="131034" y="47708"/>
                      <a:pt x="132088" y="49930"/>
                      <a:pt x="132063" y="52140"/>
                    </a:cubicBezTo>
                    <a:cubicBezTo>
                      <a:pt x="132088" y="54363"/>
                      <a:pt x="131034" y="56585"/>
                      <a:pt x="128837" y="57843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65" name="Freeform: Shape 1964">
                <a:extLst>
                  <a:ext uri="{FF2B5EF4-FFF2-40B4-BE49-F238E27FC236}">
                    <a16:creationId xmlns:a16="http://schemas.microsoft.com/office/drawing/2014/main" id="{559C515F-18A5-BB41-B285-C4E40E3889FB}"/>
                  </a:ext>
                </a:extLst>
              </p:cNvPr>
              <p:cNvSpPr/>
              <p:nvPr/>
            </p:nvSpPr>
            <p:spPr>
              <a:xfrm flipV="1">
                <a:off x="9007555" y="2052290"/>
                <a:ext cx="82848" cy="50336"/>
              </a:xfrm>
              <a:custGeom>
                <a:avLst/>
                <a:gdLst>
                  <a:gd name="connsiteX0" fmla="*/ 77028 w 82848"/>
                  <a:gd name="connsiteY0" fmla="*/ 16515 h 50336"/>
                  <a:gd name="connsiteX1" fmla="*/ 46916 w 82848"/>
                  <a:gd name="connsiteY1" fmla="*/ -871 h 50336"/>
                  <a:gd name="connsiteX2" fmla="*/ 30787 w 82848"/>
                  <a:gd name="connsiteY2" fmla="*/ -871 h 50336"/>
                  <a:gd name="connsiteX3" fmla="*/ 676 w 82848"/>
                  <a:gd name="connsiteY3" fmla="*/ 16515 h 50336"/>
                  <a:gd name="connsiteX4" fmla="*/ 676 w 82848"/>
                  <a:gd name="connsiteY4" fmla="*/ 27754 h 50336"/>
                  <a:gd name="connsiteX5" fmla="*/ 30787 w 82848"/>
                  <a:gd name="connsiteY5" fmla="*/ 45141 h 50336"/>
                  <a:gd name="connsiteX6" fmla="*/ 46916 w 82848"/>
                  <a:gd name="connsiteY6" fmla="*/ 45141 h 50336"/>
                  <a:gd name="connsiteX7" fmla="*/ 77028 w 82848"/>
                  <a:gd name="connsiteY7" fmla="*/ 27754 h 50336"/>
                  <a:gd name="connsiteX8" fmla="*/ 77028 w 82848"/>
                  <a:gd name="connsiteY8" fmla="*/ 16515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48" h="50336">
                    <a:moveTo>
                      <a:pt x="77028" y="16515"/>
                    </a:moveTo>
                    <a:lnTo>
                      <a:pt x="46916" y="-871"/>
                    </a:lnTo>
                    <a:cubicBezTo>
                      <a:pt x="41925" y="-3754"/>
                      <a:pt x="35778" y="-3754"/>
                      <a:pt x="30787" y="-871"/>
                    </a:cubicBezTo>
                    <a:lnTo>
                      <a:pt x="676" y="16515"/>
                    </a:lnTo>
                    <a:cubicBezTo>
                      <a:pt x="-3655" y="19004"/>
                      <a:pt x="-3655" y="25252"/>
                      <a:pt x="676" y="27754"/>
                    </a:cubicBezTo>
                    <a:lnTo>
                      <a:pt x="30787" y="45141"/>
                    </a:lnTo>
                    <a:cubicBezTo>
                      <a:pt x="35778" y="48024"/>
                      <a:pt x="41925" y="48024"/>
                      <a:pt x="46916" y="45141"/>
                    </a:cubicBezTo>
                    <a:lnTo>
                      <a:pt x="77028" y="27754"/>
                    </a:lnTo>
                    <a:cubicBezTo>
                      <a:pt x="81359" y="25252"/>
                      <a:pt x="81359" y="19004"/>
                      <a:pt x="77028" y="16515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66" name="Freeform: Shape 1965">
                <a:extLst>
                  <a:ext uri="{FF2B5EF4-FFF2-40B4-BE49-F238E27FC236}">
                    <a16:creationId xmlns:a16="http://schemas.microsoft.com/office/drawing/2014/main" id="{2926F44C-7B00-2747-344B-53B380F73A29}"/>
                  </a:ext>
                </a:extLst>
              </p:cNvPr>
              <p:cNvSpPr/>
              <p:nvPr/>
            </p:nvSpPr>
            <p:spPr>
              <a:xfrm flipV="1">
                <a:off x="9059308" y="2022407"/>
                <a:ext cx="82851" cy="50349"/>
              </a:xfrm>
              <a:custGeom>
                <a:avLst/>
                <a:gdLst>
                  <a:gd name="connsiteX0" fmla="*/ 77005 w 82851"/>
                  <a:gd name="connsiteY0" fmla="*/ 16488 h 50349"/>
                  <a:gd name="connsiteX1" fmla="*/ 46881 w 82851"/>
                  <a:gd name="connsiteY1" fmla="*/ -898 h 50349"/>
                  <a:gd name="connsiteX2" fmla="*/ 30752 w 82851"/>
                  <a:gd name="connsiteY2" fmla="*/ -898 h 50349"/>
                  <a:gd name="connsiteX3" fmla="*/ 640 w 82851"/>
                  <a:gd name="connsiteY3" fmla="*/ 16488 h 50349"/>
                  <a:gd name="connsiteX4" fmla="*/ 640 w 82851"/>
                  <a:gd name="connsiteY4" fmla="*/ 27740 h 50349"/>
                  <a:gd name="connsiteX5" fmla="*/ 30752 w 82851"/>
                  <a:gd name="connsiteY5" fmla="*/ 45127 h 50349"/>
                  <a:gd name="connsiteX6" fmla="*/ 46881 w 82851"/>
                  <a:gd name="connsiteY6" fmla="*/ 45127 h 50349"/>
                  <a:gd name="connsiteX7" fmla="*/ 77005 w 82851"/>
                  <a:gd name="connsiteY7" fmla="*/ 27740 h 50349"/>
                  <a:gd name="connsiteX8" fmla="*/ 77005 w 82851"/>
                  <a:gd name="connsiteY8" fmla="*/ 16488 h 50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49">
                    <a:moveTo>
                      <a:pt x="77005" y="16488"/>
                    </a:moveTo>
                    <a:lnTo>
                      <a:pt x="46881" y="-898"/>
                    </a:lnTo>
                    <a:cubicBezTo>
                      <a:pt x="41890" y="-3781"/>
                      <a:pt x="35743" y="-3781"/>
                      <a:pt x="30752" y="-898"/>
                    </a:cubicBezTo>
                    <a:lnTo>
                      <a:pt x="640" y="16488"/>
                    </a:lnTo>
                    <a:cubicBezTo>
                      <a:pt x="-3690" y="18990"/>
                      <a:pt x="-3690" y="25238"/>
                      <a:pt x="640" y="27740"/>
                    </a:cubicBezTo>
                    <a:lnTo>
                      <a:pt x="30752" y="45127"/>
                    </a:lnTo>
                    <a:cubicBezTo>
                      <a:pt x="35743" y="48010"/>
                      <a:pt x="41890" y="48010"/>
                      <a:pt x="46881" y="45127"/>
                    </a:cubicBezTo>
                    <a:lnTo>
                      <a:pt x="77005" y="27740"/>
                    </a:lnTo>
                    <a:cubicBezTo>
                      <a:pt x="81323" y="25238"/>
                      <a:pt x="81323" y="18990"/>
                      <a:pt x="77005" y="16488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67" name="Freeform: Shape 1966">
                <a:extLst>
                  <a:ext uri="{FF2B5EF4-FFF2-40B4-BE49-F238E27FC236}">
                    <a16:creationId xmlns:a16="http://schemas.microsoft.com/office/drawing/2014/main" id="{223855AE-F28B-8CEE-8253-58999E78204E}"/>
                  </a:ext>
                </a:extLst>
              </p:cNvPr>
              <p:cNvSpPr/>
              <p:nvPr/>
            </p:nvSpPr>
            <p:spPr>
              <a:xfrm flipV="1">
                <a:off x="9369835" y="1843134"/>
                <a:ext cx="82851" cy="50336"/>
              </a:xfrm>
              <a:custGeom>
                <a:avLst/>
                <a:gdLst>
                  <a:gd name="connsiteX0" fmla="*/ 76794 w 82851"/>
                  <a:gd name="connsiteY0" fmla="*/ 16328 h 50336"/>
                  <a:gd name="connsiteX1" fmla="*/ 46669 w 82851"/>
                  <a:gd name="connsiteY1" fmla="*/ -1058 h 50336"/>
                  <a:gd name="connsiteX2" fmla="*/ 30540 w 82851"/>
                  <a:gd name="connsiteY2" fmla="*/ -1058 h 50336"/>
                  <a:gd name="connsiteX3" fmla="*/ 428 w 82851"/>
                  <a:gd name="connsiteY3" fmla="*/ 16328 h 50336"/>
                  <a:gd name="connsiteX4" fmla="*/ 428 w 82851"/>
                  <a:gd name="connsiteY4" fmla="*/ 27568 h 50336"/>
                  <a:gd name="connsiteX5" fmla="*/ 30540 w 82851"/>
                  <a:gd name="connsiteY5" fmla="*/ 44954 h 50336"/>
                  <a:gd name="connsiteX6" fmla="*/ 46669 w 82851"/>
                  <a:gd name="connsiteY6" fmla="*/ 44954 h 50336"/>
                  <a:gd name="connsiteX7" fmla="*/ 76794 w 82851"/>
                  <a:gd name="connsiteY7" fmla="*/ 27568 h 50336"/>
                  <a:gd name="connsiteX8" fmla="*/ 76794 w 82851"/>
                  <a:gd name="connsiteY8" fmla="*/ 16328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794" y="16328"/>
                    </a:moveTo>
                    <a:lnTo>
                      <a:pt x="46669" y="-1058"/>
                    </a:lnTo>
                    <a:cubicBezTo>
                      <a:pt x="41678" y="-3941"/>
                      <a:pt x="35531" y="-3941"/>
                      <a:pt x="30540" y="-1058"/>
                    </a:cubicBezTo>
                    <a:lnTo>
                      <a:pt x="428" y="16328"/>
                    </a:lnTo>
                    <a:cubicBezTo>
                      <a:pt x="-3902" y="18830"/>
                      <a:pt x="-3902" y="25079"/>
                      <a:pt x="428" y="27568"/>
                    </a:cubicBezTo>
                    <a:lnTo>
                      <a:pt x="30540" y="44954"/>
                    </a:lnTo>
                    <a:cubicBezTo>
                      <a:pt x="35531" y="47837"/>
                      <a:pt x="41678" y="47837"/>
                      <a:pt x="46669" y="44954"/>
                    </a:cubicBezTo>
                    <a:lnTo>
                      <a:pt x="76794" y="27568"/>
                    </a:lnTo>
                    <a:cubicBezTo>
                      <a:pt x="81111" y="25079"/>
                      <a:pt x="81111" y="18830"/>
                      <a:pt x="76794" y="16328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68" name="Freeform: Shape 1967">
                <a:extLst>
                  <a:ext uri="{FF2B5EF4-FFF2-40B4-BE49-F238E27FC236}">
                    <a16:creationId xmlns:a16="http://schemas.microsoft.com/office/drawing/2014/main" id="{1857FA9F-B80B-0661-066B-C4EAFCCAFB69}"/>
                  </a:ext>
                </a:extLst>
              </p:cNvPr>
              <p:cNvSpPr/>
              <p:nvPr/>
            </p:nvSpPr>
            <p:spPr>
              <a:xfrm flipV="1">
                <a:off x="9421588" y="1813251"/>
                <a:ext cx="82851" cy="50336"/>
              </a:xfrm>
              <a:custGeom>
                <a:avLst/>
                <a:gdLst>
                  <a:gd name="connsiteX0" fmla="*/ 76758 w 82851"/>
                  <a:gd name="connsiteY0" fmla="*/ 16302 h 50336"/>
                  <a:gd name="connsiteX1" fmla="*/ 46634 w 82851"/>
                  <a:gd name="connsiteY1" fmla="*/ -1085 h 50336"/>
                  <a:gd name="connsiteX2" fmla="*/ 30505 w 82851"/>
                  <a:gd name="connsiteY2" fmla="*/ -1085 h 50336"/>
                  <a:gd name="connsiteX3" fmla="*/ 393 w 82851"/>
                  <a:gd name="connsiteY3" fmla="*/ 16302 h 50336"/>
                  <a:gd name="connsiteX4" fmla="*/ 393 w 82851"/>
                  <a:gd name="connsiteY4" fmla="*/ 27541 h 50336"/>
                  <a:gd name="connsiteX5" fmla="*/ 30505 w 82851"/>
                  <a:gd name="connsiteY5" fmla="*/ 44927 h 50336"/>
                  <a:gd name="connsiteX6" fmla="*/ 46634 w 82851"/>
                  <a:gd name="connsiteY6" fmla="*/ 44927 h 50336"/>
                  <a:gd name="connsiteX7" fmla="*/ 76758 w 82851"/>
                  <a:gd name="connsiteY7" fmla="*/ 27541 h 50336"/>
                  <a:gd name="connsiteX8" fmla="*/ 76758 w 82851"/>
                  <a:gd name="connsiteY8" fmla="*/ 16302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758" y="16302"/>
                    </a:moveTo>
                    <a:lnTo>
                      <a:pt x="46634" y="-1085"/>
                    </a:lnTo>
                    <a:cubicBezTo>
                      <a:pt x="41643" y="-3968"/>
                      <a:pt x="35496" y="-3968"/>
                      <a:pt x="30505" y="-1085"/>
                    </a:cubicBezTo>
                    <a:lnTo>
                      <a:pt x="393" y="16302"/>
                    </a:lnTo>
                    <a:cubicBezTo>
                      <a:pt x="-3938" y="18803"/>
                      <a:pt x="-3938" y="25039"/>
                      <a:pt x="393" y="27541"/>
                    </a:cubicBezTo>
                    <a:lnTo>
                      <a:pt x="30505" y="44927"/>
                    </a:lnTo>
                    <a:cubicBezTo>
                      <a:pt x="35496" y="47810"/>
                      <a:pt x="41643" y="47810"/>
                      <a:pt x="46634" y="44927"/>
                    </a:cubicBezTo>
                    <a:lnTo>
                      <a:pt x="76758" y="27541"/>
                    </a:lnTo>
                    <a:cubicBezTo>
                      <a:pt x="81076" y="25039"/>
                      <a:pt x="81076" y="18803"/>
                      <a:pt x="76758" y="16302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69" name="Freeform: Shape 1968">
                <a:extLst>
                  <a:ext uri="{FF2B5EF4-FFF2-40B4-BE49-F238E27FC236}">
                    <a16:creationId xmlns:a16="http://schemas.microsoft.com/office/drawing/2014/main" id="{8DB28F79-8CD7-A53B-F828-D46FD92F81E8}"/>
                  </a:ext>
                </a:extLst>
              </p:cNvPr>
              <p:cNvSpPr/>
              <p:nvPr/>
            </p:nvSpPr>
            <p:spPr>
              <a:xfrm flipV="1">
                <a:off x="9473340" y="1783368"/>
                <a:ext cx="82861" cy="50336"/>
              </a:xfrm>
              <a:custGeom>
                <a:avLst/>
                <a:gdLst>
                  <a:gd name="connsiteX0" fmla="*/ 76723 w 82861"/>
                  <a:gd name="connsiteY0" fmla="*/ 16275 h 50336"/>
                  <a:gd name="connsiteX1" fmla="*/ 46599 w 82861"/>
                  <a:gd name="connsiteY1" fmla="*/ -1111 h 50336"/>
                  <a:gd name="connsiteX2" fmla="*/ 30470 w 82861"/>
                  <a:gd name="connsiteY2" fmla="*/ -1111 h 50336"/>
                  <a:gd name="connsiteX3" fmla="*/ 358 w 82861"/>
                  <a:gd name="connsiteY3" fmla="*/ 16275 h 50336"/>
                  <a:gd name="connsiteX4" fmla="*/ 358 w 82861"/>
                  <a:gd name="connsiteY4" fmla="*/ 27514 h 50336"/>
                  <a:gd name="connsiteX5" fmla="*/ 30470 w 82861"/>
                  <a:gd name="connsiteY5" fmla="*/ 44901 h 50336"/>
                  <a:gd name="connsiteX6" fmla="*/ 46599 w 82861"/>
                  <a:gd name="connsiteY6" fmla="*/ 44901 h 50336"/>
                  <a:gd name="connsiteX7" fmla="*/ 76723 w 82861"/>
                  <a:gd name="connsiteY7" fmla="*/ 27514 h 50336"/>
                  <a:gd name="connsiteX8" fmla="*/ 76723 w 82861"/>
                  <a:gd name="connsiteY8" fmla="*/ 16275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76723" y="16275"/>
                    </a:moveTo>
                    <a:lnTo>
                      <a:pt x="46599" y="-1111"/>
                    </a:lnTo>
                    <a:cubicBezTo>
                      <a:pt x="41620" y="-3994"/>
                      <a:pt x="35461" y="-3994"/>
                      <a:pt x="30470" y="-1111"/>
                    </a:cubicBezTo>
                    <a:lnTo>
                      <a:pt x="358" y="16275"/>
                    </a:lnTo>
                    <a:cubicBezTo>
                      <a:pt x="-3973" y="18764"/>
                      <a:pt x="-3973" y="25012"/>
                      <a:pt x="358" y="27514"/>
                    </a:cubicBezTo>
                    <a:lnTo>
                      <a:pt x="30470" y="44901"/>
                    </a:lnTo>
                    <a:cubicBezTo>
                      <a:pt x="35461" y="47784"/>
                      <a:pt x="41620" y="47784"/>
                      <a:pt x="46599" y="44901"/>
                    </a:cubicBezTo>
                    <a:lnTo>
                      <a:pt x="76723" y="27514"/>
                    </a:lnTo>
                    <a:cubicBezTo>
                      <a:pt x="81053" y="25012"/>
                      <a:pt x="81053" y="18764"/>
                      <a:pt x="76723" y="16275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70" name="Freeform: Shape 1969">
                <a:extLst>
                  <a:ext uri="{FF2B5EF4-FFF2-40B4-BE49-F238E27FC236}">
                    <a16:creationId xmlns:a16="http://schemas.microsoft.com/office/drawing/2014/main" id="{09824D36-0E6F-B2CD-63DC-CE09D34582F8}"/>
                  </a:ext>
                </a:extLst>
              </p:cNvPr>
              <p:cNvSpPr/>
              <p:nvPr/>
            </p:nvSpPr>
            <p:spPr>
              <a:xfrm flipV="1">
                <a:off x="9525102" y="1723611"/>
                <a:ext cx="134604" cy="80212"/>
              </a:xfrm>
              <a:custGeom>
                <a:avLst/>
                <a:gdLst>
                  <a:gd name="connsiteX0" fmla="*/ 128413 w 134604"/>
                  <a:gd name="connsiteY0" fmla="*/ 57348 h 80212"/>
                  <a:gd name="connsiteX1" fmla="*/ 98301 w 134604"/>
                  <a:gd name="connsiteY1" fmla="*/ 74747 h 80212"/>
                  <a:gd name="connsiteX2" fmla="*/ 82172 w 134604"/>
                  <a:gd name="connsiteY2" fmla="*/ 74747 h 80212"/>
                  <a:gd name="connsiteX3" fmla="*/ 295 w 134604"/>
                  <a:gd name="connsiteY3" fmla="*/ 27477 h 80212"/>
                  <a:gd name="connsiteX4" fmla="*/ 295 w 134604"/>
                  <a:gd name="connsiteY4" fmla="*/ 16238 h 80212"/>
                  <a:gd name="connsiteX5" fmla="*/ 30420 w 134604"/>
                  <a:gd name="connsiteY5" fmla="*/ -1161 h 80212"/>
                  <a:gd name="connsiteX6" fmla="*/ 46549 w 134604"/>
                  <a:gd name="connsiteY6" fmla="*/ -1161 h 80212"/>
                  <a:gd name="connsiteX7" fmla="*/ 128413 w 134604"/>
                  <a:gd name="connsiteY7" fmla="*/ 46109 h 80212"/>
                  <a:gd name="connsiteX8" fmla="*/ 128413 w 134604"/>
                  <a:gd name="connsiteY8" fmla="*/ 57348 h 802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4604" h="80212">
                    <a:moveTo>
                      <a:pt x="128413" y="57348"/>
                    </a:moveTo>
                    <a:lnTo>
                      <a:pt x="98301" y="74747"/>
                    </a:lnTo>
                    <a:cubicBezTo>
                      <a:pt x="93310" y="77617"/>
                      <a:pt x="87163" y="77617"/>
                      <a:pt x="82172" y="74747"/>
                    </a:cubicBezTo>
                    <a:lnTo>
                      <a:pt x="295" y="27477"/>
                    </a:lnTo>
                    <a:cubicBezTo>
                      <a:pt x="-4023" y="24976"/>
                      <a:pt x="-4023" y="18727"/>
                      <a:pt x="295" y="16238"/>
                    </a:cubicBezTo>
                    <a:lnTo>
                      <a:pt x="30420" y="-1161"/>
                    </a:lnTo>
                    <a:cubicBezTo>
                      <a:pt x="35411" y="-4031"/>
                      <a:pt x="41557" y="-4031"/>
                      <a:pt x="46549" y="-1161"/>
                    </a:cubicBezTo>
                    <a:lnTo>
                      <a:pt x="128413" y="46109"/>
                    </a:lnTo>
                    <a:cubicBezTo>
                      <a:pt x="132743" y="48610"/>
                      <a:pt x="132743" y="54859"/>
                      <a:pt x="128413" y="57348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71" name="Freeform: Shape 1970">
                <a:extLst>
                  <a:ext uri="{FF2B5EF4-FFF2-40B4-BE49-F238E27FC236}">
                    <a16:creationId xmlns:a16="http://schemas.microsoft.com/office/drawing/2014/main" id="{C4715E12-EB8B-B56E-BF45-543F4AD84336}"/>
                  </a:ext>
                </a:extLst>
              </p:cNvPr>
              <p:cNvSpPr/>
              <p:nvPr/>
            </p:nvSpPr>
            <p:spPr>
              <a:xfrm flipV="1">
                <a:off x="9634576" y="1628488"/>
                <a:ext cx="82851" cy="50339"/>
              </a:xfrm>
              <a:custGeom>
                <a:avLst/>
                <a:gdLst>
                  <a:gd name="connsiteX0" fmla="*/ 76603 w 82851"/>
                  <a:gd name="connsiteY0" fmla="*/ 16137 h 50339"/>
                  <a:gd name="connsiteX1" fmla="*/ 46492 w 82851"/>
                  <a:gd name="connsiteY1" fmla="*/ -1250 h 50339"/>
                  <a:gd name="connsiteX2" fmla="*/ 30363 w 82851"/>
                  <a:gd name="connsiteY2" fmla="*/ -1250 h 50339"/>
                  <a:gd name="connsiteX3" fmla="*/ 238 w 82851"/>
                  <a:gd name="connsiteY3" fmla="*/ 16137 h 50339"/>
                  <a:gd name="connsiteX4" fmla="*/ 238 w 82851"/>
                  <a:gd name="connsiteY4" fmla="*/ 27389 h 50339"/>
                  <a:gd name="connsiteX5" fmla="*/ 30363 w 82851"/>
                  <a:gd name="connsiteY5" fmla="*/ 44775 h 50339"/>
                  <a:gd name="connsiteX6" fmla="*/ 46492 w 82851"/>
                  <a:gd name="connsiteY6" fmla="*/ 44775 h 50339"/>
                  <a:gd name="connsiteX7" fmla="*/ 76603 w 82851"/>
                  <a:gd name="connsiteY7" fmla="*/ 27389 h 50339"/>
                  <a:gd name="connsiteX8" fmla="*/ 76603 w 82851"/>
                  <a:gd name="connsiteY8" fmla="*/ 16137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76603" y="16137"/>
                    </a:moveTo>
                    <a:lnTo>
                      <a:pt x="46492" y="-1250"/>
                    </a:lnTo>
                    <a:cubicBezTo>
                      <a:pt x="41501" y="-4132"/>
                      <a:pt x="35354" y="-4132"/>
                      <a:pt x="30363" y="-1250"/>
                    </a:cubicBezTo>
                    <a:lnTo>
                      <a:pt x="238" y="16137"/>
                    </a:lnTo>
                    <a:cubicBezTo>
                      <a:pt x="-4080" y="18639"/>
                      <a:pt x="-4080" y="24887"/>
                      <a:pt x="238" y="27389"/>
                    </a:cubicBezTo>
                    <a:lnTo>
                      <a:pt x="30363" y="44775"/>
                    </a:lnTo>
                    <a:cubicBezTo>
                      <a:pt x="35354" y="47645"/>
                      <a:pt x="41501" y="47645"/>
                      <a:pt x="46492" y="44775"/>
                    </a:cubicBezTo>
                    <a:lnTo>
                      <a:pt x="76603" y="27389"/>
                    </a:lnTo>
                    <a:cubicBezTo>
                      <a:pt x="80934" y="24887"/>
                      <a:pt x="80934" y="18639"/>
                      <a:pt x="76603" y="16137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72" name="Freeform: Shape 1971">
                <a:extLst>
                  <a:ext uri="{FF2B5EF4-FFF2-40B4-BE49-F238E27FC236}">
                    <a16:creationId xmlns:a16="http://schemas.microsoft.com/office/drawing/2014/main" id="{27660907-19D6-EAB7-E72C-72EDA7B7D271}"/>
                  </a:ext>
                </a:extLst>
              </p:cNvPr>
              <p:cNvSpPr/>
              <p:nvPr/>
            </p:nvSpPr>
            <p:spPr>
              <a:xfrm flipV="1">
                <a:off x="9636202" y="1689185"/>
                <a:ext cx="82851" cy="50336"/>
              </a:xfrm>
              <a:custGeom>
                <a:avLst/>
                <a:gdLst>
                  <a:gd name="connsiteX0" fmla="*/ 76602 w 82851"/>
                  <a:gd name="connsiteY0" fmla="*/ 16191 h 50336"/>
                  <a:gd name="connsiteX1" fmla="*/ 46491 w 82851"/>
                  <a:gd name="connsiteY1" fmla="*/ -1195 h 50336"/>
                  <a:gd name="connsiteX2" fmla="*/ 30362 w 82851"/>
                  <a:gd name="connsiteY2" fmla="*/ -1195 h 50336"/>
                  <a:gd name="connsiteX3" fmla="*/ 237 w 82851"/>
                  <a:gd name="connsiteY3" fmla="*/ 16191 h 50336"/>
                  <a:gd name="connsiteX4" fmla="*/ 237 w 82851"/>
                  <a:gd name="connsiteY4" fmla="*/ 27430 h 50336"/>
                  <a:gd name="connsiteX5" fmla="*/ 30362 w 82851"/>
                  <a:gd name="connsiteY5" fmla="*/ 44817 h 50336"/>
                  <a:gd name="connsiteX6" fmla="*/ 46491 w 82851"/>
                  <a:gd name="connsiteY6" fmla="*/ 44817 h 50336"/>
                  <a:gd name="connsiteX7" fmla="*/ 76602 w 82851"/>
                  <a:gd name="connsiteY7" fmla="*/ 27430 h 50336"/>
                  <a:gd name="connsiteX8" fmla="*/ 76602 w 82851"/>
                  <a:gd name="connsiteY8" fmla="*/ 16191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602" y="16191"/>
                    </a:moveTo>
                    <a:lnTo>
                      <a:pt x="46491" y="-1195"/>
                    </a:lnTo>
                    <a:cubicBezTo>
                      <a:pt x="41500" y="-4078"/>
                      <a:pt x="35353" y="-4078"/>
                      <a:pt x="30362" y="-1195"/>
                    </a:cubicBezTo>
                    <a:lnTo>
                      <a:pt x="237" y="16191"/>
                    </a:lnTo>
                    <a:cubicBezTo>
                      <a:pt x="-4081" y="18693"/>
                      <a:pt x="-4081" y="24929"/>
                      <a:pt x="237" y="27430"/>
                    </a:cubicBezTo>
                    <a:lnTo>
                      <a:pt x="30362" y="44817"/>
                    </a:lnTo>
                    <a:cubicBezTo>
                      <a:pt x="35353" y="47700"/>
                      <a:pt x="41500" y="47700"/>
                      <a:pt x="46491" y="44817"/>
                    </a:cubicBezTo>
                    <a:lnTo>
                      <a:pt x="76602" y="27430"/>
                    </a:lnTo>
                    <a:cubicBezTo>
                      <a:pt x="80933" y="24929"/>
                      <a:pt x="80933" y="18693"/>
                      <a:pt x="76602" y="16191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73" name="Freeform: Shape 1972">
                <a:extLst>
                  <a:ext uri="{FF2B5EF4-FFF2-40B4-BE49-F238E27FC236}">
                    <a16:creationId xmlns:a16="http://schemas.microsoft.com/office/drawing/2014/main" id="{DC8B4E59-2DE3-6DA3-E225-1065F8BD2C77}"/>
                  </a:ext>
                </a:extLst>
              </p:cNvPr>
              <p:cNvSpPr/>
              <p:nvPr/>
            </p:nvSpPr>
            <p:spPr>
              <a:xfrm flipV="1">
                <a:off x="9687954" y="1659302"/>
                <a:ext cx="82851" cy="50336"/>
              </a:xfrm>
              <a:custGeom>
                <a:avLst/>
                <a:gdLst>
                  <a:gd name="connsiteX0" fmla="*/ 76567 w 82851"/>
                  <a:gd name="connsiteY0" fmla="*/ 16164 h 50336"/>
                  <a:gd name="connsiteX1" fmla="*/ 46455 w 82851"/>
                  <a:gd name="connsiteY1" fmla="*/ -1222 h 50336"/>
                  <a:gd name="connsiteX2" fmla="*/ 30326 w 82851"/>
                  <a:gd name="connsiteY2" fmla="*/ -1222 h 50336"/>
                  <a:gd name="connsiteX3" fmla="*/ 202 w 82851"/>
                  <a:gd name="connsiteY3" fmla="*/ 16164 h 50336"/>
                  <a:gd name="connsiteX4" fmla="*/ 202 w 82851"/>
                  <a:gd name="connsiteY4" fmla="*/ 27404 h 50336"/>
                  <a:gd name="connsiteX5" fmla="*/ 30326 w 82851"/>
                  <a:gd name="connsiteY5" fmla="*/ 44790 h 50336"/>
                  <a:gd name="connsiteX6" fmla="*/ 46455 w 82851"/>
                  <a:gd name="connsiteY6" fmla="*/ 44790 h 50336"/>
                  <a:gd name="connsiteX7" fmla="*/ 76567 w 82851"/>
                  <a:gd name="connsiteY7" fmla="*/ 27404 h 50336"/>
                  <a:gd name="connsiteX8" fmla="*/ 76567 w 82851"/>
                  <a:gd name="connsiteY8" fmla="*/ 16164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567" y="16164"/>
                    </a:moveTo>
                    <a:lnTo>
                      <a:pt x="46455" y="-1222"/>
                    </a:lnTo>
                    <a:cubicBezTo>
                      <a:pt x="41464" y="-4105"/>
                      <a:pt x="35317" y="-4105"/>
                      <a:pt x="30326" y="-1222"/>
                    </a:cubicBezTo>
                    <a:lnTo>
                      <a:pt x="202" y="16164"/>
                    </a:lnTo>
                    <a:cubicBezTo>
                      <a:pt x="-4116" y="18666"/>
                      <a:pt x="-4116" y="24915"/>
                      <a:pt x="202" y="27404"/>
                    </a:cubicBezTo>
                    <a:lnTo>
                      <a:pt x="30326" y="44790"/>
                    </a:lnTo>
                    <a:cubicBezTo>
                      <a:pt x="35317" y="47673"/>
                      <a:pt x="41464" y="47673"/>
                      <a:pt x="46455" y="44790"/>
                    </a:cubicBezTo>
                    <a:lnTo>
                      <a:pt x="76567" y="27404"/>
                    </a:lnTo>
                    <a:cubicBezTo>
                      <a:pt x="80898" y="24915"/>
                      <a:pt x="80898" y="18666"/>
                      <a:pt x="76567" y="16164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74" name="Freeform: Shape 1973">
                <a:extLst>
                  <a:ext uri="{FF2B5EF4-FFF2-40B4-BE49-F238E27FC236}">
                    <a16:creationId xmlns:a16="http://schemas.microsoft.com/office/drawing/2014/main" id="{B72ED87E-3D90-9652-BD70-533BDF74DC17}"/>
                  </a:ext>
                </a:extLst>
              </p:cNvPr>
              <p:cNvSpPr/>
              <p:nvPr/>
            </p:nvSpPr>
            <p:spPr>
              <a:xfrm flipV="1">
                <a:off x="9739710" y="1629419"/>
                <a:ext cx="82848" cy="50336"/>
              </a:xfrm>
              <a:custGeom>
                <a:avLst/>
                <a:gdLst>
                  <a:gd name="connsiteX0" fmla="*/ 76528 w 82848"/>
                  <a:gd name="connsiteY0" fmla="*/ 16138 h 50336"/>
                  <a:gd name="connsiteX1" fmla="*/ 46417 w 82848"/>
                  <a:gd name="connsiteY1" fmla="*/ -1249 h 50336"/>
                  <a:gd name="connsiteX2" fmla="*/ 30288 w 82848"/>
                  <a:gd name="connsiteY2" fmla="*/ -1249 h 50336"/>
                  <a:gd name="connsiteX3" fmla="*/ 176 w 82848"/>
                  <a:gd name="connsiteY3" fmla="*/ 16138 h 50336"/>
                  <a:gd name="connsiteX4" fmla="*/ 176 w 82848"/>
                  <a:gd name="connsiteY4" fmla="*/ 27377 h 50336"/>
                  <a:gd name="connsiteX5" fmla="*/ 30288 w 82848"/>
                  <a:gd name="connsiteY5" fmla="*/ 44763 h 50336"/>
                  <a:gd name="connsiteX6" fmla="*/ 46417 w 82848"/>
                  <a:gd name="connsiteY6" fmla="*/ 44763 h 50336"/>
                  <a:gd name="connsiteX7" fmla="*/ 76528 w 82848"/>
                  <a:gd name="connsiteY7" fmla="*/ 27377 h 50336"/>
                  <a:gd name="connsiteX8" fmla="*/ 76528 w 82848"/>
                  <a:gd name="connsiteY8" fmla="*/ 16138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48" h="50336">
                    <a:moveTo>
                      <a:pt x="76528" y="16138"/>
                    </a:moveTo>
                    <a:lnTo>
                      <a:pt x="46417" y="-1249"/>
                    </a:lnTo>
                    <a:cubicBezTo>
                      <a:pt x="41426" y="-4132"/>
                      <a:pt x="35279" y="-4132"/>
                      <a:pt x="30288" y="-1249"/>
                    </a:cubicBezTo>
                    <a:lnTo>
                      <a:pt x="176" y="16138"/>
                    </a:lnTo>
                    <a:cubicBezTo>
                      <a:pt x="-4155" y="18627"/>
                      <a:pt x="-4155" y="24875"/>
                      <a:pt x="176" y="27377"/>
                    </a:cubicBezTo>
                    <a:lnTo>
                      <a:pt x="30288" y="44763"/>
                    </a:lnTo>
                    <a:cubicBezTo>
                      <a:pt x="35279" y="47646"/>
                      <a:pt x="41426" y="47646"/>
                      <a:pt x="46417" y="44763"/>
                    </a:cubicBezTo>
                    <a:lnTo>
                      <a:pt x="76528" y="27377"/>
                    </a:lnTo>
                    <a:cubicBezTo>
                      <a:pt x="80859" y="24875"/>
                      <a:pt x="80859" y="18627"/>
                      <a:pt x="76528" y="16138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75" name="Freeform: Shape 1974">
                <a:extLst>
                  <a:ext uri="{FF2B5EF4-FFF2-40B4-BE49-F238E27FC236}">
                    <a16:creationId xmlns:a16="http://schemas.microsoft.com/office/drawing/2014/main" id="{EB5F6AA6-484B-77CD-4348-291BA9489A29}"/>
                  </a:ext>
                </a:extLst>
              </p:cNvPr>
              <p:cNvSpPr/>
              <p:nvPr/>
            </p:nvSpPr>
            <p:spPr>
              <a:xfrm flipV="1">
                <a:off x="9798041" y="1565906"/>
                <a:ext cx="134613" cy="80210"/>
              </a:xfrm>
              <a:custGeom>
                <a:avLst/>
                <a:gdLst>
                  <a:gd name="connsiteX0" fmla="*/ 128236 w 134613"/>
                  <a:gd name="connsiteY0" fmla="*/ 57207 h 80210"/>
                  <a:gd name="connsiteX1" fmla="*/ 98124 w 134613"/>
                  <a:gd name="connsiteY1" fmla="*/ 74594 h 80210"/>
                  <a:gd name="connsiteX2" fmla="*/ 81995 w 134613"/>
                  <a:gd name="connsiteY2" fmla="*/ 74594 h 80210"/>
                  <a:gd name="connsiteX3" fmla="*/ 51871 w 134613"/>
                  <a:gd name="connsiteY3" fmla="*/ 57207 h 80210"/>
                  <a:gd name="connsiteX4" fmla="*/ 119 w 134613"/>
                  <a:gd name="connsiteY4" fmla="*/ 27337 h 80210"/>
                  <a:gd name="connsiteX5" fmla="*/ 119 w 134613"/>
                  <a:gd name="connsiteY5" fmla="*/ 16085 h 80210"/>
                  <a:gd name="connsiteX6" fmla="*/ 30230 w 134613"/>
                  <a:gd name="connsiteY6" fmla="*/ -1302 h 80210"/>
                  <a:gd name="connsiteX7" fmla="*/ 46359 w 134613"/>
                  <a:gd name="connsiteY7" fmla="*/ -1302 h 80210"/>
                  <a:gd name="connsiteX8" fmla="*/ 98124 w 134613"/>
                  <a:gd name="connsiteY8" fmla="*/ 28582 h 80210"/>
                  <a:gd name="connsiteX9" fmla="*/ 98124 w 134613"/>
                  <a:gd name="connsiteY9" fmla="*/ 28582 h 80210"/>
                  <a:gd name="connsiteX10" fmla="*/ 128236 w 134613"/>
                  <a:gd name="connsiteY10" fmla="*/ 45981 h 80210"/>
                  <a:gd name="connsiteX11" fmla="*/ 128236 w 134613"/>
                  <a:gd name="connsiteY11" fmla="*/ 57207 h 802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34613" h="80210">
                    <a:moveTo>
                      <a:pt x="128236" y="57207"/>
                    </a:moveTo>
                    <a:lnTo>
                      <a:pt x="98124" y="74594"/>
                    </a:lnTo>
                    <a:cubicBezTo>
                      <a:pt x="93133" y="77477"/>
                      <a:pt x="86987" y="77477"/>
                      <a:pt x="81995" y="74594"/>
                    </a:cubicBezTo>
                    <a:lnTo>
                      <a:pt x="51871" y="57207"/>
                    </a:lnTo>
                    <a:lnTo>
                      <a:pt x="119" y="27337"/>
                    </a:lnTo>
                    <a:cubicBezTo>
                      <a:pt x="-4212" y="24835"/>
                      <a:pt x="-4212" y="18587"/>
                      <a:pt x="119" y="16085"/>
                    </a:cubicBezTo>
                    <a:lnTo>
                      <a:pt x="30230" y="-1302"/>
                    </a:lnTo>
                    <a:cubicBezTo>
                      <a:pt x="35221" y="-4172"/>
                      <a:pt x="41381" y="-4172"/>
                      <a:pt x="46359" y="-1302"/>
                    </a:cubicBezTo>
                    <a:lnTo>
                      <a:pt x="98124" y="28582"/>
                    </a:lnTo>
                    <a:lnTo>
                      <a:pt x="98124" y="28582"/>
                    </a:lnTo>
                    <a:lnTo>
                      <a:pt x="128236" y="45981"/>
                    </a:lnTo>
                    <a:cubicBezTo>
                      <a:pt x="132567" y="48470"/>
                      <a:pt x="132567" y="54718"/>
                      <a:pt x="128236" y="57207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76" name="Freeform: Shape 1975">
                <a:extLst>
                  <a:ext uri="{FF2B5EF4-FFF2-40B4-BE49-F238E27FC236}">
                    <a16:creationId xmlns:a16="http://schemas.microsoft.com/office/drawing/2014/main" id="{B21E1CBA-441E-4ED6-9B0A-2FB1D15FD38C}"/>
                  </a:ext>
                </a:extLst>
              </p:cNvPr>
              <p:cNvSpPr/>
              <p:nvPr/>
            </p:nvSpPr>
            <p:spPr>
              <a:xfrm flipV="1">
                <a:off x="9901556" y="1536023"/>
                <a:ext cx="82851" cy="50336"/>
              </a:xfrm>
              <a:custGeom>
                <a:avLst/>
                <a:gdLst>
                  <a:gd name="connsiteX0" fmla="*/ 76421 w 82851"/>
                  <a:gd name="connsiteY0" fmla="*/ 16054 h 50336"/>
                  <a:gd name="connsiteX1" fmla="*/ 46309 w 82851"/>
                  <a:gd name="connsiteY1" fmla="*/ -1332 h 50336"/>
                  <a:gd name="connsiteX2" fmla="*/ 30180 w 82851"/>
                  <a:gd name="connsiteY2" fmla="*/ -1332 h 50336"/>
                  <a:gd name="connsiteX3" fmla="*/ 56 w 82851"/>
                  <a:gd name="connsiteY3" fmla="*/ 16054 h 50336"/>
                  <a:gd name="connsiteX4" fmla="*/ 56 w 82851"/>
                  <a:gd name="connsiteY4" fmla="*/ 27294 h 50336"/>
                  <a:gd name="connsiteX5" fmla="*/ 30180 w 82851"/>
                  <a:gd name="connsiteY5" fmla="*/ 44680 h 50336"/>
                  <a:gd name="connsiteX6" fmla="*/ 46309 w 82851"/>
                  <a:gd name="connsiteY6" fmla="*/ 44680 h 50336"/>
                  <a:gd name="connsiteX7" fmla="*/ 76421 w 82851"/>
                  <a:gd name="connsiteY7" fmla="*/ 27294 h 50336"/>
                  <a:gd name="connsiteX8" fmla="*/ 76421 w 82851"/>
                  <a:gd name="connsiteY8" fmla="*/ 16054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421" y="16054"/>
                    </a:moveTo>
                    <a:lnTo>
                      <a:pt x="46309" y="-1332"/>
                    </a:lnTo>
                    <a:cubicBezTo>
                      <a:pt x="41318" y="-4215"/>
                      <a:pt x="35171" y="-4215"/>
                      <a:pt x="30180" y="-1332"/>
                    </a:cubicBezTo>
                    <a:lnTo>
                      <a:pt x="56" y="16054"/>
                    </a:lnTo>
                    <a:cubicBezTo>
                      <a:pt x="-4262" y="18556"/>
                      <a:pt x="-4262" y="24804"/>
                      <a:pt x="56" y="27294"/>
                    </a:cubicBezTo>
                    <a:lnTo>
                      <a:pt x="30180" y="44680"/>
                    </a:lnTo>
                    <a:cubicBezTo>
                      <a:pt x="35171" y="47563"/>
                      <a:pt x="41318" y="47563"/>
                      <a:pt x="46309" y="44680"/>
                    </a:cubicBezTo>
                    <a:lnTo>
                      <a:pt x="76421" y="27294"/>
                    </a:lnTo>
                    <a:cubicBezTo>
                      <a:pt x="80752" y="24804"/>
                      <a:pt x="80752" y="18556"/>
                      <a:pt x="76421" y="16054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77" name="Freeform: Shape 1976">
                <a:extLst>
                  <a:ext uri="{FF2B5EF4-FFF2-40B4-BE49-F238E27FC236}">
                    <a16:creationId xmlns:a16="http://schemas.microsoft.com/office/drawing/2014/main" id="{40674F28-19DB-F6FA-E111-2CA353A26538}"/>
                  </a:ext>
                </a:extLst>
              </p:cNvPr>
              <p:cNvSpPr/>
              <p:nvPr/>
            </p:nvSpPr>
            <p:spPr>
              <a:xfrm flipV="1">
                <a:off x="9899930" y="1475327"/>
                <a:ext cx="136229" cy="81149"/>
              </a:xfrm>
              <a:custGeom>
                <a:avLst/>
                <a:gdLst>
                  <a:gd name="connsiteX0" fmla="*/ 129782 w 136229"/>
                  <a:gd name="connsiteY0" fmla="*/ 27253 h 81149"/>
                  <a:gd name="connsiteX1" fmla="*/ 99670 w 136229"/>
                  <a:gd name="connsiteY1" fmla="*/ 44640 h 81149"/>
                  <a:gd name="connsiteX2" fmla="*/ 99670 w 136229"/>
                  <a:gd name="connsiteY2" fmla="*/ 44640 h 81149"/>
                  <a:gd name="connsiteX3" fmla="*/ 46292 w 136229"/>
                  <a:gd name="connsiteY3" fmla="*/ 75462 h 81149"/>
                  <a:gd name="connsiteX4" fmla="*/ 30163 w 136229"/>
                  <a:gd name="connsiteY4" fmla="*/ 75462 h 81149"/>
                  <a:gd name="connsiteX5" fmla="*/ 39 w 136229"/>
                  <a:gd name="connsiteY5" fmla="*/ 58063 h 81149"/>
                  <a:gd name="connsiteX6" fmla="*/ 39 w 136229"/>
                  <a:gd name="connsiteY6" fmla="*/ 46824 h 81149"/>
                  <a:gd name="connsiteX7" fmla="*/ 83542 w 136229"/>
                  <a:gd name="connsiteY7" fmla="*/ -1373 h 81149"/>
                  <a:gd name="connsiteX8" fmla="*/ 99670 w 136229"/>
                  <a:gd name="connsiteY8" fmla="*/ -1373 h 81149"/>
                  <a:gd name="connsiteX9" fmla="*/ 129782 w 136229"/>
                  <a:gd name="connsiteY9" fmla="*/ 16014 h 81149"/>
                  <a:gd name="connsiteX10" fmla="*/ 129782 w 136229"/>
                  <a:gd name="connsiteY10" fmla="*/ 27253 h 811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36229" h="81149">
                    <a:moveTo>
                      <a:pt x="129782" y="27253"/>
                    </a:moveTo>
                    <a:lnTo>
                      <a:pt x="99670" y="44640"/>
                    </a:lnTo>
                    <a:lnTo>
                      <a:pt x="99670" y="44640"/>
                    </a:lnTo>
                    <a:lnTo>
                      <a:pt x="46292" y="75462"/>
                    </a:lnTo>
                    <a:cubicBezTo>
                      <a:pt x="41301" y="78333"/>
                      <a:pt x="35154" y="78333"/>
                      <a:pt x="30163" y="75462"/>
                    </a:cubicBezTo>
                    <a:lnTo>
                      <a:pt x="39" y="58063"/>
                    </a:lnTo>
                    <a:cubicBezTo>
                      <a:pt x="-4279" y="55574"/>
                      <a:pt x="-4279" y="49326"/>
                      <a:pt x="39" y="46824"/>
                    </a:cubicBezTo>
                    <a:lnTo>
                      <a:pt x="83542" y="-1373"/>
                    </a:lnTo>
                    <a:cubicBezTo>
                      <a:pt x="88533" y="-4255"/>
                      <a:pt x="94679" y="-4255"/>
                      <a:pt x="99670" y="-1373"/>
                    </a:cubicBezTo>
                    <a:lnTo>
                      <a:pt x="129782" y="16014"/>
                    </a:lnTo>
                    <a:cubicBezTo>
                      <a:pt x="134113" y="18516"/>
                      <a:pt x="134113" y="24751"/>
                      <a:pt x="129782" y="27253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78" name="Freeform: Shape 1977">
                <a:extLst>
                  <a:ext uri="{FF2B5EF4-FFF2-40B4-BE49-F238E27FC236}">
                    <a16:creationId xmlns:a16="http://schemas.microsoft.com/office/drawing/2014/main" id="{AEEDBCF4-8927-7E53-4856-2B7A6991406B}"/>
                  </a:ext>
                </a:extLst>
              </p:cNvPr>
              <p:cNvSpPr/>
              <p:nvPr/>
            </p:nvSpPr>
            <p:spPr>
              <a:xfrm flipV="1">
                <a:off x="9111060" y="1873005"/>
                <a:ext cx="289871" cy="169868"/>
              </a:xfrm>
              <a:custGeom>
                <a:avLst/>
                <a:gdLst>
                  <a:gd name="connsiteX0" fmla="*/ 283910 w 289871"/>
                  <a:gd name="connsiteY0" fmla="*/ 147167 h 169868"/>
                  <a:gd name="connsiteX1" fmla="*/ 253798 w 289871"/>
                  <a:gd name="connsiteY1" fmla="*/ 164566 h 169868"/>
                  <a:gd name="connsiteX2" fmla="*/ 237669 w 289871"/>
                  <a:gd name="connsiteY2" fmla="*/ 164566 h 169868"/>
                  <a:gd name="connsiteX3" fmla="*/ 534 w 289871"/>
                  <a:gd name="connsiteY3" fmla="*/ 27648 h 169868"/>
                  <a:gd name="connsiteX4" fmla="*/ 534 w 289871"/>
                  <a:gd name="connsiteY4" fmla="*/ 16408 h 169868"/>
                  <a:gd name="connsiteX5" fmla="*/ 30646 w 289871"/>
                  <a:gd name="connsiteY5" fmla="*/ -978 h 169868"/>
                  <a:gd name="connsiteX6" fmla="*/ 46775 w 289871"/>
                  <a:gd name="connsiteY6" fmla="*/ -978 h 169868"/>
                  <a:gd name="connsiteX7" fmla="*/ 253798 w 289871"/>
                  <a:gd name="connsiteY7" fmla="*/ 118542 h 169868"/>
                  <a:gd name="connsiteX8" fmla="*/ 283910 w 289871"/>
                  <a:gd name="connsiteY8" fmla="*/ 135928 h 169868"/>
                  <a:gd name="connsiteX9" fmla="*/ 283910 w 289871"/>
                  <a:gd name="connsiteY9" fmla="*/ 147167 h 169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89871" h="169868">
                    <a:moveTo>
                      <a:pt x="283910" y="147167"/>
                    </a:moveTo>
                    <a:lnTo>
                      <a:pt x="253798" y="164566"/>
                    </a:lnTo>
                    <a:cubicBezTo>
                      <a:pt x="248807" y="167449"/>
                      <a:pt x="242660" y="167449"/>
                      <a:pt x="237669" y="164566"/>
                    </a:cubicBezTo>
                    <a:lnTo>
                      <a:pt x="534" y="27648"/>
                    </a:lnTo>
                    <a:cubicBezTo>
                      <a:pt x="-3796" y="25158"/>
                      <a:pt x="-3796" y="18910"/>
                      <a:pt x="534" y="16408"/>
                    </a:cubicBezTo>
                    <a:lnTo>
                      <a:pt x="30646" y="-978"/>
                    </a:lnTo>
                    <a:cubicBezTo>
                      <a:pt x="35637" y="-3861"/>
                      <a:pt x="41784" y="-3861"/>
                      <a:pt x="46775" y="-978"/>
                    </a:cubicBezTo>
                    <a:lnTo>
                      <a:pt x="253798" y="118542"/>
                    </a:lnTo>
                    <a:lnTo>
                      <a:pt x="283910" y="135928"/>
                    </a:lnTo>
                    <a:cubicBezTo>
                      <a:pt x="288240" y="138430"/>
                      <a:pt x="288240" y="144678"/>
                      <a:pt x="283910" y="147167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79" name="Freeform: Shape 1978">
                <a:extLst>
                  <a:ext uri="{FF2B5EF4-FFF2-40B4-BE49-F238E27FC236}">
                    <a16:creationId xmlns:a16="http://schemas.microsoft.com/office/drawing/2014/main" id="{82426989-0986-F647-ABB5-9A4831130E8C}"/>
                  </a:ext>
                </a:extLst>
              </p:cNvPr>
              <p:cNvSpPr/>
              <p:nvPr/>
            </p:nvSpPr>
            <p:spPr>
              <a:xfrm flipV="1">
                <a:off x="9419962" y="1692792"/>
                <a:ext cx="186366" cy="110076"/>
              </a:xfrm>
              <a:custGeom>
                <a:avLst/>
                <a:gdLst>
                  <a:gd name="connsiteX0" fmla="*/ 180229 w 186366"/>
                  <a:gd name="connsiteY0" fmla="*/ 75962 h 110076"/>
                  <a:gd name="connsiteX1" fmla="*/ 46600 w 186366"/>
                  <a:gd name="connsiteY1" fmla="*/ -1165 h 110076"/>
                  <a:gd name="connsiteX2" fmla="*/ 30471 w 186366"/>
                  <a:gd name="connsiteY2" fmla="*/ -1165 h 110076"/>
                  <a:gd name="connsiteX3" fmla="*/ 359 w 186366"/>
                  <a:gd name="connsiteY3" fmla="*/ 16221 h 110076"/>
                  <a:gd name="connsiteX4" fmla="*/ 359 w 186366"/>
                  <a:gd name="connsiteY4" fmla="*/ 27460 h 110076"/>
                  <a:gd name="connsiteX5" fmla="*/ 133988 w 186366"/>
                  <a:gd name="connsiteY5" fmla="*/ 104587 h 110076"/>
                  <a:gd name="connsiteX6" fmla="*/ 150117 w 186366"/>
                  <a:gd name="connsiteY6" fmla="*/ 104587 h 110076"/>
                  <a:gd name="connsiteX7" fmla="*/ 180229 w 186366"/>
                  <a:gd name="connsiteY7" fmla="*/ 87201 h 110076"/>
                  <a:gd name="connsiteX8" fmla="*/ 180229 w 186366"/>
                  <a:gd name="connsiteY8" fmla="*/ 75962 h 1100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6366" h="110076">
                    <a:moveTo>
                      <a:pt x="180229" y="75962"/>
                    </a:moveTo>
                    <a:lnTo>
                      <a:pt x="46600" y="-1165"/>
                    </a:lnTo>
                    <a:cubicBezTo>
                      <a:pt x="41609" y="-4048"/>
                      <a:pt x="35462" y="-4048"/>
                      <a:pt x="30471" y="-1165"/>
                    </a:cubicBezTo>
                    <a:lnTo>
                      <a:pt x="359" y="16221"/>
                    </a:lnTo>
                    <a:cubicBezTo>
                      <a:pt x="-3972" y="18723"/>
                      <a:pt x="-3972" y="24971"/>
                      <a:pt x="359" y="27460"/>
                    </a:cubicBezTo>
                    <a:lnTo>
                      <a:pt x="133988" y="104587"/>
                    </a:lnTo>
                    <a:cubicBezTo>
                      <a:pt x="138979" y="107470"/>
                      <a:pt x="145126" y="107470"/>
                      <a:pt x="150117" y="104587"/>
                    </a:cubicBezTo>
                    <a:lnTo>
                      <a:pt x="180229" y="87201"/>
                    </a:lnTo>
                    <a:cubicBezTo>
                      <a:pt x="184560" y="84699"/>
                      <a:pt x="184560" y="78451"/>
                      <a:pt x="180229" y="75962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80" name="Freeform: Shape 1979">
                <a:extLst>
                  <a:ext uri="{FF2B5EF4-FFF2-40B4-BE49-F238E27FC236}">
                    <a16:creationId xmlns:a16="http://schemas.microsoft.com/office/drawing/2014/main" id="{68BA63AD-E067-983D-A4AE-94EA5EEDE67C}"/>
                  </a:ext>
                </a:extLst>
              </p:cNvPr>
              <p:cNvSpPr/>
              <p:nvPr/>
            </p:nvSpPr>
            <p:spPr>
              <a:xfrm flipV="1">
                <a:off x="9423595" y="1557803"/>
                <a:ext cx="82851" cy="50339"/>
              </a:xfrm>
              <a:custGeom>
                <a:avLst/>
                <a:gdLst>
                  <a:gd name="connsiteX0" fmla="*/ 30503 w 82851"/>
                  <a:gd name="connsiteY0" fmla="*/ 44703 h 50339"/>
                  <a:gd name="connsiteX1" fmla="*/ 392 w 82851"/>
                  <a:gd name="connsiteY1" fmla="*/ 27304 h 50339"/>
                  <a:gd name="connsiteX2" fmla="*/ 392 w 82851"/>
                  <a:gd name="connsiteY2" fmla="*/ 16077 h 50339"/>
                  <a:gd name="connsiteX3" fmla="*/ 30503 w 82851"/>
                  <a:gd name="connsiteY3" fmla="*/ -1322 h 50339"/>
                  <a:gd name="connsiteX4" fmla="*/ 46632 w 82851"/>
                  <a:gd name="connsiteY4" fmla="*/ -1322 h 50339"/>
                  <a:gd name="connsiteX5" fmla="*/ 76757 w 82851"/>
                  <a:gd name="connsiteY5" fmla="*/ 16077 h 50339"/>
                  <a:gd name="connsiteX6" fmla="*/ 76757 w 82851"/>
                  <a:gd name="connsiteY6" fmla="*/ 27304 h 50339"/>
                  <a:gd name="connsiteX7" fmla="*/ 46632 w 82851"/>
                  <a:gd name="connsiteY7" fmla="*/ 44703 h 50339"/>
                  <a:gd name="connsiteX8" fmla="*/ 30503 w 82851"/>
                  <a:gd name="connsiteY8" fmla="*/ 44703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30503" y="44703"/>
                    </a:moveTo>
                    <a:lnTo>
                      <a:pt x="392" y="27304"/>
                    </a:lnTo>
                    <a:cubicBezTo>
                      <a:pt x="-3939" y="24815"/>
                      <a:pt x="-3939" y="18566"/>
                      <a:pt x="392" y="16077"/>
                    </a:cubicBezTo>
                    <a:lnTo>
                      <a:pt x="30503" y="-1322"/>
                    </a:lnTo>
                    <a:cubicBezTo>
                      <a:pt x="35495" y="-4192"/>
                      <a:pt x="41641" y="-4192"/>
                      <a:pt x="46632" y="-1322"/>
                    </a:cubicBezTo>
                    <a:lnTo>
                      <a:pt x="76757" y="16077"/>
                    </a:lnTo>
                    <a:cubicBezTo>
                      <a:pt x="81075" y="18566"/>
                      <a:pt x="81075" y="24815"/>
                      <a:pt x="76757" y="27304"/>
                    </a:cubicBezTo>
                    <a:lnTo>
                      <a:pt x="46632" y="44703"/>
                    </a:lnTo>
                    <a:cubicBezTo>
                      <a:pt x="41641" y="47586"/>
                      <a:pt x="35495" y="47586"/>
                      <a:pt x="30503" y="44703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81" name="Freeform: Shape 1980">
                <a:extLst>
                  <a:ext uri="{FF2B5EF4-FFF2-40B4-BE49-F238E27FC236}">
                    <a16:creationId xmlns:a16="http://schemas.microsoft.com/office/drawing/2014/main" id="{FF0268E2-C87F-D1E4-B607-4289DA29C24A}"/>
                  </a:ext>
                </a:extLst>
              </p:cNvPr>
              <p:cNvSpPr/>
              <p:nvPr/>
            </p:nvSpPr>
            <p:spPr>
              <a:xfrm flipV="1">
                <a:off x="9001050" y="1801224"/>
                <a:ext cx="82851" cy="50339"/>
              </a:xfrm>
              <a:custGeom>
                <a:avLst/>
                <a:gdLst>
                  <a:gd name="connsiteX0" fmla="*/ 30795 w 82851"/>
                  <a:gd name="connsiteY0" fmla="*/ 44920 h 50339"/>
                  <a:gd name="connsiteX1" fmla="*/ 670 w 82851"/>
                  <a:gd name="connsiteY1" fmla="*/ 27534 h 50339"/>
                  <a:gd name="connsiteX2" fmla="*/ 670 w 82851"/>
                  <a:gd name="connsiteY2" fmla="*/ 16294 h 50339"/>
                  <a:gd name="connsiteX3" fmla="*/ 30795 w 82851"/>
                  <a:gd name="connsiteY3" fmla="*/ -1105 h 50339"/>
                  <a:gd name="connsiteX4" fmla="*/ 46924 w 82851"/>
                  <a:gd name="connsiteY4" fmla="*/ -1105 h 50339"/>
                  <a:gd name="connsiteX5" fmla="*/ 77035 w 82851"/>
                  <a:gd name="connsiteY5" fmla="*/ 16294 h 50339"/>
                  <a:gd name="connsiteX6" fmla="*/ 77035 w 82851"/>
                  <a:gd name="connsiteY6" fmla="*/ 27534 h 50339"/>
                  <a:gd name="connsiteX7" fmla="*/ 46924 w 82851"/>
                  <a:gd name="connsiteY7" fmla="*/ 44920 h 50339"/>
                  <a:gd name="connsiteX8" fmla="*/ 30795 w 82851"/>
                  <a:gd name="connsiteY8" fmla="*/ 44920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30795" y="44920"/>
                    </a:moveTo>
                    <a:lnTo>
                      <a:pt x="670" y="27534"/>
                    </a:lnTo>
                    <a:cubicBezTo>
                      <a:pt x="-3647" y="25032"/>
                      <a:pt x="-3647" y="18783"/>
                      <a:pt x="670" y="16294"/>
                    </a:cubicBezTo>
                    <a:lnTo>
                      <a:pt x="30795" y="-1105"/>
                    </a:lnTo>
                    <a:cubicBezTo>
                      <a:pt x="35786" y="-3975"/>
                      <a:pt x="41933" y="-3975"/>
                      <a:pt x="46924" y="-1105"/>
                    </a:cubicBezTo>
                    <a:lnTo>
                      <a:pt x="77035" y="16294"/>
                    </a:lnTo>
                    <a:cubicBezTo>
                      <a:pt x="81366" y="18783"/>
                      <a:pt x="81366" y="25032"/>
                      <a:pt x="77035" y="27534"/>
                    </a:cubicBezTo>
                    <a:lnTo>
                      <a:pt x="46924" y="44920"/>
                    </a:lnTo>
                    <a:cubicBezTo>
                      <a:pt x="41933" y="47803"/>
                      <a:pt x="35786" y="47803"/>
                      <a:pt x="30795" y="44920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82" name="Freeform: Shape 1981">
                <a:extLst>
                  <a:ext uri="{FF2B5EF4-FFF2-40B4-BE49-F238E27FC236}">
                    <a16:creationId xmlns:a16="http://schemas.microsoft.com/office/drawing/2014/main" id="{0369ACA9-50E1-BC6E-99DA-CFE8F5C89324}"/>
                  </a:ext>
                </a:extLst>
              </p:cNvPr>
              <p:cNvSpPr/>
              <p:nvPr/>
            </p:nvSpPr>
            <p:spPr>
              <a:xfrm flipV="1">
                <a:off x="9052805" y="1771351"/>
                <a:ext cx="82851" cy="50339"/>
              </a:xfrm>
              <a:custGeom>
                <a:avLst/>
                <a:gdLst>
                  <a:gd name="connsiteX0" fmla="*/ 46885 w 82851"/>
                  <a:gd name="connsiteY0" fmla="*/ 44903 h 50339"/>
                  <a:gd name="connsiteX1" fmla="*/ 30756 w 82851"/>
                  <a:gd name="connsiteY1" fmla="*/ 44903 h 50339"/>
                  <a:gd name="connsiteX2" fmla="*/ 645 w 82851"/>
                  <a:gd name="connsiteY2" fmla="*/ 27504 h 50339"/>
                  <a:gd name="connsiteX3" fmla="*/ 645 w 82851"/>
                  <a:gd name="connsiteY3" fmla="*/ 16264 h 50339"/>
                  <a:gd name="connsiteX4" fmla="*/ 30756 w 82851"/>
                  <a:gd name="connsiteY4" fmla="*/ -1122 h 50339"/>
                  <a:gd name="connsiteX5" fmla="*/ 46885 w 82851"/>
                  <a:gd name="connsiteY5" fmla="*/ -1122 h 50339"/>
                  <a:gd name="connsiteX6" fmla="*/ 77010 w 82851"/>
                  <a:gd name="connsiteY6" fmla="*/ 16264 h 50339"/>
                  <a:gd name="connsiteX7" fmla="*/ 77010 w 82851"/>
                  <a:gd name="connsiteY7" fmla="*/ 27504 h 50339"/>
                  <a:gd name="connsiteX8" fmla="*/ 46885 w 82851"/>
                  <a:gd name="connsiteY8" fmla="*/ 44903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46885" y="44903"/>
                    </a:moveTo>
                    <a:cubicBezTo>
                      <a:pt x="41894" y="47773"/>
                      <a:pt x="35747" y="47773"/>
                      <a:pt x="30756" y="44903"/>
                    </a:cubicBezTo>
                    <a:lnTo>
                      <a:pt x="645" y="27504"/>
                    </a:lnTo>
                    <a:cubicBezTo>
                      <a:pt x="-3686" y="25014"/>
                      <a:pt x="-3686" y="18766"/>
                      <a:pt x="645" y="16264"/>
                    </a:cubicBezTo>
                    <a:lnTo>
                      <a:pt x="30756" y="-1122"/>
                    </a:lnTo>
                    <a:cubicBezTo>
                      <a:pt x="35747" y="-4005"/>
                      <a:pt x="41894" y="-4005"/>
                      <a:pt x="46885" y="-1122"/>
                    </a:cubicBezTo>
                    <a:lnTo>
                      <a:pt x="77010" y="16264"/>
                    </a:lnTo>
                    <a:cubicBezTo>
                      <a:pt x="81328" y="18766"/>
                      <a:pt x="81328" y="25014"/>
                      <a:pt x="77010" y="27504"/>
                    </a:cubicBezTo>
                    <a:lnTo>
                      <a:pt x="46885" y="44903"/>
                    </a:ln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83" name="Freeform: Shape 1982">
                <a:extLst>
                  <a:ext uri="{FF2B5EF4-FFF2-40B4-BE49-F238E27FC236}">
                    <a16:creationId xmlns:a16="http://schemas.microsoft.com/office/drawing/2014/main" id="{0128310C-E7BA-8F2F-5091-C0DA648BFAED}"/>
                  </a:ext>
                </a:extLst>
              </p:cNvPr>
              <p:cNvSpPr/>
              <p:nvPr/>
            </p:nvSpPr>
            <p:spPr>
              <a:xfrm flipV="1">
                <a:off x="8899161" y="1921684"/>
                <a:ext cx="82861" cy="50336"/>
              </a:xfrm>
              <a:custGeom>
                <a:avLst/>
                <a:gdLst>
                  <a:gd name="connsiteX0" fmla="*/ 30874 w 82861"/>
                  <a:gd name="connsiteY0" fmla="*/ 45024 h 50336"/>
                  <a:gd name="connsiteX1" fmla="*/ 750 w 82861"/>
                  <a:gd name="connsiteY1" fmla="*/ 27638 h 50336"/>
                  <a:gd name="connsiteX2" fmla="*/ 750 w 82861"/>
                  <a:gd name="connsiteY2" fmla="*/ 16399 h 50336"/>
                  <a:gd name="connsiteX3" fmla="*/ 30874 w 82861"/>
                  <a:gd name="connsiteY3" fmla="*/ -988 h 50336"/>
                  <a:gd name="connsiteX4" fmla="*/ 47003 w 82861"/>
                  <a:gd name="connsiteY4" fmla="*/ -988 h 50336"/>
                  <a:gd name="connsiteX5" fmla="*/ 77115 w 82861"/>
                  <a:gd name="connsiteY5" fmla="*/ 16399 h 50336"/>
                  <a:gd name="connsiteX6" fmla="*/ 77115 w 82861"/>
                  <a:gd name="connsiteY6" fmla="*/ 27638 h 50336"/>
                  <a:gd name="connsiteX7" fmla="*/ 47003 w 82861"/>
                  <a:gd name="connsiteY7" fmla="*/ 45024 h 50336"/>
                  <a:gd name="connsiteX8" fmla="*/ 30874 w 82861"/>
                  <a:gd name="connsiteY8" fmla="*/ 45024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30874" y="45024"/>
                    </a:moveTo>
                    <a:lnTo>
                      <a:pt x="750" y="27638"/>
                    </a:lnTo>
                    <a:cubicBezTo>
                      <a:pt x="-3581" y="25136"/>
                      <a:pt x="-3581" y="18888"/>
                      <a:pt x="750" y="16399"/>
                    </a:cubicBezTo>
                    <a:lnTo>
                      <a:pt x="30874" y="-988"/>
                    </a:lnTo>
                    <a:cubicBezTo>
                      <a:pt x="35865" y="-3871"/>
                      <a:pt x="42012" y="-3871"/>
                      <a:pt x="47003" y="-988"/>
                    </a:cubicBezTo>
                    <a:lnTo>
                      <a:pt x="77115" y="16399"/>
                    </a:lnTo>
                    <a:cubicBezTo>
                      <a:pt x="81446" y="18888"/>
                      <a:pt x="81446" y="25136"/>
                      <a:pt x="77115" y="27638"/>
                    </a:cubicBezTo>
                    <a:lnTo>
                      <a:pt x="47003" y="45024"/>
                    </a:lnTo>
                    <a:cubicBezTo>
                      <a:pt x="42012" y="47907"/>
                      <a:pt x="35865" y="47907"/>
                      <a:pt x="30874" y="45024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84" name="Freeform: Shape 1983">
                <a:extLst>
                  <a:ext uri="{FF2B5EF4-FFF2-40B4-BE49-F238E27FC236}">
                    <a16:creationId xmlns:a16="http://schemas.microsoft.com/office/drawing/2014/main" id="{44255A28-1846-A783-D26E-CD0C91C5ADCB}"/>
                  </a:ext>
                </a:extLst>
              </p:cNvPr>
              <p:cNvSpPr/>
              <p:nvPr/>
            </p:nvSpPr>
            <p:spPr>
              <a:xfrm flipV="1">
                <a:off x="8950923" y="1891801"/>
                <a:ext cx="82851" cy="50349"/>
              </a:xfrm>
              <a:custGeom>
                <a:avLst/>
                <a:gdLst>
                  <a:gd name="connsiteX0" fmla="*/ 30829 w 82851"/>
                  <a:gd name="connsiteY0" fmla="*/ 45010 h 50349"/>
                  <a:gd name="connsiteX1" fmla="*/ 705 w 82851"/>
                  <a:gd name="connsiteY1" fmla="*/ 27624 h 50349"/>
                  <a:gd name="connsiteX2" fmla="*/ 705 w 82851"/>
                  <a:gd name="connsiteY2" fmla="*/ 16384 h 50349"/>
                  <a:gd name="connsiteX3" fmla="*/ 30829 w 82851"/>
                  <a:gd name="connsiteY3" fmla="*/ -1015 h 50349"/>
                  <a:gd name="connsiteX4" fmla="*/ 46958 w 82851"/>
                  <a:gd name="connsiteY4" fmla="*/ -1015 h 50349"/>
                  <a:gd name="connsiteX5" fmla="*/ 77070 w 82851"/>
                  <a:gd name="connsiteY5" fmla="*/ 16384 h 50349"/>
                  <a:gd name="connsiteX6" fmla="*/ 77070 w 82851"/>
                  <a:gd name="connsiteY6" fmla="*/ 27624 h 50349"/>
                  <a:gd name="connsiteX7" fmla="*/ 46958 w 82851"/>
                  <a:gd name="connsiteY7" fmla="*/ 45010 h 50349"/>
                  <a:gd name="connsiteX8" fmla="*/ 30829 w 82851"/>
                  <a:gd name="connsiteY8" fmla="*/ 45010 h 50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49">
                    <a:moveTo>
                      <a:pt x="30829" y="45010"/>
                    </a:moveTo>
                    <a:lnTo>
                      <a:pt x="705" y="27624"/>
                    </a:lnTo>
                    <a:cubicBezTo>
                      <a:pt x="-3613" y="25122"/>
                      <a:pt x="-3613" y="18874"/>
                      <a:pt x="705" y="16384"/>
                    </a:cubicBezTo>
                    <a:lnTo>
                      <a:pt x="30829" y="-1015"/>
                    </a:lnTo>
                    <a:cubicBezTo>
                      <a:pt x="35820" y="-3897"/>
                      <a:pt x="41967" y="-3897"/>
                      <a:pt x="46958" y="-1015"/>
                    </a:cubicBezTo>
                    <a:lnTo>
                      <a:pt x="77070" y="16384"/>
                    </a:lnTo>
                    <a:cubicBezTo>
                      <a:pt x="81401" y="18874"/>
                      <a:pt x="81401" y="25122"/>
                      <a:pt x="77070" y="27624"/>
                    </a:cubicBezTo>
                    <a:lnTo>
                      <a:pt x="46958" y="45010"/>
                    </a:lnTo>
                    <a:cubicBezTo>
                      <a:pt x="41967" y="47893"/>
                      <a:pt x="35820" y="47893"/>
                      <a:pt x="30829" y="45010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85" name="Freeform: Shape 1984">
                <a:extLst>
                  <a:ext uri="{FF2B5EF4-FFF2-40B4-BE49-F238E27FC236}">
                    <a16:creationId xmlns:a16="http://schemas.microsoft.com/office/drawing/2014/main" id="{9E247925-232D-BA83-978E-A094D29D7D19}"/>
                  </a:ext>
                </a:extLst>
              </p:cNvPr>
              <p:cNvSpPr/>
              <p:nvPr/>
            </p:nvSpPr>
            <p:spPr>
              <a:xfrm flipV="1">
                <a:off x="9311577" y="1592068"/>
                <a:ext cx="134607" cy="80219"/>
              </a:xfrm>
              <a:custGeom>
                <a:avLst/>
                <a:gdLst>
                  <a:gd name="connsiteX0" fmla="*/ 82318 w 134607"/>
                  <a:gd name="connsiteY0" fmla="*/ 74627 h 80219"/>
                  <a:gd name="connsiteX1" fmla="*/ 441 w 134607"/>
                  <a:gd name="connsiteY1" fmla="*/ 27383 h 80219"/>
                  <a:gd name="connsiteX2" fmla="*/ -2798 w 134607"/>
                  <a:gd name="connsiteY2" fmla="*/ 21757 h 80219"/>
                  <a:gd name="connsiteX3" fmla="*/ 441 w 134607"/>
                  <a:gd name="connsiteY3" fmla="*/ 16118 h 80219"/>
                  <a:gd name="connsiteX4" fmla="*/ 30565 w 134607"/>
                  <a:gd name="connsiteY4" fmla="*/ -1269 h 80219"/>
                  <a:gd name="connsiteX5" fmla="*/ 46694 w 134607"/>
                  <a:gd name="connsiteY5" fmla="*/ -1269 h 80219"/>
                  <a:gd name="connsiteX6" fmla="*/ 76806 w 134607"/>
                  <a:gd name="connsiteY6" fmla="*/ 16118 h 80219"/>
                  <a:gd name="connsiteX7" fmla="*/ 76844 w 134607"/>
                  <a:gd name="connsiteY7" fmla="*/ 16156 h 80219"/>
                  <a:gd name="connsiteX8" fmla="*/ 128571 w 134607"/>
                  <a:gd name="connsiteY8" fmla="*/ 46001 h 80219"/>
                  <a:gd name="connsiteX9" fmla="*/ 128571 w 134607"/>
                  <a:gd name="connsiteY9" fmla="*/ 57240 h 80219"/>
                  <a:gd name="connsiteX10" fmla="*/ 98447 w 134607"/>
                  <a:gd name="connsiteY10" fmla="*/ 74627 h 80219"/>
                  <a:gd name="connsiteX11" fmla="*/ 82318 w 134607"/>
                  <a:gd name="connsiteY11" fmla="*/ 74627 h 80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34607" h="80219">
                    <a:moveTo>
                      <a:pt x="82318" y="74627"/>
                    </a:moveTo>
                    <a:lnTo>
                      <a:pt x="441" y="27383"/>
                    </a:lnTo>
                    <a:cubicBezTo>
                      <a:pt x="-1718" y="26138"/>
                      <a:pt x="-2798" y="23941"/>
                      <a:pt x="-2798" y="21757"/>
                    </a:cubicBezTo>
                    <a:cubicBezTo>
                      <a:pt x="-2798" y="19560"/>
                      <a:pt x="-1718" y="17375"/>
                      <a:pt x="441" y="16118"/>
                    </a:cubicBezTo>
                    <a:lnTo>
                      <a:pt x="30565" y="-1269"/>
                    </a:lnTo>
                    <a:cubicBezTo>
                      <a:pt x="35556" y="-4152"/>
                      <a:pt x="41703" y="-4152"/>
                      <a:pt x="46694" y="-1269"/>
                    </a:cubicBezTo>
                    <a:lnTo>
                      <a:pt x="76806" y="16118"/>
                    </a:lnTo>
                    <a:lnTo>
                      <a:pt x="76844" y="16156"/>
                    </a:lnTo>
                    <a:lnTo>
                      <a:pt x="128571" y="46001"/>
                    </a:lnTo>
                    <a:cubicBezTo>
                      <a:pt x="132889" y="48503"/>
                      <a:pt x="132889" y="54738"/>
                      <a:pt x="128571" y="57240"/>
                    </a:cubicBezTo>
                    <a:lnTo>
                      <a:pt x="98447" y="74627"/>
                    </a:lnTo>
                    <a:cubicBezTo>
                      <a:pt x="93456" y="77509"/>
                      <a:pt x="87309" y="77509"/>
                      <a:pt x="82318" y="74627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86" name="Freeform: Shape 1985">
                <a:extLst>
                  <a:ext uri="{FF2B5EF4-FFF2-40B4-BE49-F238E27FC236}">
                    <a16:creationId xmlns:a16="http://schemas.microsoft.com/office/drawing/2014/main" id="{8424B65B-16A8-B544-6147-4CC82713DF46}"/>
                  </a:ext>
                </a:extLst>
              </p:cNvPr>
              <p:cNvSpPr/>
              <p:nvPr/>
            </p:nvSpPr>
            <p:spPr>
              <a:xfrm flipV="1">
                <a:off x="9208063" y="1681705"/>
                <a:ext cx="82861" cy="50336"/>
              </a:xfrm>
              <a:custGeom>
                <a:avLst/>
                <a:gdLst>
                  <a:gd name="connsiteX0" fmla="*/ 30663 w 82861"/>
                  <a:gd name="connsiteY0" fmla="*/ 44810 h 50336"/>
                  <a:gd name="connsiteX1" fmla="*/ 539 w 82861"/>
                  <a:gd name="connsiteY1" fmla="*/ 27424 h 50336"/>
                  <a:gd name="connsiteX2" fmla="*/ 539 w 82861"/>
                  <a:gd name="connsiteY2" fmla="*/ 16172 h 50336"/>
                  <a:gd name="connsiteX3" fmla="*/ 30663 w 82861"/>
                  <a:gd name="connsiteY3" fmla="*/ -1202 h 50336"/>
                  <a:gd name="connsiteX4" fmla="*/ 46792 w 82861"/>
                  <a:gd name="connsiteY4" fmla="*/ -1202 h 50336"/>
                  <a:gd name="connsiteX5" fmla="*/ 76904 w 82861"/>
                  <a:gd name="connsiteY5" fmla="*/ 16172 h 50336"/>
                  <a:gd name="connsiteX6" fmla="*/ 76904 w 82861"/>
                  <a:gd name="connsiteY6" fmla="*/ 27424 h 50336"/>
                  <a:gd name="connsiteX7" fmla="*/ 46792 w 82861"/>
                  <a:gd name="connsiteY7" fmla="*/ 44810 h 50336"/>
                  <a:gd name="connsiteX8" fmla="*/ 30663 w 82861"/>
                  <a:gd name="connsiteY8" fmla="*/ 44810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30663" y="44810"/>
                    </a:moveTo>
                    <a:lnTo>
                      <a:pt x="539" y="27424"/>
                    </a:lnTo>
                    <a:cubicBezTo>
                      <a:pt x="-3792" y="24922"/>
                      <a:pt x="-3792" y="18673"/>
                      <a:pt x="539" y="16172"/>
                    </a:cubicBezTo>
                    <a:lnTo>
                      <a:pt x="30663" y="-1202"/>
                    </a:lnTo>
                    <a:cubicBezTo>
                      <a:pt x="35654" y="-4085"/>
                      <a:pt x="41801" y="-4085"/>
                      <a:pt x="46792" y="-1202"/>
                    </a:cubicBezTo>
                    <a:lnTo>
                      <a:pt x="76904" y="16172"/>
                    </a:lnTo>
                    <a:cubicBezTo>
                      <a:pt x="81235" y="18673"/>
                      <a:pt x="81235" y="24922"/>
                      <a:pt x="76904" y="27424"/>
                    </a:cubicBezTo>
                    <a:lnTo>
                      <a:pt x="46792" y="44810"/>
                    </a:lnTo>
                    <a:cubicBezTo>
                      <a:pt x="41801" y="47693"/>
                      <a:pt x="35654" y="47693"/>
                      <a:pt x="30663" y="44810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87" name="Freeform: Shape 1986">
                <a:extLst>
                  <a:ext uri="{FF2B5EF4-FFF2-40B4-BE49-F238E27FC236}">
                    <a16:creationId xmlns:a16="http://schemas.microsoft.com/office/drawing/2014/main" id="{1B9A1250-F4C1-CB32-26A7-7E680730EE1D}"/>
                  </a:ext>
                </a:extLst>
              </p:cNvPr>
              <p:cNvSpPr/>
              <p:nvPr/>
            </p:nvSpPr>
            <p:spPr>
              <a:xfrm flipV="1">
                <a:off x="9106183" y="1802164"/>
                <a:ext cx="82851" cy="50336"/>
              </a:xfrm>
              <a:custGeom>
                <a:avLst/>
                <a:gdLst>
                  <a:gd name="connsiteX0" fmla="*/ 30720 w 82851"/>
                  <a:gd name="connsiteY0" fmla="*/ 44918 h 50336"/>
                  <a:gd name="connsiteX1" fmla="*/ 608 w 82851"/>
                  <a:gd name="connsiteY1" fmla="*/ 27531 h 50336"/>
                  <a:gd name="connsiteX2" fmla="*/ 608 w 82851"/>
                  <a:gd name="connsiteY2" fmla="*/ 16292 h 50336"/>
                  <a:gd name="connsiteX3" fmla="*/ 30720 w 82851"/>
                  <a:gd name="connsiteY3" fmla="*/ -1095 h 50336"/>
                  <a:gd name="connsiteX4" fmla="*/ 46849 w 82851"/>
                  <a:gd name="connsiteY4" fmla="*/ -1095 h 50336"/>
                  <a:gd name="connsiteX5" fmla="*/ 76973 w 82851"/>
                  <a:gd name="connsiteY5" fmla="*/ 16292 h 50336"/>
                  <a:gd name="connsiteX6" fmla="*/ 76973 w 82851"/>
                  <a:gd name="connsiteY6" fmla="*/ 27531 h 50336"/>
                  <a:gd name="connsiteX7" fmla="*/ 46849 w 82851"/>
                  <a:gd name="connsiteY7" fmla="*/ 44918 h 50336"/>
                  <a:gd name="connsiteX8" fmla="*/ 30720 w 82851"/>
                  <a:gd name="connsiteY8" fmla="*/ 44918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30720" y="44918"/>
                    </a:moveTo>
                    <a:lnTo>
                      <a:pt x="608" y="27531"/>
                    </a:lnTo>
                    <a:cubicBezTo>
                      <a:pt x="-3722" y="25029"/>
                      <a:pt x="-3722" y="18794"/>
                      <a:pt x="608" y="16292"/>
                    </a:cubicBezTo>
                    <a:lnTo>
                      <a:pt x="30720" y="-1095"/>
                    </a:lnTo>
                    <a:cubicBezTo>
                      <a:pt x="35711" y="-3977"/>
                      <a:pt x="41858" y="-3977"/>
                      <a:pt x="46849" y="-1095"/>
                    </a:cubicBezTo>
                    <a:lnTo>
                      <a:pt x="76973" y="16292"/>
                    </a:lnTo>
                    <a:cubicBezTo>
                      <a:pt x="81292" y="18794"/>
                      <a:pt x="81292" y="25029"/>
                      <a:pt x="76973" y="27531"/>
                    </a:cubicBezTo>
                    <a:lnTo>
                      <a:pt x="46849" y="44918"/>
                    </a:lnTo>
                    <a:cubicBezTo>
                      <a:pt x="41858" y="47800"/>
                      <a:pt x="35711" y="47800"/>
                      <a:pt x="30720" y="44918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88" name="Freeform: Shape 1987">
                <a:extLst>
                  <a:ext uri="{FF2B5EF4-FFF2-40B4-BE49-F238E27FC236}">
                    <a16:creationId xmlns:a16="http://schemas.microsoft.com/office/drawing/2014/main" id="{E0DF5BCA-64E7-4D93-EFF8-D50D5EF5F950}"/>
                  </a:ext>
                </a:extLst>
              </p:cNvPr>
              <p:cNvSpPr/>
              <p:nvPr/>
            </p:nvSpPr>
            <p:spPr>
              <a:xfrm flipV="1">
                <a:off x="8845783" y="1890874"/>
                <a:ext cx="82851" cy="50336"/>
              </a:xfrm>
              <a:custGeom>
                <a:avLst/>
                <a:gdLst>
                  <a:gd name="connsiteX0" fmla="*/ 47026 w 82851"/>
                  <a:gd name="connsiteY0" fmla="*/ 44997 h 50336"/>
                  <a:gd name="connsiteX1" fmla="*/ 30898 w 82851"/>
                  <a:gd name="connsiteY1" fmla="*/ 44997 h 50336"/>
                  <a:gd name="connsiteX2" fmla="*/ 786 w 82851"/>
                  <a:gd name="connsiteY2" fmla="*/ 27610 h 50336"/>
                  <a:gd name="connsiteX3" fmla="*/ 786 w 82851"/>
                  <a:gd name="connsiteY3" fmla="*/ 16371 h 50336"/>
                  <a:gd name="connsiteX4" fmla="*/ 30898 w 82851"/>
                  <a:gd name="connsiteY4" fmla="*/ -1015 h 50336"/>
                  <a:gd name="connsiteX5" fmla="*/ 47026 w 82851"/>
                  <a:gd name="connsiteY5" fmla="*/ -1015 h 50336"/>
                  <a:gd name="connsiteX6" fmla="*/ 77151 w 82851"/>
                  <a:gd name="connsiteY6" fmla="*/ 16371 h 50336"/>
                  <a:gd name="connsiteX7" fmla="*/ 77151 w 82851"/>
                  <a:gd name="connsiteY7" fmla="*/ 27610 h 50336"/>
                  <a:gd name="connsiteX8" fmla="*/ 47026 w 82851"/>
                  <a:gd name="connsiteY8" fmla="*/ 44997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47026" y="44997"/>
                    </a:moveTo>
                    <a:cubicBezTo>
                      <a:pt x="42035" y="47880"/>
                      <a:pt x="35889" y="47880"/>
                      <a:pt x="30898" y="44997"/>
                    </a:cubicBezTo>
                    <a:lnTo>
                      <a:pt x="786" y="27610"/>
                    </a:lnTo>
                    <a:cubicBezTo>
                      <a:pt x="-3545" y="25121"/>
                      <a:pt x="-3545" y="18873"/>
                      <a:pt x="786" y="16371"/>
                    </a:cubicBezTo>
                    <a:lnTo>
                      <a:pt x="30898" y="-1015"/>
                    </a:lnTo>
                    <a:cubicBezTo>
                      <a:pt x="35889" y="-3898"/>
                      <a:pt x="42035" y="-3898"/>
                      <a:pt x="47026" y="-1015"/>
                    </a:cubicBezTo>
                    <a:lnTo>
                      <a:pt x="77151" y="16371"/>
                    </a:lnTo>
                    <a:cubicBezTo>
                      <a:pt x="81469" y="18873"/>
                      <a:pt x="81469" y="25121"/>
                      <a:pt x="77151" y="27610"/>
                    </a:cubicBezTo>
                    <a:lnTo>
                      <a:pt x="47026" y="44997"/>
                    </a:ln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89" name="Freeform: Shape 1988">
                <a:extLst>
                  <a:ext uri="{FF2B5EF4-FFF2-40B4-BE49-F238E27FC236}">
                    <a16:creationId xmlns:a16="http://schemas.microsoft.com/office/drawing/2014/main" id="{61690604-0CAB-7698-C63F-B43B5D412E07}"/>
                  </a:ext>
                </a:extLst>
              </p:cNvPr>
              <p:cNvSpPr/>
              <p:nvPr/>
            </p:nvSpPr>
            <p:spPr>
              <a:xfrm flipV="1">
                <a:off x="9259825" y="1651834"/>
                <a:ext cx="82851" cy="50336"/>
              </a:xfrm>
              <a:custGeom>
                <a:avLst/>
                <a:gdLst>
                  <a:gd name="connsiteX0" fmla="*/ 30618 w 82851"/>
                  <a:gd name="connsiteY0" fmla="*/ 44783 h 50336"/>
                  <a:gd name="connsiteX1" fmla="*/ 494 w 82851"/>
                  <a:gd name="connsiteY1" fmla="*/ 27397 h 50336"/>
                  <a:gd name="connsiteX2" fmla="*/ 494 w 82851"/>
                  <a:gd name="connsiteY2" fmla="*/ 16171 h 50336"/>
                  <a:gd name="connsiteX3" fmla="*/ 30618 w 82851"/>
                  <a:gd name="connsiteY3" fmla="*/ -1229 h 50336"/>
                  <a:gd name="connsiteX4" fmla="*/ 46747 w 82851"/>
                  <a:gd name="connsiteY4" fmla="*/ -1229 h 50336"/>
                  <a:gd name="connsiteX5" fmla="*/ 76859 w 82851"/>
                  <a:gd name="connsiteY5" fmla="*/ 16171 h 50336"/>
                  <a:gd name="connsiteX6" fmla="*/ 76859 w 82851"/>
                  <a:gd name="connsiteY6" fmla="*/ 27397 h 50336"/>
                  <a:gd name="connsiteX7" fmla="*/ 46747 w 82851"/>
                  <a:gd name="connsiteY7" fmla="*/ 44783 h 50336"/>
                  <a:gd name="connsiteX8" fmla="*/ 30618 w 82851"/>
                  <a:gd name="connsiteY8" fmla="*/ 44783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30618" y="44783"/>
                    </a:moveTo>
                    <a:lnTo>
                      <a:pt x="494" y="27397"/>
                    </a:lnTo>
                    <a:cubicBezTo>
                      <a:pt x="-3824" y="24908"/>
                      <a:pt x="-3824" y="18660"/>
                      <a:pt x="494" y="16171"/>
                    </a:cubicBezTo>
                    <a:lnTo>
                      <a:pt x="30618" y="-1229"/>
                    </a:lnTo>
                    <a:cubicBezTo>
                      <a:pt x="35609" y="-4112"/>
                      <a:pt x="41756" y="-4112"/>
                      <a:pt x="46747" y="-1229"/>
                    </a:cubicBezTo>
                    <a:lnTo>
                      <a:pt x="76859" y="16171"/>
                    </a:lnTo>
                    <a:cubicBezTo>
                      <a:pt x="81190" y="18660"/>
                      <a:pt x="81190" y="24908"/>
                      <a:pt x="76859" y="27397"/>
                    </a:cubicBezTo>
                    <a:lnTo>
                      <a:pt x="46747" y="44783"/>
                    </a:lnTo>
                    <a:cubicBezTo>
                      <a:pt x="41756" y="47666"/>
                      <a:pt x="35609" y="47666"/>
                      <a:pt x="30618" y="44783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90" name="Freeform: Shape 1989">
                <a:extLst>
                  <a:ext uri="{FF2B5EF4-FFF2-40B4-BE49-F238E27FC236}">
                    <a16:creationId xmlns:a16="http://schemas.microsoft.com/office/drawing/2014/main" id="{A1E23220-5EEE-CD50-E036-825DB5EE601D}"/>
                  </a:ext>
                </a:extLst>
              </p:cNvPr>
              <p:cNvSpPr/>
              <p:nvPr/>
            </p:nvSpPr>
            <p:spPr>
              <a:xfrm flipV="1">
                <a:off x="9157936" y="1772281"/>
                <a:ext cx="82861" cy="50336"/>
              </a:xfrm>
              <a:custGeom>
                <a:avLst/>
                <a:gdLst>
                  <a:gd name="connsiteX0" fmla="*/ 30685 w 82861"/>
                  <a:gd name="connsiteY0" fmla="*/ 44891 h 50336"/>
                  <a:gd name="connsiteX1" fmla="*/ 573 w 82861"/>
                  <a:gd name="connsiteY1" fmla="*/ 27505 h 50336"/>
                  <a:gd name="connsiteX2" fmla="*/ 573 w 82861"/>
                  <a:gd name="connsiteY2" fmla="*/ 16265 h 50336"/>
                  <a:gd name="connsiteX3" fmla="*/ 30685 w 82861"/>
                  <a:gd name="connsiteY3" fmla="*/ -1121 h 50336"/>
                  <a:gd name="connsiteX4" fmla="*/ 46814 w 82861"/>
                  <a:gd name="connsiteY4" fmla="*/ -1121 h 50336"/>
                  <a:gd name="connsiteX5" fmla="*/ 76938 w 82861"/>
                  <a:gd name="connsiteY5" fmla="*/ 16265 h 50336"/>
                  <a:gd name="connsiteX6" fmla="*/ 76938 w 82861"/>
                  <a:gd name="connsiteY6" fmla="*/ 27505 h 50336"/>
                  <a:gd name="connsiteX7" fmla="*/ 46814 w 82861"/>
                  <a:gd name="connsiteY7" fmla="*/ 44891 h 50336"/>
                  <a:gd name="connsiteX8" fmla="*/ 30685 w 82861"/>
                  <a:gd name="connsiteY8" fmla="*/ 44891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30685" y="44891"/>
                    </a:moveTo>
                    <a:lnTo>
                      <a:pt x="573" y="27505"/>
                    </a:lnTo>
                    <a:cubicBezTo>
                      <a:pt x="-3758" y="25002"/>
                      <a:pt x="-3758" y="18754"/>
                      <a:pt x="573" y="16265"/>
                    </a:cubicBezTo>
                    <a:lnTo>
                      <a:pt x="30685" y="-1121"/>
                    </a:lnTo>
                    <a:cubicBezTo>
                      <a:pt x="35676" y="-4004"/>
                      <a:pt x="41823" y="-4004"/>
                      <a:pt x="46814" y="-1121"/>
                    </a:cubicBezTo>
                    <a:lnTo>
                      <a:pt x="76938" y="16265"/>
                    </a:lnTo>
                    <a:cubicBezTo>
                      <a:pt x="81269" y="18754"/>
                      <a:pt x="81269" y="25002"/>
                      <a:pt x="76938" y="27505"/>
                    </a:cubicBezTo>
                    <a:lnTo>
                      <a:pt x="46814" y="44891"/>
                    </a:lnTo>
                    <a:cubicBezTo>
                      <a:pt x="41823" y="47774"/>
                      <a:pt x="35676" y="47774"/>
                      <a:pt x="30685" y="44891"/>
                    </a:cubicBez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91" name="Freeform: Shape 1990">
                <a:extLst>
                  <a:ext uri="{FF2B5EF4-FFF2-40B4-BE49-F238E27FC236}">
                    <a16:creationId xmlns:a16="http://schemas.microsoft.com/office/drawing/2014/main" id="{7DDD1A12-9F88-A99D-2A4B-3566AEC4360D}"/>
                  </a:ext>
                </a:extLst>
              </p:cNvPr>
              <p:cNvSpPr/>
              <p:nvPr/>
            </p:nvSpPr>
            <p:spPr>
              <a:xfrm flipV="1">
                <a:off x="9209688" y="1742407"/>
                <a:ext cx="82861" cy="50339"/>
              </a:xfrm>
              <a:custGeom>
                <a:avLst/>
                <a:gdLst>
                  <a:gd name="connsiteX0" fmla="*/ 538 w 82861"/>
                  <a:gd name="connsiteY0" fmla="*/ 16251 h 50339"/>
                  <a:gd name="connsiteX1" fmla="*/ 30662 w 82861"/>
                  <a:gd name="connsiteY1" fmla="*/ -1148 h 50339"/>
                  <a:gd name="connsiteX2" fmla="*/ 46791 w 82861"/>
                  <a:gd name="connsiteY2" fmla="*/ -1148 h 50339"/>
                  <a:gd name="connsiteX3" fmla="*/ 76903 w 82861"/>
                  <a:gd name="connsiteY3" fmla="*/ 16251 h 50339"/>
                  <a:gd name="connsiteX4" fmla="*/ 76903 w 82861"/>
                  <a:gd name="connsiteY4" fmla="*/ 27490 h 50339"/>
                  <a:gd name="connsiteX5" fmla="*/ 46791 w 82861"/>
                  <a:gd name="connsiteY5" fmla="*/ 44877 h 50339"/>
                  <a:gd name="connsiteX6" fmla="*/ 30662 w 82861"/>
                  <a:gd name="connsiteY6" fmla="*/ 44877 h 50339"/>
                  <a:gd name="connsiteX7" fmla="*/ 538 w 82861"/>
                  <a:gd name="connsiteY7" fmla="*/ 27490 h 50339"/>
                  <a:gd name="connsiteX8" fmla="*/ 538 w 82861"/>
                  <a:gd name="connsiteY8" fmla="*/ 16251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9">
                    <a:moveTo>
                      <a:pt x="538" y="16251"/>
                    </a:moveTo>
                    <a:lnTo>
                      <a:pt x="30662" y="-1148"/>
                    </a:lnTo>
                    <a:cubicBezTo>
                      <a:pt x="35653" y="-4031"/>
                      <a:pt x="41800" y="-4031"/>
                      <a:pt x="46791" y="-1148"/>
                    </a:cubicBezTo>
                    <a:lnTo>
                      <a:pt x="76903" y="16251"/>
                    </a:lnTo>
                    <a:cubicBezTo>
                      <a:pt x="81234" y="18740"/>
                      <a:pt x="81234" y="24989"/>
                      <a:pt x="76903" y="27490"/>
                    </a:cubicBezTo>
                    <a:lnTo>
                      <a:pt x="46791" y="44877"/>
                    </a:lnTo>
                    <a:cubicBezTo>
                      <a:pt x="41800" y="47747"/>
                      <a:pt x="35653" y="47747"/>
                      <a:pt x="30662" y="44877"/>
                    </a:cubicBezTo>
                    <a:lnTo>
                      <a:pt x="538" y="27490"/>
                    </a:lnTo>
                    <a:cubicBezTo>
                      <a:pt x="-3793" y="24989"/>
                      <a:pt x="-3793" y="18740"/>
                      <a:pt x="538" y="16251"/>
                    </a:cubicBez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92" name="Freeform: Shape 1991">
                <a:extLst>
                  <a:ext uri="{FF2B5EF4-FFF2-40B4-BE49-F238E27FC236}">
                    <a16:creationId xmlns:a16="http://schemas.microsoft.com/office/drawing/2014/main" id="{819FCC27-7FD4-96BD-6088-2D615EF4C1F7}"/>
                  </a:ext>
                </a:extLst>
              </p:cNvPr>
              <p:cNvSpPr/>
              <p:nvPr/>
            </p:nvSpPr>
            <p:spPr>
              <a:xfrm flipV="1">
                <a:off x="9002675" y="1861927"/>
                <a:ext cx="82851" cy="50339"/>
              </a:xfrm>
              <a:custGeom>
                <a:avLst/>
                <a:gdLst>
                  <a:gd name="connsiteX0" fmla="*/ 670 w 82851"/>
                  <a:gd name="connsiteY0" fmla="*/ 16345 h 50339"/>
                  <a:gd name="connsiteX1" fmla="*/ 30794 w 82851"/>
                  <a:gd name="connsiteY1" fmla="*/ -1041 h 50339"/>
                  <a:gd name="connsiteX2" fmla="*/ 46923 w 82851"/>
                  <a:gd name="connsiteY2" fmla="*/ -1041 h 50339"/>
                  <a:gd name="connsiteX3" fmla="*/ 77034 w 82851"/>
                  <a:gd name="connsiteY3" fmla="*/ 16345 h 50339"/>
                  <a:gd name="connsiteX4" fmla="*/ 77034 w 82851"/>
                  <a:gd name="connsiteY4" fmla="*/ 27585 h 50339"/>
                  <a:gd name="connsiteX5" fmla="*/ 46923 w 82851"/>
                  <a:gd name="connsiteY5" fmla="*/ 44984 h 50339"/>
                  <a:gd name="connsiteX6" fmla="*/ 30794 w 82851"/>
                  <a:gd name="connsiteY6" fmla="*/ 44984 h 50339"/>
                  <a:gd name="connsiteX7" fmla="*/ 670 w 82851"/>
                  <a:gd name="connsiteY7" fmla="*/ 27585 h 50339"/>
                  <a:gd name="connsiteX8" fmla="*/ 670 w 82851"/>
                  <a:gd name="connsiteY8" fmla="*/ 16345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670" y="16345"/>
                    </a:moveTo>
                    <a:lnTo>
                      <a:pt x="30794" y="-1041"/>
                    </a:lnTo>
                    <a:cubicBezTo>
                      <a:pt x="35785" y="-3924"/>
                      <a:pt x="41932" y="-3924"/>
                      <a:pt x="46923" y="-1041"/>
                    </a:cubicBezTo>
                    <a:lnTo>
                      <a:pt x="77034" y="16345"/>
                    </a:lnTo>
                    <a:cubicBezTo>
                      <a:pt x="81365" y="18847"/>
                      <a:pt x="81365" y="25096"/>
                      <a:pt x="77034" y="27585"/>
                    </a:cubicBezTo>
                    <a:lnTo>
                      <a:pt x="46923" y="44984"/>
                    </a:lnTo>
                    <a:cubicBezTo>
                      <a:pt x="41932" y="47854"/>
                      <a:pt x="35785" y="47854"/>
                      <a:pt x="30794" y="44984"/>
                    </a:cubicBezTo>
                    <a:lnTo>
                      <a:pt x="670" y="27585"/>
                    </a:lnTo>
                    <a:cubicBezTo>
                      <a:pt x="-3649" y="25096"/>
                      <a:pt x="-3649" y="18847"/>
                      <a:pt x="670" y="16345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93" name="Freeform: Shape 1992">
                <a:extLst>
                  <a:ext uri="{FF2B5EF4-FFF2-40B4-BE49-F238E27FC236}">
                    <a16:creationId xmlns:a16="http://schemas.microsoft.com/office/drawing/2014/main" id="{C01FA794-75C7-045C-1A17-334B2A6A26E8}"/>
                  </a:ext>
                </a:extLst>
              </p:cNvPr>
              <p:cNvSpPr/>
              <p:nvPr/>
            </p:nvSpPr>
            <p:spPr>
              <a:xfrm flipV="1">
                <a:off x="9212949" y="1863797"/>
                <a:ext cx="82851" cy="50336"/>
              </a:xfrm>
              <a:custGeom>
                <a:avLst/>
                <a:gdLst>
                  <a:gd name="connsiteX0" fmla="*/ 46779 w 82851"/>
                  <a:gd name="connsiteY0" fmla="*/ -1040 h 50336"/>
                  <a:gd name="connsiteX1" fmla="*/ 76891 w 82851"/>
                  <a:gd name="connsiteY1" fmla="*/ 16347 h 50336"/>
                  <a:gd name="connsiteX2" fmla="*/ 76891 w 82851"/>
                  <a:gd name="connsiteY2" fmla="*/ 27586 h 50336"/>
                  <a:gd name="connsiteX3" fmla="*/ 46779 w 82851"/>
                  <a:gd name="connsiteY3" fmla="*/ 44973 h 50336"/>
                  <a:gd name="connsiteX4" fmla="*/ 30650 w 82851"/>
                  <a:gd name="connsiteY4" fmla="*/ 44973 h 50336"/>
                  <a:gd name="connsiteX5" fmla="*/ 526 w 82851"/>
                  <a:gd name="connsiteY5" fmla="*/ 27586 h 50336"/>
                  <a:gd name="connsiteX6" fmla="*/ 526 w 82851"/>
                  <a:gd name="connsiteY6" fmla="*/ 16347 h 50336"/>
                  <a:gd name="connsiteX7" fmla="*/ 30650 w 82851"/>
                  <a:gd name="connsiteY7" fmla="*/ -1040 h 50336"/>
                  <a:gd name="connsiteX8" fmla="*/ 46779 w 82851"/>
                  <a:gd name="connsiteY8" fmla="*/ -1040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46779" y="-1040"/>
                    </a:moveTo>
                    <a:lnTo>
                      <a:pt x="76891" y="16347"/>
                    </a:lnTo>
                    <a:cubicBezTo>
                      <a:pt x="81222" y="18849"/>
                      <a:pt x="81222" y="25084"/>
                      <a:pt x="76891" y="27586"/>
                    </a:cubicBezTo>
                    <a:lnTo>
                      <a:pt x="46779" y="44973"/>
                    </a:lnTo>
                    <a:cubicBezTo>
                      <a:pt x="41788" y="47855"/>
                      <a:pt x="35641" y="47855"/>
                      <a:pt x="30650" y="44973"/>
                    </a:cubicBezTo>
                    <a:lnTo>
                      <a:pt x="526" y="27586"/>
                    </a:lnTo>
                    <a:cubicBezTo>
                      <a:pt x="-3792" y="25084"/>
                      <a:pt x="-3792" y="18849"/>
                      <a:pt x="526" y="16347"/>
                    </a:cubicBezTo>
                    <a:lnTo>
                      <a:pt x="30650" y="-1040"/>
                    </a:lnTo>
                    <a:cubicBezTo>
                      <a:pt x="35641" y="-3922"/>
                      <a:pt x="41788" y="-3922"/>
                      <a:pt x="46779" y="-1040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94" name="Freeform: Shape 1993">
                <a:extLst>
                  <a:ext uri="{FF2B5EF4-FFF2-40B4-BE49-F238E27FC236}">
                    <a16:creationId xmlns:a16="http://schemas.microsoft.com/office/drawing/2014/main" id="{7CE06969-26D0-8465-38B6-32CC699DECE4}"/>
                  </a:ext>
                </a:extLst>
              </p:cNvPr>
              <p:cNvSpPr/>
              <p:nvPr/>
            </p:nvSpPr>
            <p:spPr>
              <a:xfrm flipV="1">
                <a:off x="9161187" y="1893680"/>
                <a:ext cx="82861" cy="50336"/>
              </a:xfrm>
              <a:custGeom>
                <a:avLst/>
                <a:gdLst>
                  <a:gd name="connsiteX0" fmla="*/ 46811 w 82861"/>
                  <a:gd name="connsiteY0" fmla="*/ -1013 h 50336"/>
                  <a:gd name="connsiteX1" fmla="*/ 76936 w 82861"/>
                  <a:gd name="connsiteY1" fmla="*/ 16373 h 50336"/>
                  <a:gd name="connsiteX2" fmla="*/ 76936 w 82861"/>
                  <a:gd name="connsiteY2" fmla="*/ 27613 h 50336"/>
                  <a:gd name="connsiteX3" fmla="*/ 46811 w 82861"/>
                  <a:gd name="connsiteY3" fmla="*/ 44999 h 50336"/>
                  <a:gd name="connsiteX4" fmla="*/ 30683 w 82861"/>
                  <a:gd name="connsiteY4" fmla="*/ 44999 h 50336"/>
                  <a:gd name="connsiteX5" fmla="*/ 571 w 82861"/>
                  <a:gd name="connsiteY5" fmla="*/ 27613 h 50336"/>
                  <a:gd name="connsiteX6" fmla="*/ 571 w 82861"/>
                  <a:gd name="connsiteY6" fmla="*/ 16373 h 50336"/>
                  <a:gd name="connsiteX7" fmla="*/ 30683 w 82861"/>
                  <a:gd name="connsiteY7" fmla="*/ -1013 h 50336"/>
                  <a:gd name="connsiteX8" fmla="*/ 46811 w 82861"/>
                  <a:gd name="connsiteY8" fmla="*/ -1013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46811" y="-1013"/>
                    </a:moveTo>
                    <a:lnTo>
                      <a:pt x="76936" y="16373"/>
                    </a:lnTo>
                    <a:cubicBezTo>
                      <a:pt x="81266" y="18875"/>
                      <a:pt x="81266" y="25124"/>
                      <a:pt x="76936" y="27613"/>
                    </a:cubicBezTo>
                    <a:lnTo>
                      <a:pt x="46811" y="44999"/>
                    </a:lnTo>
                    <a:cubicBezTo>
                      <a:pt x="41820" y="47882"/>
                      <a:pt x="35674" y="47882"/>
                      <a:pt x="30683" y="44999"/>
                    </a:cubicBezTo>
                    <a:lnTo>
                      <a:pt x="571" y="27613"/>
                    </a:lnTo>
                    <a:cubicBezTo>
                      <a:pt x="-3760" y="25124"/>
                      <a:pt x="-3760" y="18875"/>
                      <a:pt x="571" y="16373"/>
                    </a:cubicBezTo>
                    <a:lnTo>
                      <a:pt x="30683" y="-1013"/>
                    </a:lnTo>
                    <a:cubicBezTo>
                      <a:pt x="35674" y="-3896"/>
                      <a:pt x="41820" y="-3896"/>
                      <a:pt x="46811" y="-1013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95" name="Freeform: Shape 1994">
                <a:extLst>
                  <a:ext uri="{FF2B5EF4-FFF2-40B4-BE49-F238E27FC236}">
                    <a16:creationId xmlns:a16="http://schemas.microsoft.com/office/drawing/2014/main" id="{AD7E9E7D-A924-6E83-1F0A-E034201F9A8B}"/>
                  </a:ext>
                </a:extLst>
              </p:cNvPr>
              <p:cNvSpPr/>
              <p:nvPr/>
            </p:nvSpPr>
            <p:spPr>
              <a:xfrm flipV="1">
                <a:off x="9109435" y="1923551"/>
                <a:ext cx="82851" cy="50349"/>
              </a:xfrm>
              <a:custGeom>
                <a:avLst/>
                <a:gdLst>
                  <a:gd name="connsiteX0" fmla="*/ 46847 w 82851"/>
                  <a:gd name="connsiteY0" fmla="*/ -986 h 50349"/>
                  <a:gd name="connsiteX1" fmla="*/ 76971 w 82851"/>
                  <a:gd name="connsiteY1" fmla="*/ 16400 h 50349"/>
                  <a:gd name="connsiteX2" fmla="*/ 76971 w 82851"/>
                  <a:gd name="connsiteY2" fmla="*/ 27652 h 50349"/>
                  <a:gd name="connsiteX3" fmla="*/ 46847 w 82851"/>
                  <a:gd name="connsiteY3" fmla="*/ 45039 h 50349"/>
                  <a:gd name="connsiteX4" fmla="*/ 30718 w 82851"/>
                  <a:gd name="connsiteY4" fmla="*/ 45039 h 50349"/>
                  <a:gd name="connsiteX5" fmla="*/ 606 w 82851"/>
                  <a:gd name="connsiteY5" fmla="*/ 27652 h 50349"/>
                  <a:gd name="connsiteX6" fmla="*/ 606 w 82851"/>
                  <a:gd name="connsiteY6" fmla="*/ 16400 h 50349"/>
                  <a:gd name="connsiteX7" fmla="*/ 30718 w 82851"/>
                  <a:gd name="connsiteY7" fmla="*/ -986 h 50349"/>
                  <a:gd name="connsiteX8" fmla="*/ 46847 w 82851"/>
                  <a:gd name="connsiteY8" fmla="*/ -986 h 50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49">
                    <a:moveTo>
                      <a:pt x="46847" y="-986"/>
                    </a:moveTo>
                    <a:lnTo>
                      <a:pt x="76971" y="16400"/>
                    </a:lnTo>
                    <a:cubicBezTo>
                      <a:pt x="81289" y="18902"/>
                      <a:pt x="81289" y="25150"/>
                      <a:pt x="76971" y="27652"/>
                    </a:cubicBezTo>
                    <a:lnTo>
                      <a:pt x="46847" y="45039"/>
                    </a:lnTo>
                    <a:cubicBezTo>
                      <a:pt x="41856" y="47922"/>
                      <a:pt x="35709" y="47922"/>
                      <a:pt x="30718" y="45039"/>
                    </a:cubicBezTo>
                    <a:lnTo>
                      <a:pt x="606" y="27652"/>
                    </a:lnTo>
                    <a:cubicBezTo>
                      <a:pt x="-3725" y="25150"/>
                      <a:pt x="-3725" y="18902"/>
                      <a:pt x="606" y="16400"/>
                    </a:cubicBezTo>
                    <a:lnTo>
                      <a:pt x="30718" y="-986"/>
                    </a:lnTo>
                    <a:cubicBezTo>
                      <a:pt x="35709" y="-3869"/>
                      <a:pt x="41856" y="-3869"/>
                      <a:pt x="46847" y="-986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96" name="Freeform: Shape 1995">
                <a:extLst>
                  <a:ext uri="{FF2B5EF4-FFF2-40B4-BE49-F238E27FC236}">
                    <a16:creationId xmlns:a16="http://schemas.microsoft.com/office/drawing/2014/main" id="{FE8CD0A3-844E-9F5C-4C7D-37CB59DC2FE8}"/>
                  </a:ext>
                </a:extLst>
              </p:cNvPr>
              <p:cNvSpPr/>
              <p:nvPr/>
            </p:nvSpPr>
            <p:spPr>
              <a:xfrm flipV="1">
                <a:off x="9316454" y="1804031"/>
                <a:ext cx="82851" cy="50336"/>
              </a:xfrm>
              <a:custGeom>
                <a:avLst/>
                <a:gdLst>
                  <a:gd name="connsiteX0" fmla="*/ 46709 w 82851"/>
                  <a:gd name="connsiteY0" fmla="*/ -1093 h 50336"/>
                  <a:gd name="connsiteX1" fmla="*/ 76820 w 82851"/>
                  <a:gd name="connsiteY1" fmla="*/ 16293 h 50336"/>
                  <a:gd name="connsiteX2" fmla="*/ 76820 w 82851"/>
                  <a:gd name="connsiteY2" fmla="*/ 27533 h 50336"/>
                  <a:gd name="connsiteX3" fmla="*/ 46709 w 82851"/>
                  <a:gd name="connsiteY3" fmla="*/ 44919 h 50336"/>
                  <a:gd name="connsiteX4" fmla="*/ 30580 w 82851"/>
                  <a:gd name="connsiteY4" fmla="*/ 44919 h 50336"/>
                  <a:gd name="connsiteX5" fmla="*/ 455 w 82851"/>
                  <a:gd name="connsiteY5" fmla="*/ 27533 h 50336"/>
                  <a:gd name="connsiteX6" fmla="*/ 455 w 82851"/>
                  <a:gd name="connsiteY6" fmla="*/ 16293 h 50336"/>
                  <a:gd name="connsiteX7" fmla="*/ 30580 w 82851"/>
                  <a:gd name="connsiteY7" fmla="*/ -1093 h 50336"/>
                  <a:gd name="connsiteX8" fmla="*/ 46709 w 82851"/>
                  <a:gd name="connsiteY8" fmla="*/ -1093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46709" y="-1093"/>
                    </a:moveTo>
                    <a:lnTo>
                      <a:pt x="76820" y="16293"/>
                    </a:lnTo>
                    <a:cubicBezTo>
                      <a:pt x="81151" y="18783"/>
                      <a:pt x="81151" y="25031"/>
                      <a:pt x="76820" y="27533"/>
                    </a:cubicBezTo>
                    <a:lnTo>
                      <a:pt x="46709" y="44919"/>
                    </a:lnTo>
                    <a:cubicBezTo>
                      <a:pt x="41718" y="47802"/>
                      <a:pt x="35571" y="47802"/>
                      <a:pt x="30580" y="44919"/>
                    </a:cubicBezTo>
                    <a:lnTo>
                      <a:pt x="455" y="27533"/>
                    </a:lnTo>
                    <a:cubicBezTo>
                      <a:pt x="-3863" y="25031"/>
                      <a:pt x="-3863" y="18783"/>
                      <a:pt x="455" y="16293"/>
                    </a:cubicBezTo>
                    <a:lnTo>
                      <a:pt x="30580" y="-1093"/>
                    </a:lnTo>
                    <a:cubicBezTo>
                      <a:pt x="35571" y="-3976"/>
                      <a:pt x="41718" y="-3976"/>
                      <a:pt x="46709" y="-1093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97" name="Freeform: Shape 1996">
                <a:extLst>
                  <a:ext uri="{FF2B5EF4-FFF2-40B4-BE49-F238E27FC236}">
                    <a16:creationId xmlns:a16="http://schemas.microsoft.com/office/drawing/2014/main" id="{44DFEFCC-3207-618D-E1A0-73C560365B5C}"/>
                  </a:ext>
                </a:extLst>
              </p:cNvPr>
              <p:cNvSpPr/>
              <p:nvPr/>
            </p:nvSpPr>
            <p:spPr>
              <a:xfrm flipV="1">
                <a:off x="9264702" y="1833914"/>
                <a:ext cx="82851" cy="50336"/>
              </a:xfrm>
              <a:custGeom>
                <a:avLst/>
                <a:gdLst>
                  <a:gd name="connsiteX0" fmla="*/ 46744 w 82851"/>
                  <a:gd name="connsiteY0" fmla="*/ -1066 h 50336"/>
                  <a:gd name="connsiteX1" fmla="*/ 76856 w 82851"/>
                  <a:gd name="connsiteY1" fmla="*/ 16320 h 50336"/>
                  <a:gd name="connsiteX2" fmla="*/ 76856 w 82851"/>
                  <a:gd name="connsiteY2" fmla="*/ 27560 h 50336"/>
                  <a:gd name="connsiteX3" fmla="*/ 46744 w 82851"/>
                  <a:gd name="connsiteY3" fmla="*/ 44946 h 50336"/>
                  <a:gd name="connsiteX4" fmla="*/ 30615 w 82851"/>
                  <a:gd name="connsiteY4" fmla="*/ 44946 h 50336"/>
                  <a:gd name="connsiteX5" fmla="*/ 491 w 82851"/>
                  <a:gd name="connsiteY5" fmla="*/ 27560 h 50336"/>
                  <a:gd name="connsiteX6" fmla="*/ 491 w 82851"/>
                  <a:gd name="connsiteY6" fmla="*/ 16320 h 50336"/>
                  <a:gd name="connsiteX7" fmla="*/ 30615 w 82851"/>
                  <a:gd name="connsiteY7" fmla="*/ -1066 h 50336"/>
                  <a:gd name="connsiteX8" fmla="*/ 46744 w 82851"/>
                  <a:gd name="connsiteY8" fmla="*/ -1066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46744" y="-1066"/>
                    </a:moveTo>
                    <a:lnTo>
                      <a:pt x="76856" y="16320"/>
                    </a:lnTo>
                    <a:cubicBezTo>
                      <a:pt x="81186" y="18822"/>
                      <a:pt x="81186" y="25058"/>
                      <a:pt x="76856" y="27560"/>
                    </a:cubicBezTo>
                    <a:lnTo>
                      <a:pt x="46744" y="44946"/>
                    </a:lnTo>
                    <a:cubicBezTo>
                      <a:pt x="41753" y="47829"/>
                      <a:pt x="35606" y="47829"/>
                      <a:pt x="30615" y="44946"/>
                    </a:cubicBezTo>
                    <a:lnTo>
                      <a:pt x="491" y="27560"/>
                    </a:lnTo>
                    <a:cubicBezTo>
                      <a:pt x="-3827" y="25058"/>
                      <a:pt x="-3827" y="18822"/>
                      <a:pt x="491" y="16320"/>
                    </a:cubicBezTo>
                    <a:lnTo>
                      <a:pt x="30615" y="-1066"/>
                    </a:lnTo>
                    <a:cubicBezTo>
                      <a:pt x="35606" y="-3949"/>
                      <a:pt x="41753" y="-3949"/>
                      <a:pt x="46744" y="-1066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98" name="Freeform: Shape 1997">
                <a:extLst>
                  <a:ext uri="{FF2B5EF4-FFF2-40B4-BE49-F238E27FC236}">
                    <a16:creationId xmlns:a16="http://schemas.microsoft.com/office/drawing/2014/main" id="{B6833D8C-215E-F306-4DA2-B0F9492AF5EE}"/>
                  </a:ext>
                </a:extLst>
              </p:cNvPr>
              <p:cNvSpPr/>
              <p:nvPr/>
            </p:nvSpPr>
            <p:spPr>
              <a:xfrm flipV="1">
                <a:off x="8847408" y="1951567"/>
                <a:ext cx="82861" cy="50336"/>
              </a:xfrm>
              <a:custGeom>
                <a:avLst/>
                <a:gdLst>
                  <a:gd name="connsiteX0" fmla="*/ 30897 w 82861"/>
                  <a:gd name="connsiteY0" fmla="*/ -961 h 50336"/>
                  <a:gd name="connsiteX1" fmla="*/ 47026 w 82861"/>
                  <a:gd name="connsiteY1" fmla="*/ -961 h 50336"/>
                  <a:gd name="connsiteX2" fmla="*/ 77150 w 82861"/>
                  <a:gd name="connsiteY2" fmla="*/ 16425 h 50336"/>
                  <a:gd name="connsiteX3" fmla="*/ 77150 w 82861"/>
                  <a:gd name="connsiteY3" fmla="*/ 27665 h 50336"/>
                  <a:gd name="connsiteX4" fmla="*/ 47026 w 82861"/>
                  <a:gd name="connsiteY4" fmla="*/ 45051 h 50336"/>
                  <a:gd name="connsiteX5" fmla="*/ 30897 w 82861"/>
                  <a:gd name="connsiteY5" fmla="*/ 45051 h 50336"/>
                  <a:gd name="connsiteX6" fmla="*/ 785 w 82861"/>
                  <a:gd name="connsiteY6" fmla="*/ 27665 h 50336"/>
                  <a:gd name="connsiteX7" fmla="*/ 785 w 82861"/>
                  <a:gd name="connsiteY7" fmla="*/ 16425 h 50336"/>
                  <a:gd name="connsiteX8" fmla="*/ 30897 w 82861"/>
                  <a:gd name="connsiteY8" fmla="*/ -961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30897" y="-961"/>
                    </a:moveTo>
                    <a:cubicBezTo>
                      <a:pt x="35888" y="-3844"/>
                      <a:pt x="42035" y="-3844"/>
                      <a:pt x="47026" y="-961"/>
                    </a:cubicBezTo>
                    <a:lnTo>
                      <a:pt x="77150" y="16425"/>
                    </a:lnTo>
                    <a:cubicBezTo>
                      <a:pt x="81481" y="18927"/>
                      <a:pt x="81481" y="25163"/>
                      <a:pt x="77150" y="27665"/>
                    </a:cubicBezTo>
                    <a:lnTo>
                      <a:pt x="47026" y="45051"/>
                    </a:lnTo>
                    <a:cubicBezTo>
                      <a:pt x="42035" y="47934"/>
                      <a:pt x="35888" y="47934"/>
                      <a:pt x="30897" y="45051"/>
                    </a:cubicBezTo>
                    <a:lnTo>
                      <a:pt x="785" y="27665"/>
                    </a:lnTo>
                    <a:cubicBezTo>
                      <a:pt x="-3546" y="25163"/>
                      <a:pt x="-3546" y="18927"/>
                      <a:pt x="785" y="16425"/>
                    </a:cubicBezTo>
                    <a:lnTo>
                      <a:pt x="30897" y="-961"/>
                    </a:ln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99" name="Freeform: Shape 1998">
                <a:extLst>
                  <a:ext uri="{FF2B5EF4-FFF2-40B4-BE49-F238E27FC236}">
                    <a16:creationId xmlns:a16="http://schemas.microsoft.com/office/drawing/2014/main" id="{C375DBC1-7120-D3A4-B8ED-1A828609D1EB}"/>
                  </a:ext>
                </a:extLst>
              </p:cNvPr>
              <p:cNvSpPr/>
              <p:nvPr/>
            </p:nvSpPr>
            <p:spPr>
              <a:xfrm flipV="1">
                <a:off x="8900796" y="1982377"/>
                <a:ext cx="82851" cy="50339"/>
              </a:xfrm>
              <a:custGeom>
                <a:avLst/>
                <a:gdLst>
                  <a:gd name="connsiteX0" fmla="*/ 30863 w 82851"/>
                  <a:gd name="connsiteY0" fmla="*/ -943 h 50339"/>
                  <a:gd name="connsiteX1" fmla="*/ 46992 w 82851"/>
                  <a:gd name="connsiteY1" fmla="*/ -943 h 50339"/>
                  <a:gd name="connsiteX2" fmla="*/ 77104 w 82851"/>
                  <a:gd name="connsiteY2" fmla="*/ 16456 h 50339"/>
                  <a:gd name="connsiteX3" fmla="*/ 77104 w 82851"/>
                  <a:gd name="connsiteY3" fmla="*/ 27695 h 50339"/>
                  <a:gd name="connsiteX4" fmla="*/ 46992 w 82851"/>
                  <a:gd name="connsiteY4" fmla="*/ 45082 h 50339"/>
                  <a:gd name="connsiteX5" fmla="*/ 30863 w 82851"/>
                  <a:gd name="connsiteY5" fmla="*/ 45082 h 50339"/>
                  <a:gd name="connsiteX6" fmla="*/ 739 w 82851"/>
                  <a:gd name="connsiteY6" fmla="*/ 27695 h 50339"/>
                  <a:gd name="connsiteX7" fmla="*/ 739 w 82851"/>
                  <a:gd name="connsiteY7" fmla="*/ 16456 h 50339"/>
                  <a:gd name="connsiteX8" fmla="*/ 30863 w 82851"/>
                  <a:gd name="connsiteY8" fmla="*/ -943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30863" y="-943"/>
                    </a:moveTo>
                    <a:cubicBezTo>
                      <a:pt x="35854" y="-3813"/>
                      <a:pt x="42001" y="-3813"/>
                      <a:pt x="46992" y="-943"/>
                    </a:cubicBezTo>
                    <a:lnTo>
                      <a:pt x="77104" y="16456"/>
                    </a:lnTo>
                    <a:cubicBezTo>
                      <a:pt x="81435" y="18945"/>
                      <a:pt x="81435" y="25193"/>
                      <a:pt x="77104" y="27695"/>
                    </a:cubicBezTo>
                    <a:lnTo>
                      <a:pt x="46992" y="45082"/>
                    </a:lnTo>
                    <a:cubicBezTo>
                      <a:pt x="42001" y="47964"/>
                      <a:pt x="35854" y="47964"/>
                      <a:pt x="30863" y="45082"/>
                    </a:cubicBezTo>
                    <a:lnTo>
                      <a:pt x="739" y="27695"/>
                    </a:lnTo>
                    <a:cubicBezTo>
                      <a:pt x="-3579" y="25193"/>
                      <a:pt x="-3579" y="18945"/>
                      <a:pt x="739" y="16456"/>
                    </a:cubicBezTo>
                    <a:lnTo>
                      <a:pt x="30863" y="-943"/>
                    </a:ln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00" name="Freeform: Shape 1999">
                <a:extLst>
                  <a:ext uri="{FF2B5EF4-FFF2-40B4-BE49-F238E27FC236}">
                    <a16:creationId xmlns:a16="http://schemas.microsoft.com/office/drawing/2014/main" id="{F6CC80EC-52E4-F6EB-38FE-0B4F3E39AAB0}"/>
                  </a:ext>
                </a:extLst>
              </p:cNvPr>
              <p:cNvSpPr/>
              <p:nvPr/>
            </p:nvSpPr>
            <p:spPr>
              <a:xfrm flipV="1">
                <a:off x="8794030" y="1920754"/>
                <a:ext cx="82851" cy="50339"/>
              </a:xfrm>
              <a:custGeom>
                <a:avLst/>
                <a:gdLst>
                  <a:gd name="connsiteX0" fmla="*/ 30933 w 82851"/>
                  <a:gd name="connsiteY0" fmla="*/ 45036 h 50339"/>
                  <a:gd name="connsiteX1" fmla="*/ 821 w 82851"/>
                  <a:gd name="connsiteY1" fmla="*/ 27637 h 50339"/>
                  <a:gd name="connsiteX2" fmla="*/ 821 w 82851"/>
                  <a:gd name="connsiteY2" fmla="*/ 16398 h 50339"/>
                  <a:gd name="connsiteX3" fmla="*/ 30933 w 82851"/>
                  <a:gd name="connsiteY3" fmla="*/ -989 h 50339"/>
                  <a:gd name="connsiteX4" fmla="*/ 47062 w 82851"/>
                  <a:gd name="connsiteY4" fmla="*/ -989 h 50339"/>
                  <a:gd name="connsiteX5" fmla="*/ 77186 w 82851"/>
                  <a:gd name="connsiteY5" fmla="*/ 16398 h 50339"/>
                  <a:gd name="connsiteX6" fmla="*/ 77186 w 82851"/>
                  <a:gd name="connsiteY6" fmla="*/ 27637 h 50339"/>
                  <a:gd name="connsiteX7" fmla="*/ 47062 w 82851"/>
                  <a:gd name="connsiteY7" fmla="*/ 45036 h 50339"/>
                  <a:gd name="connsiteX8" fmla="*/ 30933 w 82851"/>
                  <a:gd name="connsiteY8" fmla="*/ 45036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30933" y="45036"/>
                    </a:moveTo>
                    <a:lnTo>
                      <a:pt x="821" y="27637"/>
                    </a:lnTo>
                    <a:cubicBezTo>
                      <a:pt x="-3509" y="25148"/>
                      <a:pt x="-3509" y="18900"/>
                      <a:pt x="821" y="16398"/>
                    </a:cubicBezTo>
                    <a:lnTo>
                      <a:pt x="30933" y="-989"/>
                    </a:lnTo>
                    <a:cubicBezTo>
                      <a:pt x="35924" y="-3872"/>
                      <a:pt x="42071" y="-3872"/>
                      <a:pt x="47062" y="-989"/>
                    </a:cubicBezTo>
                    <a:lnTo>
                      <a:pt x="77186" y="16398"/>
                    </a:lnTo>
                    <a:cubicBezTo>
                      <a:pt x="81504" y="18900"/>
                      <a:pt x="81504" y="25148"/>
                      <a:pt x="77186" y="27637"/>
                    </a:cubicBezTo>
                    <a:lnTo>
                      <a:pt x="47062" y="45036"/>
                    </a:lnTo>
                    <a:cubicBezTo>
                      <a:pt x="42071" y="47906"/>
                      <a:pt x="35924" y="47906"/>
                      <a:pt x="30933" y="45036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01" name="Freeform: Shape 2000">
                <a:extLst>
                  <a:ext uri="{FF2B5EF4-FFF2-40B4-BE49-F238E27FC236}">
                    <a16:creationId xmlns:a16="http://schemas.microsoft.com/office/drawing/2014/main" id="{7B8B4C7F-F119-8C95-5974-7109F95F16B7}"/>
                  </a:ext>
                </a:extLst>
              </p:cNvPr>
              <p:cNvSpPr/>
              <p:nvPr/>
            </p:nvSpPr>
            <p:spPr>
              <a:xfrm flipV="1">
                <a:off x="9005926" y="1983317"/>
                <a:ext cx="82851" cy="50336"/>
              </a:xfrm>
              <a:custGeom>
                <a:avLst/>
                <a:gdLst>
                  <a:gd name="connsiteX0" fmla="*/ 30792 w 82851"/>
                  <a:gd name="connsiteY0" fmla="*/ -933 h 50336"/>
                  <a:gd name="connsiteX1" fmla="*/ 46921 w 82851"/>
                  <a:gd name="connsiteY1" fmla="*/ -933 h 50336"/>
                  <a:gd name="connsiteX2" fmla="*/ 77032 w 82851"/>
                  <a:gd name="connsiteY2" fmla="*/ 16454 h 50336"/>
                  <a:gd name="connsiteX3" fmla="*/ 77032 w 82851"/>
                  <a:gd name="connsiteY3" fmla="*/ 27693 h 50336"/>
                  <a:gd name="connsiteX4" fmla="*/ 46921 w 82851"/>
                  <a:gd name="connsiteY4" fmla="*/ 45079 h 50336"/>
                  <a:gd name="connsiteX5" fmla="*/ 30792 w 82851"/>
                  <a:gd name="connsiteY5" fmla="*/ 45079 h 50336"/>
                  <a:gd name="connsiteX6" fmla="*/ 667 w 82851"/>
                  <a:gd name="connsiteY6" fmla="*/ 27693 h 50336"/>
                  <a:gd name="connsiteX7" fmla="*/ 667 w 82851"/>
                  <a:gd name="connsiteY7" fmla="*/ 16454 h 50336"/>
                  <a:gd name="connsiteX8" fmla="*/ 30792 w 82851"/>
                  <a:gd name="connsiteY8" fmla="*/ -933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30792" y="-933"/>
                    </a:moveTo>
                    <a:cubicBezTo>
                      <a:pt x="35783" y="-3816"/>
                      <a:pt x="41930" y="-3816"/>
                      <a:pt x="46921" y="-933"/>
                    </a:cubicBezTo>
                    <a:lnTo>
                      <a:pt x="77032" y="16454"/>
                    </a:lnTo>
                    <a:cubicBezTo>
                      <a:pt x="81363" y="18956"/>
                      <a:pt x="81363" y="25191"/>
                      <a:pt x="77032" y="27693"/>
                    </a:cubicBezTo>
                    <a:lnTo>
                      <a:pt x="46921" y="45079"/>
                    </a:lnTo>
                    <a:cubicBezTo>
                      <a:pt x="41930" y="47962"/>
                      <a:pt x="35783" y="47962"/>
                      <a:pt x="30792" y="45079"/>
                    </a:cubicBezTo>
                    <a:lnTo>
                      <a:pt x="667" y="27693"/>
                    </a:lnTo>
                    <a:cubicBezTo>
                      <a:pt x="-3651" y="25191"/>
                      <a:pt x="-3651" y="18956"/>
                      <a:pt x="667" y="16454"/>
                    </a:cubicBezTo>
                    <a:lnTo>
                      <a:pt x="30792" y="-933"/>
                    </a:ln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02" name="Freeform: Shape 2001">
                <a:extLst>
                  <a:ext uri="{FF2B5EF4-FFF2-40B4-BE49-F238E27FC236}">
                    <a16:creationId xmlns:a16="http://schemas.microsoft.com/office/drawing/2014/main" id="{EA6015B6-F27F-FC46-DD64-5C36B13990C3}"/>
                  </a:ext>
                </a:extLst>
              </p:cNvPr>
              <p:cNvSpPr/>
              <p:nvPr/>
            </p:nvSpPr>
            <p:spPr>
              <a:xfrm flipV="1">
                <a:off x="8952548" y="1952504"/>
                <a:ext cx="82851" cy="50339"/>
              </a:xfrm>
              <a:custGeom>
                <a:avLst/>
                <a:gdLst>
                  <a:gd name="connsiteX0" fmla="*/ 46957 w 82851"/>
                  <a:gd name="connsiteY0" fmla="*/ -960 h 50339"/>
                  <a:gd name="connsiteX1" fmla="*/ 77069 w 82851"/>
                  <a:gd name="connsiteY1" fmla="*/ 16426 h 50339"/>
                  <a:gd name="connsiteX2" fmla="*/ 77069 w 82851"/>
                  <a:gd name="connsiteY2" fmla="*/ 27665 h 50339"/>
                  <a:gd name="connsiteX3" fmla="*/ 46957 w 82851"/>
                  <a:gd name="connsiteY3" fmla="*/ 45064 h 50339"/>
                  <a:gd name="connsiteX4" fmla="*/ 30828 w 82851"/>
                  <a:gd name="connsiteY4" fmla="*/ 45064 h 50339"/>
                  <a:gd name="connsiteX5" fmla="*/ 704 w 82851"/>
                  <a:gd name="connsiteY5" fmla="*/ 27665 h 50339"/>
                  <a:gd name="connsiteX6" fmla="*/ 704 w 82851"/>
                  <a:gd name="connsiteY6" fmla="*/ 16426 h 50339"/>
                  <a:gd name="connsiteX7" fmla="*/ 30828 w 82851"/>
                  <a:gd name="connsiteY7" fmla="*/ -960 h 50339"/>
                  <a:gd name="connsiteX8" fmla="*/ 46957 w 82851"/>
                  <a:gd name="connsiteY8" fmla="*/ -960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46957" y="-960"/>
                    </a:moveTo>
                    <a:lnTo>
                      <a:pt x="77069" y="16426"/>
                    </a:lnTo>
                    <a:cubicBezTo>
                      <a:pt x="81400" y="18928"/>
                      <a:pt x="81400" y="25176"/>
                      <a:pt x="77069" y="27665"/>
                    </a:cubicBezTo>
                    <a:lnTo>
                      <a:pt x="46957" y="45064"/>
                    </a:lnTo>
                    <a:cubicBezTo>
                      <a:pt x="41966" y="47935"/>
                      <a:pt x="35819" y="47935"/>
                      <a:pt x="30828" y="45064"/>
                    </a:cubicBezTo>
                    <a:lnTo>
                      <a:pt x="704" y="27665"/>
                    </a:lnTo>
                    <a:cubicBezTo>
                      <a:pt x="-3614" y="25176"/>
                      <a:pt x="-3614" y="18928"/>
                      <a:pt x="704" y="16426"/>
                    </a:cubicBezTo>
                    <a:lnTo>
                      <a:pt x="30828" y="-960"/>
                    </a:lnTo>
                    <a:cubicBezTo>
                      <a:pt x="35819" y="-3843"/>
                      <a:pt x="41966" y="-3843"/>
                      <a:pt x="46957" y="-960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03" name="Freeform: Shape 2002">
                <a:extLst>
                  <a:ext uri="{FF2B5EF4-FFF2-40B4-BE49-F238E27FC236}">
                    <a16:creationId xmlns:a16="http://schemas.microsoft.com/office/drawing/2014/main" id="{03E02EC4-CAF5-6A10-3B2F-F77669A9ED9C}"/>
                  </a:ext>
                </a:extLst>
              </p:cNvPr>
              <p:cNvSpPr/>
              <p:nvPr/>
            </p:nvSpPr>
            <p:spPr>
              <a:xfrm flipV="1">
                <a:off x="9057682" y="1953434"/>
                <a:ext cx="82851" cy="50336"/>
              </a:xfrm>
              <a:custGeom>
                <a:avLst/>
                <a:gdLst>
                  <a:gd name="connsiteX0" fmla="*/ 46882 w 82851"/>
                  <a:gd name="connsiteY0" fmla="*/ -960 h 50336"/>
                  <a:gd name="connsiteX1" fmla="*/ 77006 w 82851"/>
                  <a:gd name="connsiteY1" fmla="*/ 16427 h 50336"/>
                  <a:gd name="connsiteX2" fmla="*/ 77006 w 82851"/>
                  <a:gd name="connsiteY2" fmla="*/ 27666 h 50336"/>
                  <a:gd name="connsiteX3" fmla="*/ 46882 w 82851"/>
                  <a:gd name="connsiteY3" fmla="*/ 45053 h 50336"/>
                  <a:gd name="connsiteX4" fmla="*/ 30753 w 82851"/>
                  <a:gd name="connsiteY4" fmla="*/ 45053 h 50336"/>
                  <a:gd name="connsiteX5" fmla="*/ 642 w 82851"/>
                  <a:gd name="connsiteY5" fmla="*/ 27666 h 50336"/>
                  <a:gd name="connsiteX6" fmla="*/ 642 w 82851"/>
                  <a:gd name="connsiteY6" fmla="*/ 16427 h 50336"/>
                  <a:gd name="connsiteX7" fmla="*/ 30753 w 82851"/>
                  <a:gd name="connsiteY7" fmla="*/ -960 h 50336"/>
                  <a:gd name="connsiteX8" fmla="*/ 46882 w 82851"/>
                  <a:gd name="connsiteY8" fmla="*/ -960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46882" y="-960"/>
                    </a:moveTo>
                    <a:lnTo>
                      <a:pt x="77006" y="16427"/>
                    </a:lnTo>
                    <a:cubicBezTo>
                      <a:pt x="81324" y="18916"/>
                      <a:pt x="81324" y="25164"/>
                      <a:pt x="77006" y="27666"/>
                    </a:cubicBezTo>
                    <a:lnTo>
                      <a:pt x="46882" y="45053"/>
                    </a:lnTo>
                    <a:cubicBezTo>
                      <a:pt x="41891" y="47935"/>
                      <a:pt x="35744" y="47935"/>
                      <a:pt x="30753" y="45053"/>
                    </a:cubicBezTo>
                    <a:lnTo>
                      <a:pt x="642" y="27666"/>
                    </a:lnTo>
                    <a:cubicBezTo>
                      <a:pt x="-3689" y="25164"/>
                      <a:pt x="-3689" y="18916"/>
                      <a:pt x="642" y="16427"/>
                    </a:cubicBezTo>
                    <a:lnTo>
                      <a:pt x="30753" y="-960"/>
                    </a:lnTo>
                    <a:cubicBezTo>
                      <a:pt x="35744" y="-3842"/>
                      <a:pt x="41891" y="-3842"/>
                      <a:pt x="46882" y="-960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04" name="Freeform: Shape 2003">
                <a:extLst>
                  <a:ext uri="{FF2B5EF4-FFF2-40B4-BE49-F238E27FC236}">
                    <a16:creationId xmlns:a16="http://schemas.microsoft.com/office/drawing/2014/main" id="{5E07F29E-25CB-1DC6-679F-D8B10C00800D}"/>
                  </a:ext>
                </a:extLst>
              </p:cNvPr>
              <p:cNvSpPr/>
              <p:nvPr/>
            </p:nvSpPr>
            <p:spPr>
              <a:xfrm flipV="1">
                <a:off x="9688034" y="1404476"/>
                <a:ext cx="82851" cy="50336"/>
              </a:xfrm>
              <a:custGeom>
                <a:avLst/>
                <a:gdLst>
                  <a:gd name="connsiteX0" fmla="*/ 46452 w 82851"/>
                  <a:gd name="connsiteY0" fmla="*/ 44563 h 50336"/>
                  <a:gd name="connsiteX1" fmla="*/ 30323 w 82851"/>
                  <a:gd name="connsiteY1" fmla="*/ 44563 h 50336"/>
                  <a:gd name="connsiteX2" fmla="*/ 211 w 82851"/>
                  <a:gd name="connsiteY2" fmla="*/ 27176 h 50336"/>
                  <a:gd name="connsiteX3" fmla="*/ 211 w 82851"/>
                  <a:gd name="connsiteY3" fmla="*/ 15937 h 50336"/>
                  <a:gd name="connsiteX4" fmla="*/ 30323 w 82851"/>
                  <a:gd name="connsiteY4" fmla="*/ -1449 h 50336"/>
                  <a:gd name="connsiteX5" fmla="*/ 46452 w 82851"/>
                  <a:gd name="connsiteY5" fmla="*/ -1449 h 50336"/>
                  <a:gd name="connsiteX6" fmla="*/ 76576 w 82851"/>
                  <a:gd name="connsiteY6" fmla="*/ 15937 h 50336"/>
                  <a:gd name="connsiteX7" fmla="*/ 76576 w 82851"/>
                  <a:gd name="connsiteY7" fmla="*/ 27176 h 50336"/>
                  <a:gd name="connsiteX8" fmla="*/ 46452 w 82851"/>
                  <a:gd name="connsiteY8" fmla="*/ 44563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46452" y="44563"/>
                    </a:moveTo>
                    <a:cubicBezTo>
                      <a:pt x="41461" y="47446"/>
                      <a:pt x="35314" y="47446"/>
                      <a:pt x="30323" y="44563"/>
                    </a:cubicBezTo>
                    <a:lnTo>
                      <a:pt x="211" y="27176"/>
                    </a:lnTo>
                    <a:cubicBezTo>
                      <a:pt x="-4119" y="24675"/>
                      <a:pt x="-4119" y="18439"/>
                      <a:pt x="211" y="15937"/>
                    </a:cubicBezTo>
                    <a:lnTo>
                      <a:pt x="30323" y="-1449"/>
                    </a:lnTo>
                    <a:cubicBezTo>
                      <a:pt x="35314" y="-4332"/>
                      <a:pt x="41461" y="-4332"/>
                      <a:pt x="46452" y="-1449"/>
                    </a:cubicBezTo>
                    <a:lnTo>
                      <a:pt x="76576" y="15937"/>
                    </a:lnTo>
                    <a:cubicBezTo>
                      <a:pt x="80894" y="18439"/>
                      <a:pt x="80894" y="24675"/>
                      <a:pt x="76576" y="27176"/>
                    </a:cubicBezTo>
                    <a:lnTo>
                      <a:pt x="46452" y="44563"/>
                    </a:ln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05" name="Freeform: Shape 2004">
                <a:extLst>
                  <a:ext uri="{FF2B5EF4-FFF2-40B4-BE49-F238E27FC236}">
                    <a16:creationId xmlns:a16="http://schemas.microsoft.com/office/drawing/2014/main" id="{38156BBE-2A80-3D7A-8543-1EE27B034489}"/>
                  </a:ext>
                </a:extLst>
              </p:cNvPr>
              <p:cNvSpPr/>
              <p:nvPr/>
            </p:nvSpPr>
            <p:spPr>
              <a:xfrm flipV="1">
                <a:off x="9056056" y="1892740"/>
                <a:ext cx="82851" cy="50336"/>
              </a:xfrm>
              <a:custGeom>
                <a:avLst/>
                <a:gdLst>
                  <a:gd name="connsiteX0" fmla="*/ 46883 w 82851"/>
                  <a:gd name="connsiteY0" fmla="*/ -1014 h 50336"/>
                  <a:gd name="connsiteX1" fmla="*/ 77008 w 82851"/>
                  <a:gd name="connsiteY1" fmla="*/ 16373 h 50336"/>
                  <a:gd name="connsiteX2" fmla="*/ 77008 w 82851"/>
                  <a:gd name="connsiteY2" fmla="*/ 27612 h 50336"/>
                  <a:gd name="connsiteX3" fmla="*/ 46883 w 82851"/>
                  <a:gd name="connsiteY3" fmla="*/ 44998 h 50336"/>
                  <a:gd name="connsiteX4" fmla="*/ 30754 w 82851"/>
                  <a:gd name="connsiteY4" fmla="*/ 44998 h 50336"/>
                  <a:gd name="connsiteX5" fmla="*/ 643 w 82851"/>
                  <a:gd name="connsiteY5" fmla="*/ 27612 h 50336"/>
                  <a:gd name="connsiteX6" fmla="*/ 643 w 82851"/>
                  <a:gd name="connsiteY6" fmla="*/ 16373 h 50336"/>
                  <a:gd name="connsiteX7" fmla="*/ 30754 w 82851"/>
                  <a:gd name="connsiteY7" fmla="*/ -1014 h 50336"/>
                  <a:gd name="connsiteX8" fmla="*/ 46883 w 82851"/>
                  <a:gd name="connsiteY8" fmla="*/ -1014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46883" y="-1014"/>
                    </a:moveTo>
                    <a:lnTo>
                      <a:pt x="77008" y="16373"/>
                    </a:lnTo>
                    <a:cubicBezTo>
                      <a:pt x="81326" y="18874"/>
                      <a:pt x="81326" y="25110"/>
                      <a:pt x="77008" y="27612"/>
                    </a:cubicBezTo>
                    <a:lnTo>
                      <a:pt x="46883" y="44998"/>
                    </a:lnTo>
                    <a:cubicBezTo>
                      <a:pt x="41892" y="47881"/>
                      <a:pt x="35745" y="47881"/>
                      <a:pt x="30754" y="44998"/>
                    </a:cubicBezTo>
                    <a:lnTo>
                      <a:pt x="643" y="27612"/>
                    </a:lnTo>
                    <a:cubicBezTo>
                      <a:pt x="-3688" y="25110"/>
                      <a:pt x="-3688" y="18874"/>
                      <a:pt x="643" y="16373"/>
                    </a:cubicBezTo>
                    <a:lnTo>
                      <a:pt x="30754" y="-1014"/>
                    </a:lnTo>
                    <a:cubicBezTo>
                      <a:pt x="35745" y="-3897"/>
                      <a:pt x="41892" y="-3897"/>
                      <a:pt x="46883" y="-1014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06" name="Freeform: Shape 2005">
                <a:extLst>
                  <a:ext uri="{FF2B5EF4-FFF2-40B4-BE49-F238E27FC236}">
                    <a16:creationId xmlns:a16="http://schemas.microsoft.com/office/drawing/2014/main" id="{F7E6ABD8-1B01-A1D8-ACCE-60148CB7F12B}"/>
                  </a:ext>
                </a:extLst>
              </p:cNvPr>
              <p:cNvSpPr/>
              <p:nvPr/>
            </p:nvSpPr>
            <p:spPr>
              <a:xfrm flipV="1">
                <a:off x="9368210" y="1774160"/>
                <a:ext cx="82851" cy="50336"/>
              </a:xfrm>
              <a:custGeom>
                <a:avLst/>
                <a:gdLst>
                  <a:gd name="connsiteX0" fmla="*/ 46670 w 82851"/>
                  <a:gd name="connsiteY0" fmla="*/ -1120 h 50336"/>
                  <a:gd name="connsiteX1" fmla="*/ 76795 w 82851"/>
                  <a:gd name="connsiteY1" fmla="*/ 16267 h 50336"/>
                  <a:gd name="connsiteX2" fmla="*/ 76795 w 82851"/>
                  <a:gd name="connsiteY2" fmla="*/ 27519 h 50336"/>
                  <a:gd name="connsiteX3" fmla="*/ 46670 w 82851"/>
                  <a:gd name="connsiteY3" fmla="*/ 44893 h 50336"/>
                  <a:gd name="connsiteX4" fmla="*/ 30541 w 82851"/>
                  <a:gd name="connsiteY4" fmla="*/ 44893 h 50336"/>
                  <a:gd name="connsiteX5" fmla="*/ 430 w 82851"/>
                  <a:gd name="connsiteY5" fmla="*/ 27519 h 50336"/>
                  <a:gd name="connsiteX6" fmla="*/ 430 w 82851"/>
                  <a:gd name="connsiteY6" fmla="*/ 16267 h 50336"/>
                  <a:gd name="connsiteX7" fmla="*/ 30541 w 82851"/>
                  <a:gd name="connsiteY7" fmla="*/ -1120 h 50336"/>
                  <a:gd name="connsiteX8" fmla="*/ 46670 w 82851"/>
                  <a:gd name="connsiteY8" fmla="*/ -1120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46670" y="-1120"/>
                    </a:moveTo>
                    <a:lnTo>
                      <a:pt x="76795" y="16267"/>
                    </a:lnTo>
                    <a:cubicBezTo>
                      <a:pt x="81112" y="18769"/>
                      <a:pt x="81112" y="25017"/>
                      <a:pt x="76795" y="27519"/>
                    </a:cubicBezTo>
                    <a:lnTo>
                      <a:pt x="46670" y="44893"/>
                    </a:lnTo>
                    <a:cubicBezTo>
                      <a:pt x="41679" y="47775"/>
                      <a:pt x="35532" y="47775"/>
                      <a:pt x="30541" y="44893"/>
                    </a:cubicBezTo>
                    <a:lnTo>
                      <a:pt x="430" y="27519"/>
                    </a:lnTo>
                    <a:cubicBezTo>
                      <a:pt x="-3901" y="25017"/>
                      <a:pt x="-3901" y="18769"/>
                      <a:pt x="430" y="16267"/>
                    </a:cubicBezTo>
                    <a:lnTo>
                      <a:pt x="30541" y="-1120"/>
                    </a:lnTo>
                    <a:cubicBezTo>
                      <a:pt x="35532" y="-4002"/>
                      <a:pt x="41679" y="-4002"/>
                      <a:pt x="46670" y="-1120"/>
                    </a:cubicBez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07" name="Freeform: Shape 2006">
                <a:extLst>
                  <a:ext uri="{FF2B5EF4-FFF2-40B4-BE49-F238E27FC236}">
                    <a16:creationId xmlns:a16="http://schemas.microsoft.com/office/drawing/2014/main" id="{A3670CB4-F697-3235-CA62-7C83D0D813AD}"/>
                  </a:ext>
                </a:extLst>
              </p:cNvPr>
              <p:cNvSpPr/>
              <p:nvPr/>
            </p:nvSpPr>
            <p:spPr>
              <a:xfrm flipV="1">
                <a:off x="9584526" y="1464239"/>
                <a:ext cx="82851" cy="50339"/>
              </a:xfrm>
              <a:custGeom>
                <a:avLst/>
                <a:gdLst>
                  <a:gd name="connsiteX0" fmla="*/ 30397 w 82851"/>
                  <a:gd name="connsiteY0" fmla="*/ 44629 h 50339"/>
                  <a:gd name="connsiteX1" fmla="*/ 272 w 82851"/>
                  <a:gd name="connsiteY1" fmla="*/ 27229 h 50339"/>
                  <a:gd name="connsiteX2" fmla="*/ 272 w 82851"/>
                  <a:gd name="connsiteY2" fmla="*/ 15990 h 50339"/>
                  <a:gd name="connsiteX3" fmla="*/ 30397 w 82851"/>
                  <a:gd name="connsiteY3" fmla="*/ -1396 h 50339"/>
                  <a:gd name="connsiteX4" fmla="*/ 46526 w 82851"/>
                  <a:gd name="connsiteY4" fmla="*/ -1396 h 50339"/>
                  <a:gd name="connsiteX5" fmla="*/ 76637 w 82851"/>
                  <a:gd name="connsiteY5" fmla="*/ 15990 h 50339"/>
                  <a:gd name="connsiteX6" fmla="*/ 76637 w 82851"/>
                  <a:gd name="connsiteY6" fmla="*/ 27229 h 50339"/>
                  <a:gd name="connsiteX7" fmla="*/ 46526 w 82851"/>
                  <a:gd name="connsiteY7" fmla="*/ 44629 h 50339"/>
                  <a:gd name="connsiteX8" fmla="*/ 30397 w 82851"/>
                  <a:gd name="connsiteY8" fmla="*/ 44629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30397" y="44629"/>
                    </a:moveTo>
                    <a:lnTo>
                      <a:pt x="272" y="27229"/>
                    </a:lnTo>
                    <a:cubicBezTo>
                      <a:pt x="-4046" y="24740"/>
                      <a:pt x="-4046" y="18492"/>
                      <a:pt x="272" y="15990"/>
                    </a:cubicBezTo>
                    <a:lnTo>
                      <a:pt x="30397" y="-1396"/>
                    </a:lnTo>
                    <a:cubicBezTo>
                      <a:pt x="35388" y="-4279"/>
                      <a:pt x="41535" y="-4279"/>
                      <a:pt x="46526" y="-1396"/>
                    </a:cubicBezTo>
                    <a:lnTo>
                      <a:pt x="76637" y="15990"/>
                    </a:lnTo>
                    <a:cubicBezTo>
                      <a:pt x="80968" y="18492"/>
                      <a:pt x="80968" y="24740"/>
                      <a:pt x="76637" y="27229"/>
                    </a:cubicBezTo>
                    <a:lnTo>
                      <a:pt x="46526" y="44629"/>
                    </a:lnTo>
                    <a:cubicBezTo>
                      <a:pt x="41535" y="47499"/>
                      <a:pt x="35388" y="47499"/>
                      <a:pt x="30397" y="44629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08" name="Freeform: Shape 2007">
                <a:extLst>
                  <a:ext uri="{FF2B5EF4-FFF2-40B4-BE49-F238E27FC236}">
                    <a16:creationId xmlns:a16="http://schemas.microsoft.com/office/drawing/2014/main" id="{2BB1FC0E-A2D7-9855-729F-D8E4819F6F19}"/>
                  </a:ext>
                </a:extLst>
              </p:cNvPr>
              <p:cNvSpPr/>
              <p:nvPr/>
            </p:nvSpPr>
            <p:spPr>
              <a:xfrm flipV="1">
                <a:off x="9741412" y="1435299"/>
                <a:ext cx="82851" cy="50336"/>
              </a:xfrm>
              <a:custGeom>
                <a:avLst/>
                <a:gdLst>
                  <a:gd name="connsiteX0" fmla="*/ 46415 w 82851"/>
                  <a:gd name="connsiteY0" fmla="*/ 44590 h 50336"/>
                  <a:gd name="connsiteX1" fmla="*/ 30286 w 82851"/>
                  <a:gd name="connsiteY1" fmla="*/ 44590 h 50336"/>
                  <a:gd name="connsiteX2" fmla="*/ 175 w 82851"/>
                  <a:gd name="connsiteY2" fmla="*/ 27204 h 50336"/>
                  <a:gd name="connsiteX3" fmla="*/ 175 w 82851"/>
                  <a:gd name="connsiteY3" fmla="*/ 15977 h 50336"/>
                  <a:gd name="connsiteX4" fmla="*/ 30286 w 82851"/>
                  <a:gd name="connsiteY4" fmla="*/ -1422 h 50336"/>
                  <a:gd name="connsiteX5" fmla="*/ 46415 w 82851"/>
                  <a:gd name="connsiteY5" fmla="*/ -1422 h 50336"/>
                  <a:gd name="connsiteX6" fmla="*/ 76540 w 82851"/>
                  <a:gd name="connsiteY6" fmla="*/ 15977 h 50336"/>
                  <a:gd name="connsiteX7" fmla="*/ 76540 w 82851"/>
                  <a:gd name="connsiteY7" fmla="*/ 27204 h 50336"/>
                  <a:gd name="connsiteX8" fmla="*/ 46415 w 82851"/>
                  <a:gd name="connsiteY8" fmla="*/ 44590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46415" y="44590"/>
                    </a:moveTo>
                    <a:cubicBezTo>
                      <a:pt x="41424" y="47473"/>
                      <a:pt x="35278" y="47473"/>
                      <a:pt x="30286" y="44590"/>
                    </a:cubicBezTo>
                    <a:lnTo>
                      <a:pt x="175" y="27204"/>
                    </a:lnTo>
                    <a:cubicBezTo>
                      <a:pt x="-4156" y="24715"/>
                      <a:pt x="-4156" y="18466"/>
                      <a:pt x="175" y="15977"/>
                    </a:cubicBezTo>
                    <a:lnTo>
                      <a:pt x="30286" y="-1422"/>
                    </a:lnTo>
                    <a:cubicBezTo>
                      <a:pt x="35278" y="-4305"/>
                      <a:pt x="41424" y="-4305"/>
                      <a:pt x="46415" y="-1422"/>
                    </a:cubicBezTo>
                    <a:lnTo>
                      <a:pt x="76540" y="15977"/>
                    </a:lnTo>
                    <a:cubicBezTo>
                      <a:pt x="80858" y="18466"/>
                      <a:pt x="80858" y="24715"/>
                      <a:pt x="76540" y="27204"/>
                    </a:cubicBezTo>
                    <a:lnTo>
                      <a:pt x="46415" y="44590"/>
                    </a:ln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09" name="Freeform: Shape 2008">
                <a:extLst>
                  <a:ext uri="{FF2B5EF4-FFF2-40B4-BE49-F238E27FC236}">
                    <a16:creationId xmlns:a16="http://schemas.microsoft.com/office/drawing/2014/main" id="{6F1462B4-5AE1-17F8-C212-E86BEE35002B}"/>
                  </a:ext>
                </a:extLst>
              </p:cNvPr>
              <p:cNvSpPr/>
              <p:nvPr/>
            </p:nvSpPr>
            <p:spPr>
              <a:xfrm flipV="1">
                <a:off x="9527109" y="1498050"/>
                <a:ext cx="82851" cy="50336"/>
              </a:xfrm>
              <a:custGeom>
                <a:avLst/>
                <a:gdLst>
                  <a:gd name="connsiteX0" fmla="*/ 30436 w 82851"/>
                  <a:gd name="connsiteY0" fmla="*/ 44646 h 50336"/>
                  <a:gd name="connsiteX1" fmla="*/ 311 w 82851"/>
                  <a:gd name="connsiteY1" fmla="*/ 27260 h 50336"/>
                  <a:gd name="connsiteX2" fmla="*/ 311 w 82851"/>
                  <a:gd name="connsiteY2" fmla="*/ 16020 h 50336"/>
                  <a:gd name="connsiteX3" fmla="*/ 30436 w 82851"/>
                  <a:gd name="connsiteY3" fmla="*/ -1366 h 50336"/>
                  <a:gd name="connsiteX4" fmla="*/ 46565 w 82851"/>
                  <a:gd name="connsiteY4" fmla="*/ -1366 h 50336"/>
                  <a:gd name="connsiteX5" fmla="*/ 76677 w 82851"/>
                  <a:gd name="connsiteY5" fmla="*/ 16020 h 50336"/>
                  <a:gd name="connsiteX6" fmla="*/ 76677 w 82851"/>
                  <a:gd name="connsiteY6" fmla="*/ 27260 h 50336"/>
                  <a:gd name="connsiteX7" fmla="*/ 46565 w 82851"/>
                  <a:gd name="connsiteY7" fmla="*/ 44646 h 50336"/>
                  <a:gd name="connsiteX8" fmla="*/ 30436 w 82851"/>
                  <a:gd name="connsiteY8" fmla="*/ 44646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30436" y="44646"/>
                    </a:moveTo>
                    <a:lnTo>
                      <a:pt x="311" y="27260"/>
                    </a:lnTo>
                    <a:cubicBezTo>
                      <a:pt x="-4006" y="24758"/>
                      <a:pt x="-4006" y="18522"/>
                      <a:pt x="311" y="16020"/>
                    </a:cubicBezTo>
                    <a:lnTo>
                      <a:pt x="30436" y="-1366"/>
                    </a:lnTo>
                    <a:cubicBezTo>
                      <a:pt x="35427" y="-4249"/>
                      <a:pt x="41574" y="-4249"/>
                      <a:pt x="46565" y="-1366"/>
                    </a:cubicBezTo>
                    <a:lnTo>
                      <a:pt x="76677" y="16020"/>
                    </a:lnTo>
                    <a:cubicBezTo>
                      <a:pt x="81007" y="18522"/>
                      <a:pt x="81007" y="24758"/>
                      <a:pt x="76677" y="27260"/>
                    </a:cubicBezTo>
                    <a:lnTo>
                      <a:pt x="46565" y="44646"/>
                    </a:lnTo>
                    <a:cubicBezTo>
                      <a:pt x="41574" y="47529"/>
                      <a:pt x="35427" y="47529"/>
                      <a:pt x="30436" y="44646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10" name="Freeform: Shape 2009">
                <a:extLst>
                  <a:ext uri="{FF2B5EF4-FFF2-40B4-BE49-F238E27FC236}">
                    <a16:creationId xmlns:a16="http://schemas.microsoft.com/office/drawing/2014/main" id="{BBF44BD3-EA49-58FF-6D52-11C2422172BB}"/>
                  </a:ext>
                </a:extLst>
              </p:cNvPr>
              <p:cNvSpPr/>
              <p:nvPr/>
            </p:nvSpPr>
            <p:spPr>
              <a:xfrm flipV="1">
                <a:off x="9475347" y="1527933"/>
                <a:ext cx="82861" cy="50336"/>
              </a:xfrm>
              <a:custGeom>
                <a:avLst/>
                <a:gdLst>
                  <a:gd name="connsiteX0" fmla="*/ 30468 w 82861"/>
                  <a:gd name="connsiteY0" fmla="*/ 44673 h 50336"/>
                  <a:gd name="connsiteX1" fmla="*/ 356 w 82861"/>
                  <a:gd name="connsiteY1" fmla="*/ 27287 h 50336"/>
                  <a:gd name="connsiteX2" fmla="*/ 356 w 82861"/>
                  <a:gd name="connsiteY2" fmla="*/ 16047 h 50336"/>
                  <a:gd name="connsiteX3" fmla="*/ 30468 w 82861"/>
                  <a:gd name="connsiteY3" fmla="*/ -1339 h 50336"/>
                  <a:gd name="connsiteX4" fmla="*/ 46597 w 82861"/>
                  <a:gd name="connsiteY4" fmla="*/ -1339 h 50336"/>
                  <a:gd name="connsiteX5" fmla="*/ 76722 w 82861"/>
                  <a:gd name="connsiteY5" fmla="*/ 16047 h 50336"/>
                  <a:gd name="connsiteX6" fmla="*/ 76722 w 82861"/>
                  <a:gd name="connsiteY6" fmla="*/ 27287 h 50336"/>
                  <a:gd name="connsiteX7" fmla="*/ 46597 w 82861"/>
                  <a:gd name="connsiteY7" fmla="*/ 44673 h 50336"/>
                  <a:gd name="connsiteX8" fmla="*/ 30468 w 82861"/>
                  <a:gd name="connsiteY8" fmla="*/ 44673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30468" y="44673"/>
                    </a:moveTo>
                    <a:lnTo>
                      <a:pt x="356" y="27287"/>
                    </a:lnTo>
                    <a:cubicBezTo>
                      <a:pt x="-3974" y="24797"/>
                      <a:pt x="-3974" y="18549"/>
                      <a:pt x="356" y="16047"/>
                    </a:cubicBezTo>
                    <a:lnTo>
                      <a:pt x="30468" y="-1339"/>
                    </a:lnTo>
                    <a:cubicBezTo>
                      <a:pt x="35459" y="-4222"/>
                      <a:pt x="41619" y="-4222"/>
                      <a:pt x="46597" y="-1339"/>
                    </a:cubicBezTo>
                    <a:lnTo>
                      <a:pt x="76722" y="16047"/>
                    </a:lnTo>
                    <a:cubicBezTo>
                      <a:pt x="81052" y="18549"/>
                      <a:pt x="81052" y="24797"/>
                      <a:pt x="76722" y="27287"/>
                    </a:cubicBezTo>
                    <a:lnTo>
                      <a:pt x="46597" y="44673"/>
                    </a:lnTo>
                    <a:cubicBezTo>
                      <a:pt x="41619" y="47556"/>
                      <a:pt x="35459" y="47556"/>
                      <a:pt x="30468" y="44673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11" name="Freeform: Shape 2010">
                <a:extLst>
                  <a:ext uri="{FF2B5EF4-FFF2-40B4-BE49-F238E27FC236}">
                    <a16:creationId xmlns:a16="http://schemas.microsoft.com/office/drawing/2014/main" id="{E9DC4CB5-E1A2-DCA7-F93D-9B4EE5ED7476}"/>
                  </a:ext>
                </a:extLst>
              </p:cNvPr>
              <p:cNvSpPr/>
              <p:nvPr/>
            </p:nvSpPr>
            <p:spPr>
              <a:xfrm flipV="1">
                <a:off x="9636278" y="1434359"/>
                <a:ext cx="82851" cy="50336"/>
              </a:xfrm>
              <a:custGeom>
                <a:avLst/>
                <a:gdLst>
                  <a:gd name="connsiteX0" fmla="*/ 30361 w 82851"/>
                  <a:gd name="connsiteY0" fmla="*/ 44589 h 50336"/>
                  <a:gd name="connsiteX1" fmla="*/ 237 w 82851"/>
                  <a:gd name="connsiteY1" fmla="*/ 27203 h 50336"/>
                  <a:gd name="connsiteX2" fmla="*/ 237 w 82851"/>
                  <a:gd name="connsiteY2" fmla="*/ 15964 h 50336"/>
                  <a:gd name="connsiteX3" fmla="*/ 30361 w 82851"/>
                  <a:gd name="connsiteY3" fmla="*/ -1423 h 50336"/>
                  <a:gd name="connsiteX4" fmla="*/ 46491 w 82851"/>
                  <a:gd name="connsiteY4" fmla="*/ -1423 h 50336"/>
                  <a:gd name="connsiteX5" fmla="*/ 76602 w 82851"/>
                  <a:gd name="connsiteY5" fmla="*/ 15964 h 50336"/>
                  <a:gd name="connsiteX6" fmla="*/ 76602 w 82851"/>
                  <a:gd name="connsiteY6" fmla="*/ 27203 h 50336"/>
                  <a:gd name="connsiteX7" fmla="*/ 46491 w 82851"/>
                  <a:gd name="connsiteY7" fmla="*/ 44589 h 50336"/>
                  <a:gd name="connsiteX8" fmla="*/ 30361 w 82851"/>
                  <a:gd name="connsiteY8" fmla="*/ 44589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30361" y="44589"/>
                    </a:moveTo>
                    <a:lnTo>
                      <a:pt x="237" y="27203"/>
                    </a:lnTo>
                    <a:cubicBezTo>
                      <a:pt x="-4081" y="24701"/>
                      <a:pt x="-4081" y="18466"/>
                      <a:pt x="237" y="15964"/>
                    </a:cubicBezTo>
                    <a:lnTo>
                      <a:pt x="30361" y="-1423"/>
                    </a:lnTo>
                    <a:cubicBezTo>
                      <a:pt x="35353" y="-4306"/>
                      <a:pt x="41499" y="-4306"/>
                      <a:pt x="46491" y="-1423"/>
                    </a:cubicBezTo>
                    <a:lnTo>
                      <a:pt x="76602" y="15964"/>
                    </a:lnTo>
                    <a:cubicBezTo>
                      <a:pt x="80933" y="18466"/>
                      <a:pt x="80933" y="24701"/>
                      <a:pt x="76602" y="27203"/>
                    </a:cubicBezTo>
                    <a:lnTo>
                      <a:pt x="46491" y="44589"/>
                    </a:lnTo>
                    <a:cubicBezTo>
                      <a:pt x="41499" y="47472"/>
                      <a:pt x="35353" y="47472"/>
                      <a:pt x="30361" y="44589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12" name="Freeform: Shape 2011">
                <a:extLst>
                  <a:ext uri="{FF2B5EF4-FFF2-40B4-BE49-F238E27FC236}">
                    <a16:creationId xmlns:a16="http://schemas.microsoft.com/office/drawing/2014/main" id="{8C215823-E840-622B-B91F-1C039A3BA065}"/>
                  </a:ext>
                </a:extLst>
              </p:cNvPr>
              <p:cNvSpPr/>
              <p:nvPr/>
            </p:nvSpPr>
            <p:spPr>
              <a:xfrm flipV="1">
                <a:off x="9793165" y="1405413"/>
                <a:ext cx="136239" cy="81149"/>
              </a:xfrm>
              <a:custGeom>
                <a:avLst/>
                <a:gdLst>
                  <a:gd name="connsiteX0" fmla="*/ 121 w 136239"/>
                  <a:gd name="connsiteY0" fmla="*/ 46762 h 81149"/>
                  <a:gd name="connsiteX1" fmla="*/ 83624 w 136239"/>
                  <a:gd name="connsiteY1" fmla="*/ -1435 h 81149"/>
                  <a:gd name="connsiteX2" fmla="*/ 99753 w 136239"/>
                  <a:gd name="connsiteY2" fmla="*/ -1435 h 81149"/>
                  <a:gd name="connsiteX3" fmla="*/ 129864 w 136239"/>
                  <a:gd name="connsiteY3" fmla="*/ 15952 h 81149"/>
                  <a:gd name="connsiteX4" fmla="*/ 129864 w 136239"/>
                  <a:gd name="connsiteY4" fmla="*/ 27191 h 81149"/>
                  <a:gd name="connsiteX5" fmla="*/ 99753 w 136239"/>
                  <a:gd name="connsiteY5" fmla="*/ 44577 h 81149"/>
                  <a:gd name="connsiteX6" fmla="*/ 99740 w 136239"/>
                  <a:gd name="connsiteY6" fmla="*/ 44577 h 81149"/>
                  <a:gd name="connsiteX7" fmla="*/ 46362 w 136239"/>
                  <a:gd name="connsiteY7" fmla="*/ 75400 h 81149"/>
                  <a:gd name="connsiteX8" fmla="*/ 30233 w 136239"/>
                  <a:gd name="connsiteY8" fmla="*/ 75400 h 81149"/>
                  <a:gd name="connsiteX9" fmla="*/ 121 w 136239"/>
                  <a:gd name="connsiteY9" fmla="*/ 58001 h 81149"/>
                  <a:gd name="connsiteX10" fmla="*/ 121 w 136239"/>
                  <a:gd name="connsiteY10" fmla="*/ 46762 h 811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36239" h="81149">
                    <a:moveTo>
                      <a:pt x="121" y="46762"/>
                    </a:moveTo>
                    <a:lnTo>
                      <a:pt x="83624" y="-1435"/>
                    </a:lnTo>
                    <a:cubicBezTo>
                      <a:pt x="88615" y="-4318"/>
                      <a:pt x="94762" y="-4318"/>
                      <a:pt x="99753" y="-1435"/>
                    </a:cubicBezTo>
                    <a:lnTo>
                      <a:pt x="129864" y="15952"/>
                    </a:lnTo>
                    <a:cubicBezTo>
                      <a:pt x="134195" y="18454"/>
                      <a:pt x="134195" y="24689"/>
                      <a:pt x="129864" y="27191"/>
                    </a:cubicBezTo>
                    <a:lnTo>
                      <a:pt x="99753" y="44577"/>
                    </a:lnTo>
                    <a:lnTo>
                      <a:pt x="99740" y="44577"/>
                    </a:lnTo>
                    <a:lnTo>
                      <a:pt x="46362" y="75400"/>
                    </a:lnTo>
                    <a:cubicBezTo>
                      <a:pt x="41371" y="78270"/>
                      <a:pt x="35224" y="78270"/>
                      <a:pt x="30233" y="75400"/>
                    </a:cubicBezTo>
                    <a:lnTo>
                      <a:pt x="121" y="58001"/>
                    </a:lnTo>
                    <a:cubicBezTo>
                      <a:pt x="-4209" y="55512"/>
                      <a:pt x="-4209" y="49264"/>
                      <a:pt x="121" y="46762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13" name="Freeform: Shape 2012">
                <a:extLst>
                  <a:ext uri="{FF2B5EF4-FFF2-40B4-BE49-F238E27FC236}">
                    <a16:creationId xmlns:a16="http://schemas.microsoft.com/office/drawing/2014/main" id="{D4CC2D81-C739-B891-7AE4-5BC6D6CF2C0F}"/>
                  </a:ext>
                </a:extLst>
              </p:cNvPr>
              <p:cNvSpPr/>
              <p:nvPr/>
            </p:nvSpPr>
            <p:spPr>
              <a:xfrm flipV="1">
                <a:off x="9689660" y="1465170"/>
                <a:ext cx="82851" cy="50339"/>
              </a:xfrm>
              <a:custGeom>
                <a:avLst/>
                <a:gdLst>
                  <a:gd name="connsiteX0" fmla="*/ 46451 w 82851"/>
                  <a:gd name="connsiteY0" fmla="*/ -1405 h 50339"/>
                  <a:gd name="connsiteX1" fmla="*/ 76575 w 82851"/>
                  <a:gd name="connsiteY1" fmla="*/ 15982 h 50339"/>
                  <a:gd name="connsiteX2" fmla="*/ 76575 w 82851"/>
                  <a:gd name="connsiteY2" fmla="*/ 27234 h 50339"/>
                  <a:gd name="connsiteX3" fmla="*/ 46451 w 82851"/>
                  <a:gd name="connsiteY3" fmla="*/ 44620 h 50339"/>
                  <a:gd name="connsiteX4" fmla="*/ 30322 w 82851"/>
                  <a:gd name="connsiteY4" fmla="*/ 44620 h 50339"/>
                  <a:gd name="connsiteX5" fmla="*/ 210 w 82851"/>
                  <a:gd name="connsiteY5" fmla="*/ 27234 h 50339"/>
                  <a:gd name="connsiteX6" fmla="*/ 210 w 82851"/>
                  <a:gd name="connsiteY6" fmla="*/ 15982 h 50339"/>
                  <a:gd name="connsiteX7" fmla="*/ 30322 w 82851"/>
                  <a:gd name="connsiteY7" fmla="*/ -1405 h 50339"/>
                  <a:gd name="connsiteX8" fmla="*/ 46451 w 82851"/>
                  <a:gd name="connsiteY8" fmla="*/ -1405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46451" y="-1405"/>
                    </a:moveTo>
                    <a:lnTo>
                      <a:pt x="76575" y="15982"/>
                    </a:lnTo>
                    <a:cubicBezTo>
                      <a:pt x="80893" y="18483"/>
                      <a:pt x="80893" y="24732"/>
                      <a:pt x="76575" y="27234"/>
                    </a:cubicBezTo>
                    <a:lnTo>
                      <a:pt x="46451" y="44620"/>
                    </a:lnTo>
                    <a:cubicBezTo>
                      <a:pt x="41460" y="47503"/>
                      <a:pt x="35313" y="47503"/>
                      <a:pt x="30322" y="44620"/>
                    </a:cubicBezTo>
                    <a:lnTo>
                      <a:pt x="210" y="27234"/>
                    </a:lnTo>
                    <a:cubicBezTo>
                      <a:pt x="-4121" y="24732"/>
                      <a:pt x="-4121" y="18483"/>
                      <a:pt x="210" y="15982"/>
                    </a:cubicBezTo>
                    <a:lnTo>
                      <a:pt x="30322" y="-1405"/>
                    </a:lnTo>
                    <a:cubicBezTo>
                      <a:pt x="35313" y="-4275"/>
                      <a:pt x="41460" y="-4275"/>
                      <a:pt x="46451" y="-1405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14" name="Freeform: Shape 2013">
                <a:extLst>
                  <a:ext uri="{FF2B5EF4-FFF2-40B4-BE49-F238E27FC236}">
                    <a16:creationId xmlns:a16="http://schemas.microsoft.com/office/drawing/2014/main" id="{245BE13F-4D37-22B6-5C61-F1B2FD44B262}"/>
                  </a:ext>
                </a:extLst>
              </p:cNvPr>
              <p:cNvSpPr/>
              <p:nvPr/>
            </p:nvSpPr>
            <p:spPr>
              <a:xfrm flipV="1">
                <a:off x="9637904" y="1495053"/>
                <a:ext cx="82851" cy="50336"/>
              </a:xfrm>
              <a:custGeom>
                <a:avLst/>
                <a:gdLst>
                  <a:gd name="connsiteX0" fmla="*/ 30360 w 82851"/>
                  <a:gd name="connsiteY0" fmla="*/ 44643 h 50336"/>
                  <a:gd name="connsiteX1" fmla="*/ 236 w 82851"/>
                  <a:gd name="connsiteY1" fmla="*/ 27257 h 50336"/>
                  <a:gd name="connsiteX2" fmla="*/ 236 w 82851"/>
                  <a:gd name="connsiteY2" fmla="*/ 16018 h 50336"/>
                  <a:gd name="connsiteX3" fmla="*/ 30360 w 82851"/>
                  <a:gd name="connsiteY3" fmla="*/ -1369 h 50336"/>
                  <a:gd name="connsiteX4" fmla="*/ 46489 w 82851"/>
                  <a:gd name="connsiteY4" fmla="*/ -1369 h 50336"/>
                  <a:gd name="connsiteX5" fmla="*/ 76601 w 82851"/>
                  <a:gd name="connsiteY5" fmla="*/ 16018 h 50336"/>
                  <a:gd name="connsiteX6" fmla="*/ 76601 w 82851"/>
                  <a:gd name="connsiteY6" fmla="*/ 27257 h 50336"/>
                  <a:gd name="connsiteX7" fmla="*/ 46489 w 82851"/>
                  <a:gd name="connsiteY7" fmla="*/ 44643 h 50336"/>
                  <a:gd name="connsiteX8" fmla="*/ 30360 w 82851"/>
                  <a:gd name="connsiteY8" fmla="*/ 44643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30360" y="44643"/>
                    </a:moveTo>
                    <a:lnTo>
                      <a:pt x="236" y="27257"/>
                    </a:lnTo>
                    <a:cubicBezTo>
                      <a:pt x="-4082" y="24755"/>
                      <a:pt x="-4082" y="18519"/>
                      <a:pt x="236" y="16018"/>
                    </a:cubicBezTo>
                    <a:lnTo>
                      <a:pt x="30360" y="-1369"/>
                    </a:lnTo>
                    <a:cubicBezTo>
                      <a:pt x="35351" y="-4252"/>
                      <a:pt x="41498" y="-4252"/>
                      <a:pt x="46489" y="-1369"/>
                    </a:cubicBezTo>
                    <a:lnTo>
                      <a:pt x="76601" y="16018"/>
                    </a:lnTo>
                    <a:cubicBezTo>
                      <a:pt x="80932" y="18519"/>
                      <a:pt x="80932" y="24755"/>
                      <a:pt x="76601" y="27257"/>
                    </a:cubicBezTo>
                    <a:lnTo>
                      <a:pt x="46489" y="44643"/>
                    </a:lnTo>
                    <a:cubicBezTo>
                      <a:pt x="41498" y="47526"/>
                      <a:pt x="35351" y="47526"/>
                      <a:pt x="30360" y="44643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15" name="Freeform: Shape 2014">
                <a:extLst>
                  <a:ext uri="{FF2B5EF4-FFF2-40B4-BE49-F238E27FC236}">
                    <a16:creationId xmlns:a16="http://schemas.microsoft.com/office/drawing/2014/main" id="{36BFCBF1-A86C-23D7-CB77-D1C9E194BC57}"/>
                  </a:ext>
                </a:extLst>
              </p:cNvPr>
              <p:cNvSpPr/>
              <p:nvPr/>
            </p:nvSpPr>
            <p:spPr>
              <a:xfrm flipV="1">
                <a:off x="9743038" y="1495989"/>
                <a:ext cx="82851" cy="50339"/>
              </a:xfrm>
              <a:custGeom>
                <a:avLst/>
                <a:gdLst>
                  <a:gd name="connsiteX0" fmla="*/ 30285 w 82851"/>
                  <a:gd name="connsiteY0" fmla="*/ -1368 h 50339"/>
                  <a:gd name="connsiteX1" fmla="*/ 46414 w 82851"/>
                  <a:gd name="connsiteY1" fmla="*/ -1368 h 50339"/>
                  <a:gd name="connsiteX2" fmla="*/ 76539 w 82851"/>
                  <a:gd name="connsiteY2" fmla="*/ 16018 h 50339"/>
                  <a:gd name="connsiteX3" fmla="*/ 76539 w 82851"/>
                  <a:gd name="connsiteY3" fmla="*/ 27258 h 50339"/>
                  <a:gd name="connsiteX4" fmla="*/ 46414 w 82851"/>
                  <a:gd name="connsiteY4" fmla="*/ 44657 h 50339"/>
                  <a:gd name="connsiteX5" fmla="*/ 30285 w 82851"/>
                  <a:gd name="connsiteY5" fmla="*/ 44657 h 50339"/>
                  <a:gd name="connsiteX6" fmla="*/ 174 w 82851"/>
                  <a:gd name="connsiteY6" fmla="*/ 27258 h 50339"/>
                  <a:gd name="connsiteX7" fmla="*/ 174 w 82851"/>
                  <a:gd name="connsiteY7" fmla="*/ 16018 h 50339"/>
                  <a:gd name="connsiteX8" fmla="*/ 30285 w 82851"/>
                  <a:gd name="connsiteY8" fmla="*/ -1368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30285" y="-1368"/>
                    </a:moveTo>
                    <a:cubicBezTo>
                      <a:pt x="35276" y="-4251"/>
                      <a:pt x="41423" y="-4251"/>
                      <a:pt x="46414" y="-1368"/>
                    </a:cubicBezTo>
                    <a:lnTo>
                      <a:pt x="76539" y="16018"/>
                    </a:lnTo>
                    <a:cubicBezTo>
                      <a:pt x="80857" y="18520"/>
                      <a:pt x="80857" y="24769"/>
                      <a:pt x="76539" y="27258"/>
                    </a:cubicBezTo>
                    <a:lnTo>
                      <a:pt x="46414" y="44657"/>
                    </a:lnTo>
                    <a:cubicBezTo>
                      <a:pt x="41423" y="47527"/>
                      <a:pt x="35276" y="47527"/>
                      <a:pt x="30285" y="44657"/>
                    </a:cubicBezTo>
                    <a:lnTo>
                      <a:pt x="174" y="27258"/>
                    </a:lnTo>
                    <a:cubicBezTo>
                      <a:pt x="-4157" y="24769"/>
                      <a:pt x="-4157" y="18520"/>
                      <a:pt x="174" y="16018"/>
                    </a:cubicBezTo>
                    <a:lnTo>
                      <a:pt x="30285" y="-1368"/>
                    </a:ln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16" name="Freeform: Shape 2015">
                <a:extLst>
                  <a:ext uri="{FF2B5EF4-FFF2-40B4-BE49-F238E27FC236}">
                    <a16:creationId xmlns:a16="http://schemas.microsoft.com/office/drawing/2014/main" id="{E6E41CBA-DA1D-1C5B-9462-1661C348DE0F}"/>
                  </a:ext>
                </a:extLst>
              </p:cNvPr>
              <p:cNvSpPr/>
              <p:nvPr/>
            </p:nvSpPr>
            <p:spPr>
              <a:xfrm flipV="1">
                <a:off x="9794790" y="1466109"/>
                <a:ext cx="82861" cy="50336"/>
              </a:xfrm>
              <a:custGeom>
                <a:avLst/>
                <a:gdLst>
                  <a:gd name="connsiteX0" fmla="*/ 46379 w 82861"/>
                  <a:gd name="connsiteY0" fmla="*/ -1394 h 50336"/>
                  <a:gd name="connsiteX1" fmla="*/ 76503 w 82861"/>
                  <a:gd name="connsiteY1" fmla="*/ 15992 h 50336"/>
                  <a:gd name="connsiteX2" fmla="*/ 76503 w 82861"/>
                  <a:gd name="connsiteY2" fmla="*/ 27231 h 50336"/>
                  <a:gd name="connsiteX3" fmla="*/ 46379 w 82861"/>
                  <a:gd name="connsiteY3" fmla="*/ 44618 h 50336"/>
                  <a:gd name="connsiteX4" fmla="*/ 30250 w 82861"/>
                  <a:gd name="connsiteY4" fmla="*/ 44618 h 50336"/>
                  <a:gd name="connsiteX5" fmla="*/ 138 w 82861"/>
                  <a:gd name="connsiteY5" fmla="*/ 27231 h 50336"/>
                  <a:gd name="connsiteX6" fmla="*/ 138 w 82861"/>
                  <a:gd name="connsiteY6" fmla="*/ 15992 h 50336"/>
                  <a:gd name="connsiteX7" fmla="*/ 30250 w 82861"/>
                  <a:gd name="connsiteY7" fmla="*/ -1394 h 50336"/>
                  <a:gd name="connsiteX8" fmla="*/ 46379 w 82861"/>
                  <a:gd name="connsiteY8" fmla="*/ -1394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46379" y="-1394"/>
                    </a:moveTo>
                    <a:lnTo>
                      <a:pt x="76503" y="15992"/>
                    </a:lnTo>
                    <a:cubicBezTo>
                      <a:pt x="80834" y="18494"/>
                      <a:pt x="80834" y="24730"/>
                      <a:pt x="76503" y="27231"/>
                    </a:cubicBezTo>
                    <a:lnTo>
                      <a:pt x="46379" y="44618"/>
                    </a:lnTo>
                    <a:cubicBezTo>
                      <a:pt x="41388" y="47501"/>
                      <a:pt x="35241" y="47501"/>
                      <a:pt x="30250" y="44618"/>
                    </a:cubicBezTo>
                    <a:lnTo>
                      <a:pt x="138" y="27231"/>
                    </a:lnTo>
                    <a:cubicBezTo>
                      <a:pt x="-4192" y="24730"/>
                      <a:pt x="-4192" y="18494"/>
                      <a:pt x="138" y="15992"/>
                    </a:cubicBezTo>
                    <a:lnTo>
                      <a:pt x="30250" y="-1394"/>
                    </a:lnTo>
                    <a:cubicBezTo>
                      <a:pt x="35241" y="-4277"/>
                      <a:pt x="41388" y="-4277"/>
                      <a:pt x="46379" y="-1394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17" name="Freeform: Shape 2016">
                <a:extLst>
                  <a:ext uri="{FF2B5EF4-FFF2-40B4-BE49-F238E27FC236}">
                    <a16:creationId xmlns:a16="http://schemas.microsoft.com/office/drawing/2014/main" id="{6F674089-D97A-E796-8284-00F658BC789E}"/>
                  </a:ext>
                </a:extLst>
              </p:cNvPr>
              <p:cNvSpPr/>
              <p:nvPr/>
            </p:nvSpPr>
            <p:spPr>
              <a:xfrm flipV="1">
                <a:off x="9261450" y="1712524"/>
                <a:ext cx="82851" cy="50339"/>
              </a:xfrm>
              <a:custGeom>
                <a:avLst/>
                <a:gdLst>
                  <a:gd name="connsiteX0" fmla="*/ 30617 w 82851"/>
                  <a:gd name="connsiteY0" fmla="*/ 44850 h 50339"/>
                  <a:gd name="connsiteX1" fmla="*/ 493 w 82851"/>
                  <a:gd name="connsiteY1" fmla="*/ 27451 h 50339"/>
                  <a:gd name="connsiteX2" fmla="*/ 493 w 82851"/>
                  <a:gd name="connsiteY2" fmla="*/ 16212 h 50339"/>
                  <a:gd name="connsiteX3" fmla="*/ 30617 w 82851"/>
                  <a:gd name="connsiteY3" fmla="*/ -1175 h 50339"/>
                  <a:gd name="connsiteX4" fmla="*/ 46746 w 82851"/>
                  <a:gd name="connsiteY4" fmla="*/ -1175 h 50339"/>
                  <a:gd name="connsiteX5" fmla="*/ 76858 w 82851"/>
                  <a:gd name="connsiteY5" fmla="*/ 16212 h 50339"/>
                  <a:gd name="connsiteX6" fmla="*/ 76858 w 82851"/>
                  <a:gd name="connsiteY6" fmla="*/ 27451 h 50339"/>
                  <a:gd name="connsiteX7" fmla="*/ 46746 w 82851"/>
                  <a:gd name="connsiteY7" fmla="*/ 44850 h 50339"/>
                  <a:gd name="connsiteX8" fmla="*/ 30617 w 82851"/>
                  <a:gd name="connsiteY8" fmla="*/ 44850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30617" y="44850"/>
                    </a:moveTo>
                    <a:lnTo>
                      <a:pt x="493" y="27451"/>
                    </a:lnTo>
                    <a:cubicBezTo>
                      <a:pt x="-3825" y="24962"/>
                      <a:pt x="-3825" y="18714"/>
                      <a:pt x="493" y="16212"/>
                    </a:cubicBezTo>
                    <a:lnTo>
                      <a:pt x="30617" y="-1175"/>
                    </a:lnTo>
                    <a:cubicBezTo>
                      <a:pt x="35608" y="-4057"/>
                      <a:pt x="41755" y="-4057"/>
                      <a:pt x="46746" y="-1175"/>
                    </a:cubicBezTo>
                    <a:lnTo>
                      <a:pt x="76858" y="16212"/>
                    </a:lnTo>
                    <a:cubicBezTo>
                      <a:pt x="81189" y="18714"/>
                      <a:pt x="81189" y="24962"/>
                      <a:pt x="76858" y="27451"/>
                    </a:cubicBezTo>
                    <a:lnTo>
                      <a:pt x="46746" y="44850"/>
                    </a:lnTo>
                    <a:cubicBezTo>
                      <a:pt x="41755" y="47720"/>
                      <a:pt x="35608" y="47720"/>
                      <a:pt x="30617" y="44850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18" name="Freeform: Shape 2017">
                <a:extLst>
                  <a:ext uri="{FF2B5EF4-FFF2-40B4-BE49-F238E27FC236}">
                    <a16:creationId xmlns:a16="http://schemas.microsoft.com/office/drawing/2014/main" id="{A786594E-953B-26E7-329B-70B9FC6CF770}"/>
                  </a:ext>
                </a:extLst>
              </p:cNvPr>
              <p:cNvSpPr/>
              <p:nvPr/>
            </p:nvSpPr>
            <p:spPr>
              <a:xfrm flipV="1">
                <a:off x="9476973" y="1588702"/>
                <a:ext cx="82861" cy="50336"/>
              </a:xfrm>
              <a:custGeom>
                <a:avLst/>
                <a:gdLst>
                  <a:gd name="connsiteX0" fmla="*/ 76720 w 82861"/>
                  <a:gd name="connsiteY0" fmla="*/ 27341 h 50336"/>
                  <a:gd name="connsiteX1" fmla="*/ 46608 w 82861"/>
                  <a:gd name="connsiteY1" fmla="*/ 44727 h 50336"/>
                  <a:gd name="connsiteX2" fmla="*/ 30480 w 82861"/>
                  <a:gd name="connsiteY2" fmla="*/ 44727 h 50336"/>
                  <a:gd name="connsiteX3" fmla="*/ 355 w 82861"/>
                  <a:gd name="connsiteY3" fmla="*/ 27341 h 50336"/>
                  <a:gd name="connsiteX4" fmla="*/ 355 w 82861"/>
                  <a:gd name="connsiteY4" fmla="*/ 16101 h 50336"/>
                  <a:gd name="connsiteX5" fmla="*/ 30480 w 82861"/>
                  <a:gd name="connsiteY5" fmla="*/ -1285 h 50336"/>
                  <a:gd name="connsiteX6" fmla="*/ 46608 w 82861"/>
                  <a:gd name="connsiteY6" fmla="*/ -1285 h 50336"/>
                  <a:gd name="connsiteX7" fmla="*/ 76720 w 82861"/>
                  <a:gd name="connsiteY7" fmla="*/ 16101 h 50336"/>
                  <a:gd name="connsiteX8" fmla="*/ 76720 w 82861"/>
                  <a:gd name="connsiteY8" fmla="*/ 27341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76720" y="27341"/>
                    </a:moveTo>
                    <a:lnTo>
                      <a:pt x="46608" y="44727"/>
                    </a:lnTo>
                    <a:cubicBezTo>
                      <a:pt x="41617" y="47610"/>
                      <a:pt x="35458" y="47610"/>
                      <a:pt x="30480" y="44727"/>
                    </a:cubicBezTo>
                    <a:lnTo>
                      <a:pt x="355" y="27341"/>
                    </a:lnTo>
                    <a:cubicBezTo>
                      <a:pt x="-3975" y="24851"/>
                      <a:pt x="-3975" y="18603"/>
                      <a:pt x="355" y="16101"/>
                    </a:cubicBezTo>
                    <a:lnTo>
                      <a:pt x="30480" y="-1285"/>
                    </a:lnTo>
                    <a:cubicBezTo>
                      <a:pt x="35458" y="-4168"/>
                      <a:pt x="41617" y="-4168"/>
                      <a:pt x="46608" y="-1285"/>
                    </a:cubicBezTo>
                    <a:lnTo>
                      <a:pt x="76720" y="16101"/>
                    </a:lnTo>
                    <a:cubicBezTo>
                      <a:pt x="81051" y="18603"/>
                      <a:pt x="81051" y="24851"/>
                      <a:pt x="76720" y="27341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19" name="Freeform: Shape 2018">
                <a:extLst>
                  <a:ext uri="{FF2B5EF4-FFF2-40B4-BE49-F238E27FC236}">
                    <a16:creationId xmlns:a16="http://schemas.microsoft.com/office/drawing/2014/main" id="{E6F89DC7-0098-EFDD-9575-FA75AA586F5F}"/>
                  </a:ext>
                </a:extLst>
              </p:cNvPr>
              <p:cNvSpPr/>
              <p:nvPr/>
            </p:nvSpPr>
            <p:spPr>
              <a:xfrm flipV="1">
                <a:off x="9314828" y="1743338"/>
                <a:ext cx="82851" cy="50336"/>
              </a:xfrm>
              <a:custGeom>
                <a:avLst/>
                <a:gdLst>
                  <a:gd name="connsiteX0" fmla="*/ 46710 w 82851"/>
                  <a:gd name="connsiteY0" fmla="*/ -1147 h 50336"/>
                  <a:gd name="connsiteX1" fmla="*/ 76821 w 82851"/>
                  <a:gd name="connsiteY1" fmla="*/ 16239 h 50336"/>
                  <a:gd name="connsiteX2" fmla="*/ 76821 w 82851"/>
                  <a:gd name="connsiteY2" fmla="*/ 27479 h 50336"/>
                  <a:gd name="connsiteX3" fmla="*/ 46710 w 82851"/>
                  <a:gd name="connsiteY3" fmla="*/ 44865 h 50336"/>
                  <a:gd name="connsiteX4" fmla="*/ 30581 w 82851"/>
                  <a:gd name="connsiteY4" fmla="*/ 44865 h 50336"/>
                  <a:gd name="connsiteX5" fmla="*/ 457 w 82851"/>
                  <a:gd name="connsiteY5" fmla="*/ 27479 h 50336"/>
                  <a:gd name="connsiteX6" fmla="*/ 457 w 82851"/>
                  <a:gd name="connsiteY6" fmla="*/ 16239 h 50336"/>
                  <a:gd name="connsiteX7" fmla="*/ 30581 w 82851"/>
                  <a:gd name="connsiteY7" fmla="*/ -1147 h 50336"/>
                  <a:gd name="connsiteX8" fmla="*/ 46710 w 82851"/>
                  <a:gd name="connsiteY8" fmla="*/ -1147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46710" y="-1147"/>
                    </a:moveTo>
                    <a:lnTo>
                      <a:pt x="76821" y="16239"/>
                    </a:lnTo>
                    <a:cubicBezTo>
                      <a:pt x="81152" y="18741"/>
                      <a:pt x="81152" y="24977"/>
                      <a:pt x="76821" y="27479"/>
                    </a:cubicBezTo>
                    <a:lnTo>
                      <a:pt x="46710" y="44865"/>
                    </a:lnTo>
                    <a:cubicBezTo>
                      <a:pt x="41719" y="47748"/>
                      <a:pt x="35572" y="47748"/>
                      <a:pt x="30581" y="44865"/>
                    </a:cubicBezTo>
                    <a:lnTo>
                      <a:pt x="457" y="27479"/>
                    </a:lnTo>
                    <a:cubicBezTo>
                      <a:pt x="-3862" y="24977"/>
                      <a:pt x="-3862" y="18741"/>
                      <a:pt x="457" y="16239"/>
                    </a:cubicBezTo>
                    <a:lnTo>
                      <a:pt x="30581" y="-1147"/>
                    </a:lnTo>
                    <a:cubicBezTo>
                      <a:pt x="35572" y="-4030"/>
                      <a:pt x="41719" y="-4030"/>
                      <a:pt x="46710" y="-1147"/>
                    </a:cubicBez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20" name="Freeform: Shape 2019">
                <a:extLst>
                  <a:ext uri="{FF2B5EF4-FFF2-40B4-BE49-F238E27FC236}">
                    <a16:creationId xmlns:a16="http://schemas.microsoft.com/office/drawing/2014/main" id="{D7EB24B6-F8EC-E1AC-9182-6D0E74CB0CF4}"/>
                  </a:ext>
                </a:extLst>
              </p:cNvPr>
              <p:cNvSpPr/>
              <p:nvPr/>
            </p:nvSpPr>
            <p:spPr>
              <a:xfrm flipV="1">
                <a:off x="9364958" y="1652761"/>
                <a:ext cx="82851" cy="50336"/>
              </a:xfrm>
              <a:custGeom>
                <a:avLst/>
                <a:gdLst>
                  <a:gd name="connsiteX0" fmla="*/ 46672 w 82851"/>
                  <a:gd name="connsiteY0" fmla="*/ -1228 h 50336"/>
                  <a:gd name="connsiteX1" fmla="*/ 76797 w 82851"/>
                  <a:gd name="connsiteY1" fmla="*/ 16159 h 50336"/>
                  <a:gd name="connsiteX2" fmla="*/ 76797 w 82851"/>
                  <a:gd name="connsiteY2" fmla="*/ 27398 h 50336"/>
                  <a:gd name="connsiteX3" fmla="*/ 46672 w 82851"/>
                  <a:gd name="connsiteY3" fmla="*/ 44784 h 50336"/>
                  <a:gd name="connsiteX4" fmla="*/ 30543 w 82851"/>
                  <a:gd name="connsiteY4" fmla="*/ 44784 h 50336"/>
                  <a:gd name="connsiteX5" fmla="*/ 432 w 82851"/>
                  <a:gd name="connsiteY5" fmla="*/ 27398 h 50336"/>
                  <a:gd name="connsiteX6" fmla="*/ 432 w 82851"/>
                  <a:gd name="connsiteY6" fmla="*/ 16159 h 50336"/>
                  <a:gd name="connsiteX7" fmla="*/ 30543 w 82851"/>
                  <a:gd name="connsiteY7" fmla="*/ -1228 h 50336"/>
                  <a:gd name="connsiteX8" fmla="*/ 46672 w 82851"/>
                  <a:gd name="connsiteY8" fmla="*/ -1228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46672" y="-1228"/>
                    </a:moveTo>
                    <a:lnTo>
                      <a:pt x="76797" y="16159"/>
                    </a:lnTo>
                    <a:cubicBezTo>
                      <a:pt x="81115" y="18661"/>
                      <a:pt x="81115" y="24896"/>
                      <a:pt x="76797" y="27398"/>
                    </a:cubicBezTo>
                    <a:lnTo>
                      <a:pt x="46672" y="44784"/>
                    </a:lnTo>
                    <a:cubicBezTo>
                      <a:pt x="41681" y="47667"/>
                      <a:pt x="35534" y="47667"/>
                      <a:pt x="30543" y="44784"/>
                    </a:cubicBezTo>
                    <a:lnTo>
                      <a:pt x="432" y="27398"/>
                    </a:lnTo>
                    <a:cubicBezTo>
                      <a:pt x="-3899" y="24896"/>
                      <a:pt x="-3899" y="18661"/>
                      <a:pt x="432" y="16159"/>
                    </a:cubicBezTo>
                    <a:lnTo>
                      <a:pt x="30543" y="-1228"/>
                    </a:lnTo>
                    <a:cubicBezTo>
                      <a:pt x="35534" y="-4111"/>
                      <a:pt x="41681" y="-4111"/>
                      <a:pt x="46672" y="-1228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21" name="Freeform: Shape 2020">
                <a:extLst>
                  <a:ext uri="{FF2B5EF4-FFF2-40B4-BE49-F238E27FC236}">
                    <a16:creationId xmlns:a16="http://schemas.microsoft.com/office/drawing/2014/main" id="{E3A5AC21-857C-CA3A-F8E8-68FBEA5B8F25}"/>
                  </a:ext>
                </a:extLst>
              </p:cNvPr>
              <p:cNvSpPr/>
              <p:nvPr/>
            </p:nvSpPr>
            <p:spPr>
              <a:xfrm flipV="1">
                <a:off x="9366584" y="1713455"/>
                <a:ext cx="82851" cy="50339"/>
              </a:xfrm>
              <a:custGeom>
                <a:avLst/>
                <a:gdLst>
                  <a:gd name="connsiteX0" fmla="*/ 46671 w 82851"/>
                  <a:gd name="connsiteY0" fmla="*/ -1183 h 50339"/>
                  <a:gd name="connsiteX1" fmla="*/ 76796 w 82851"/>
                  <a:gd name="connsiteY1" fmla="*/ 16203 h 50339"/>
                  <a:gd name="connsiteX2" fmla="*/ 76796 w 82851"/>
                  <a:gd name="connsiteY2" fmla="*/ 27455 h 50339"/>
                  <a:gd name="connsiteX3" fmla="*/ 46671 w 82851"/>
                  <a:gd name="connsiteY3" fmla="*/ 44842 h 50339"/>
                  <a:gd name="connsiteX4" fmla="*/ 30542 w 82851"/>
                  <a:gd name="connsiteY4" fmla="*/ 44842 h 50339"/>
                  <a:gd name="connsiteX5" fmla="*/ 431 w 82851"/>
                  <a:gd name="connsiteY5" fmla="*/ 27455 h 50339"/>
                  <a:gd name="connsiteX6" fmla="*/ 431 w 82851"/>
                  <a:gd name="connsiteY6" fmla="*/ 16203 h 50339"/>
                  <a:gd name="connsiteX7" fmla="*/ 30542 w 82851"/>
                  <a:gd name="connsiteY7" fmla="*/ -1183 h 50339"/>
                  <a:gd name="connsiteX8" fmla="*/ 46671 w 82851"/>
                  <a:gd name="connsiteY8" fmla="*/ -1183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46671" y="-1183"/>
                    </a:moveTo>
                    <a:lnTo>
                      <a:pt x="76796" y="16203"/>
                    </a:lnTo>
                    <a:cubicBezTo>
                      <a:pt x="81114" y="18705"/>
                      <a:pt x="81114" y="24953"/>
                      <a:pt x="76796" y="27455"/>
                    </a:cubicBezTo>
                    <a:lnTo>
                      <a:pt x="46671" y="44842"/>
                    </a:lnTo>
                    <a:cubicBezTo>
                      <a:pt x="41680" y="47724"/>
                      <a:pt x="35533" y="47724"/>
                      <a:pt x="30542" y="44842"/>
                    </a:cubicBezTo>
                    <a:lnTo>
                      <a:pt x="431" y="27455"/>
                    </a:lnTo>
                    <a:cubicBezTo>
                      <a:pt x="-3900" y="24953"/>
                      <a:pt x="-3900" y="18705"/>
                      <a:pt x="431" y="16203"/>
                    </a:cubicBezTo>
                    <a:lnTo>
                      <a:pt x="30542" y="-1183"/>
                    </a:lnTo>
                    <a:cubicBezTo>
                      <a:pt x="35533" y="-4053"/>
                      <a:pt x="41680" y="-4053"/>
                      <a:pt x="46671" y="-1183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22" name="Freeform: Shape 2021">
                <a:extLst>
                  <a:ext uri="{FF2B5EF4-FFF2-40B4-BE49-F238E27FC236}">
                    <a16:creationId xmlns:a16="http://schemas.microsoft.com/office/drawing/2014/main" id="{5C9124DE-62DA-3C07-940E-37CE6588E436}"/>
                  </a:ext>
                </a:extLst>
              </p:cNvPr>
              <p:cNvSpPr/>
              <p:nvPr/>
            </p:nvSpPr>
            <p:spPr>
              <a:xfrm flipV="1">
                <a:off x="9313203" y="1682644"/>
                <a:ext cx="82851" cy="50336"/>
              </a:xfrm>
              <a:custGeom>
                <a:avLst/>
                <a:gdLst>
                  <a:gd name="connsiteX0" fmla="*/ 30582 w 82851"/>
                  <a:gd name="connsiteY0" fmla="*/ 44811 h 50336"/>
                  <a:gd name="connsiteX1" fmla="*/ 458 w 82851"/>
                  <a:gd name="connsiteY1" fmla="*/ 27425 h 50336"/>
                  <a:gd name="connsiteX2" fmla="*/ 458 w 82851"/>
                  <a:gd name="connsiteY2" fmla="*/ 16185 h 50336"/>
                  <a:gd name="connsiteX3" fmla="*/ 30582 w 82851"/>
                  <a:gd name="connsiteY3" fmla="*/ -1201 h 50336"/>
                  <a:gd name="connsiteX4" fmla="*/ 46711 w 82851"/>
                  <a:gd name="connsiteY4" fmla="*/ -1201 h 50336"/>
                  <a:gd name="connsiteX5" fmla="*/ 76823 w 82851"/>
                  <a:gd name="connsiteY5" fmla="*/ 16185 h 50336"/>
                  <a:gd name="connsiteX6" fmla="*/ 76823 w 82851"/>
                  <a:gd name="connsiteY6" fmla="*/ 27425 h 50336"/>
                  <a:gd name="connsiteX7" fmla="*/ 46711 w 82851"/>
                  <a:gd name="connsiteY7" fmla="*/ 44811 h 50336"/>
                  <a:gd name="connsiteX8" fmla="*/ 30582 w 82851"/>
                  <a:gd name="connsiteY8" fmla="*/ 44811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30582" y="44811"/>
                    </a:moveTo>
                    <a:lnTo>
                      <a:pt x="458" y="27425"/>
                    </a:lnTo>
                    <a:cubicBezTo>
                      <a:pt x="-3861" y="24923"/>
                      <a:pt x="-3861" y="18687"/>
                      <a:pt x="458" y="16185"/>
                    </a:cubicBezTo>
                    <a:lnTo>
                      <a:pt x="30582" y="-1201"/>
                    </a:lnTo>
                    <a:cubicBezTo>
                      <a:pt x="35573" y="-4084"/>
                      <a:pt x="41720" y="-4084"/>
                      <a:pt x="46711" y="-1201"/>
                    </a:cubicBezTo>
                    <a:lnTo>
                      <a:pt x="76823" y="16185"/>
                    </a:lnTo>
                    <a:cubicBezTo>
                      <a:pt x="81153" y="18687"/>
                      <a:pt x="81153" y="24923"/>
                      <a:pt x="76823" y="27425"/>
                    </a:cubicBezTo>
                    <a:lnTo>
                      <a:pt x="46711" y="44811"/>
                    </a:lnTo>
                    <a:cubicBezTo>
                      <a:pt x="41720" y="47694"/>
                      <a:pt x="35573" y="47694"/>
                      <a:pt x="30582" y="44811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23" name="Freeform: Shape 2022">
                <a:extLst>
                  <a:ext uri="{FF2B5EF4-FFF2-40B4-BE49-F238E27FC236}">
                    <a16:creationId xmlns:a16="http://schemas.microsoft.com/office/drawing/2014/main" id="{E84FE458-0F06-F36E-BD67-B1FEE71914C9}"/>
                  </a:ext>
                </a:extLst>
              </p:cNvPr>
              <p:cNvSpPr/>
              <p:nvPr/>
            </p:nvSpPr>
            <p:spPr>
              <a:xfrm flipV="1">
                <a:off x="9416711" y="1622878"/>
                <a:ext cx="136229" cy="111042"/>
              </a:xfrm>
              <a:custGeom>
                <a:avLst/>
                <a:gdLst>
                  <a:gd name="connsiteX0" fmla="*/ 48245 w 136229"/>
                  <a:gd name="connsiteY0" fmla="*/ -1227 h 111042"/>
                  <a:gd name="connsiteX1" fmla="*/ 130121 w 136229"/>
                  <a:gd name="connsiteY1" fmla="*/ 46017 h 111042"/>
                  <a:gd name="connsiteX2" fmla="*/ 133360 w 136229"/>
                  <a:gd name="connsiteY2" fmla="*/ 51656 h 111042"/>
                  <a:gd name="connsiteX3" fmla="*/ 130121 w 136229"/>
                  <a:gd name="connsiteY3" fmla="*/ 57282 h 111042"/>
                  <a:gd name="connsiteX4" fmla="*/ 99997 w 136229"/>
                  <a:gd name="connsiteY4" fmla="*/ 74680 h 111042"/>
                  <a:gd name="connsiteX5" fmla="*/ 99997 w 136229"/>
                  <a:gd name="connsiteY5" fmla="*/ 74680 h 111042"/>
                  <a:gd name="connsiteX6" fmla="*/ 46619 w 136229"/>
                  <a:gd name="connsiteY6" fmla="*/ 105491 h 111042"/>
                  <a:gd name="connsiteX7" fmla="*/ 30490 w 136229"/>
                  <a:gd name="connsiteY7" fmla="*/ 105491 h 111042"/>
                  <a:gd name="connsiteX8" fmla="*/ 378 w 136229"/>
                  <a:gd name="connsiteY8" fmla="*/ 88104 h 111042"/>
                  <a:gd name="connsiteX9" fmla="*/ 378 w 136229"/>
                  <a:gd name="connsiteY9" fmla="*/ 76852 h 111042"/>
                  <a:gd name="connsiteX10" fmla="*/ 44028 w 136229"/>
                  <a:gd name="connsiteY10" fmla="*/ 51656 h 111042"/>
                  <a:gd name="connsiteX11" fmla="*/ 2004 w 136229"/>
                  <a:gd name="connsiteY11" fmla="*/ 27398 h 111042"/>
                  <a:gd name="connsiteX12" fmla="*/ 2004 w 136229"/>
                  <a:gd name="connsiteY12" fmla="*/ 16172 h 111042"/>
                  <a:gd name="connsiteX13" fmla="*/ 32116 w 136229"/>
                  <a:gd name="connsiteY13" fmla="*/ -1227 h 111042"/>
                  <a:gd name="connsiteX14" fmla="*/ 48245 w 136229"/>
                  <a:gd name="connsiteY14" fmla="*/ -1227 h 111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36229" h="111042">
                    <a:moveTo>
                      <a:pt x="48245" y="-1227"/>
                    </a:moveTo>
                    <a:lnTo>
                      <a:pt x="130121" y="46017"/>
                    </a:lnTo>
                    <a:cubicBezTo>
                      <a:pt x="132293" y="47274"/>
                      <a:pt x="133360" y="49458"/>
                      <a:pt x="133360" y="51656"/>
                    </a:cubicBezTo>
                    <a:cubicBezTo>
                      <a:pt x="133360" y="53840"/>
                      <a:pt x="132293" y="56037"/>
                      <a:pt x="130121" y="57282"/>
                    </a:cubicBezTo>
                    <a:lnTo>
                      <a:pt x="99997" y="74680"/>
                    </a:lnTo>
                    <a:lnTo>
                      <a:pt x="99997" y="74680"/>
                    </a:lnTo>
                    <a:lnTo>
                      <a:pt x="46619" y="105491"/>
                    </a:lnTo>
                    <a:cubicBezTo>
                      <a:pt x="41628" y="108374"/>
                      <a:pt x="35481" y="108374"/>
                      <a:pt x="30490" y="105491"/>
                    </a:cubicBezTo>
                    <a:lnTo>
                      <a:pt x="378" y="88104"/>
                    </a:lnTo>
                    <a:cubicBezTo>
                      <a:pt x="-3953" y="85603"/>
                      <a:pt x="-3953" y="79354"/>
                      <a:pt x="378" y="76852"/>
                    </a:cubicBezTo>
                    <a:lnTo>
                      <a:pt x="44028" y="51656"/>
                    </a:lnTo>
                    <a:lnTo>
                      <a:pt x="2004" y="27398"/>
                    </a:lnTo>
                    <a:cubicBezTo>
                      <a:pt x="-2327" y="24909"/>
                      <a:pt x="-2327" y="18661"/>
                      <a:pt x="2004" y="16172"/>
                    </a:cubicBezTo>
                    <a:lnTo>
                      <a:pt x="32116" y="-1227"/>
                    </a:lnTo>
                    <a:cubicBezTo>
                      <a:pt x="37107" y="-4110"/>
                      <a:pt x="43254" y="-4110"/>
                      <a:pt x="48245" y="-1227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24" name="Freeform: Shape 2023">
                <a:extLst>
                  <a:ext uri="{FF2B5EF4-FFF2-40B4-BE49-F238E27FC236}">
                    <a16:creationId xmlns:a16="http://schemas.microsoft.com/office/drawing/2014/main" id="{F8C95C92-E104-2B26-C54E-B2385EBA8728}"/>
                  </a:ext>
                </a:extLst>
              </p:cNvPr>
              <p:cNvSpPr/>
              <p:nvPr/>
            </p:nvSpPr>
            <p:spPr>
              <a:xfrm flipV="1">
                <a:off x="9054431" y="1832047"/>
                <a:ext cx="82851" cy="50336"/>
              </a:xfrm>
              <a:custGeom>
                <a:avLst/>
                <a:gdLst>
                  <a:gd name="connsiteX0" fmla="*/ 46884 w 82851"/>
                  <a:gd name="connsiteY0" fmla="*/ -1068 h 50336"/>
                  <a:gd name="connsiteX1" fmla="*/ 77009 w 82851"/>
                  <a:gd name="connsiteY1" fmla="*/ 16318 h 50336"/>
                  <a:gd name="connsiteX2" fmla="*/ 77009 w 82851"/>
                  <a:gd name="connsiteY2" fmla="*/ 27558 h 50336"/>
                  <a:gd name="connsiteX3" fmla="*/ 46884 w 82851"/>
                  <a:gd name="connsiteY3" fmla="*/ 44944 h 50336"/>
                  <a:gd name="connsiteX4" fmla="*/ 30755 w 82851"/>
                  <a:gd name="connsiteY4" fmla="*/ 44944 h 50336"/>
                  <a:gd name="connsiteX5" fmla="*/ 644 w 82851"/>
                  <a:gd name="connsiteY5" fmla="*/ 27558 h 50336"/>
                  <a:gd name="connsiteX6" fmla="*/ 644 w 82851"/>
                  <a:gd name="connsiteY6" fmla="*/ 16318 h 50336"/>
                  <a:gd name="connsiteX7" fmla="*/ 30755 w 82851"/>
                  <a:gd name="connsiteY7" fmla="*/ -1068 h 50336"/>
                  <a:gd name="connsiteX8" fmla="*/ 46884 w 82851"/>
                  <a:gd name="connsiteY8" fmla="*/ -1068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46884" y="-1068"/>
                    </a:moveTo>
                    <a:lnTo>
                      <a:pt x="77009" y="16318"/>
                    </a:lnTo>
                    <a:cubicBezTo>
                      <a:pt x="81327" y="18820"/>
                      <a:pt x="81327" y="25056"/>
                      <a:pt x="77009" y="27558"/>
                    </a:cubicBezTo>
                    <a:lnTo>
                      <a:pt x="46884" y="44944"/>
                    </a:lnTo>
                    <a:cubicBezTo>
                      <a:pt x="41893" y="47827"/>
                      <a:pt x="35746" y="47827"/>
                      <a:pt x="30755" y="44944"/>
                    </a:cubicBezTo>
                    <a:lnTo>
                      <a:pt x="644" y="27558"/>
                    </a:lnTo>
                    <a:cubicBezTo>
                      <a:pt x="-3687" y="25056"/>
                      <a:pt x="-3687" y="18820"/>
                      <a:pt x="644" y="16318"/>
                    </a:cubicBezTo>
                    <a:lnTo>
                      <a:pt x="30755" y="-1068"/>
                    </a:lnTo>
                    <a:cubicBezTo>
                      <a:pt x="35746" y="-3951"/>
                      <a:pt x="41893" y="-3951"/>
                      <a:pt x="46884" y="-1068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25" name="Freeform: Shape 2024">
                <a:extLst>
                  <a:ext uri="{FF2B5EF4-FFF2-40B4-BE49-F238E27FC236}">
                    <a16:creationId xmlns:a16="http://schemas.microsoft.com/office/drawing/2014/main" id="{C48953F6-2ADC-466F-8A41-C5AF2865E865}"/>
                  </a:ext>
                </a:extLst>
              </p:cNvPr>
              <p:cNvSpPr/>
              <p:nvPr/>
            </p:nvSpPr>
            <p:spPr>
              <a:xfrm flipV="1">
                <a:off x="9004301" y="1922624"/>
                <a:ext cx="82851" cy="50336"/>
              </a:xfrm>
              <a:custGeom>
                <a:avLst/>
                <a:gdLst>
                  <a:gd name="connsiteX0" fmla="*/ 30793 w 82851"/>
                  <a:gd name="connsiteY0" fmla="*/ 45025 h 50336"/>
                  <a:gd name="connsiteX1" fmla="*/ 668 w 82851"/>
                  <a:gd name="connsiteY1" fmla="*/ 27639 h 50336"/>
                  <a:gd name="connsiteX2" fmla="*/ 668 w 82851"/>
                  <a:gd name="connsiteY2" fmla="*/ 16399 h 50336"/>
                  <a:gd name="connsiteX3" fmla="*/ 30793 w 82851"/>
                  <a:gd name="connsiteY3" fmla="*/ -987 h 50336"/>
                  <a:gd name="connsiteX4" fmla="*/ 46922 w 82851"/>
                  <a:gd name="connsiteY4" fmla="*/ -987 h 50336"/>
                  <a:gd name="connsiteX5" fmla="*/ 77033 w 82851"/>
                  <a:gd name="connsiteY5" fmla="*/ 16399 h 50336"/>
                  <a:gd name="connsiteX6" fmla="*/ 77033 w 82851"/>
                  <a:gd name="connsiteY6" fmla="*/ 27639 h 50336"/>
                  <a:gd name="connsiteX7" fmla="*/ 46922 w 82851"/>
                  <a:gd name="connsiteY7" fmla="*/ 45025 h 50336"/>
                  <a:gd name="connsiteX8" fmla="*/ 30793 w 82851"/>
                  <a:gd name="connsiteY8" fmla="*/ 45025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30793" y="45025"/>
                    </a:moveTo>
                    <a:lnTo>
                      <a:pt x="668" y="27639"/>
                    </a:lnTo>
                    <a:cubicBezTo>
                      <a:pt x="-3650" y="25150"/>
                      <a:pt x="-3650" y="18901"/>
                      <a:pt x="668" y="16399"/>
                    </a:cubicBezTo>
                    <a:lnTo>
                      <a:pt x="30793" y="-987"/>
                    </a:lnTo>
                    <a:cubicBezTo>
                      <a:pt x="35784" y="-3870"/>
                      <a:pt x="41931" y="-3870"/>
                      <a:pt x="46922" y="-987"/>
                    </a:cubicBezTo>
                    <a:lnTo>
                      <a:pt x="77033" y="16399"/>
                    </a:lnTo>
                    <a:cubicBezTo>
                      <a:pt x="81364" y="18901"/>
                      <a:pt x="81364" y="25150"/>
                      <a:pt x="77033" y="27639"/>
                    </a:cubicBezTo>
                    <a:lnTo>
                      <a:pt x="46922" y="45025"/>
                    </a:lnTo>
                    <a:cubicBezTo>
                      <a:pt x="41931" y="47908"/>
                      <a:pt x="35784" y="47908"/>
                      <a:pt x="30793" y="45025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26" name="Freeform: Shape 2025">
                <a:extLst>
                  <a:ext uri="{FF2B5EF4-FFF2-40B4-BE49-F238E27FC236}">
                    <a16:creationId xmlns:a16="http://schemas.microsoft.com/office/drawing/2014/main" id="{2620DB14-1242-A21F-5E49-FBF93027379C}"/>
                  </a:ext>
                </a:extLst>
              </p:cNvPr>
              <p:cNvSpPr/>
              <p:nvPr/>
            </p:nvSpPr>
            <p:spPr>
              <a:xfrm flipV="1">
                <a:off x="9263076" y="1773221"/>
                <a:ext cx="82851" cy="50336"/>
              </a:xfrm>
              <a:custGeom>
                <a:avLst/>
                <a:gdLst>
                  <a:gd name="connsiteX0" fmla="*/ 46745 w 82851"/>
                  <a:gd name="connsiteY0" fmla="*/ -1120 h 50336"/>
                  <a:gd name="connsiteX1" fmla="*/ 76857 w 82851"/>
                  <a:gd name="connsiteY1" fmla="*/ 16266 h 50336"/>
                  <a:gd name="connsiteX2" fmla="*/ 76857 w 82851"/>
                  <a:gd name="connsiteY2" fmla="*/ 27505 h 50336"/>
                  <a:gd name="connsiteX3" fmla="*/ 46745 w 82851"/>
                  <a:gd name="connsiteY3" fmla="*/ 44892 h 50336"/>
                  <a:gd name="connsiteX4" fmla="*/ 30616 w 82851"/>
                  <a:gd name="connsiteY4" fmla="*/ 44892 h 50336"/>
                  <a:gd name="connsiteX5" fmla="*/ 492 w 82851"/>
                  <a:gd name="connsiteY5" fmla="*/ 27505 h 50336"/>
                  <a:gd name="connsiteX6" fmla="*/ 492 w 82851"/>
                  <a:gd name="connsiteY6" fmla="*/ 16266 h 50336"/>
                  <a:gd name="connsiteX7" fmla="*/ 30616 w 82851"/>
                  <a:gd name="connsiteY7" fmla="*/ -1120 h 50336"/>
                  <a:gd name="connsiteX8" fmla="*/ 46745 w 82851"/>
                  <a:gd name="connsiteY8" fmla="*/ -1120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46745" y="-1120"/>
                    </a:moveTo>
                    <a:lnTo>
                      <a:pt x="76857" y="16266"/>
                    </a:lnTo>
                    <a:cubicBezTo>
                      <a:pt x="81188" y="18768"/>
                      <a:pt x="81188" y="25003"/>
                      <a:pt x="76857" y="27505"/>
                    </a:cubicBezTo>
                    <a:lnTo>
                      <a:pt x="46745" y="44892"/>
                    </a:lnTo>
                    <a:cubicBezTo>
                      <a:pt x="41754" y="47775"/>
                      <a:pt x="35607" y="47775"/>
                      <a:pt x="30616" y="44892"/>
                    </a:cubicBezTo>
                    <a:lnTo>
                      <a:pt x="492" y="27505"/>
                    </a:lnTo>
                    <a:cubicBezTo>
                      <a:pt x="-3826" y="25003"/>
                      <a:pt x="-3826" y="18768"/>
                      <a:pt x="492" y="16266"/>
                    </a:cubicBezTo>
                    <a:lnTo>
                      <a:pt x="30616" y="-1120"/>
                    </a:lnTo>
                    <a:cubicBezTo>
                      <a:pt x="35607" y="-4003"/>
                      <a:pt x="41754" y="-4003"/>
                      <a:pt x="46745" y="-1120"/>
                    </a:cubicBez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27" name="Freeform: Shape 2026">
                <a:extLst>
                  <a:ext uri="{FF2B5EF4-FFF2-40B4-BE49-F238E27FC236}">
                    <a16:creationId xmlns:a16="http://schemas.microsoft.com/office/drawing/2014/main" id="{33D787B5-835A-178F-7F73-D8932B0604BB}"/>
                  </a:ext>
                </a:extLst>
              </p:cNvPr>
              <p:cNvSpPr/>
              <p:nvPr/>
            </p:nvSpPr>
            <p:spPr>
              <a:xfrm flipV="1">
                <a:off x="9107809" y="1862857"/>
                <a:ext cx="82851" cy="50336"/>
              </a:xfrm>
              <a:custGeom>
                <a:avLst/>
                <a:gdLst>
                  <a:gd name="connsiteX0" fmla="*/ 46848 w 82851"/>
                  <a:gd name="connsiteY0" fmla="*/ -1040 h 50336"/>
                  <a:gd name="connsiteX1" fmla="*/ 76972 w 82851"/>
                  <a:gd name="connsiteY1" fmla="*/ 16346 h 50336"/>
                  <a:gd name="connsiteX2" fmla="*/ 76972 w 82851"/>
                  <a:gd name="connsiteY2" fmla="*/ 27585 h 50336"/>
                  <a:gd name="connsiteX3" fmla="*/ 46848 w 82851"/>
                  <a:gd name="connsiteY3" fmla="*/ 44972 h 50336"/>
                  <a:gd name="connsiteX4" fmla="*/ 30719 w 82851"/>
                  <a:gd name="connsiteY4" fmla="*/ 44972 h 50336"/>
                  <a:gd name="connsiteX5" fmla="*/ 607 w 82851"/>
                  <a:gd name="connsiteY5" fmla="*/ 27585 h 50336"/>
                  <a:gd name="connsiteX6" fmla="*/ 607 w 82851"/>
                  <a:gd name="connsiteY6" fmla="*/ 16346 h 50336"/>
                  <a:gd name="connsiteX7" fmla="*/ 30719 w 82851"/>
                  <a:gd name="connsiteY7" fmla="*/ -1040 h 50336"/>
                  <a:gd name="connsiteX8" fmla="*/ 46848 w 82851"/>
                  <a:gd name="connsiteY8" fmla="*/ -1040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46848" y="-1040"/>
                    </a:moveTo>
                    <a:lnTo>
                      <a:pt x="76972" y="16346"/>
                    </a:lnTo>
                    <a:cubicBezTo>
                      <a:pt x="81290" y="18835"/>
                      <a:pt x="81290" y="25084"/>
                      <a:pt x="76972" y="27585"/>
                    </a:cubicBezTo>
                    <a:lnTo>
                      <a:pt x="46848" y="44972"/>
                    </a:lnTo>
                    <a:cubicBezTo>
                      <a:pt x="41857" y="47855"/>
                      <a:pt x="35710" y="47855"/>
                      <a:pt x="30719" y="44972"/>
                    </a:cubicBezTo>
                    <a:lnTo>
                      <a:pt x="607" y="27585"/>
                    </a:lnTo>
                    <a:cubicBezTo>
                      <a:pt x="-3724" y="25084"/>
                      <a:pt x="-3724" y="18835"/>
                      <a:pt x="607" y="16346"/>
                    </a:cubicBezTo>
                    <a:lnTo>
                      <a:pt x="30719" y="-1040"/>
                    </a:lnTo>
                    <a:cubicBezTo>
                      <a:pt x="35710" y="-3923"/>
                      <a:pt x="41857" y="-3923"/>
                      <a:pt x="46848" y="-1040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28" name="Freeform: Shape 2027">
                <a:extLst>
                  <a:ext uri="{FF2B5EF4-FFF2-40B4-BE49-F238E27FC236}">
                    <a16:creationId xmlns:a16="http://schemas.microsoft.com/office/drawing/2014/main" id="{4B33CA53-42D6-6BB8-EC3D-5AD45A87E874}"/>
                  </a:ext>
                </a:extLst>
              </p:cNvPr>
              <p:cNvSpPr/>
              <p:nvPr/>
            </p:nvSpPr>
            <p:spPr>
              <a:xfrm flipV="1">
                <a:off x="9211323" y="1803104"/>
                <a:ext cx="82851" cy="50336"/>
              </a:xfrm>
              <a:custGeom>
                <a:avLst/>
                <a:gdLst>
                  <a:gd name="connsiteX0" fmla="*/ 46780 w 82851"/>
                  <a:gd name="connsiteY0" fmla="*/ -1094 h 50336"/>
                  <a:gd name="connsiteX1" fmla="*/ 76892 w 82851"/>
                  <a:gd name="connsiteY1" fmla="*/ 16293 h 50336"/>
                  <a:gd name="connsiteX2" fmla="*/ 76892 w 82851"/>
                  <a:gd name="connsiteY2" fmla="*/ 27532 h 50336"/>
                  <a:gd name="connsiteX3" fmla="*/ 46780 w 82851"/>
                  <a:gd name="connsiteY3" fmla="*/ 44918 h 50336"/>
                  <a:gd name="connsiteX4" fmla="*/ 30652 w 82851"/>
                  <a:gd name="connsiteY4" fmla="*/ 44918 h 50336"/>
                  <a:gd name="connsiteX5" fmla="*/ 527 w 82851"/>
                  <a:gd name="connsiteY5" fmla="*/ 27532 h 50336"/>
                  <a:gd name="connsiteX6" fmla="*/ 527 w 82851"/>
                  <a:gd name="connsiteY6" fmla="*/ 16293 h 50336"/>
                  <a:gd name="connsiteX7" fmla="*/ 30652 w 82851"/>
                  <a:gd name="connsiteY7" fmla="*/ -1094 h 50336"/>
                  <a:gd name="connsiteX8" fmla="*/ 46780 w 82851"/>
                  <a:gd name="connsiteY8" fmla="*/ -1094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46780" y="-1094"/>
                    </a:moveTo>
                    <a:lnTo>
                      <a:pt x="76892" y="16293"/>
                    </a:lnTo>
                    <a:cubicBezTo>
                      <a:pt x="81223" y="18794"/>
                      <a:pt x="81223" y="25043"/>
                      <a:pt x="76892" y="27532"/>
                    </a:cubicBezTo>
                    <a:lnTo>
                      <a:pt x="46780" y="44918"/>
                    </a:lnTo>
                    <a:cubicBezTo>
                      <a:pt x="41789" y="47801"/>
                      <a:pt x="35643" y="47801"/>
                      <a:pt x="30652" y="44918"/>
                    </a:cubicBezTo>
                    <a:lnTo>
                      <a:pt x="527" y="27532"/>
                    </a:lnTo>
                    <a:cubicBezTo>
                      <a:pt x="-3791" y="25043"/>
                      <a:pt x="-3791" y="18794"/>
                      <a:pt x="527" y="16293"/>
                    </a:cubicBezTo>
                    <a:lnTo>
                      <a:pt x="30652" y="-1094"/>
                    </a:lnTo>
                    <a:cubicBezTo>
                      <a:pt x="35643" y="-3977"/>
                      <a:pt x="41789" y="-3977"/>
                      <a:pt x="46780" y="-1094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29" name="Freeform: Shape 2028">
                <a:extLst>
                  <a:ext uri="{FF2B5EF4-FFF2-40B4-BE49-F238E27FC236}">
                    <a16:creationId xmlns:a16="http://schemas.microsoft.com/office/drawing/2014/main" id="{47C270B4-B10F-2AB2-C403-EEDB6219036C}"/>
                  </a:ext>
                </a:extLst>
              </p:cNvPr>
              <p:cNvSpPr/>
              <p:nvPr/>
            </p:nvSpPr>
            <p:spPr>
              <a:xfrm flipV="1">
                <a:off x="9159561" y="1832974"/>
                <a:ext cx="82861" cy="50349"/>
              </a:xfrm>
              <a:custGeom>
                <a:avLst/>
                <a:gdLst>
                  <a:gd name="connsiteX0" fmla="*/ 46813 w 82861"/>
                  <a:gd name="connsiteY0" fmla="*/ -1067 h 50349"/>
                  <a:gd name="connsiteX1" fmla="*/ 76937 w 82861"/>
                  <a:gd name="connsiteY1" fmla="*/ 16332 h 50349"/>
                  <a:gd name="connsiteX2" fmla="*/ 76937 w 82861"/>
                  <a:gd name="connsiteY2" fmla="*/ 27572 h 50349"/>
                  <a:gd name="connsiteX3" fmla="*/ 46813 w 82861"/>
                  <a:gd name="connsiteY3" fmla="*/ 44958 h 50349"/>
                  <a:gd name="connsiteX4" fmla="*/ 30684 w 82861"/>
                  <a:gd name="connsiteY4" fmla="*/ 44958 h 50349"/>
                  <a:gd name="connsiteX5" fmla="*/ 572 w 82861"/>
                  <a:gd name="connsiteY5" fmla="*/ 27572 h 50349"/>
                  <a:gd name="connsiteX6" fmla="*/ 572 w 82861"/>
                  <a:gd name="connsiteY6" fmla="*/ 16332 h 50349"/>
                  <a:gd name="connsiteX7" fmla="*/ 30684 w 82861"/>
                  <a:gd name="connsiteY7" fmla="*/ -1067 h 50349"/>
                  <a:gd name="connsiteX8" fmla="*/ 46813 w 82861"/>
                  <a:gd name="connsiteY8" fmla="*/ -1067 h 50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49">
                    <a:moveTo>
                      <a:pt x="46813" y="-1067"/>
                    </a:moveTo>
                    <a:lnTo>
                      <a:pt x="76937" y="16332"/>
                    </a:lnTo>
                    <a:cubicBezTo>
                      <a:pt x="81268" y="18821"/>
                      <a:pt x="81268" y="25070"/>
                      <a:pt x="76937" y="27572"/>
                    </a:cubicBezTo>
                    <a:lnTo>
                      <a:pt x="46813" y="44958"/>
                    </a:lnTo>
                    <a:cubicBezTo>
                      <a:pt x="41834" y="47841"/>
                      <a:pt x="35675" y="47841"/>
                      <a:pt x="30684" y="44958"/>
                    </a:cubicBezTo>
                    <a:lnTo>
                      <a:pt x="572" y="27572"/>
                    </a:lnTo>
                    <a:cubicBezTo>
                      <a:pt x="-3759" y="25070"/>
                      <a:pt x="-3759" y="18821"/>
                      <a:pt x="572" y="16332"/>
                    </a:cubicBezTo>
                    <a:lnTo>
                      <a:pt x="30684" y="-1067"/>
                    </a:lnTo>
                    <a:cubicBezTo>
                      <a:pt x="35675" y="-3950"/>
                      <a:pt x="41834" y="-3950"/>
                      <a:pt x="46813" y="-1067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30" name="Freeform: Shape 2029">
                <a:extLst>
                  <a:ext uri="{FF2B5EF4-FFF2-40B4-BE49-F238E27FC236}">
                    <a16:creationId xmlns:a16="http://schemas.microsoft.com/office/drawing/2014/main" id="{DEE4792E-047B-79D4-55A2-67A44D1B4A59}"/>
                  </a:ext>
                </a:extLst>
              </p:cNvPr>
              <p:cNvSpPr/>
              <p:nvPr/>
            </p:nvSpPr>
            <p:spPr>
              <a:xfrm flipV="1">
                <a:off x="9593749" y="1409734"/>
                <a:ext cx="61375" cy="38068"/>
              </a:xfrm>
              <a:custGeom>
                <a:avLst/>
                <a:gdLst>
                  <a:gd name="connsiteX0" fmla="*/ 8919 w 61375"/>
                  <a:gd name="connsiteY0" fmla="*/ -1450 h 38068"/>
                  <a:gd name="connsiteX1" fmla="*/ 25048 w 61375"/>
                  <a:gd name="connsiteY1" fmla="*/ -1450 h 38068"/>
                  <a:gd name="connsiteX2" fmla="*/ 55172 w 61375"/>
                  <a:gd name="connsiteY2" fmla="*/ 15936 h 38068"/>
                  <a:gd name="connsiteX3" fmla="*/ 55172 w 61375"/>
                  <a:gd name="connsiteY3" fmla="*/ 27176 h 38068"/>
                  <a:gd name="connsiteX4" fmla="*/ 46536 w 61375"/>
                  <a:gd name="connsiteY4" fmla="*/ 32294 h 38068"/>
                  <a:gd name="connsiteX5" fmla="*/ 30407 w 61375"/>
                  <a:gd name="connsiteY5" fmla="*/ 32294 h 38068"/>
                  <a:gd name="connsiteX6" fmla="*/ 283 w 61375"/>
                  <a:gd name="connsiteY6" fmla="*/ 14908 h 38068"/>
                  <a:gd name="connsiteX7" fmla="*/ 283 w 61375"/>
                  <a:gd name="connsiteY7" fmla="*/ 3668 h 38068"/>
                  <a:gd name="connsiteX8" fmla="*/ 8919 w 61375"/>
                  <a:gd name="connsiteY8" fmla="*/ -1450 h 38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5" h="38068">
                    <a:moveTo>
                      <a:pt x="8919" y="-1450"/>
                    </a:moveTo>
                    <a:cubicBezTo>
                      <a:pt x="13910" y="-4333"/>
                      <a:pt x="20057" y="-4333"/>
                      <a:pt x="25048" y="-1450"/>
                    </a:cubicBezTo>
                    <a:lnTo>
                      <a:pt x="55172" y="15936"/>
                    </a:lnTo>
                    <a:cubicBezTo>
                      <a:pt x="59490" y="18438"/>
                      <a:pt x="59490" y="24674"/>
                      <a:pt x="55172" y="27176"/>
                    </a:cubicBezTo>
                    <a:lnTo>
                      <a:pt x="46536" y="32294"/>
                    </a:lnTo>
                    <a:cubicBezTo>
                      <a:pt x="41545" y="35177"/>
                      <a:pt x="35386" y="35177"/>
                      <a:pt x="30407" y="32294"/>
                    </a:cubicBezTo>
                    <a:lnTo>
                      <a:pt x="283" y="14908"/>
                    </a:lnTo>
                    <a:cubicBezTo>
                      <a:pt x="-4048" y="12406"/>
                      <a:pt x="-4048" y="6170"/>
                      <a:pt x="283" y="3668"/>
                    </a:cubicBezTo>
                    <a:lnTo>
                      <a:pt x="8919" y="-1450"/>
                    </a:ln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31" name="Freeform: Shape 2030">
                <a:extLst>
                  <a:ext uri="{FF2B5EF4-FFF2-40B4-BE49-F238E27FC236}">
                    <a16:creationId xmlns:a16="http://schemas.microsoft.com/office/drawing/2014/main" id="{6045DF39-DF04-F1A1-5470-DA28505A89B8}"/>
                  </a:ext>
                </a:extLst>
              </p:cNvPr>
              <p:cNvSpPr/>
              <p:nvPr/>
            </p:nvSpPr>
            <p:spPr>
              <a:xfrm flipV="1">
                <a:off x="8797281" y="2012260"/>
                <a:ext cx="134604" cy="80219"/>
              </a:xfrm>
              <a:custGeom>
                <a:avLst/>
                <a:gdLst>
                  <a:gd name="connsiteX0" fmla="*/ 132158 w 134604"/>
                  <a:gd name="connsiteY0" fmla="*/ 51976 h 80219"/>
                  <a:gd name="connsiteX1" fmla="*/ 128919 w 134604"/>
                  <a:gd name="connsiteY1" fmla="*/ 57615 h 80219"/>
                  <a:gd name="connsiteX2" fmla="*/ 98795 w 134604"/>
                  <a:gd name="connsiteY2" fmla="*/ 75002 h 80219"/>
                  <a:gd name="connsiteX3" fmla="*/ 82666 w 134604"/>
                  <a:gd name="connsiteY3" fmla="*/ 75002 h 80219"/>
                  <a:gd name="connsiteX4" fmla="*/ 52554 w 134604"/>
                  <a:gd name="connsiteY4" fmla="*/ 57615 h 80219"/>
                  <a:gd name="connsiteX5" fmla="*/ 52516 w 134604"/>
                  <a:gd name="connsiteY5" fmla="*/ 57577 h 80219"/>
                  <a:gd name="connsiteX6" fmla="*/ 802 w 134604"/>
                  <a:gd name="connsiteY6" fmla="*/ 27732 h 80219"/>
                  <a:gd name="connsiteX7" fmla="*/ 802 w 134604"/>
                  <a:gd name="connsiteY7" fmla="*/ 16493 h 80219"/>
                  <a:gd name="connsiteX8" fmla="*/ 30913 w 134604"/>
                  <a:gd name="connsiteY8" fmla="*/ -894 h 80219"/>
                  <a:gd name="connsiteX9" fmla="*/ 47042 w 134604"/>
                  <a:gd name="connsiteY9" fmla="*/ -894 h 80219"/>
                  <a:gd name="connsiteX10" fmla="*/ 128919 w 134604"/>
                  <a:gd name="connsiteY10" fmla="*/ 46350 h 80219"/>
                  <a:gd name="connsiteX11" fmla="*/ 132158 w 134604"/>
                  <a:gd name="connsiteY11" fmla="*/ 51976 h 80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34604" h="80219">
                    <a:moveTo>
                      <a:pt x="132158" y="51976"/>
                    </a:moveTo>
                    <a:cubicBezTo>
                      <a:pt x="132170" y="54173"/>
                      <a:pt x="131091" y="56358"/>
                      <a:pt x="128919" y="57615"/>
                    </a:cubicBezTo>
                    <a:lnTo>
                      <a:pt x="98795" y="75002"/>
                    </a:lnTo>
                    <a:cubicBezTo>
                      <a:pt x="93816" y="77884"/>
                      <a:pt x="87657" y="77884"/>
                      <a:pt x="82666" y="75002"/>
                    </a:cubicBezTo>
                    <a:lnTo>
                      <a:pt x="52554" y="57615"/>
                    </a:lnTo>
                    <a:lnTo>
                      <a:pt x="52516" y="57577"/>
                    </a:lnTo>
                    <a:lnTo>
                      <a:pt x="802" y="27732"/>
                    </a:lnTo>
                    <a:cubicBezTo>
                      <a:pt x="-3529" y="25230"/>
                      <a:pt x="-3529" y="18994"/>
                      <a:pt x="802" y="16493"/>
                    </a:cubicBezTo>
                    <a:lnTo>
                      <a:pt x="30913" y="-894"/>
                    </a:lnTo>
                    <a:cubicBezTo>
                      <a:pt x="35904" y="-3777"/>
                      <a:pt x="42051" y="-3777"/>
                      <a:pt x="47042" y="-894"/>
                    </a:cubicBezTo>
                    <a:lnTo>
                      <a:pt x="128919" y="46350"/>
                    </a:lnTo>
                    <a:cubicBezTo>
                      <a:pt x="131091" y="47595"/>
                      <a:pt x="132170" y="49792"/>
                      <a:pt x="132158" y="51976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32" name="Freeform: Shape 2031">
                <a:extLst>
                  <a:ext uri="{FF2B5EF4-FFF2-40B4-BE49-F238E27FC236}">
                    <a16:creationId xmlns:a16="http://schemas.microsoft.com/office/drawing/2014/main" id="{5E09D8F9-08B6-CF41-97EE-C438FED3231D}"/>
                  </a:ext>
                </a:extLst>
              </p:cNvPr>
              <p:cNvSpPr/>
              <p:nvPr/>
            </p:nvSpPr>
            <p:spPr>
              <a:xfrm flipV="1">
                <a:off x="8850659" y="2013203"/>
                <a:ext cx="186369" cy="110099"/>
              </a:xfrm>
              <a:custGeom>
                <a:avLst/>
                <a:gdLst>
                  <a:gd name="connsiteX0" fmla="*/ 183869 w 186369"/>
                  <a:gd name="connsiteY0" fmla="*/ 81886 h 110099"/>
                  <a:gd name="connsiteX1" fmla="*/ 183869 w 186369"/>
                  <a:gd name="connsiteY1" fmla="*/ 81886 h 110099"/>
                  <a:gd name="connsiteX2" fmla="*/ 183462 w 186369"/>
                  <a:gd name="connsiteY2" fmla="*/ 83448 h 110099"/>
                  <a:gd name="connsiteX3" fmla="*/ 183056 w 186369"/>
                  <a:gd name="connsiteY3" fmla="*/ 85049 h 110099"/>
                  <a:gd name="connsiteX4" fmla="*/ 182599 w 186369"/>
                  <a:gd name="connsiteY4" fmla="*/ 85506 h 110099"/>
                  <a:gd name="connsiteX5" fmla="*/ 180617 w 186369"/>
                  <a:gd name="connsiteY5" fmla="*/ 87512 h 110099"/>
                  <a:gd name="connsiteX6" fmla="*/ 150506 w 186369"/>
                  <a:gd name="connsiteY6" fmla="*/ 104899 h 110099"/>
                  <a:gd name="connsiteX7" fmla="*/ 142441 w 186369"/>
                  <a:gd name="connsiteY7" fmla="*/ 107058 h 110099"/>
                  <a:gd name="connsiteX8" fmla="*/ 134377 w 186369"/>
                  <a:gd name="connsiteY8" fmla="*/ 104899 h 110099"/>
                  <a:gd name="connsiteX9" fmla="*/ 104252 w 186369"/>
                  <a:gd name="connsiteY9" fmla="*/ 87512 h 110099"/>
                  <a:gd name="connsiteX10" fmla="*/ 104252 w 186369"/>
                  <a:gd name="connsiteY10" fmla="*/ 87512 h 110099"/>
                  <a:gd name="connsiteX11" fmla="*/ 52500 w 186369"/>
                  <a:gd name="connsiteY11" fmla="*/ 57629 h 110099"/>
                  <a:gd name="connsiteX12" fmla="*/ 52462 w 186369"/>
                  <a:gd name="connsiteY12" fmla="*/ 57591 h 110099"/>
                  <a:gd name="connsiteX13" fmla="*/ 747 w 186369"/>
                  <a:gd name="connsiteY13" fmla="*/ 27759 h 110099"/>
                  <a:gd name="connsiteX14" fmla="*/ 747 w 186369"/>
                  <a:gd name="connsiteY14" fmla="*/ 16519 h 110099"/>
                  <a:gd name="connsiteX15" fmla="*/ 30859 w 186369"/>
                  <a:gd name="connsiteY15" fmla="*/ -880 h 110099"/>
                  <a:gd name="connsiteX16" fmla="*/ 46988 w 186369"/>
                  <a:gd name="connsiteY16" fmla="*/ -880 h 110099"/>
                  <a:gd name="connsiteX17" fmla="*/ 180617 w 186369"/>
                  <a:gd name="connsiteY17" fmla="*/ 76248 h 110099"/>
                  <a:gd name="connsiteX18" fmla="*/ 183869 w 186369"/>
                  <a:gd name="connsiteY18" fmla="*/ 81886 h 110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86369" h="110099">
                    <a:moveTo>
                      <a:pt x="183869" y="81886"/>
                    </a:moveTo>
                    <a:lnTo>
                      <a:pt x="183869" y="81886"/>
                    </a:lnTo>
                    <a:lnTo>
                      <a:pt x="183462" y="83448"/>
                    </a:lnTo>
                    <a:lnTo>
                      <a:pt x="183056" y="85049"/>
                    </a:lnTo>
                    <a:lnTo>
                      <a:pt x="182599" y="85506"/>
                    </a:lnTo>
                    <a:lnTo>
                      <a:pt x="180617" y="87512"/>
                    </a:lnTo>
                    <a:lnTo>
                      <a:pt x="150506" y="104899"/>
                    </a:lnTo>
                    <a:cubicBezTo>
                      <a:pt x="148017" y="106346"/>
                      <a:pt x="145223" y="107058"/>
                      <a:pt x="142441" y="107058"/>
                    </a:cubicBezTo>
                    <a:cubicBezTo>
                      <a:pt x="139660" y="107058"/>
                      <a:pt x="136866" y="106346"/>
                      <a:pt x="134377" y="104899"/>
                    </a:cubicBezTo>
                    <a:lnTo>
                      <a:pt x="104252" y="87512"/>
                    </a:lnTo>
                    <a:lnTo>
                      <a:pt x="104252" y="87512"/>
                    </a:lnTo>
                    <a:lnTo>
                      <a:pt x="52500" y="57629"/>
                    </a:lnTo>
                    <a:lnTo>
                      <a:pt x="52462" y="57591"/>
                    </a:lnTo>
                    <a:lnTo>
                      <a:pt x="747" y="27759"/>
                    </a:lnTo>
                    <a:cubicBezTo>
                      <a:pt x="-3583" y="25257"/>
                      <a:pt x="-3583" y="19009"/>
                      <a:pt x="747" y="16519"/>
                    </a:cubicBezTo>
                    <a:lnTo>
                      <a:pt x="30859" y="-880"/>
                    </a:lnTo>
                    <a:cubicBezTo>
                      <a:pt x="35850" y="-3762"/>
                      <a:pt x="42010" y="-3762"/>
                      <a:pt x="46988" y="-880"/>
                    </a:cubicBezTo>
                    <a:lnTo>
                      <a:pt x="180617" y="76248"/>
                    </a:lnTo>
                    <a:cubicBezTo>
                      <a:pt x="182789" y="77505"/>
                      <a:pt x="183869" y="79689"/>
                      <a:pt x="183869" y="81886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33" name="Freeform: Shape 2032">
                <a:extLst>
                  <a:ext uri="{FF2B5EF4-FFF2-40B4-BE49-F238E27FC236}">
                    <a16:creationId xmlns:a16="http://schemas.microsoft.com/office/drawing/2014/main" id="{64D11259-D9E9-ED67-42CE-2C919225878A}"/>
                  </a:ext>
                </a:extLst>
              </p:cNvPr>
              <p:cNvSpPr/>
              <p:nvPr/>
            </p:nvSpPr>
            <p:spPr>
              <a:xfrm flipV="1">
                <a:off x="9419962" y="1684555"/>
                <a:ext cx="186366" cy="110033"/>
              </a:xfrm>
              <a:custGeom>
                <a:avLst/>
                <a:gdLst>
                  <a:gd name="connsiteX0" fmla="*/ 46600 w 186366"/>
                  <a:gd name="connsiteY0" fmla="*/ -1173 h 110033"/>
                  <a:gd name="connsiteX1" fmla="*/ 180229 w 186366"/>
                  <a:gd name="connsiteY1" fmla="*/ 75954 h 110033"/>
                  <a:gd name="connsiteX2" fmla="*/ 180229 w 186366"/>
                  <a:gd name="connsiteY2" fmla="*/ 87194 h 110033"/>
                  <a:gd name="connsiteX3" fmla="*/ 150231 w 186366"/>
                  <a:gd name="connsiteY3" fmla="*/ 104517 h 110033"/>
                  <a:gd name="connsiteX4" fmla="*/ 149330 w 186366"/>
                  <a:gd name="connsiteY4" fmla="*/ 104897 h 110033"/>
                  <a:gd name="connsiteX5" fmla="*/ 133988 w 186366"/>
                  <a:gd name="connsiteY5" fmla="*/ 104580 h 110033"/>
                  <a:gd name="connsiteX6" fmla="*/ 359 w 186366"/>
                  <a:gd name="connsiteY6" fmla="*/ 27453 h 110033"/>
                  <a:gd name="connsiteX7" fmla="*/ 359 w 186366"/>
                  <a:gd name="connsiteY7" fmla="*/ 16213 h 110033"/>
                  <a:gd name="connsiteX8" fmla="*/ 30471 w 186366"/>
                  <a:gd name="connsiteY8" fmla="*/ -1173 h 110033"/>
                  <a:gd name="connsiteX9" fmla="*/ 46600 w 186366"/>
                  <a:gd name="connsiteY9" fmla="*/ -1173 h 110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6366" h="110033">
                    <a:moveTo>
                      <a:pt x="46600" y="-1173"/>
                    </a:moveTo>
                    <a:lnTo>
                      <a:pt x="180229" y="75954"/>
                    </a:lnTo>
                    <a:cubicBezTo>
                      <a:pt x="184560" y="78456"/>
                      <a:pt x="184560" y="84692"/>
                      <a:pt x="180229" y="87194"/>
                    </a:cubicBezTo>
                    <a:lnTo>
                      <a:pt x="150231" y="104517"/>
                    </a:lnTo>
                    <a:lnTo>
                      <a:pt x="149330" y="104897"/>
                    </a:lnTo>
                    <a:cubicBezTo>
                      <a:pt x="144491" y="107374"/>
                      <a:pt x="138725" y="107323"/>
                      <a:pt x="133988" y="104580"/>
                    </a:cubicBezTo>
                    <a:lnTo>
                      <a:pt x="359" y="27453"/>
                    </a:lnTo>
                    <a:cubicBezTo>
                      <a:pt x="-3972" y="24951"/>
                      <a:pt x="-3972" y="18715"/>
                      <a:pt x="359" y="16213"/>
                    </a:cubicBezTo>
                    <a:lnTo>
                      <a:pt x="30471" y="-1173"/>
                    </a:lnTo>
                    <a:cubicBezTo>
                      <a:pt x="35462" y="-4056"/>
                      <a:pt x="41609" y="-4056"/>
                      <a:pt x="46600" y="-1173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34" name="Freeform: Shape 2033">
                <a:extLst>
                  <a:ext uri="{FF2B5EF4-FFF2-40B4-BE49-F238E27FC236}">
                    <a16:creationId xmlns:a16="http://schemas.microsoft.com/office/drawing/2014/main" id="{59FC3057-40BF-1238-F359-B9389BA34DAF}"/>
                  </a:ext>
                </a:extLst>
              </p:cNvPr>
              <p:cNvSpPr/>
              <p:nvPr/>
            </p:nvSpPr>
            <p:spPr>
              <a:xfrm flipV="1">
                <a:off x="9007555" y="2044010"/>
                <a:ext cx="82848" cy="50336"/>
              </a:xfrm>
              <a:custGeom>
                <a:avLst/>
                <a:gdLst>
                  <a:gd name="connsiteX0" fmla="*/ 46916 w 82848"/>
                  <a:gd name="connsiteY0" fmla="*/ 45133 h 50336"/>
                  <a:gd name="connsiteX1" fmla="*/ 30787 w 82848"/>
                  <a:gd name="connsiteY1" fmla="*/ 45133 h 50336"/>
                  <a:gd name="connsiteX2" fmla="*/ 676 w 82848"/>
                  <a:gd name="connsiteY2" fmla="*/ 27747 h 50336"/>
                  <a:gd name="connsiteX3" fmla="*/ 676 w 82848"/>
                  <a:gd name="connsiteY3" fmla="*/ 16508 h 50336"/>
                  <a:gd name="connsiteX4" fmla="*/ 30787 w 82848"/>
                  <a:gd name="connsiteY4" fmla="*/ -879 h 50336"/>
                  <a:gd name="connsiteX5" fmla="*/ 46916 w 82848"/>
                  <a:gd name="connsiteY5" fmla="*/ -879 h 50336"/>
                  <a:gd name="connsiteX6" fmla="*/ 77028 w 82848"/>
                  <a:gd name="connsiteY6" fmla="*/ 16508 h 50336"/>
                  <a:gd name="connsiteX7" fmla="*/ 77028 w 82848"/>
                  <a:gd name="connsiteY7" fmla="*/ 27747 h 50336"/>
                  <a:gd name="connsiteX8" fmla="*/ 46916 w 82848"/>
                  <a:gd name="connsiteY8" fmla="*/ 45133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48" h="50336">
                    <a:moveTo>
                      <a:pt x="46916" y="45133"/>
                    </a:moveTo>
                    <a:cubicBezTo>
                      <a:pt x="41925" y="48016"/>
                      <a:pt x="35778" y="48016"/>
                      <a:pt x="30787" y="45133"/>
                    </a:cubicBezTo>
                    <a:lnTo>
                      <a:pt x="676" y="27747"/>
                    </a:lnTo>
                    <a:cubicBezTo>
                      <a:pt x="-3655" y="25245"/>
                      <a:pt x="-3655" y="18997"/>
                      <a:pt x="676" y="16508"/>
                    </a:cubicBezTo>
                    <a:lnTo>
                      <a:pt x="30787" y="-879"/>
                    </a:lnTo>
                    <a:cubicBezTo>
                      <a:pt x="35778" y="-3762"/>
                      <a:pt x="41925" y="-3762"/>
                      <a:pt x="46916" y="-879"/>
                    </a:cubicBezTo>
                    <a:lnTo>
                      <a:pt x="77028" y="16508"/>
                    </a:lnTo>
                    <a:cubicBezTo>
                      <a:pt x="81359" y="18997"/>
                      <a:pt x="81359" y="25245"/>
                      <a:pt x="77028" y="27747"/>
                    </a:cubicBezTo>
                    <a:lnTo>
                      <a:pt x="46916" y="45133"/>
                    </a:ln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35" name="Freeform: Shape 2034">
                <a:extLst>
                  <a:ext uri="{FF2B5EF4-FFF2-40B4-BE49-F238E27FC236}">
                    <a16:creationId xmlns:a16="http://schemas.microsoft.com/office/drawing/2014/main" id="{5A57EA7C-6C09-AAEF-CC8A-F791EFED4D92}"/>
                  </a:ext>
                </a:extLst>
              </p:cNvPr>
              <p:cNvSpPr/>
              <p:nvPr/>
            </p:nvSpPr>
            <p:spPr>
              <a:xfrm flipV="1">
                <a:off x="8904047" y="2073725"/>
                <a:ext cx="134582" cy="80387"/>
              </a:xfrm>
              <a:custGeom>
                <a:avLst/>
                <a:gdLst>
                  <a:gd name="connsiteX0" fmla="*/ 98725 w 134582"/>
                  <a:gd name="connsiteY0" fmla="*/ 75234 h 80387"/>
                  <a:gd name="connsiteX1" fmla="*/ 82596 w 134582"/>
                  <a:gd name="connsiteY1" fmla="*/ 75234 h 80387"/>
                  <a:gd name="connsiteX2" fmla="*/ 719 w 134582"/>
                  <a:gd name="connsiteY2" fmla="*/ 27787 h 80387"/>
                  <a:gd name="connsiteX3" fmla="*/ 719 w 134582"/>
                  <a:gd name="connsiteY3" fmla="*/ 16547 h 80387"/>
                  <a:gd name="connsiteX4" fmla="*/ 30844 w 134582"/>
                  <a:gd name="connsiteY4" fmla="*/ -839 h 80387"/>
                  <a:gd name="connsiteX5" fmla="*/ 46973 w 134582"/>
                  <a:gd name="connsiteY5" fmla="*/ -839 h 80387"/>
                  <a:gd name="connsiteX6" fmla="*/ 98077 w 134582"/>
                  <a:gd name="connsiteY6" fmla="*/ 28778 h 80387"/>
                  <a:gd name="connsiteX7" fmla="*/ 98725 w 134582"/>
                  <a:gd name="connsiteY7" fmla="*/ 29044 h 80387"/>
                  <a:gd name="connsiteX8" fmla="*/ 128837 w 134582"/>
                  <a:gd name="connsiteY8" fmla="*/ 46431 h 80387"/>
                  <a:gd name="connsiteX9" fmla="*/ 132063 w 134582"/>
                  <a:gd name="connsiteY9" fmla="*/ 52133 h 80387"/>
                  <a:gd name="connsiteX10" fmla="*/ 128837 w 134582"/>
                  <a:gd name="connsiteY10" fmla="*/ 57835 h 80387"/>
                  <a:gd name="connsiteX11" fmla="*/ 98725 w 134582"/>
                  <a:gd name="connsiteY11" fmla="*/ 75234 h 80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34582" h="80387">
                    <a:moveTo>
                      <a:pt x="98725" y="75234"/>
                    </a:moveTo>
                    <a:cubicBezTo>
                      <a:pt x="93734" y="78104"/>
                      <a:pt x="87587" y="78104"/>
                      <a:pt x="82596" y="75234"/>
                    </a:cubicBezTo>
                    <a:lnTo>
                      <a:pt x="719" y="27787"/>
                    </a:lnTo>
                    <a:cubicBezTo>
                      <a:pt x="-3599" y="25285"/>
                      <a:pt x="-3599" y="19049"/>
                      <a:pt x="719" y="16547"/>
                    </a:cubicBezTo>
                    <a:lnTo>
                      <a:pt x="30844" y="-839"/>
                    </a:lnTo>
                    <a:cubicBezTo>
                      <a:pt x="35835" y="-3722"/>
                      <a:pt x="41982" y="-3722"/>
                      <a:pt x="46973" y="-839"/>
                    </a:cubicBezTo>
                    <a:lnTo>
                      <a:pt x="98077" y="28778"/>
                    </a:lnTo>
                    <a:lnTo>
                      <a:pt x="98725" y="29044"/>
                    </a:lnTo>
                    <a:lnTo>
                      <a:pt x="128837" y="46431"/>
                    </a:lnTo>
                    <a:cubicBezTo>
                      <a:pt x="131034" y="47701"/>
                      <a:pt x="132088" y="49923"/>
                      <a:pt x="132063" y="52133"/>
                    </a:cubicBezTo>
                    <a:cubicBezTo>
                      <a:pt x="132088" y="54355"/>
                      <a:pt x="131034" y="56578"/>
                      <a:pt x="128837" y="57835"/>
                    </a:cubicBezTo>
                    <a:lnTo>
                      <a:pt x="98725" y="75234"/>
                    </a:ln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36" name="Freeform: Shape 2035">
                <a:extLst>
                  <a:ext uri="{FF2B5EF4-FFF2-40B4-BE49-F238E27FC236}">
                    <a16:creationId xmlns:a16="http://schemas.microsoft.com/office/drawing/2014/main" id="{DD867D0E-1768-85EB-A6BE-F450AA92A6CD}"/>
                  </a:ext>
                </a:extLst>
              </p:cNvPr>
              <p:cNvSpPr/>
              <p:nvPr/>
            </p:nvSpPr>
            <p:spPr>
              <a:xfrm flipV="1">
                <a:off x="8855016" y="1836365"/>
                <a:ext cx="61372" cy="38068"/>
              </a:xfrm>
              <a:custGeom>
                <a:avLst/>
                <a:gdLst>
                  <a:gd name="connsiteX0" fmla="*/ 9423 w 61372"/>
                  <a:gd name="connsiteY0" fmla="*/ -1069 h 38068"/>
                  <a:gd name="connsiteX1" fmla="*/ 25552 w 61372"/>
                  <a:gd name="connsiteY1" fmla="*/ -1069 h 38068"/>
                  <a:gd name="connsiteX2" fmla="*/ 55664 w 61372"/>
                  <a:gd name="connsiteY2" fmla="*/ 16317 h 38068"/>
                  <a:gd name="connsiteX3" fmla="*/ 55664 w 61372"/>
                  <a:gd name="connsiteY3" fmla="*/ 27556 h 38068"/>
                  <a:gd name="connsiteX4" fmla="*/ 47028 w 61372"/>
                  <a:gd name="connsiteY4" fmla="*/ 32675 h 38068"/>
                  <a:gd name="connsiteX5" fmla="*/ 30899 w 61372"/>
                  <a:gd name="connsiteY5" fmla="*/ 32675 h 38068"/>
                  <a:gd name="connsiteX6" fmla="*/ 787 w 61372"/>
                  <a:gd name="connsiteY6" fmla="*/ 15288 h 38068"/>
                  <a:gd name="connsiteX7" fmla="*/ 787 w 61372"/>
                  <a:gd name="connsiteY7" fmla="*/ 4049 h 38068"/>
                  <a:gd name="connsiteX8" fmla="*/ 9423 w 61372"/>
                  <a:gd name="connsiteY8" fmla="*/ -1069 h 38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2" h="38068">
                    <a:moveTo>
                      <a:pt x="9423" y="-1069"/>
                    </a:moveTo>
                    <a:cubicBezTo>
                      <a:pt x="14414" y="-3952"/>
                      <a:pt x="20561" y="-3952"/>
                      <a:pt x="25552" y="-1069"/>
                    </a:cubicBezTo>
                    <a:lnTo>
                      <a:pt x="55664" y="16317"/>
                    </a:lnTo>
                    <a:cubicBezTo>
                      <a:pt x="59994" y="18819"/>
                      <a:pt x="59994" y="25055"/>
                      <a:pt x="55664" y="27556"/>
                    </a:cubicBezTo>
                    <a:lnTo>
                      <a:pt x="47028" y="32675"/>
                    </a:lnTo>
                    <a:cubicBezTo>
                      <a:pt x="42037" y="35557"/>
                      <a:pt x="35890" y="35557"/>
                      <a:pt x="30899" y="32675"/>
                    </a:cubicBezTo>
                    <a:lnTo>
                      <a:pt x="787" y="15288"/>
                    </a:lnTo>
                    <a:cubicBezTo>
                      <a:pt x="-3544" y="12786"/>
                      <a:pt x="-3544" y="6551"/>
                      <a:pt x="787" y="4049"/>
                    </a:cubicBezTo>
                    <a:lnTo>
                      <a:pt x="9423" y="-1069"/>
                    </a:ln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37" name="Freeform: Shape 2036">
                <a:extLst>
                  <a:ext uri="{FF2B5EF4-FFF2-40B4-BE49-F238E27FC236}">
                    <a16:creationId xmlns:a16="http://schemas.microsoft.com/office/drawing/2014/main" id="{79496D54-BDFD-E6A9-DB32-BBCA0AEB23C5}"/>
                  </a:ext>
                </a:extLst>
              </p:cNvPr>
              <p:cNvSpPr/>
              <p:nvPr/>
            </p:nvSpPr>
            <p:spPr>
              <a:xfrm flipV="1">
                <a:off x="9059308" y="2014127"/>
                <a:ext cx="82851" cy="50349"/>
              </a:xfrm>
              <a:custGeom>
                <a:avLst/>
                <a:gdLst>
                  <a:gd name="connsiteX0" fmla="*/ 46881 w 82851"/>
                  <a:gd name="connsiteY0" fmla="*/ 45119 h 50349"/>
                  <a:gd name="connsiteX1" fmla="*/ 30752 w 82851"/>
                  <a:gd name="connsiteY1" fmla="*/ 45119 h 50349"/>
                  <a:gd name="connsiteX2" fmla="*/ 640 w 82851"/>
                  <a:gd name="connsiteY2" fmla="*/ 27733 h 50349"/>
                  <a:gd name="connsiteX3" fmla="*/ 640 w 82851"/>
                  <a:gd name="connsiteY3" fmla="*/ 16481 h 50349"/>
                  <a:gd name="connsiteX4" fmla="*/ 30752 w 82851"/>
                  <a:gd name="connsiteY4" fmla="*/ -906 h 50349"/>
                  <a:gd name="connsiteX5" fmla="*/ 46881 w 82851"/>
                  <a:gd name="connsiteY5" fmla="*/ -906 h 50349"/>
                  <a:gd name="connsiteX6" fmla="*/ 77005 w 82851"/>
                  <a:gd name="connsiteY6" fmla="*/ 16481 h 50349"/>
                  <a:gd name="connsiteX7" fmla="*/ 77005 w 82851"/>
                  <a:gd name="connsiteY7" fmla="*/ 27733 h 50349"/>
                  <a:gd name="connsiteX8" fmla="*/ 46881 w 82851"/>
                  <a:gd name="connsiteY8" fmla="*/ 45119 h 50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49">
                    <a:moveTo>
                      <a:pt x="46881" y="45119"/>
                    </a:moveTo>
                    <a:cubicBezTo>
                      <a:pt x="41890" y="48002"/>
                      <a:pt x="35743" y="48002"/>
                      <a:pt x="30752" y="45119"/>
                    </a:cubicBezTo>
                    <a:lnTo>
                      <a:pt x="640" y="27733"/>
                    </a:lnTo>
                    <a:cubicBezTo>
                      <a:pt x="-3690" y="25231"/>
                      <a:pt x="-3690" y="18983"/>
                      <a:pt x="640" y="16481"/>
                    </a:cubicBezTo>
                    <a:lnTo>
                      <a:pt x="30752" y="-906"/>
                    </a:lnTo>
                    <a:cubicBezTo>
                      <a:pt x="35743" y="-3788"/>
                      <a:pt x="41890" y="-3788"/>
                      <a:pt x="46881" y="-906"/>
                    </a:cubicBezTo>
                    <a:lnTo>
                      <a:pt x="77005" y="16481"/>
                    </a:lnTo>
                    <a:cubicBezTo>
                      <a:pt x="81323" y="18983"/>
                      <a:pt x="81323" y="25231"/>
                      <a:pt x="77005" y="27733"/>
                    </a:cubicBezTo>
                    <a:lnTo>
                      <a:pt x="46881" y="45119"/>
                    </a:ln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38" name="Freeform: Shape 2037">
                <a:extLst>
                  <a:ext uri="{FF2B5EF4-FFF2-40B4-BE49-F238E27FC236}">
                    <a16:creationId xmlns:a16="http://schemas.microsoft.com/office/drawing/2014/main" id="{95C92F6A-379A-A8C9-8181-DA6162E7F8E5}"/>
                  </a:ext>
                </a:extLst>
              </p:cNvPr>
              <p:cNvSpPr/>
              <p:nvPr/>
            </p:nvSpPr>
            <p:spPr>
              <a:xfrm flipV="1">
                <a:off x="8803263" y="1866248"/>
                <a:ext cx="61372" cy="38068"/>
              </a:xfrm>
              <a:custGeom>
                <a:avLst/>
                <a:gdLst>
                  <a:gd name="connsiteX0" fmla="*/ 9458 w 61372"/>
                  <a:gd name="connsiteY0" fmla="*/ -1043 h 38068"/>
                  <a:gd name="connsiteX1" fmla="*/ 25587 w 61372"/>
                  <a:gd name="connsiteY1" fmla="*/ -1043 h 38068"/>
                  <a:gd name="connsiteX2" fmla="*/ 55699 w 61372"/>
                  <a:gd name="connsiteY2" fmla="*/ 16343 h 38068"/>
                  <a:gd name="connsiteX3" fmla="*/ 55699 w 61372"/>
                  <a:gd name="connsiteY3" fmla="*/ 27583 h 38068"/>
                  <a:gd name="connsiteX4" fmla="*/ 47063 w 61372"/>
                  <a:gd name="connsiteY4" fmla="*/ 32701 h 38068"/>
                  <a:gd name="connsiteX5" fmla="*/ 30934 w 61372"/>
                  <a:gd name="connsiteY5" fmla="*/ 32701 h 38068"/>
                  <a:gd name="connsiteX6" fmla="*/ 822 w 61372"/>
                  <a:gd name="connsiteY6" fmla="*/ 15315 h 38068"/>
                  <a:gd name="connsiteX7" fmla="*/ 822 w 61372"/>
                  <a:gd name="connsiteY7" fmla="*/ 4075 h 38068"/>
                  <a:gd name="connsiteX8" fmla="*/ 9458 w 61372"/>
                  <a:gd name="connsiteY8" fmla="*/ -1043 h 38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2" h="38068">
                    <a:moveTo>
                      <a:pt x="9458" y="-1043"/>
                    </a:moveTo>
                    <a:cubicBezTo>
                      <a:pt x="14449" y="-3926"/>
                      <a:pt x="20596" y="-3926"/>
                      <a:pt x="25587" y="-1043"/>
                    </a:cubicBezTo>
                    <a:lnTo>
                      <a:pt x="55699" y="16343"/>
                    </a:lnTo>
                    <a:cubicBezTo>
                      <a:pt x="60029" y="18845"/>
                      <a:pt x="60029" y="25094"/>
                      <a:pt x="55699" y="27583"/>
                    </a:cubicBezTo>
                    <a:lnTo>
                      <a:pt x="47063" y="32701"/>
                    </a:lnTo>
                    <a:cubicBezTo>
                      <a:pt x="42072" y="35584"/>
                      <a:pt x="35925" y="35584"/>
                      <a:pt x="30934" y="32701"/>
                    </a:cubicBezTo>
                    <a:lnTo>
                      <a:pt x="822" y="15315"/>
                    </a:lnTo>
                    <a:cubicBezTo>
                      <a:pt x="-3508" y="12825"/>
                      <a:pt x="-3508" y="6577"/>
                      <a:pt x="822" y="4075"/>
                    </a:cubicBezTo>
                    <a:lnTo>
                      <a:pt x="9458" y="-1043"/>
                    </a:ln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39" name="Freeform: Shape 2038">
                <a:extLst>
                  <a:ext uri="{FF2B5EF4-FFF2-40B4-BE49-F238E27FC236}">
                    <a16:creationId xmlns:a16="http://schemas.microsoft.com/office/drawing/2014/main" id="{58CD69F8-8148-7905-559B-97C1D001A96A}"/>
                  </a:ext>
                </a:extLst>
              </p:cNvPr>
              <p:cNvSpPr/>
              <p:nvPr/>
            </p:nvSpPr>
            <p:spPr>
              <a:xfrm flipV="1">
                <a:off x="8742278" y="1950627"/>
                <a:ext cx="82851" cy="50339"/>
              </a:xfrm>
              <a:custGeom>
                <a:avLst/>
                <a:gdLst>
                  <a:gd name="connsiteX0" fmla="*/ 30968 w 82851"/>
                  <a:gd name="connsiteY0" fmla="*/ -972 h 50339"/>
                  <a:gd name="connsiteX1" fmla="*/ 47097 w 82851"/>
                  <a:gd name="connsiteY1" fmla="*/ -972 h 50339"/>
                  <a:gd name="connsiteX2" fmla="*/ 77221 w 82851"/>
                  <a:gd name="connsiteY2" fmla="*/ 16427 h 50339"/>
                  <a:gd name="connsiteX3" fmla="*/ 77221 w 82851"/>
                  <a:gd name="connsiteY3" fmla="*/ 27667 h 50339"/>
                  <a:gd name="connsiteX4" fmla="*/ 47097 w 82851"/>
                  <a:gd name="connsiteY4" fmla="*/ 45053 h 50339"/>
                  <a:gd name="connsiteX5" fmla="*/ 30968 w 82851"/>
                  <a:gd name="connsiteY5" fmla="*/ 45053 h 50339"/>
                  <a:gd name="connsiteX6" fmla="*/ 857 w 82851"/>
                  <a:gd name="connsiteY6" fmla="*/ 27667 h 50339"/>
                  <a:gd name="connsiteX7" fmla="*/ 857 w 82851"/>
                  <a:gd name="connsiteY7" fmla="*/ 16427 h 50339"/>
                  <a:gd name="connsiteX8" fmla="*/ 30968 w 82851"/>
                  <a:gd name="connsiteY8" fmla="*/ -972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30968" y="-972"/>
                    </a:moveTo>
                    <a:cubicBezTo>
                      <a:pt x="35959" y="-3842"/>
                      <a:pt x="42106" y="-3842"/>
                      <a:pt x="47097" y="-972"/>
                    </a:cubicBezTo>
                    <a:lnTo>
                      <a:pt x="77221" y="16427"/>
                    </a:lnTo>
                    <a:cubicBezTo>
                      <a:pt x="81540" y="18917"/>
                      <a:pt x="81540" y="25165"/>
                      <a:pt x="77221" y="27667"/>
                    </a:cubicBezTo>
                    <a:lnTo>
                      <a:pt x="47097" y="45053"/>
                    </a:lnTo>
                    <a:cubicBezTo>
                      <a:pt x="42106" y="47936"/>
                      <a:pt x="35959" y="47936"/>
                      <a:pt x="30968" y="45053"/>
                    </a:cubicBezTo>
                    <a:lnTo>
                      <a:pt x="857" y="27667"/>
                    </a:lnTo>
                    <a:cubicBezTo>
                      <a:pt x="-3474" y="25165"/>
                      <a:pt x="-3474" y="18917"/>
                      <a:pt x="857" y="16427"/>
                    </a:cubicBezTo>
                    <a:lnTo>
                      <a:pt x="30968" y="-972"/>
                    </a:ln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40" name="Freeform: Shape 2039">
                <a:extLst>
                  <a:ext uri="{FF2B5EF4-FFF2-40B4-BE49-F238E27FC236}">
                    <a16:creationId xmlns:a16="http://schemas.microsoft.com/office/drawing/2014/main" id="{1A6E91ED-993F-F03D-DA7C-66B40003A20C}"/>
                  </a:ext>
                </a:extLst>
              </p:cNvPr>
              <p:cNvSpPr/>
              <p:nvPr/>
            </p:nvSpPr>
            <p:spPr>
              <a:xfrm flipV="1">
                <a:off x="8751507" y="1896119"/>
                <a:ext cx="61375" cy="38081"/>
              </a:xfrm>
              <a:custGeom>
                <a:avLst/>
                <a:gdLst>
                  <a:gd name="connsiteX0" fmla="*/ 9484 w 61375"/>
                  <a:gd name="connsiteY0" fmla="*/ -1016 h 38081"/>
                  <a:gd name="connsiteX1" fmla="*/ 25613 w 61375"/>
                  <a:gd name="connsiteY1" fmla="*/ -1016 h 38081"/>
                  <a:gd name="connsiteX2" fmla="*/ 55737 w 61375"/>
                  <a:gd name="connsiteY2" fmla="*/ 16370 h 38081"/>
                  <a:gd name="connsiteX3" fmla="*/ 55737 w 61375"/>
                  <a:gd name="connsiteY3" fmla="*/ 27610 h 38081"/>
                  <a:gd name="connsiteX4" fmla="*/ 47101 w 61375"/>
                  <a:gd name="connsiteY4" fmla="*/ 32741 h 38081"/>
                  <a:gd name="connsiteX5" fmla="*/ 30972 w 61375"/>
                  <a:gd name="connsiteY5" fmla="*/ 32741 h 38081"/>
                  <a:gd name="connsiteX6" fmla="*/ 848 w 61375"/>
                  <a:gd name="connsiteY6" fmla="*/ 15354 h 38081"/>
                  <a:gd name="connsiteX7" fmla="*/ 848 w 61375"/>
                  <a:gd name="connsiteY7" fmla="*/ 4102 h 38081"/>
                  <a:gd name="connsiteX8" fmla="*/ 9484 w 61375"/>
                  <a:gd name="connsiteY8" fmla="*/ -1016 h 380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5" h="38081">
                    <a:moveTo>
                      <a:pt x="9484" y="-1016"/>
                    </a:moveTo>
                    <a:cubicBezTo>
                      <a:pt x="14475" y="-3899"/>
                      <a:pt x="20635" y="-3899"/>
                      <a:pt x="25613" y="-1016"/>
                    </a:cubicBezTo>
                    <a:lnTo>
                      <a:pt x="55737" y="16370"/>
                    </a:lnTo>
                    <a:cubicBezTo>
                      <a:pt x="60068" y="18872"/>
                      <a:pt x="60068" y="25121"/>
                      <a:pt x="55737" y="27610"/>
                    </a:cubicBezTo>
                    <a:lnTo>
                      <a:pt x="47101" y="32741"/>
                    </a:lnTo>
                    <a:cubicBezTo>
                      <a:pt x="42110" y="35623"/>
                      <a:pt x="35963" y="35623"/>
                      <a:pt x="30972" y="32741"/>
                    </a:cubicBezTo>
                    <a:lnTo>
                      <a:pt x="848" y="15354"/>
                    </a:lnTo>
                    <a:cubicBezTo>
                      <a:pt x="-3470" y="12852"/>
                      <a:pt x="-3470" y="6604"/>
                      <a:pt x="848" y="4102"/>
                    </a:cubicBezTo>
                    <a:lnTo>
                      <a:pt x="9484" y="-1016"/>
                    </a:ln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41" name="Freeform: Shape 2040">
                <a:extLst>
                  <a:ext uri="{FF2B5EF4-FFF2-40B4-BE49-F238E27FC236}">
                    <a16:creationId xmlns:a16="http://schemas.microsoft.com/office/drawing/2014/main" id="{6E688AE5-5D98-2FAC-6447-6B53C47D046D}"/>
                  </a:ext>
                </a:extLst>
              </p:cNvPr>
              <p:cNvSpPr/>
              <p:nvPr/>
            </p:nvSpPr>
            <p:spPr>
              <a:xfrm flipV="1">
                <a:off x="9899930" y="1467049"/>
                <a:ext cx="136229" cy="81146"/>
              </a:xfrm>
              <a:custGeom>
                <a:avLst/>
                <a:gdLst>
                  <a:gd name="connsiteX0" fmla="*/ 129782 w 136229"/>
                  <a:gd name="connsiteY0" fmla="*/ 27246 h 81146"/>
                  <a:gd name="connsiteX1" fmla="*/ 99670 w 136229"/>
                  <a:gd name="connsiteY1" fmla="*/ 44632 h 81146"/>
                  <a:gd name="connsiteX2" fmla="*/ 99670 w 136229"/>
                  <a:gd name="connsiteY2" fmla="*/ 44632 h 81146"/>
                  <a:gd name="connsiteX3" fmla="*/ 46292 w 136229"/>
                  <a:gd name="connsiteY3" fmla="*/ 75442 h 81146"/>
                  <a:gd name="connsiteX4" fmla="*/ 30163 w 136229"/>
                  <a:gd name="connsiteY4" fmla="*/ 75442 h 81146"/>
                  <a:gd name="connsiteX5" fmla="*/ 39 w 136229"/>
                  <a:gd name="connsiteY5" fmla="*/ 58056 h 81146"/>
                  <a:gd name="connsiteX6" fmla="*/ 39 w 136229"/>
                  <a:gd name="connsiteY6" fmla="*/ 46830 h 81146"/>
                  <a:gd name="connsiteX7" fmla="*/ 83542 w 136229"/>
                  <a:gd name="connsiteY7" fmla="*/ -1380 h 81146"/>
                  <a:gd name="connsiteX8" fmla="*/ 99670 w 136229"/>
                  <a:gd name="connsiteY8" fmla="*/ -1380 h 81146"/>
                  <a:gd name="connsiteX9" fmla="*/ 129782 w 136229"/>
                  <a:gd name="connsiteY9" fmla="*/ 16007 h 81146"/>
                  <a:gd name="connsiteX10" fmla="*/ 129782 w 136229"/>
                  <a:gd name="connsiteY10" fmla="*/ 27246 h 811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36229" h="81146">
                    <a:moveTo>
                      <a:pt x="129782" y="27246"/>
                    </a:moveTo>
                    <a:lnTo>
                      <a:pt x="99670" y="44632"/>
                    </a:lnTo>
                    <a:lnTo>
                      <a:pt x="99670" y="44632"/>
                    </a:lnTo>
                    <a:lnTo>
                      <a:pt x="46292" y="75442"/>
                    </a:lnTo>
                    <a:cubicBezTo>
                      <a:pt x="41301" y="78325"/>
                      <a:pt x="35154" y="78325"/>
                      <a:pt x="30163" y="75442"/>
                    </a:cubicBezTo>
                    <a:lnTo>
                      <a:pt x="39" y="58056"/>
                    </a:lnTo>
                    <a:cubicBezTo>
                      <a:pt x="-4279" y="55567"/>
                      <a:pt x="-4279" y="49319"/>
                      <a:pt x="39" y="46830"/>
                    </a:cubicBezTo>
                    <a:lnTo>
                      <a:pt x="83542" y="-1380"/>
                    </a:lnTo>
                    <a:cubicBezTo>
                      <a:pt x="88533" y="-4263"/>
                      <a:pt x="94679" y="-4263"/>
                      <a:pt x="99670" y="-1380"/>
                    </a:cubicBezTo>
                    <a:lnTo>
                      <a:pt x="129782" y="16007"/>
                    </a:lnTo>
                    <a:cubicBezTo>
                      <a:pt x="134113" y="18496"/>
                      <a:pt x="134113" y="24744"/>
                      <a:pt x="129782" y="27246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42" name="Freeform: Shape 2041">
                <a:extLst>
                  <a:ext uri="{FF2B5EF4-FFF2-40B4-BE49-F238E27FC236}">
                    <a16:creationId xmlns:a16="http://schemas.microsoft.com/office/drawing/2014/main" id="{2706E300-C285-1906-1832-6B6016FA4DCD}"/>
                  </a:ext>
                </a:extLst>
              </p:cNvPr>
              <p:cNvSpPr/>
              <p:nvPr/>
            </p:nvSpPr>
            <p:spPr>
              <a:xfrm flipV="1">
                <a:off x="9739707" y="1621138"/>
                <a:ext cx="82851" cy="50336"/>
              </a:xfrm>
              <a:custGeom>
                <a:avLst/>
                <a:gdLst>
                  <a:gd name="connsiteX0" fmla="*/ 46420 w 82851"/>
                  <a:gd name="connsiteY0" fmla="*/ 44756 h 50336"/>
                  <a:gd name="connsiteX1" fmla="*/ 30291 w 82851"/>
                  <a:gd name="connsiteY1" fmla="*/ 44756 h 50336"/>
                  <a:gd name="connsiteX2" fmla="*/ 166 w 82851"/>
                  <a:gd name="connsiteY2" fmla="*/ 27370 h 50336"/>
                  <a:gd name="connsiteX3" fmla="*/ 166 w 82851"/>
                  <a:gd name="connsiteY3" fmla="*/ 16130 h 50336"/>
                  <a:gd name="connsiteX4" fmla="*/ 30291 w 82851"/>
                  <a:gd name="connsiteY4" fmla="*/ -1256 h 50336"/>
                  <a:gd name="connsiteX5" fmla="*/ 46420 w 82851"/>
                  <a:gd name="connsiteY5" fmla="*/ -1256 h 50336"/>
                  <a:gd name="connsiteX6" fmla="*/ 76532 w 82851"/>
                  <a:gd name="connsiteY6" fmla="*/ 16130 h 50336"/>
                  <a:gd name="connsiteX7" fmla="*/ 76532 w 82851"/>
                  <a:gd name="connsiteY7" fmla="*/ 27370 h 50336"/>
                  <a:gd name="connsiteX8" fmla="*/ 46420 w 82851"/>
                  <a:gd name="connsiteY8" fmla="*/ 44756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46420" y="44756"/>
                    </a:moveTo>
                    <a:cubicBezTo>
                      <a:pt x="41429" y="47639"/>
                      <a:pt x="35282" y="47639"/>
                      <a:pt x="30291" y="44756"/>
                    </a:cubicBezTo>
                    <a:lnTo>
                      <a:pt x="166" y="27370"/>
                    </a:lnTo>
                    <a:cubicBezTo>
                      <a:pt x="-4152" y="24868"/>
                      <a:pt x="-4152" y="18619"/>
                      <a:pt x="166" y="16130"/>
                    </a:cubicBezTo>
                    <a:lnTo>
                      <a:pt x="30291" y="-1256"/>
                    </a:lnTo>
                    <a:cubicBezTo>
                      <a:pt x="35282" y="-4139"/>
                      <a:pt x="41429" y="-4139"/>
                      <a:pt x="46420" y="-1256"/>
                    </a:cubicBezTo>
                    <a:lnTo>
                      <a:pt x="76532" y="16130"/>
                    </a:lnTo>
                    <a:cubicBezTo>
                      <a:pt x="80862" y="18619"/>
                      <a:pt x="80862" y="24868"/>
                      <a:pt x="76532" y="27370"/>
                    </a:cubicBezTo>
                    <a:lnTo>
                      <a:pt x="46420" y="44756"/>
                    </a:ln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43" name="Freeform: Shape 2042">
                <a:extLst>
                  <a:ext uri="{FF2B5EF4-FFF2-40B4-BE49-F238E27FC236}">
                    <a16:creationId xmlns:a16="http://schemas.microsoft.com/office/drawing/2014/main" id="{77F4BE99-EA13-10AD-81D8-1C8943DB95F6}"/>
                  </a:ext>
                </a:extLst>
              </p:cNvPr>
              <p:cNvSpPr/>
              <p:nvPr/>
            </p:nvSpPr>
            <p:spPr>
              <a:xfrm flipV="1">
                <a:off x="9798041" y="1557625"/>
                <a:ext cx="134613" cy="80210"/>
              </a:xfrm>
              <a:custGeom>
                <a:avLst/>
                <a:gdLst>
                  <a:gd name="connsiteX0" fmla="*/ 98124 w 134613"/>
                  <a:gd name="connsiteY0" fmla="*/ 74586 h 80210"/>
                  <a:gd name="connsiteX1" fmla="*/ 81995 w 134613"/>
                  <a:gd name="connsiteY1" fmla="*/ 74586 h 80210"/>
                  <a:gd name="connsiteX2" fmla="*/ 51871 w 134613"/>
                  <a:gd name="connsiteY2" fmla="*/ 57200 h 80210"/>
                  <a:gd name="connsiteX3" fmla="*/ 51871 w 134613"/>
                  <a:gd name="connsiteY3" fmla="*/ 57200 h 80210"/>
                  <a:gd name="connsiteX4" fmla="*/ 119 w 134613"/>
                  <a:gd name="connsiteY4" fmla="*/ 27330 h 80210"/>
                  <a:gd name="connsiteX5" fmla="*/ 119 w 134613"/>
                  <a:gd name="connsiteY5" fmla="*/ 16090 h 80210"/>
                  <a:gd name="connsiteX6" fmla="*/ 30230 w 134613"/>
                  <a:gd name="connsiteY6" fmla="*/ -1309 h 80210"/>
                  <a:gd name="connsiteX7" fmla="*/ 46359 w 134613"/>
                  <a:gd name="connsiteY7" fmla="*/ -1309 h 80210"/>
                  <a:gd name="connsiteX8" fmla="*/ 98124 w 134613"/>
                  <a:gd name="connsiteY8" fmla="*/ 28574 h 80210"/>
                  <a:gd name="connsiteX9" fmla="*/ 98124 w 134613"/>
                  <a:gd name="connsiteY9" fmla="*/ 28574 h 80210"/>
                  <a:gd name="connsiteX10" fmla="*/ 128236 w 134613"/>
                  <a:gd name="connsiteY10" fmla="*/ 45973 h 80210"/>
                  <a:gd name="connsiteX11" fmla="*/ 128236 w 134613"/>
                  <a:gd name="connsiteY11" fmla="*/ 57200 h 80210"/>
                  <a:gd name="connsiteX12" fmla="*/ 98124 w 134613"/>
                  <a:gd name="connsiteY12" fmla="*/ 74586 h 802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34613" h="80210">
                    <a:moveTo>
                      <a:pt x="98124" y="74586"/>
                    </a:moveTo>
                    <a:cubicBezTo>
                      <a:pt x="93133" y="77469"/>
                      <a:pt x="86987" y="77469"/>
                      <a:pt x="81995" y="74586"/>
                    </a:cubicBezTo>
                    <a:lnTo>
                      <a:pt x="51871" y="57200"/>
                    </a:lnTo>
                    <a:lnTo>
                      <a:pt x="51871" y="57200"/>
                    </a:lnTo>
                    <a:lnTo>
                      <a:pt x="119" y="27330"/>
                    </a:lnTo>
                    <a:cubicBezTo>
                      <a:pt x="-4212" y="24827"/>
                      <a:pt x="-4212" y="18579"/>
                      <a:pt x="119" y="16090"/>
                    </a:cubicBezTo>
                    <a:lnTo>
                      <a:pt x="30230" y="-1309"/>
                    </a:lnTo>
                    <a:cubicBezTo>
                      <a:pt x="35221" y="-4179"/>
                      <a:pt x="41381" y="-4179"/>
                      <a:pt x="46359" y="-1309"/>
                    </a:cubicBezTo>
                    <a:lnTo>
                      <a:pt x="98124" y="28574"/>
                    </a:lnTo>
                    <a:lnTo>
                      <a:pt x="98124" y="28574"/>
                    </a:lnTo>
                    <a:lnTo>
                      <a:pt x="128236" y="45973"/>
                    </a:lnTo>
                    <a:cubicBezTo>
                      <a:pt x="132567" y="48462"/>
                      <a:pt x="132567" y="54711"/>
                      <a:pt x="128236" y="57200"/>
                    </a:cubicBezTo>
                    <a:lnTo>
                      <a:pt x="98124" y="74586"/>
                    </a:ln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44" name="Freeform: Shape 2043">
                <a:extLst>
                  <a:ext uri="{FF2B5EF4-FFF2-40B4-BE49-F238E27FC236}">
                    <a16:creationId xmlns:a16="http://schemas.microsoft.com/office/drawing/2014/main" id="{84429F3C-2AB3-E13A-D73E-F97356DF3C3F}"/>
                  </a:ext>
                </a:extLst>
              </p:cNvPr>
              <p:cNvSpPr/>
              <p:nvPr/>
            </p:nvSpPr>
            <p:spPr>
              <a:xfrm flipV="1">
                <a:off x="9901556" y="1527739"/>
                <a:ext cx="82851" cy="50339"/>
              </a:xfrm>
              <a:custGeom>
                <a:avLst/>
                <a:gdLst>
                  <a:gd name="connsiteX0" fmla="*/ 46309 w 82851"/>
                  <a:gd name="connsiteY0" fmla="*/ 44685 h 50339"/>
                  <a:gd name="connsiteX1" fmla="*/ 30180 w 82851"/>
                  <a:gd name="connsiteY1" fmla="*/ 44685 h 50339"/>
                  <a:gd name="connsiteX2" fmla="*/ 56 w 82851"/>
                  <a:gd name="connsiteY2" fmla="*/ 27286 h 50339"/>
                  <a:gd name="connsiteX3" fmla="*/ 56 w 82851"/>
                  <a:gd name="connsiteY3" fmla="*/ 16047 h 50339"/>
                  <a:gd name="connsiteX4" fmla="*/ 30180 w 82851"/>
                  <a:gd name="connsiteY4" fmla="*/ -1339 h 50339"/>
                  <a:gd name="connsiteX5" fmla="*/ 46309 w 82851"/>
                  <a:gd name="connsiteY5" fmla="*/ -1339 h 50339"/>
                  <a:gd name="connsiteX6" fmla="*/ 76421 w 82851"/>
                  <a:gd name="connsiteY6" fmla="*/ 16047 h 50339"/>
                  <a:gd name="connsiteX7" fmla="*/ 76421 w 82851"/>
                  <a:gd name="connsiteY7" fmla="*/ 27286 h 50339"/>
                  <a:gd name="connsiteX8" fmla="*/ 46309 w 82851"/>
                  <a:gd name="connsiteY8" fmla="*/ 44685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46309" y="44685"/>
                    </a:moveTo>
                    <a:cubicBezTo>
                      <a:pt x="41318" y="47556"/>
                      <a:pt x="35171" y="47556"/>
                      <a:pt x="30180" y="44685"/>
                    </a:cubicBezTo>
                    <a:lnTo>
                      <a:pt x="56" y="27286"/>
                    </a:lnTo>
                    <a:cubicBezTo>
                      <a:pt x="-4262" y="24797"/>
                      <a:pt x="-4262" y="18549"/>
                      <a:pt x="56" y="16047"/>
                    </a:cubicBezTo>
                    <a:lnTo>
                      <a:pt x="30180" y="-1339"/>
                    </a:lnTo>
                    <a:cubicBezTo>
                      <a:pt x="35171" y="-4222"/>
                      <a:pt x="41318" y="-4222"/>
                      <a:pt x="46309" y="-1339"/>
                    </a:cubicBezTo>
                    <a:lnTo>
                      <a:pt x="76421" y="16047"/>
                    </a:lnTo>
                    <a:cubicBezTo>
                      <a:pt x="80752" y="18549"/>
                      <a:pt x="80752" y="24797"/>
                      <a:pt x="76421" y="27286"/>
                    </a:cubicBezTo>
                    <a:lnTo>
                      <a:pt x="46309" y="44685"/>
                    </a:ln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45" name="Freeform: Shape 2044">
                <a:extLst>
                  <a:ext uri="{FF2B5EF4-FFF2-40B4-BE49-F238E27FC236}">
                    <a16:creationId xmlns:a16="http://schemas.microsoft.com/office/drawing/2014/main" id="{DD0F6528-C363-9477-87F3-AA972A3D1C8C}"/>
                  </a:ext>
                </a:extLst>
              </p:cNvPr>
              <p:cNvSpPr/>
              <p:nvPr/>
            </p:nvSpPr>
            <p:spPr>
              <a:xfrm flipV="1">
                <a:off x="8897535" y="1860990"/>
                <a:ext cx="82861" cy="50336"/>
              </a:xfrm>
              <a:custGeom>
                <a:avLst/>
                <a:gdLst>
                  <a:gd name="connsiteX0" fmla="*/ 751 w 82861"/>
                  <a:gd name="connsiteY0" fmla="*/ 16344 h 50336"/>
                  <a:gd name="connsiteX1" fmla="*/ 30875 w 82861"/>
                  <a:gd name="connsiteY1" fmla="*/ -1042 h 50336"/>
                  <a:gd name="connsiteX2" fmla="*/ 47004 w 82861"/>
                  <a:gd name="connsiteY2" fmla="*/ -1042 h 50336"/>
                  <a:gd name="connsiteX3" fmla="*/ 77116 w 82861"/>
                  <a:gd name="connsiteY3" fmla="*/ 16344 h 50336"/>
                  <a:gd name="connsiteX4" fmla="*/ 77116 w 82861"/>
                  <a:gd name="connsiteY4" fmla="*/ 27584 h 50336"/>
                  <a:gd name="connsiteX5" fmla="*/ 47004 w 82861"/>
                  <a:gd name="connsiteY5" fmla="*/ 44970 h 50336"/>
                  <a:gd name="connsiteX6" fmla="*/ 30875 w 82861"/>
                  <a:gd name="connsiteY6" fmla="*/ 44970 h 50336"/>
                  <a:gd name="connsiteX7" fmla="*/ 751 w 82861"/>
                  <a:gd name="connsiteY7" fmla="*/ 27584 h 50336"/>
                  <a:gd name="connsiteX8" fmla="*/ 751 w 82861"/>
                  <a:gd name="connsiteY8" fmla="*/ 16344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751" y="16344"/>
                    </a:moveTo>
                    <a:lnTo>
                      <a:pt x="30875" y="-1042"/>
                    </a:lnTo>
                    <a:cubicBezTo>
                      <a:pt x="35853" y="-3925"/>
                      <a:pt x="42013" y="-3925"/>
                      <a:pt x="47004" y="-1042"/>
                    </a:cubicBezTo>
                    <a:lnTo>
                      <a:pt x="77116" y="16344"/>
                    </a:lnTo>
                    <a:cubicBezTo>
                      <a:pt x="81446" y="18846"/>
                      <a:pt x="81446" y="25082"/>
                      <a:pt x="77116" y="27584"/>
                    </a:cubicBezTo>
                    <a:lnTo>
                      <a:pt x="47004" y="44970"/>
                    </a:lnTo>
                    <a:cubicBezTo>
                      <a:pt x="42013" y="47853"/>
                      <a:pt x="35853" y="47853"/>
                      <a:pt x="30875" y="44970"/>
                    </a:cubicBezTo>
                    <a:lnTo>
                      <a:pt x="751" y="27584"/>
                    </a:lnTo>
                    <a:cubicBezTo>
                      <a:pt x="-3580" y="25082"/>
                      <a:pt x="-3580" y="18846"/>
                      <a:pt x="751" y="16344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46" name="Freeform: Shape 2045">
                <a:extLst>
                  <a:ext uri="{FF2B5EF4-FFF2-40B4-BE49-F238E27FC236}">
                    <a16:creationId xmlns:a16="http://schemas.microsoft.com/office/drawing/2014/main" id="{16F26D3D-906E-C753-50ED-EAB244ECE765}"/>
                  </a:ext>
                </a:extLst>
              </p:cNvPr>
              <p:cNvSpPr/>
              <p:nvPr/>
            </p:nvSpPr>
            <p:spPr>
              <a:xfrm flipV="1">
                <a:off x="9687954" y="1651021"/>
                <a:ext cx="82851" cy="50336"/>
              </a:xfrm>
              <a:custGeom>
                <a:avLst/>
                <a:gdLst>
                  <a:gd name="connsiteX0" fmla="*/ 46455 w 82851"/>
                  <a:gd name="connsiteY0" fmla="*/ 44783 h 50336"/>
                  <a:gd name="connsiteX1" fmla="*/ 30326 w 82851"/>
                  <a:gd name="connsiteY1" fmla="*/ 44783 h 50336"/>
                  <a:gd name="connsiteX2" fmla="*/ 202 w 82851"/>
                  <a:gd name="connsiteY2" fmla="*/ 27396 h 50336"/>
                  <a:gd name="connsiteX3" fmla="*/ 202 w 82851"/>
                  <a:gd name="connsiteY3" fmla="*/ 16157 h 50336"/>
                  <a:gd name="connsiteX4" fmla="*/ 30326 w 82851"/>
                  <a:gd name="connsiteY4" fmla="*/ -1229 h 50336"/>
                  <a:gd name="connsiteX5" fmla="*/ 46455 w 82851"/>
                  <a:gd name="connsiteY5" fmla="*/ -1229 h 50336"/>
                  <a:gd name="connsiteX6" fmla="*/ 76567 w 82851"/>
                  <a:gd name="connsiteY6" fmla="*/ 16157 h 50336"/>
                  <a:gd name="connsiteX7" fmla="*/ 76567 w 82851"/>
                  <a:gd name="connsiteY7" fmla="*/ 27396 h 50336"/>
                  <a:gd name="connsiteX8" fmla="*/ 46455 w 82851"/>
                  <a:gd name="connsiteY8" fmla="*/ 44783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46455" y="44783"/>
                    </a:moveTo>
                    <a:cubicBezTo>
                      <a:pt x="41464" y="47666"/>
                      <a:pt x="35317" y="47666"/>
                      <a:pt x="30326" y="44783"/>
                    </a:cubicBezTo>
                    <a:lnTo>
                      <a:pt x="202" y="27396"/>
                    </a:lnTo>
                    <a:cubicBezTo>
                      <a:pt x="-4116" y="24907"/>
                      <a:pt x="-4116" y="18659"/>
                      <a:pt x="202" y="16157"/>
                    </a:cubicBezTo>
                    <a:lnTo>
                      <a:pt x="30326" y="-1229"/>
                    </a:lnTo>
                    <a:cubicBezTo>
                      <a:pt x="35317" y="-4112"/>
                      <a:pt x="41464" y="-4112"/>
                      <a:pt x="46455" y="-1229"/>
                    </a:cubicBezTo>
                    <a:lnTo>
                      <a:pt x="76567" y="16157"/>
                    </a:lnTo>
                    <a:cubicBezTo>
                      <a:pt x="80898" y="18659"/>
                      <a:pt x="80898" y="24907"/>
                      <a:pt x="76567" y="27396"/>
                    </a:cubicBezTo>
                    <a:lnTo>
                      <a:pt x="46455" y="44783"/>
                    </a:ln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47" name="Freeform: Shape 2046">
                <a:extLst>
                  <a:ext uri="{FF2B5EF4-FFF2-40B4-BE49-F238E27FC236}">
                    <a16:creationId xmlns:a16="http://schemas.microsoft.com/office/drawing/2014/main" id="{8260E203-1EB2-723D-B36D-D01154EBC794}"/>
                  </a:ext>
                </a:extLst>
              </p:cNvPr>
              <p:cNvSpPr/>
              <p:nvPr/>
            </p:nvSpPr>
            <p:spPr>
              <a:xfrm flipV="1">
                <a:off x="9369835" y="1834854"/>
                <a:ext cx="82851" cy="50336"/>
              </a:xfrm>
              <a:custGeom>
                <a:avLst/>
                <a:gdLst>
                  <a:gd name="connsiteX0" fmla="*/ 46669 w 82851"/>
                  <a:gd name="connsiteY0" fmla="*/ 44947 h 50336"/>
                  <a:gd name="connsiteX1" fmla="*/ 30540 w 82851"/>
                  <a:gd name="connsiteY1" fmla="*/ 44947 h 50336"/>
                  <a:gd name="connsiteX2" fmla="*/ 428 w 82851"/>
                  <a:gd name="connsiteY2" fmla="*/ 27560 h 50336"/>
                  <a:gd name="connsiteX3" fmla="*/ 428 w 82851"/>
                  <a:gd name="connsiteY3" fmla="*/ 16321 h 50336"/>
                  <a:gd name="connsiteX4" fmla="*/ 30540 w 82851"/>
                  <a:gd name="connsiteY4" fmla="*/ -1065 h 50336"/>
                  <a:gd name="connsiteX5" fmla="*/ 46669 w 82851"/>
                  <a:gd name="connsiteY5" fmla="*/ -1065 h 50336"/>
                  <a:gd name="connsiteX6" fmla="*/ 76794 w 82851"/>
                  <a:gd name="connsiteY6" fmla="*/ 16321 h 50336"/>
                  <a:gd name="connsiteX7" fmla="*/ 76794 w 82851"/>
                  <a:gd name="connsiteY7" fmla="*/ 27560 h 50336"/>
                  <a:gd name="connsiteX8" fmla="*/ 46669 w 82851"/>
                  <a:gd name="connsiteY8" fmla="*/ 44947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46669" y="44947"/>
                    </a:moveTo>
                    <a:cubicBezTo>
                      <a:pt x="41678" y="47830"/>
                      <a:pt x="35531" y="47830"/>
                      <a:pt x="30540" y="44947"/>
                    </a:cubicBezTo>
                    <a:lnTo>
                      <a:pt x="428" y="27560"/>
                    </a:lnTo>
                    <a:cubicBezTo>
                      <a:pt x="-3902" y="25071"/>
                      <a:pt x="-3902" y="18823"/>
                      <a:pt x="428" y="16321"/>
                    </a:cubicBezTo>
                    <a:lnTo>
                      <a:pt x="30540" y="-1065"/>
                    </a:lnTo>
                    <a:cubicBezTo>
                      <a:pt x="35531" y="-3948"/>
                      <a:pt x="41678" y="-3948"/>
                      <a:pt x="46669" y="-1065"/>
                    </a:cubicBezTo>
                    <a:lnTo>
                      <a:pt x="76794" y="16321"/>
                    </a:lnTo>
                    <a:cubicBezTo>
                      <a:pt x="81111" y="18823"/>
                      <a:pt x="81111" y="25071"/>
                      <a:pt x="76794" y="27560"/>
                    </a:cubicBezTo>
                    <a:lnTo>
                      <a:pt x="46669" y="44947"/>
                    </a:ln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48" name="Freeform: Shape 2047">
                <a:extLst>
                  <a:ext uri="{FF2B5EF4-FFF2-40B4-BE49-F238E27FC236}">
                    <a16:creationId xmlns:a16="http://schemas.microsoft.com/office/drawing/2014/main" id="{2D41974A-E0EC-1A27-00B7-CC2942811687}"/>
                  </a:ext>
                </a:extLst>
              </p:cNvPr>
              <p:cNvSpPr/>
              <p:nvPr/>
            </p:nvSpPr>
            <p:spPr>
              <a:xfrm flipV="1">
                <a:off x="9111060" y="1864724"/>
                <a:ext cx="289871" cy="169869"/>
              </a:xfrm>
              <a:custGeom>
                <a:avLst/>
                <a:gdLst>
                  <a:gd name="connsiteX0" fmla="*/ 253798 w 289871"/>
                  <a:gd name="connsiteY0" fmla="*/ 164559 h 169869"/>
                  <a:gd name="connsiteX1" fmla="*/ 237669 w 289871"/>
                  <a:gd name="connsiteY1" fmla="*/ 164559 h 169869"/>
                  <a:gd name="connsiteX2" fmla="*/ 534 w 289871"/>
                  <a:gd name="connsiteY2" fmla="*/ 27640 h 169869"/>
                  <a:gd name="connsiteX3" fmla="*/ 534 w 289871"/>
                  <a:gd name="connsiteY3" fmla="*/ 16401 h 169869"/>
                  <a:gd name="connsiteX4" fmla="*/ 30646 w 289871"/>
                  <a:gd name="connsiteY4" fmla="*/ -985 h 169869"/>
                  <a:gd name="connsiteX5" fmla="*/ 46775 w 289871"/>
                  <a:gd name="connsiteY5" fmla="*/ -985 h 169869"/>
                  <a:gd name="connsiteX6" fmla="*/ 253798 w 289871"/>
                  <a:gd name="connsiteY6" fmla="*/ 118534 h 169869"/>
                  <a:gd name="connsiteX7" fmla="*/ 283910 w 289871"/>
                  <a:gd name="connsiteY7" fmla="*/ 135921 h 169869"/>
                  <a:gd name="connsiteX8" fmla="*/ 283910 w 289871"/>
                  <a:gd name="connsiteY8" fmla="*/ 147160 h 169869"/>
                  <a:gd name="connsiteX9" fmla="*/ 253798 w 289871"/>
                  <a:gd name="connsiteY9" fmla="*/ 164559 h 169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89871" h="169869">
                    <a:moveTo>
                      <a:pt x="253798" y="164559"/>
                    </a:moveTo>
                    <a:cubicBezTo>
                      <a:pt x="248807" y="167442"/>
                      <a:pt x="242660" y="167442"/>
                      <a:pt x="237669" y="164559"/>
                    </a:cubicBezTo>
                    <a:lnTo>
                      <a:pt x="534" y="27640"/>
                    </a:lnTo>
                    <a:cubicBezTo>
                      <a:pt x="-3796" y="25151"/>
                      <a:pt x="-3796" y="18903"/>
                      <a:pt x="534" y="16401"/>
                    </a:cubicBezTo>
                    <a:lnTo>
                      <a:pt x="30646" y="-985"/>
                    </a:lnTo>
                    <a:cubicBezTo>
                      <a:pt x="35637" y="-3868"/>
                      <a:pt x="41784" y="-3868"/>
                      <a:pt x="46775" y="-985"/>
                    </a:cubicBezTo>
                    <a:lnTo>
                      <a:pt x="253798" y="118534"/>
                    </a:lnTo>
                    <a:lnTo>
                      <a:pt x="283910" y="135921"/>
                    </a:lnTo>
                    <a:cubicBezTo>
                      <a:pt x="288240" y="138423"/>
                      <a:pt x="288240" y="144671"/>
                      <a:pt x="283910" y="147160"/>
                    </a:cubicBezTo>
                    <a:lnTo>
                      <a:pt x="253798" y="164559"/>
                    </a:ln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49" name="Freeform: Shape 2048">
                <a:extLst>
                  <a:ext uri="{FF2B5EF4-FFF2-40B4-BE49-F238E27FC236}">
                    <a16:creationId xmlns:a16="http://schemas.microsoft.com/office/drawing/2014/main" id="{5CF3CD8E-DE05-E59B-2C4D-75CA61F3D5F6}"/>
                  </a:ext>
                </a:extLst>
              </p:cNvPr>
              <p:cNvSpPr/>
              <p:nvPr/>
            </p:nvSpPr>
            <p:spPr>
              <a:xfrm flipV="1">
                <a:off x="9421588" y="1804971"/>
                <a:ext cx="82851" cy="50336"/>
              </a:xfrm>
              <a:custGeom>
                <a:avLst/>
                <a:gdLst>
                  <a:gd name="connsiteX0" fmla="*/ 46634 w 82851"/>
                  <a:gd name="connsiteY0" fmla="*/ 44920 h 50336"/>
                  <a:gd name="connsiteX1" fmla="*/ 30505 w 82851"/>
                  <a:gd name="connsiteY1" fmla="*/ 44920 h 50336"/>
                  <a:gd name="connsiteX2" fmla="*/ 393 w 82851"/>
                  <a:gd name="connsiteY2" fmla="*/ 27534 h 50336"/>
                  <a:gd name="connsiteX3" fmla="*/ 393 w 82851"/>
                  <a:gd name="connsiteY3" fmla="*/ 16294 h 50336"/>
                  <a:gd name="connsiteX4" fmla="*/ 30505 w 82851"/>
                  <a:gd name="connsiteY4" fmla="*/ -1092 h 50336"/>
                  <a:gd name="connsiteX5" fmla="*/ 46634 w 82851"/>
                  <a:gd name="connsiteY5" fmla="*/ -1092 h 50336"/>
                  <a:gd name="connsiteX6" fmla="*/ 76758 w 82851"/>
                  <a:gd name="connsiteY6" fmla="*/ 16294 h 50336"/>
                  <a:gd name="connsiteX7" fmla="*/ 76758 w 82851"/>
                  <a:gd name="connsiteY7" fmla="*/ 27534 h 50336"/>
                  <a:gd name="connsiteX8" fmla="*/ 46634 w 82851"/>
                  <a:gd name="connsiteY8" fmla="*/ 44920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46634" y="44920"/>
                    </a:moveTo>
                    <a:cubicBezTo>
                      <a:pt x="41643" y="47803"/>
                      <a:pt x="35496" y="47803"/>
                      <a:pt x="30505" y="44920"/>
                    </a:cubicBezTo>
                    <a:lnTo>
                      <a:pt x="393" y="27534"/>
                    </a:lnTo>
                    <a:cubicBezTo>
                      <a:pt x="-3938" y="25032"/>
                      <a:pt x="-3938" y="18796"/>
                      <a:pt x="393" y="16294"/>
                    </a:cubicBezTo>
                    <a:lnTo>
                      <a:pt x="30505" y="-1092"/>
                    </a:lnTo>
                    <a:cubicBezTo>
                      <a:pt x="35496" y="-3975"/>
                      <a:pt x="41643" y="-3975"/>
                      <a:pt x="46634" y="-1092"/>
                    </a:cubicBezTo>
                    <a:lnTo>
                      <a:pt x="76758" y="16294"/>
                    </a:lnTo>
                    <a:cubicBezTo>
                      <a:pt x="81076" y="18796"/>
                      <a:pt x="81076" y="25032"/>
                      <a:pt x="76758" y="27534"/>
                    </a:cubicBezTo>
                    <a:lnTo>
                      <a:pt x="46634" y="44920"/>
                    </a:ln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50" name="Freeform: Shape 2049">
                <a:extLst>
                  <a:ext uri="{FF2B5EF4-FFF2-40B4-BE49-F238E27FC236}">
                    <a16:creationId xmlns:a16="http://schemas.microsoft.com/office/drawing/2014/main" id="{DC1272CB-9C2C-EDEA-C636-689D91232E1D}"/>
                  </a:ext>
                </a:extLst>
              </p:cNvPr>
              <p:cNvSpPr/>
              <p:nvPr/>
            </p:nvSpPr>
            <p:spPr>
              <a:xfrm flipV="1">
                <a:off x="9636202" y="1680904"/>
                <a:ext cx="82851" cy="50336"/>
              </a:xfrm>
              <a:custGeom>
                <a:avLst/>
                <a:gdLst>
                  <a:gd name="connsiteX0" fmla="*/ 46491 w 82851"/>
                  <a:gd name="connsiteY0" fmla="*/ 44809 h 50336"/>
                  <a:gd name="connsiteX1" fmla="*/ 30362 w 82851"/>
                  <a:gd name="connsiteY1" fmla="*/ 44809 h 50336"/>
                  <a:gd name="connsiteX2" fmla="*/ 237 w 82851"/>
                  <a:gd name="connsiteY2" fmla="*/ 27423 h 50336"/>
                  <a:gd name="connsiteX3" fmla="*/ 237 w 82851"/>
                  <a:gd name="connsiteY3" fmla="*/ 16183 h 50336"/>
                  <a:gd name="connsiteX4" fmla="*/ 30362 w 82851"/>
                  <a:gd name="connsiteY4" fmla="*/ -1203 h 50336"/>
                  <a:gd name="connsiteX5" fmla="*/ 46491 w 82851"/>
                  <a:gd name="connsiteY5" fmla="*/ -1203 h 50336"/>
                  <a:gd name="connsiteX6" fmla="*/ 76602 w 82851"/>
                  <a:gd name="connsiteY6" fmla="*/ 16183 h 50336"/>
                  <a:gd name="connsiteX7" fmla="*/ 76602 w 82851"/>
                  <a:gd name="connsiteY7" fmla="*/ 27423 h 50336"/>
                  <a:gd name="connsiteX8" fmla="*/ 46491 w 82851"/>
                  <a:gd name="connsiteY8" fmla="*/ 44809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46491" y="44809"/>
                    </a:moveTo>
                    <a:cubicBezTo>
                      <a:pt x="41500" y="47692"/>
                      <a:pt x="35353" y="47692"/>
                      <a:pt x="30362" y="44809"/>
                    </a:cubicBezTo>
                    <a:lnTo>
                      <a:pt x="237" y="27423"/>
                    </a:lnTo>
                    <a:cubicBezTo>
                      <a:pt x="-4081" y="24934"/>
                      <a:pt x="-4081" y="18685"/>
                      <a:pt x="237" y="16183"/>
                    </a:cubicBezTo>
                    <a:lnTo>
                      <a:pt x="30362" y="-1203"/>
                    </a:lnTo>
                    <a:cubicBezTo>
                      <a:pt x="35353" y="-4086"/>
                      <a:pt x="41500" y="-4086"/>
                      <a:pt x="46491" y="-1203"/>
                    </a:cubicBezTo>
                    <a:lnTo>
                      <a:pt x="76602" y="16183"/>
                    </a:lnTo>
                    <a:cubicBezTo>
                      <a:pt x="80933" y="18685"/>
                      <a:pt x="80933" y="24934"/>
                      <a:pt x="76602" y="27423"/>
                    </a:cubicBezTo>
                    <a:lnTo>
                      <a:pt x="46491" y="44809"/>
                    </a:ln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51" name="Freeform: Shape 2050">
                <a:extLst>
                  <a:ext uri="{FF2B5EF4-FFF2-40B4-BE49-F238E27FC236}">
                    <a16:creationId xmlns:a16="http://schemas.microsoft.com/office/drawing/2014/main" id="{05E270BA-2F6C-3CF8-AC96-46B8AFB84D5D}"/>
                  </a:ext>
                </a:extLst>
              </p:cNvPr>
              <p:cNvSpPr/>
              <p:nvPr/>
            </p:nvSpPr>
            <p:spPr>
              <a:xfrm flipV="1">
                <a:off x="9525102" y="1715334"/>
                <a:ext cx="134604" cy="80209"/>
              </a:xfrm>
              <a:custGeom>
                <a:avLst/>
                <a:gdLst>
                  <a:gd name="connsiteX0" fmla="*/ 98301 w 134604"/>
                  <a:gd name="connsiteY0" fmla="*/ 74727 h 80209"/>
                  <a:gd name="connsiteX1" fmla="*/ 82172 w 134604"/>
                  <a:gd name="connsiteY1" fmla="*/ 74727 h 80209"/>
                  <a:gd name="connsiteX2" fmla="*/ 295 w 134604"/>
                  <a:gd name="connsiteY2" fmla="*/ 27470 h 80209"/>
                  <a:gd name="connsiteX3" fmla="*/ 295 w 134604"/>
                  <a:gd name="connsiteY3" fmla="*/ 16218 h 80209"/>
                  <a:gd name="connsiteX4" fmla="*/ 30420 w 134604"/>
                  <a:gd name="connsiteY4" fmla="*/ -1168 h 80209"/>
                  <a:gd name="connsiteX5" fmla="*/ 46549 w 134604"/>
                  <a:gd name="connsiteY5" fmla="*/ -1168 h 80209"/>
                  <a:gd name="connsiteX6" fmla="*/ 128413 w 134604"/>
                  <a:gd name="connsiteY6" fmla="*/ 46101 h 80209"/>
                  <a:gd name="connsiteX7" fmla="*/ 128413 w 134604"/>
                  <a:gd name="connsiteY7" fmla="*/ 57341 h 80209"/>
                  <a:gd name="connsiteX8" fmla="*/ 98301 w 134604"/>
                  <a:gd name="connsiteY8" fmla="*/ 74727 h 80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4604" h="80209">
                    <a:moveTo>
                      <a:pt x="98301" y="74727"/>
                    </a:moveTo>
                    <a:cubicBezTo>
                      <a:pt x="93310" y="77610"/>
                      <a:pt x="87163" y="77610"/>
                      <a:pt x="82172" y="74727"/>
                    </a:cubicBezTo>
                    <a:lnTo>
                      <a:pt x="295" y="27470"/>
                    </a:lnTo>
                    <a:cubicBezTo>
                      <a:pt x="-4023" y="24968"/>
                      <a:pt x="-4023" y="18720"/>
                      <a:pt x="295" y="16218"/>
                    </a:cubicBezTo>
                    <a:lnTo>
                      <a:pt x="30420" y="-1168"/>
                    </a:lnTo>
                    <a:cubicBezTo>
                      <a:pt x="35411" y="-4038"/>
                      <a:pt x="41557" y="-4038"/>
                      <a:pt x="46549" y="-1168"/>
                    </a:cubicBezTo>
                    <a:lnTo>
                      <a:pt x="128413" y="46101"/>
                    </a:lnTo>
                    <a:cubicBezTo>
                      <a:pt x="132743" y="48603"/>
                      <a:pt x="132743" y="54851"/>
                      <a:pt x="128413" y="57341"/>
                    </a:cubicBezTo>
                    <a:lnTo>
                      <a:pt x="98301" y="74727"/>
                    </a:ln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52" name="Freeform: Shape 2051">
                <a:extLst>
                  <a:ext uri="{FF2B5EF4-FFF2-40B4-BE49-F238E27FC236}">
                    <a16:creationId xmlns:a16="http://schemas.microsoft.com/office/drawing/2014/main" id="{30FFD218-D05B-FC20-D111-4F0E1A36D34D}"/>
                  </a:ext>
                </a:extLst>
              </p:cNvPr>
              <p:cNvSpPr/>
              <p:nvPr/>
            </p:nvSpPr>
            <p:spPr>
              <a:xfrm flipV="1">
                <a:off x="9473340" y="1775088"/>
                <a:ext cx="82861" cy="50336"/>
              </a:xfrm>
              <a:custGeom>
                <a:avLst/>
                <a:gdLst>
                  <a:gd name="connsiteX0" fmla="*/ 46599 w 82861"/>
                  <a:gd name="connsiteY0" fmla="*/ 44893 h 50336"/>
                  <a:gd name="connsiteX1" fmla="*/ 30470 w 82861"/>
                  <a:gd name="connsiteY1" fmla="*/ 44893 h 50336"/>
                  <a:gd name="connsiteX2" fmla="*/ 358 w 82861"/>
                  <a:gd name="connsiteY2" fmla="*/ 27507 h 50336"/>
                  <a:gd name="connsiteX3" fmla="*/ 358 w 82861"/>
                  <a:gd name="connsiteY3" fmla="*/ 16268 h 50336"/>
                  <a:gd name="connsiteX4" fmla="*/ 30470 w 82861"/>
                  <a:gd name="connsiteY4" fmla="*/ -1119 h 50336"/>
                  <a:gd name="connsiteX5" fmla="*/ 46599 w 82861"/>
                  <a:gd name="connsiteY5" fmla="*/ -1119 h 50336"/>
                  <a:gd name="connsiteX6" fmla="*/ 76723 w 82861"/>
                  <a:gd name="connsiteY6" fmla="*/ 16268 h 50336"/>
                  <a:gd name="connsiteX7" fmla="*/ 76723 w 82861"/>
                  <a:gd name="connsiteY7" fmla="*/ 27507 h 50336"/>
                  <a:gd name="connsiteX8" fmla="*/ 46599 w 82861"/>
                  <a:gd name="connsiteY8" fmla="*/ 44893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46599" y="44893"/>
                    </a:moveTo>
                    <a:cubicBezTo>
                      <a:pt x="41620" y="47776"/>
                      <a:pt x="35461" y="47776"/>
                      <a:pt x="30470" y="44893"/>
                    </a:cubicBezTo>
                    <a:lnTo>
                      <a:pt x="358" y="27507"/>
                    </a:lnTo>
                    <a:cubicBezTo>
                      <a:pt x="-3973" y="25005"/>
                      <a:pt x="-3973" y="18769"/>
                      <a:pt x="358" y="16268"/>
                    </a:cubicBezTo>
                    <a:lnTo>
                      <a:pt x="30470" y="-1119"/>
                    </a:lnTo>
                    <a:cubicBezTo>
                      <a:pt x="35461" y="-4002"/>
                      <a:pt x="41620" y="-4002"/>
                      <a:pt x="46599" y="-1119"/>
                    </a:cubicBezTo>
                    <a:lnTo>
                      <a:pt x="76723" y="16268"/>
                    </a:lnTo>
                    <a:cubicBezTo>
                      <a:pt x="81053" y="18769"/>
                      <a:pt x="81053" y="25005"/>
                      <a:pt x="76723" y="27507"/>
                    </a:cubicBezTo>
                    <a:lnTo>
                      <a:pt x="46599" y="44893"/>
                    </a:ln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53" name="Freeform: Shape 2052">
                <a:extLst>
                  <a:ext uri="{FF2B5EF4-FFF2-40B4-BE49-F238E27FC236}">
                    <a16:creationId xmlns:a16="http://schemas.microsoft.com/office/drawing/2014/main" id="{950FD320-A30C-FA6D-CDF2-19C977803A67}"/>
                  </a:ext>
                </a:extLst>
              </p:cNvPr>
              <p:cNvSpPr/>
              <p:nvPr/>
            </p:nvSpPr>
            <p:spPr>
              <a:xfrm flipV="1">
                <a:off x="8743903" y="1981450"/>
                <a:ext cx="134604" cy="80219"/>
              </a:xfrm>
              <a:custGeom>
                <a:avLst/>
                <a:gdLst>
                  <a:gd name="connsiteX0" fmla="*/ 132194 w 134604"/>
                  <a:gd name="connsiteY0" fmla="*/ 51961 h 80219"/>
                  <a:gd name="connsiteX1" fmla="*/ 128955 w 134604"/>
                  <a:gd name="connsiteY1" fmla="*/ 57587 h 80219"/>
                  <a:gd name="connsiteX2" fmla="*/ 98831 w 134604"/>
                  <a:gd name="connsiteY2" fmla="*/ 74974 h 80219"/>
                  <a:gd name="connsiteX3" fmla="*/ 82702 w 134604"/>
                  <a:gd name="connsiteY3" fmla="*/ 74974 h 80219"/>
                  <a:gd name="connsiteX4" fmla="*/ 52590 w 134604"/>
                  <a:gd name="connsiteY4" fmla="*/ 57587 h 80219"/>
                  <a:gd name="connsiteX5" fmla="*/ 52552 w 134604"/>
                  <a:gd name="connsiteY5" fmla="*/ 57549 h 80219"/>
                  <a:gd name="connsiteX6" fmla="*/ 838 w 134604"/>
                  <a:gd name="connsiteY6" fmla="*/ 27704 h 80219"/>
                  <a:gd name="connsiteX7" fmla="*/ 838 w 134604"/>
                  <a:gd name="connsiteY7" fmla="*/ 16465 h 80219"/>
                  <a:gd name="connsiteX8" fmla="*/ 30950 w 134604"/>
                  <a:gd name="connsiteY8" fmla="*/ -921 h 80219"/>
                  <a:gd name="connsiteX9" fmla="*/ 47079 w 134604"/>
                  <a:gd name="connsiteY9" fmla="*/ -921 h 80219"/>
                  <a:gd name="connsiteX10" fmla="*/ 128955 w 134604"/>
                  <a:gd name="connsiteY10" fmla="*/ 46323 h 80219"/>
                  <a:gd name="connsiteX11" fmla="*/ 132194 w 134604"/>
                  <a:gd name="connsiteY11" fmla="*/ 51961 h 80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34604" h="80219">
                    <a:moveTo>
                      <a:pt x="132194" y="51961"/>
                    </a:moveTo>
                    <a:cubicBezTo>
                      <a:pt x="132194" y="54146"/>
                      <a:pt x="131115" y="56343"/>
                      <a:pt x="128955" y="57587"/>
                    </a:cubicBezTo>
                    <a:lnTo>
                      <a:pt x="98831" y="74974"/>
                    </a:lnTo>
                    <a:cubicBezTo>
                      <a:pt x="93840" y="77857"/>
                      <a:pt x="87693" y="77857"/>
                      <a:pt x="82702" y="74974"/>
                    </a:cubicBezTo>
                    <a:lnTo>
                      <a:pt x="52590" y="57587"/>
                    </a:lnTo>
                    <a:lnTo>
                      <a:pt x="52552" y="57549"/>
                    </a:lnTo>
                    <a:lnTo>
                      <a:pt x="838" y="27704"/>
                    </a:lnTo>
                    <a:cubicBezTo>
                      <a:pt x="-3493" y="25215"/>
                      <a:pt x="-3493" y="18967"/>
                      <a:pt x="838" y="16465"/>
                    </a:cubicBezTo>
                    <a:lnTo>
                      <a:pt x="30950" y="-921"/>
                    </a:lnTo>
                    <a:cubicBezTo>
                      <a:pt x="35941" y="-3804"/>
                      <a:pt x="42088" y="-3804"/>
                      <a:pt x="47079" y="-921"/>
                    </a:cubicBezTo>
                    <a:lnTo>
                      <a:pt x="128955" y="46323"/>
                    </a:lnTo>
                    <a:cubicBezTo>
                      <a:pt x="131115" y="47580"/>
                      <a:pt x="132194" y="49764"/>
                      <a:pt x="132194" y="51961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54" name="Freeform: Shape 2053">
                <a:extLst>
                  <a:ext uri="{FF2B5EF4-FFF2-40B4-BE49-F238E27FC236}">
                    <a16:creationId xmlns:a16="http://schemas.microsoft.com/office/drawing/2014/main" id="{E5E5E6C6-38D3-1761-A368-BC326831F81C}"/>
                  </a:ext>
                </a:extLst>
              </p:cNvPr>
              <p:cNvSpPr/>
              <p:nvPr/>
            </p:nvSpPr>
            <p:spPr>
              <a:xfrm flipV="1">
                <a:off x="9739786" y="1374593"/>
                <a:ext cx="82851" cy="50339"/>
              </a:xfrm>
              <a:custGeom>
                <a:avLst/>
                <a:gdLst>
                  <a:gd name="connsiteX0" fmla="*/ 176 w 82851"/>
                  <a:gd name="connsiteY0" fmla="*/ 15901 h 50339"/>
                  <a:gd name="connsiteX1" fmla="*/ 30287 w 82851"/>
                  <a:gd name="connsiteY1" fmla="*/ -1486 h 50339"/>
                  <a:gd name="connsiteX2" fmla="*/ 46417 w 82851"/>
                  <a:gd name="connsiteY2" fmla="*/ -1486 h 50339"/>
                  <a:gd name="connsiteX3" fmla="*/ 76541 w 82851"/>
                  <a:gd name="connsiteY3" fmla="*/ 15901 h 50339"/>
                  <a:gd name="connsiteX4" fmla="*/ 76541 w 82851"/>
                  <a:gd name="connsiteY4" fmla="*/ 27153 h 50339"/>
                  <a:gd name="connsiteX5" fmla="*/ 46417 w 82851"/>
                  <a:gd name="connsiteY5" fmla="*/ 44539 h 50339"/>
                  <a:gd name="connsiteX6" fmla="*/ 30287 w 82851"/>
                  <a:gd name="connsiteY6" fmla="*/ 44539 h 50339"/>
                  <a:gd name="connsiteX7" fmla="*/ 176 w 82851"/>
                  <a:gd name="connsiteY7" fmla="*/ 27153 h 50339"/>
                  <a:gd name="connsiteX8" fmla="*/ 176 w 82851"/>
                  <a:gd name="connsiteY8" fmla="*/ 15901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176" y="15901"/>
                    </a:moveTo>
                    <a:lnTo>
                      <a:pt x="30287" y="-1486"/>
                    </a:lnTo>
                    <a:cubicBezTo>
                      <a:pt x="35279" y="-4356"/>
                      <a:pt x="41425" y="-4356"/>
                      <a:pt x="46417" y="-1486"/>
                    </a:cubicBezTo>
                    <a:lnTo>
                      <a:pt x="76541" y="15901"/>
                    </a:lnTo>
                    <a:cubicBezTo>
                      <a:pt x="80859" y="18403"/>
                      <a:pt x="80859" y="24651"/>
                      <a:pt x="76541" y="27153"/>
                    </a:cubicBezTo>
                    <a:lnTo>
                      <a:pt x="46417" y="44539"/>
                    </a:lnTo>
                    <a:cubicBezTo>
                      <a:pt x="41425" y="47422"/>
                      <a:pt x="35279" y="47422"/>
                      <a:pt x="30287" y="44539"/>
                    </a:cubicBezTo>
                    <a:lnTo>
                      <a:pt x="176" y="27153"/>
                    </a:lnTo>
                    <a:cubicBezTo>
                      <a:pt x="-4155" y="24651"/>
                      <a:pt x="-4155" y="18403"/>
                      <a:pt x="176" y="15901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55" name="Freeform: Shape 2054">
                <a:extLst>
                  <a:ext uri="{FF2B5EF4-FFF2-40B4-BE49-F238E27FC236}">
                    <a16:creationId xmlns:a16="http://schemas.microsoft.com/office/drawing/2014/main" id="{BDA6C573-F5BB-2446-C126-77621D43A663}"/>
                  </a:ext>
                </a:extLst>
              </p:cNvPr>
              <p:cNvSpPr/>
              <p:nvPr/>
            </p:nvSpPr>
            <p:spPr>
              <a:xfrm flipV="1">
                <a:off x="9848178" y="1496920"/>
                <a:ext cx="82851" cy="50349"/>
              </a:xfrm>
              <a:custGeom>
                <a:avLst/>
                <a:gdLst>
                  <a:gd name="connsiteX0" fmla="*/ 46346 w 82851"/>
                  <a:gd name="connsiteY0" fmla="*/ -1367 h 50349"/>
                  <a:gd name="connsiteX1" fmla="*/ 76457 w 82851"/>
                  <a:gd name="connsiteY1" fmla="*/ 16019 h 50349"/>
                  <a:gd name="connsiteX2" fmla="*/ 76457 w 82851"/>
                  <a:gd name="connsiteY2" fmla="*/ 27271 h 50349"/>
                  <a:gd name="connsiteX3" fmla="*/ 46346 w 82851"/>
                  <a:gd name="connsiteY3" fmla="*/ 44658 h 50349"/>
                  <a:gd name="connsiteX4" fmla="*/ 30217 w 82851"/>
                  <a:gd name="connsiteY4" fmla="*/ 44658 h 50349"/>
                  <a:gd name="connsiteX5" fmla="*/ 93 w 82851"/>
                  <a:gd name="connsiteY5" fmla="*/ 27271 h 50349"/>
                  <a:gd name="connsiteX6" fmla="*/ 93 w 82851"/>
                  <a:gd name="connsiteY6" fmla="*/ 16019 h 50349"/>
                  <a:gd name="connsiteX7" fmla="*/ 30217 w 82851"/>
                  <a:gd name="connsiteY7" fmla="*/ -1367 h 50349"/>
                  <a:gd name="connsiteX8" fmla="*/ 46346 w 82851"/>
                  <a:gd name="connsiteY8" fmla="*/ -1367 h 50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49">
                    <a:moveTo>
                      <a:pt x="46346" y="-1367"/>
                    </a:moveTo>
                    <a:lnTo>
                      <a:pt x="76457" y="16019"/>
                    </a:lnTo>
                    <a:cubicBezTo>
                      <a:pt x="80788" y="18521"/>
                      <a:pt x="80788" y="24770"/>
                      <a:pt x="76457" y="27271"/>
                    </a:cubicBezTo>
                    <a:lnTo>
                      <a:pt x="46346" y="44658"/>
                    </a:lnTo>
                    <a:cubicBezTo>
                      <a:pt x="41355" y="47541"/>
                      <a:pt x="35208" y="47541"/>
                      <a:pt x="30217" y="44658"/>
                    </a:cubicBezTo>
                    <a:lnTo>
                      <a:pt x="93" y="27271"/>
                    </a:lnTo>
                    <a:cubicBezTo>
                      <a:pt x="-4226" y="24770"/>
                      <a:pt x="-4226" y="18521"/>
                      <a:pt x="93" y="16019"/>
                    </a:cubicBezTo>
                    <a:lnTo>
                      <a:pt x="30217" y="-1367"/>
                    </a:lnTo>
                    <a:cubicBezTo>
                      <a:pt x="35208" y="-4250"/>
                      <a:pt x="41355" y="-4250"/>
                      <a:pt x="46346" y="-1367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56" name="Freeform: Shape 2055">
                <a:extLst>
                  <a:ext uri="{FF2B5EF4-FFF2-40B4-BE49-F238E27FC236}">
                    <a16:creationId xmlns:a16="http://schemas.microsoft.com/office/drawing/2014/main" id="{1E1B926D-2D9C-251B-E6BD-31B2ADA0AABF}"/>
                  </a:ext>
                </a:extLst>
              </p:cNvPr>
              <p:cNvSpPr/>
              <p:nvPr/>
            </p:nvSpPr>
            <p:spPr>
              <a:xfrm flipV="1">
                <a:off x="9697264" y="1349968"/>
                <a:ext cx="61375" cy="38081"/>
              </a:xfrm>
              <a:custGeom>
                <a:avLst/>
                <a:gdLst>
                  <a:gd name="connsiteX0" fmla="*/ 8839 w 61375"/>
                  <a:gd name="connsiteY0" fmla="*/ -1504 h 38081"/>
                  <a:gd name="connsiteX1" fmla="*/ 24968 w 61375"/>
                  <a:gd name="connsiteY1" fmla="*/ -1504 h 38081"/>
                  <a:gd name="connsiteX2" fmla="*/ 55092 w 61375"/>
                  <a:gd name="connsiteY2" fmla="*/ 15895 h 38081"/>
                  <a:gd name="connsiteX3" fmla="*/ 55092 w 61375"/>
                  <a:gd name="connsiteY3" fmla="*/ 27135 h 38081"/>
                  <a:gd name="connsiteX4" fmla="*/ 46456 w 61375"/>
                  <a:gd name="connsiteY4" fmla="*/ 32253 h 38081"/>
                  <a:gd name="connsiteX5" fmla="*/ 30327 w 61375"/>
                  <a:gd name="connsiteY5" fmla="*/ 32253 h 38081"/>
                  <a:gd name="connsiteX6" fmla="*/ 203 w 61375"/>
                  <a:gd name="connsiteY6" fmla="*/ 14867 h 38081"/>
                  <a:gd name="connsiteX7" fmla="*/ 203 w 61375"/>
                  <a:gd name="connsiteY7" fmla="*/ 3627 h 38081"/>
                  <a:gd name="connsiteX8" fmla="*/ 8839 w 61375"/>
                  <a:gd name="connsiteY8" fmla="*/ -1504 h 380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5" h="38081">
                    <a:moveTo>
                      <a:pt x="8839" y="-1504"/>
                    </a:moveTo>
                    <a:cubicBezTo>
                      <a:pt x="13830" y="-4386"/>
                      <a:pt x="19989" y="-4386"/>
                      <a:pt x="24968" y="-1504"/>
                    </a:cubicBezTo>
                    <a:lnTo>
                      <a:pt x="55092" y="15895"/>
                    </a:lnTo>
                    <a:cubicBezTo>
                      <a:pt x="59423" y="18385"/>
                      <a:pt x="59423" y="24633"/>
                      <a:pt x="55092" y="27135"/>
                    </a:cubicBezTo>
                    <a:lnTo>
                      <a:pt x="46456" y="32253"/>
                    </a:lnTo>
                    <a:cubicBezTo>
                      <a:pt x="41465" y="35136"/>
                      <a:pt x="35318" y="35136"/>
                      <a:pt x="30327" y="32253"/>
                    </a:cubicBezTo>
                    <a:lnTo>
                      <a:pt x="203" y="14867"/>
                    </a:lnTo>
                    <a:cubicBezTo>
                      <a:pt x="-4115" y="12365"/>
                      <a:pt x="-4115" y="6116"/>
                      <a:pt x="203" y="3627"/>
                    </a:cubicBezTo>
                    <a:lnTo>
                      <a:pt x="8839" y="-1504"/>
                    </a:ln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57" name="Freeform: Shape 2056">
                <a:extLst>
                  <a:ext uri="{FF2B5EF4-FFF2-40B4-BE49-F238E27FC236}">
                    <a16:creationId xmlns:a16="http://schemas.microsoft.com/office/drawing/2014/main" id="{8CADC0DC-9853-C653-1F53-F4F7A3A047E0}"/>
                  </a:ext>
                </a:extLst>
              </p:cNvPr>
              <p:cNvSpPr/>
              <p:nvPr/>
            </p:nvSpPr>
            <p:spPr>
              <a:xfrm flipV="1">
                <a:off x="9541997" y="1439604"/>
                <a:ext cx="61372" cy="38081"/>
              </a:xfrm>
              <a:custGeom>
                <a:avLst/>
                <a:gdLst>
                  <a:gd name="connsiteX0" fmla="*/ 8954 w 61372"/>
                  <a:gd name="connsiteY0" fmla="*/ -1424 h 38081"/>
                  <a:gd name="connsiteX1" fmla="*/ 25083 w 61372"/>
                  <a:gd name="connsiteY1" fmla="*/ -1424 h 38081"/>
                  <a:gd name="connsiteX2" fmla="*/ 55195 w 61372"/>
                  <a:gd name="connsiteY2" fmla="*/ 15963 h 38081"/>
                  <a:gd name="connsiteX3" fmla="*/ 55195 w 61372"/>
                  <a:gd name="connsiteY3" fmla="*/ 27202 h 38081"/>
                  <a:gd name="connsiteX4" fmla="*/ 46559 w 61372"/>
                  <a:gd name="connsiteY4" fmla="*/ 32333 h 38081"/>
                  <a:gd name="connsiteX5" fmla="*/ 30430 w 61372"/>
                  <a:gd name="connsiteY5" fmla="*/ 32333 h 38081"/>
                  <a:gd name="connsiteX6" fmla="*/ 318 w 61372"/>
                  <a:gd name="connsiteY6" fmla="*/ 14934 h 38081"/>
                  <a:gd name="connsiteX7" fmla="*/ 318 w 61372"/>
                  <a:gd name="connsiteY7" fmla="*/ 3695 h 38081"/>
                  <a:gd name="connsiteX8" fmla="*/ 8954 w 61372"/>
                  <a:gd name="connsiteY8" fmla="*/ -1424 h 380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2" h="38081">
                    <a:moveTo>
                      <a:pt x="8954" y="-1424"/>
                    </a:moveTo>
                    <a:cubicBezTo>
                      <a:pt x="13945" y="-4306"/>
                      <a:pt x="20092" y="-4306"/>
                      <a:pt x="25083" y="-1424"/>
                    </a:cubicBezTo>
                    <a:lnTo>
                      <a:pt x="55195" y="15963"/>
                    </a:lnTo>
                    <a:cubicBezTo>
                      <a:pt x="59526" y="18465"/>
                      <a:pt x="59526" y="24713"/>
                      <a:pt x="55195" y="27202"/>
                    </a:cubicBezTo>
                    <a:lnTo>
                      <a:pt x="46559" y="32333"/>
                    </a:lnTo>
                    <a:cubicBezTo>
                      <a:pt x="41568" y="35216"/>
                      <a:pt x="35421" y="35216"/>
                      <a:pt x="30430" y="32333"/>
                    </a:cubicBezTo>
                    <a:lnTo>
                      <a:pt x="318" y="14934"/>
                    </a:lnTo>
                    <a:cubicBezTo>
                      <a:pt x="-4012" y="12445"/>
                      <a:pt x="-4012" y="6196"/>
                      <a:pt x="318" y="3695"/>
                    </a:cubicBezTo>
                    <a:lnTo>
                      <a:pt x="8954" y="-1424"/>
                    </a:ln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58" name="Freeform: Shape 2057">
                <a:extLst>
                  <a:ext uri="{FF2B5EF4-FFF2-40B4-BE49-F238E27FC236}">
                    <a16:creationId xmlns:a16="http://schemas.microsoft.com/office/drawing/2014/main" id="{F38FEBBE-9330-65C0-40BF-20E0D4C920C3}"/>
                  </a:ext>
                </a:extLst>
              </p:cNvPr>
              <p:cNvSpPr/>
              <p:nvPr/>
            </p:nvSpPr>
            <p:spPr>
              <a:xfrm flipV="1">
                <a:off x="9645511" y="1379851"/>
                <a:ext cx="61366" cy="38068"/>
              </a:xfrm>
              <a:custGeom>
                <a:avLst/>
                <a:gdLst>
                  <a:gd name="connsiteX0" fmla="*/ 8874 w 61366"/>
                  <a:gd name="connsiteY0" fmla="*/ -1477 h 38068"/>
                  <a:gd name="connsiteX1" fmla="*/ 25003 w 61366"/>
                  <a:gd name="connsiteY1" fmla="*/ -1477 h 38068"/>
                  <a:gd name="connsiteX2" fmla="*/ 55127 w 61366"/>
                  <a:gd name="connsiteY2" fmla="*/ 15909 h 38068"/>
                  <a:gd name="connsiteX3" fmla="*/ 55127 w 61366"/>
                  <a:gd name="connsiteY3" fmla="*/ 27149 h 38068"/>
                  <a:gd name="connsiteX4" fmla="*/ 46491 w 61366"/>
                  <a:gd name="connsiteY4" fmla="*/ 32267 h 38068"/>
                  <a:gd name="connsiteX5" fmla="*/ 30362 w 61366"/>
                  <a:gd name="connsiteY5" fmla="*/ 32267 h 38068"/>
                  <a:gd name="connsiteX6" fmla="*/ 238 w 61366"/>
                  <a:gd name="connsiteY6" fmla="*/ 14881 h 38068"/>
                  <a:gd name="connsiteX7" fmla="*/ 238 w 61366"/>
                  <a:gd name="connsiteY7" fmla="*/ 3641 h 38068"/>
                  <a:gd name="connsiteX8" fmla="*/ 8874 w 61366"/>
                  <a:gd name="connsiteY8" fmla="*/ -1477 h 38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66" h="38068">
                    <a:moveTo>
                      <a:pt x="8874" y="-1477"/>
                    </a:moveTo>
                    <a:cubicBezTo>
                      <a:pt x="13865" y="-4360"/>
                      <a:pt x="20012" y="-4360"/>
                      <a:pt x="25003" y="-1477"/>
                    </a:cubicBezTo>
                    <a:lnTo>
                      <a:pt x="55127" y="15909"/>
                    </a:lnTo>
                    <a:cubicBezTo>
                      <a:pt x="59445" y="18411"/>
                      <a:pt x="59445" y="24647"/>
                      <a:pt x="55127" y="27149"/>
                    </a:cubicBezTo>
                    <a:lnTo>
                      <a:pt x="46491" y="32267"/>
                    </a:lnTo>
                    <a:cubicBezTo>
                      <a:pt x="41500" y="35150"/>
                      <a:pt x="35354" y="35150"/>
                      <a:pt x="30362" y="32267"/>
                    </a:cubicBezTo>
                    <a:lnTo>
                      <a:pt x="238" y="14881"/>
                    </a:lnTo>
                    <a:cubicBezTo>
                      <a:pt x="-4080" y="12379"/>
                      <a:pt x="-4080" y="6143"/>
                      <a:pt x="238" y="3641"/>
                    </a:cubicBezTo>
                    <a:lnTo>
                      <a:pt x="8874" y="-1477"/>
                    </a:ln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59" name="Freeform: Shape 2058">
                <a:extLst>
                  <a:ext uri="{FF2B5EF4-FFF2-40B4-BE49-F238E27FC236}">
                    <a16:creationId xmlns:a16="http://schemas.microsoft.com/office/drawing/2014/main" id="{237BFE7B-9D1F-6F6C-3042-8BF32CE7F12C}"/>
                  </a:ext>
                </a:extLst>
              </p:cNvPr>
              <p:cNvSpPr/>
              <p:nvPr/>
            </p:nvSpPr>
            <p:spPr>
              <a:xfrm flipV="1">
                <a:off x="9796416" y="1526803"/>
                <a:ext cx="82861" cy="50336"/>
              </a:xfrm>
              <a:custGeom>
                <a:avLst/>
                <a:gdLst>
                  <a:gd name="connsiteX0" fmla="*/ 46378 w 82861"/>
                  <a:gd name="connsiteY0" fmla="*/ -1340 h 50336"/>
                  <a:gd name="connsiteX1" fmla="*/ 76502 w 82861"/>
                  <a:gd name="connsiteY1" fmla="*/ 16046 h 50336"/>
                  <a:gd name="connsiteX2" fmla="*/ 76502 w 82861"/>
                  <a:gd name="connsiteY2" fmla="*/ 27285 h 50336"/>
                  <a:gd name="connsiteX3" fmla="*/ 46378 w 82861"/>
                  <a:gd name="connsiteY3" fmla="*/ 44672 h 50336"/>
                  <a:gd name="connsiteX4" fmla="*/ 30249 w 82861"/>
                  <a:gd name="connsiteY4" fmla="*/ 44672 h 50336"/>
                  <a:gd name="connsiteX5" fmla="*/ 137 w 82861"/>
                  <a:gd name="connsiteY5" fmla="*/ 27285 h 50336"/>
                  <a:gd name="connsiteX6" fmla="*/ 137 w 82861"/>
                  <a:gd name="connsiteY6" fmla="*/ 16046 h 50336"/>
                  <a:gd name="connsiteX7" fmla="*/ 30249 w 82861"/>
                  <a:gd name="connsiteY7" fmla="*/ -1340 h 50336"/>
                  <a:gd name="connsiteX8" fmla="*/ 46378 w 82861"/>
                  <a:gd name="connsiteY8" fmla="*/ -1340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46378" y="-1340"/>
                    </a:moveTo>
                    <a:lnTo>
                      <a:pt x="76502" y="16046"/>
                    </a:lnTo>
                    <a:cubicBezTo>
                      <a:pt x="80833" y="18548"/>
                      <a:pt x="80833" y="24783"/>
                      <a:pt x="76502" y="27285"/>
                    </a:cubicBezTo>
                    <a:lnTo>
                      <a:pt x="46378" y="44672"/>
                    </a:lnTo>
                    <a:cubicBezTo>
                      <a:pt x="41400" y="47555"/>
                      <a:pt x="35240" y="47555"/>
                      <a:pt x="30249" y="44672"/>
                    </a:cubicBezTo>
                    <a:lnTo>
                      <a:pt x="137" y="27285"/>
                    </a:lnTo>
                    <a:cubicBezTo>
                      <a:pt x="-4193" y="24783"/>
                      <a:pt x="-4193" y="18548"/>
                      <a:pt x="137" y="16046"/>
                    </a:cubicBezTo>
                    <a:lnTo>
                      <a:pt x="30249" y="-1340"/>
                    </a:lnTo>
                    <a:cubicBezTo>
                      <a:pt x="35240" y="-4223"/>
                      <a:pt x="41400" y="-4223"/>
                      <a:pt x="46378" y="-1340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60" name="Freeform: Shape 2059">
                <a:extLst>
                  <a:ext uri="{FF2B5EF4-FFF2-40B4-BE49-F238E27FC236}">
                    <a16:creationId xmlns:a16="http://schemas.microsoft.com/office/drawing/2014/main" id="{1FB9A511-3719-7A59-CBBA-084253362B9D}"/>
                  </a:ext>
                </a:extLst>
              </p:cNvPr>
              <p:cNvSpPr/>
              <p:nvPr/>
            </p:nvSpPr>
            <p:spPr>
              <a:xfrm flipV="1">
                <a:off x="9744663" y="1556686"/>
                <a:ext cx="82851" cy="50336"/>
              </a:xfrm>
              <a:custGeom>
                <a:avLst/>
                <a:gdLst>
                  <a:gd name="connsiteX0" fmla="*/ 30284 w 82851"/>
                  <a:gd name="connsiteY0" fmla="*/ -1314 h 50336"/>
                  <a:gd name="connsiteX1" fmla="*/ 46413 w 82851"/>
                  <a:gd name="connsiteY1" fmla="*/ -1314 h 50336"/>
                  <a:gd name="connsiteX2" fmla="*/ 76538 w 82851"/>
                  <a:gd name="connsiteY2" fmla="*/ 16073 h 50336"/>
                  <a:gd name="connsiteX3" fmla="*/ 76538 w 82851"/>
                  <a:gd name="connsiteY3" fmla="*/ 27312 h 50336"/>
                  <a:gd name="connsiteX4" fmla="*/ 46413 w 82851"/>
                  <a:gd name="connsiteY4" fmla="*/ 44698 h 50336"/>
                  <a:gd name="connsiteX5" fmla="*/ 30284 w 82851"/>
                  <a:gd name="connsiteY5" fmla="*/ 44698 h 50336"/>
                  <a:gd name="connsiteX6" fmla="*/ 173 w 82851"/>
                  <a:gd name="connsiteY6" fmla="*/ 27312 h 50336"/>
                  <a:gd name="connsiteX7" fmla="*/ 173 w 82851"/>
                  <a:gd name="connsiteY7" fmla="*/ 16073 h 50336"/>
                  <a:gd name="connsiteX8" fmla="*/ 30284 w 82851"/>
                  <a:gd name="connsiteY8" fmla="*/ -1314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30284" y="-1314"/>
                    </a:moveTo>
                    <a:cubicBezTo>
                      <a:pt x="35275" y="-4197"/>
                      <a:pt x="41422" y="-4197"/>
                      <a:pt x="46413" y="-1314"/>
                    </a:cubicBezTo>
                    <a:lnTo>
                      <a:pt x="76538" y="16073"/>
                    </a:lnTo>
                    <a:cubicBezTo>
                      <a:pt x="80856" y="18574"/>
                      <a:pt x="80856" y="24810"/>
                      <a:pt x="76538" y="27312"/>
                    </a:cubicBezTo>
                    <a:lnTo>
                      <a:pt x="46413" y="44698"/>
                    </a:lnTo>
                    <a:cubicBezTo>
                      <a:pt x="41422" y="47581"/>
                      <a:pt x="35275" y="47581"/>
                      <a:pt x="30284" y="44698"/>
                    </a:cubicBezTo>
                    <a:lnTo>
                      <a:pt x="173" y="27312"/>
                    </a:lnTo>
                    <a:cubicBezTo>
                      <a:pt x="-4158" y="24810"/>
                      <a:pt x="-4158" y="18574"/>
                      <a:pt x="173" y="16073"/>
                    </a:cubicBezTo>
                    <a:lnTo>
                      <a:pt x="30284" y="-1314"/>
                    </a:ln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61" name="Freeform: Shape 2060">
                <a:extLst>
                  <a:ext uri="{FF2B5EF4-FFF2-40B4-BE49-F238E27FC236}">
                    <a16:creationId xmlns:a16="http://schemas.microsoft.com/office/drawing/2014/main" id="{A57DF84A-327E-35E5-23EE-DC1810F0636E}"/>
                  </a:ext>
                </a:extLst>
              </p:cNvPr>
              <p:cNvSpPr/>
              <p:nvPr/>
            </p:nvSpPr>
            <p:spPr>
              <a:xfrm flipV="1">
                <a:off x="9580487" y="1528936"/>
                <a:ext cx="82851" cy="50336"/>
              </a:xfrm>
              <a:custGeom>
                <a:avLst/>
                <a:gdLst>
                  <a:gd name="connsiteX0" fmla="*/ 46528 w 82851"/>
                  <a:gd name="connsiteY0" fmla="*/ -1338 h 50336"/>
                  <a:gd name="connsiteX1" fmla="*/ 76640 w 82851"/>
                  <a:gd name="connsiteY1" fmla="*/ 16048 h 50336"/>
                  <a:gd name="connsiteX2" fmla="*/ 76640 w 82851"/>
                  <a:gd name="connsiteY2" fmla="*/ 27275 h 50336"/>
                  <a:gd name="connsiteX3" fmla="*/ 46528 w 82851"/>
                  <a:gd name="connsiteY3" fmla="*/ 44674 h 50336"/>
                  <a:gd name="connsiteX4" fmla="*/ 30399 w 82851"/>
                  <a:gd name="connsiteY4" fmla="*/ 44674 h 50336"/>
                  <a:gd name="connsiteX5" fmla="*/ 275 w 82851"/>
                  <a:gd name="connsiteY5" fmla="*/ 27275 h 50336"/>
                  <a:gd name="connsiteX6" fmla="*/ 275 w 82851"/>
                  <a:gd name="connsiteY6" fmla="*/ 16048 h 50336"/>
                  <a:gd name="connsiteX7" fmla="*/ 30399 w 82851"/>
                  <a:gd name="connsiteY7" fmla="*/ -1338 h 50336"/>
                  <a:gd name="connsiteX8" fmla="*/ 46528 w 82851"/>
                  <a:gd name="connsiteY8" fmla="*/ -1338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46528" y="-1338"/>
                    </a:moveTo>
                    <a:lnTo>
                      <a:pt x="76640" y="16048"/>
                    </a:lnTo>
                    <a:cubicBezTo>
                      <a:pt x="80971" y="18537"/>
                      <a:pt x="80971" y="24786"/>
                      <a:pt x="76640" y="27275"/>
                    </a:cubicBezTo>
                    <a:lnTo>
                      <a:pt x="46528" y="44674"/>
                    </a:lnTo>
                    <a:cubicBezTo>
                      <a:pt x="41537" y="47557"/>
                      <a:pt x="35390" y="47557"/>
                      <a:pt x="30399" y="44674"/>
                    </a:cubicBezTo>
                    <a:lnTo>
                      <a:pt x="275" y="27275"/>
                    </a:lnTo>
                    <a:cubicBezTo>
                      <a:pt x="-4043" y="24786"/>
                      <a:pt x="-4043" y="18537"/>
                      <a:pt x="275" y="16048"/>
                    </a:cubicBezTo>
                    <a:lnTo>
                      <a:pt x="30399" y="-1338"/>
                    </a:lnTo>
                    <a:cubicBezTo>
                      <a:pt x="35390" y="-4221"/>
                      <a:pt x="41537" y="-4221"/>
                      <a:pt x="46528" y="-1338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62" name="Freeform: Shape 2061">
                <a:extLst>
                  <a:ext uri="{FF2B5EF4-FFF2-40B4-BE49-F238E27FC236}">
                    <a16:creationId xmlns:a16="http://schemas.microsoft.com/office/drawing/2014/main" id="{ABB00552-6764-935A-D3A9-92885D2C767E}"/>
                  </a:ext>
                </a:extLst>
              </p:cNvPr>
              <p:cNvSpPr/>
              <p:nvPr/>
            </p:nvSpPr>
            <p:spPr>
              <a:xfrm flipV="1">
                <a:off x="9528735" y="1558819"/>
                <a:ext cx="82851" cy="50339"/>
              </a:xfrm>
              <a:custGeom>
                <a:avLst/>
                <a:gdLst>
                  <a:gd name="connsiteX0" fmla="*/ 76675 w 82851"/>
                  <a:gd name="connsiteY0" fmla="*/ 27317 h 50339"/>
                  <a:gd name="connsiteX1" fmla="*/ 46564 w 82851"/>
                  <a:gd name="connsiteY1" fmla="*/ 44704 h 50339"/>
                  <a:gd name="connsiteX2" fmla="*/ 30435 w 82851"/>
                  <a:gd name="connsiteY2" fmla="*/ 44704 h 50339"/>
                  <a:gd name="connsiteX3" fmla="*/ 310 w 82851"/>
                  <a:gd name="connsiteY3" fmla="*/ 27317 h 50339"/>
                  <a:gd name="connsiteX4" fmla="*/ 310 w 82851"/>
                  <a:gd name="connsiteY4" fmla="*/ 16078 h 50339"/>
                  <a:gd name="connsiteX5" fmla="*/ 30435 w 82851"/>
                  <a:gd name="connsiteY5" fmla="*/ -1321 h 50339"/>
                  <a:gd name="connsiteX6" fmla="*/ 46564 w 82851"/>
                  <a:gd name="connsiteY6" fmla="*/ -1321 h 50339"/>
                  <a:gd name="connsiteX7" fmla="*/ 76675 w 82851"/>
                  <a:gd name="connsiteY7" fmla="*/ 16078 h 50339"/>
                  <a:gd name="connsiteX8" fmla="*/ 76675 w 82851"/>
                  <a:gd name="connsiteY8" fmla="*/ 27317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76675" y="27317"/>
                    </a:moveTo>
                    <a:lnTo>
                      <a:pt x="46564" y="44704"/>
                    </a:lnTo>
                    <a:cubicBezTo>
                      <a:pt x="41573" y="47586"/>
                      <a:pt x="35426" y="47586"/>
                      <a:pt x="30435" y="44704"/>
                    </a:cubicBezTo>
                    <a:lnTo>
                      <a:pt x="310" y="27317"/>
                    </a:lnTo>
                    <a:cubicBezTo>
                      <a:pt x="-4008" y="24815"/>
                      <a:pt x="-4008" y="18567"/>
                      <a:pt x="310" y="16078"/>
                    </a:cubicBezTo>
                    <a:lnTo>
                      <a:pt x="30435" y="-1321"/>
                    </a:lnTo>
                    <a:cubicBezTo>
                      <a:pt x="35426" y="-4191"/>
                      <a:pt x="41573" y="-4191"/>
                      <a:pt x="46564" y="-1321"/>
                    </a:cubicBezTo>
                    <a:lnTo>
                      <a:pt x="76675" y="16078"/>
                    </a:lnTo>
                    <a:cubicBezTo>
                      <a:pt x="81006" y="18567"/>
                      <a:pt x="81006" y="24815"/>
                      <a:pt x="76675" y="27317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63" name="Freeform: Shape 2062">
                <a:extLst>
                  <a:ext uri="{FF2B5EF4-FFF2-40B4-BE49-F238E27FC236}">
                    <a16:creationId xmlns:a16="http://schemas.microsoft.com/office/drawing/2014/main" id="{73F1D438-628F-CD45-CD11-A5A843AC084E}"/>
                  </a:ext>
                </a:extLst>
              </p:cNvPr>
              <p:cNvSpPr/>
              <p:nvPr/>
            </p:nvSpPr>
            <p:spPr>
              <a:xfrm flipV="1">
                <a:off x="8949297" y="1831107"/>
                <a:ext cx="82851" cy="50336"/>
              </a:xfrm>
              <a:custGeom>
                <a:avLst/>
                <a:gdLst>
                  <a:gd name="connsiteX0" fmla="*/ 30830 w 82851"/>
                  <a:gd name="connsiteY0" fmla="*/ -1069 h 50336"/>
                  <a:gd name="connsiteX1" fmla="*/ 46959 w 82851"/>
                  <a:gd name="connsiteY1" fmla="*/ -1069 h 50336"/>
                  <a:gd name="connsiteX2" fmla="*/ 77071 w 82851"/>
                  <a:gd name="connsiteY2" fmla="*/ 16318 h 50336"/>
                  <a:gd name="connsiteX3" fmla="*/ 77071 w 82851"/>
                  <a:gd name="connsiteY3" fmla="*/ 27557 h 50336"/>
                  <a:gd name="connsiteX4" fmla="*/ 46959 w 82851"/>
                  <a:gd name="connsiteY4" fmla="*/ 44943 h 50336"/>
                  <a:gd name="connsiteX5" fmla="*/ 30830 w 82851"/>
                  <a:gd name="connsiteY5" fmla="*/ 44943 h 50336"/>
                  <a:gd name="connsiteX6" fmla="*/ 706 w 82851"/>
                  <a:gd name="connsiteY6" fmla="*/ 27557 h 50336"/>
                  <a:gd name="connsiteX7" fmla="*/ 706 w 82851"/>
                  <a:gd name="connsiteY7" fmla="*/ 16318 h 50336"/>
                  <a:gd name="connsiteX8" fmla="*/ 30830 w 82851"/>
                  <a:gd name="connsiteY8" fmla="*/ -1069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30830" y="-1069"/>
                    </a:moveTo>
                    <a:cubicBezTo>
                      <a:pt x="35821" y="-3952"/>
                      <a:pt x="41968" y="-3952"/>
                      <a:pt x="46959" y="-1069"/>
                    </a:cubicBezTo>
                    <a:lnTo>
                      <a:pt x="77071" y="16318"/>
                    </a:lnTo>
                    <a:cubicBezTo>
                      <a:pt x="81402" y="18807"/>
                      <a:pt x="81402" y="25055"/>
                      <a:pt x="77071" y="27557"/>
                    </a:cubicBezTo>
                    <a:lnTo>
                      <a:pt x="46959" y="44943"/>
                    </a:lnTo>
                    <a:cubicBezTo>
                      <a:pt x="41968" y="47826"/>
                      <a:pt x="35821" y="47826"/>
                      <a:pt x="30830" y="44943"/>
                    </a:cubicBezTo>
                    <a:lnTo>
                      <a:pt x="706" y="27557"/>
                    </a:lnTo>
                    <a:cubicBezTo>
                      <a:pt x="-3612" y="25055"/>
                      <a:pt x="-3612" y="18807"/>
                      <a:pt x="706" y="16318"/>
                    </a:cubicBezTo>
                    <a:lnTo>
                      <a:pt x="30830" y="-1069"/>
                    </a:ln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64" name="Freeform: Shape 2063">
                <a:extLst>
                  <a:ext uri="{FF2B5EF4-FFF2-40B4-BE49-F238E27FC236}">
                    <a16:creationId xmlns:a16="http://schemas.microsoft.com/office/drawing/2014/main" id="{CF0549F7-CD6F-DBE7-C3AC-6572F1E30780}"/>
                  </a:ext>
                </a:extLst>
              </p:cNvPr>
              <p:cNvSpPr/>
              <p:nvPr/>
            </p:nvSpPr>
            <p:spPr>
              <a:xfrm flipV="1">
                <a:off x="9691285" y="1525875"/>
                <a:ext cx="82851" cy="50336"/>
              </a:xfrm>
              <a:custGeom>
                <a:avLst/>
                <a:gdLst>
                  <a:gd name="connsiteX0" fmla="*/ 46450 w 82851"/>
                  <a:gd name="connsiteY0" fmla="*/ -1341 h 50336"/>
                  <a:gd name="connsiteX1" fmla="*/ 76574 w 82851"/>
                  <a:gd name="connsiteY1" fmla="*/ 16058 h 50336"/>
                  <a:gd name="connsiteX2" fmla="*/ 76574 w 82851"/>
                  <a:gd name="connsiteY2" fmla="*/ 27297 h 50336"/>
                  <a:gd name="connsiteX3" fmla="*/ 46450 w 82851"/>
                  <a:gd name="connsiteY3" fmla="*/ 44671 h 50336"/>
                  <a:gd name="connsiteX4" fmla="*/ 30321 w 82851"/>
                  <a:gd name="connsiteY4" fmla="*/ 44671 h 50336"/>
                  <a:gd name="connsiteX5" fmla="*/ 209 w 82851"/>
                  <a:gd name="connsiteY5" fmla="*/ 27297 h 50336"/>
                  <a:gd name="connsiteX6" fmla="*/ 209 w 82851"/>
                  <a:gd name="connsiteY6" fmla="*/ 16058 h 50336"/>
                  <a:gd name="connsiteX7" fmla="*/ 30321 w 82851"/>
                  <a:gd name="connsiteY7" fmla="*/ -1341 h 50336"/>
                  <a:gd name="connsiteX8" fmla="*/ 46450 w 82851"/>
                  <a:gd name="connsiteY8" fmla="*/ -1341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46450" y="-1341"/>
                    </a:moveTo>
                    <a:lnTo>
                      <a:pt x="76574" y="16058"/>
                    </a:lnTo>
                    <a:cubicBezTo>
                      <a:pt x="80892" y="18547"/>
                      <a:pt x="80892" y="24795"/>
                      <a:pt x="76574" y="27297"/>
                    </a:cubicBezTo>
                    <a:lnTo>
                      <a:pt x="46450" y="44671"/>
                    </a:lnTo>
                    <a:cubicBezTo>
                      <a:pt x="41458" y="47554"/>
                      <a:pt x="35312" y="47554"/>
                      <a:pt x="30321" y="44671"/>
                    </a:cubicBezTo>
                    <a:lnTo>
                      <a:pt x="209" y="27297"/>
                    </a:lnTo>
                    <a:cubicBezTo>
                      <a:pt x="-4122" y="24795"/>
                      <a:pt x="-4122" y="18547"/>
                      <a:pt x="209" y="16058"/>
                    </a:cubicBezTo>
                    <a:lnTo>
                      <a:pt x="30321" y="-1341"/>
                    </a:lnTo>
                    <a:cubicBezTo>
                      <a:pt x="35312" y="-4224"/>
                      <a:pt x="41458" y="-4224"/>
                      <a:pt x="46450" y="-1341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65" name="Freeform: Shape 2064">
                <a:extLst>
                  <a:ext uri="{FF2B5EF4-FFF2-40B4-BE49-F238E27FC236}">
                    <a16:creationId xmlns:a16="http://schemas.microsoft.com/office/drawing/2014/main" id="{379DDFAE-8738-B1A2-873C-3ECAC3E42A3B}"/>
                  </a:ext>
                </a:extLst>
              </p:cNvPr>
              <p:cNvSpPr/>
              <p:nvPr/>
            </p:nvSpPr>
            <p:spPr>
              <a:xfrm flipV="1">
                <a:off x="9634576" y="1620198"/>
                <a:ext cx="82851" cy="50349"/>
              </a:xfrm>
              <a:custGeom>
                <a:avLst/>
                <a:gdLst>
                  <a:gd name="connsiteX0" fmla="*/ 30363 w 82851"/>
                  <a:gd name="connsiteY0" fmla="*/ -1257 h 50349"/>
                  <a:gd name="connsiteX1" fmla="*/ 46492 w 82851"/>
                  <a:gd name="connsiteY1" fmla="*/ -1257 h 50349"/>
                  <a:gd name="connsiteX2" fmla="*/ 76603 w 82851"/>
                  <a:gd name="connsiteY2" fmla="*/ 16129 h 50349"/>
                  <a:gd name="connsiteX3" fmla="*/ 76603 w 82851"/>
                  <a:gd name="connsiteY3" fmla="*/ 27382 h 50349"/>
                  <a:gd name="connsiteX4" fmla="*/ 46492 w 82851"/>
                  <a:gd name="connsiteY4" fmla="*/ 44768 h 50349"/>
                  <a:gd name="connsiteX5" fmla="*/ 30363 w 82851"/>
                  <a:gd name="connsiteY5" fmla="*/ 44768 h 50349"/>
                  <a:gd name="connsiteX6" fmla="*/ 238 w 82851"/>
                  <a:gd name="connsiteY6" fmla="*/ 27382 h 50349"/>
                  <a:gd name="connsiteX7" fmla="*/ 238 w 82851"/>
                  <a:gd name="connsiteY7" fmla="*/ 16129 h 50349"/>
                  <a:gd name="connsiteX8" fmla="*/ 30363 w 82851"/>
                  <a:gd name="connsiteY8" fmla="*/ -1257 h 50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49">
                    <a:moveTo>
                      <a:pt x="30363" y="-1257"/>
                    </a:moveTo>
                    <a:cubicBezTo>
                      <a:pt x="35354" y="-4140"/>
                      <a:pt x="41501" y="-4140"/>
                      <a:pt x="46492" y="-1257"/>
                    </a:cubicBezTo>
                    <a:lnTo>
                      <a:pt x="76603" y="16129"/>
                    </a:lnTo>
                    <a:cubicBezTo>
                      <a:pt x="80934" y="18631"/>
                      <a:pt x="80934" y="24879"/>
                      <a:pt x="76603" y="27382"/>
                    </a:cubicBezTo>
                    <a:lnTo>
                      <a:pt x="46492" y="44768"/>
                    </a:lnTo>
                    <a:cubicBezTo>
                      <a:pt x="41501" y="47651"/>
                      <a:pt x="35354" y="47651"/>
                      <a:pt x="30363" y="44768"/>
                    </a:cubicBezTo>
                    <a:lnTo>
                      <a:pt x="238" y="27382"/>
                    </a:lnTo>
                    <a:cubicBezTo>
                      <a:pt x="-4080" y="24879"/>
                      <a:pt x="-4080" y="18631"/>
                      <a:pt x="238" y="16129"/>
                    </a:cubicBezTo>
                    <a:lnTo>
                      <a:pt x="30363" y="-1257"/>
                    </a:ln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66" name="Freeform: Shape 2065">
                <a:extLst>
                  <a:ext uri="{FF2B5EF4-FFF2-40B4-BE49-F238E27FC236}">
                    <a16:creationId xmlns:a16="http://schemas.microsoft.com/office/drawing/2014/main" id="{D39F9C65-7278-C176-B42E-B5FC478A2A5D}"/>
                  </a:ext>
                </a:extLst>
              </p:cNvPr>
              <p:cNvSpPr/>
              <p:nvPr/>
            </p:nvSpPr>
            <p:spPr>
              <a:xfrm flipV="1">
                <a:off x="9484580" y="1473425"/>
                <a:ext cx="61372" cy="38068"/>
              </a:xfrm>
              <a:custGeom>
                <a:avLst/>
                <a:gdLst>
                  <a:gd name="connsiteX0" fmla="*/ 8993 w 61372"/>
                  <a:gd name="connsiteY0" fmla="*/ -1393 h 38068"/>
                  <a:gd name="connsiteX1" fmla="*/ 25122 w 61372"/>
                  <a:gd name="connsiteY1" fmla="*/ -1393 h 38068"/>
                  <a:gd name="connsiteX2" fmla="*/ 55234 w 61372"/>
                  <a:gd name="connsiteY2" fmla="*/ 15993 h 38068"/>
                  <a:gd name="connsiteX3" fmla="*/ 55234 w 61372"/>
                  <a:gd name="connsiteY3" fmla="*/ 27232 h 38068"/>
                  <a:gd name="connsiteX4" fmla="*/ 46598 w 61372"/>
                  <a:gd name="connsiteY4" fmla="*/ 32351 h 38068"/>
                  <a:gd name="connsiteX5" fmla="*/ 30469 w 61372"/>
                  <a:gd name="connsiteY5" fmla="*/ 32351 h 38068"/>
                  <a:gd name="connsiteX6" fmla="*/ 357 w 61372"/>
                  <a:gd name="connsiteY6" fmla="*/ 14964 h 38068"/>
                  <a:gd name="connsiteX7" fmla="*/ 357 w 61372"/>
                  <a:gd name="connsiteY7" fmla="*/ 3725 h 38068"/>
                  <a:gd name="connsiteX8" fmla="*/ 8993 w 61372"/>
                  <a:gd name="connsiteY8" fmla="*/ -1393 h 38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2" h="38068">
                    <a:moveTo>
                      <a:pt x="8993" y="-1393"/>
                    </a:moveTo>
                    <a:cubicBezTo>
                      <a:pt x="13984" y="-4276"/>
                      <a:pt x="20131" y="-4276"/>
                      <a:pt x="25122" y="-1393"/>
                    </a:cubicBezTo>
                    <a:lnTo>
                      <a:pt x="55234" y="15993"/>
                    </a:lnTo>
                    <a:cubicBezTo>
                      <a:pt x="59565" y="18495"/>
                      <a:pt x="59565" y="24743"/>
                      <a:pt x="55234" y="27232"/>
                    </a:cubicBezTo>
                    <a:lnTo>
                      <a:pt x="46598" y="32351"/>
                    </a:lnTo>
                    <a:cubicBezTo>
                      <a:pt x="41607" y="35233"/>
                      <a:pt x="35460" y="35233"/>
                      <a:pt x="30469" y="32351"/>
                    </a:cubicBezTo>
                    <a:lnTo>
                      <a:pt x="357" y="14964"/>
                    </a:lnTo>
                    <a:cubicBezTo>
                      <a:pt x="-3973" y="12462"/>
                      <a:pt x="-3973" y="6227"/>
                      <a:pt x="357" y="3725"/>
                    </a:cubicBezTo>
                    <a:lnTo>
                      <a:pt x="8993" y="-1393"/>
                    </a:ln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67" name="Freeform: Shape 2066">
                <a:extLst>
                  <a:ext uri="{FF2B5EF4-FFF2-40B4-BE49-F238E27FC236}">
                    <a16:creationId xmlns:a16="http://schemas.microsoft.com/office/drawing/2014/main" id="{B1DF8B48-7B7F-496C-E152-452613756AB1}"/>
                  </a:ext>
                </a:extLst>
              </p:cNvPr>
              <p:cNvSpPr/>
              <p:nvPr/>
            </p:nvSpPr>
            <p:spPr>
              <a:xfrm flipV="1">
                <a:off x="9156310" y="1711588"/>
                <a:ext cx="82861" cy="50336"/>
              </a:xfrm>
              <a:custGeom>
                <a:avLst/>
                <a:gdLst>
                  <a:gd name="connsiteX0" fmla="*/ 30686 w 82861"/>
                  <a:gd name="connsiteY0" fmla="*/ -1175 h 50336"/>
                  <a:gd name="connsiteX1" fmla="*/ 46815 w 82861"/>
                  <a:gd name="connsiteY1" fmla="*/ -1175 h 50336"/>
                  <a:gd name="connsiteX2" fmla="*/ 76939 w 82861"/>
                  <a:gd name="connsiteY2" fmla="*/ 16211 h 50336"/>
                  <a:gd name="connsiteX3" fmla="*/ 76939 w 82861"/>
                  <a:gd name="connsiteY3" fmla="*/ 27450 h 50336"/>
                  <a:gd name="connsiteX4" fmla="*/ 46815 w 82861"/>
                  <a:gd name="connsiteY4" fmla="*/ 44837 h 50336"/>
                  <a:gd name="connsiteX5" fmla="*/ 30686 w 82861"/>
                  <a:gd name="connsiteY5" fmla="*/ 44837 h 50336"/>
                  <a:gd name="connsiteX6" fmla="*/ 574 w 82861"/>
                  <a:gd name="connsiteY6" fmla="*/ 27450 h 50336"/>
                  <a:gd name="connsiteX7" fmla="*/ 574 w 82861"/>
                  <a:gd name="connsiteY7" fmla="*/ 16211 h 50336"/>
                  <a:gd name="connsiteX8" fmla="*/ 30686 w 82861"/>
                  <a:gd name="connsiteY8" fmla="*/ -1175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30686" y="-1175"/>
                    </a:moveTo>
                    <a:cubicBezTo>
                      <a:pt x="35677" y="-4058"/>
                      <a:pt x="41824" y="-4058"/>
                      <a:pt x="46815" y="-1175"/>
                    </a:cubicBezTo>
                    <a:lnTo>
                      <a:pt x="76939" y="16211"/>
                    </a:lnTo>
                    <a:cubicBezTo>
                      <a:pt x="81270" y="18713"/>
                      <a:pt x="81270" y="24948"/>
                      <a:pt x="76939" y="27450"/>
                    </a:cubicBezTo>
                    <a:lnTo>
                      <a:pt x="46815" y="44837"/>
                    </a:lnTo>
                    <a:cubicBezTo>
                      <a:pt x="41824" y="47720"/>
                      <a:pt x="35677" y="47720"/>
                      <a:pt x="30686" y="44837"/>
                    </a:cubicBezTo>
                    <a:lnTo>
                      <a:pt x="574" y="27450"/>
                    </a:lnTo>
                    <a:cubicBezTo>
                      <a:pt x="-3757" y="24948"/>
                      <a:pt x="-3757" y="18713"/>
                      <a:pt x="574" y="16211"/>
                    </a:cubicBezTo>
                    <a:lnTo>
                      <a:pt x="30686" y="-1175"/>
                    </a:ln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68" name="Freeform: Shape 2067">
                <a:extLst>
                  <a:ext uri="{FF2B5EF4-FFF2-40B4-BE49-F238E27FC236}">
                    <a16:creationId xmlns:a16="http://schemas.microsoft.com/office/drawing/2014/main" id="{48B4C36C-ADE3-4E93-616B-82E0BF28B57E}"/>
                  </a:ext>
                </a:extLst>
              </p:cNvPr>
              <p:cNvSpPr/>
              <p:nvPr/>
            </p:nvSpPr>
            <p:spPr>
              <a:xfrm flipV="1">
                <a:off x="9062035" y="1716845"/>
                <a:ext cx="61375" cy="38068"/>
              </a:xfrm>
              <a:custGeom>
                <a:avLst/>
                <a:gdLst>
                  <a:gd name="connsiteX0" fmla="*/ 9272 w 61375"/>
                  <a:gd name="connsiteY0" fmla="*/ -1176 h 38068"/>
                  <a:gd name="connsiteX1" fmla="*/ 25401 w 61375"/>
                  <a:gd name="connsiteY1" fmla="*/ -1176 h 38068"/>
                  <a:gd name="connsiteX2" fmla="*/ 55526 w 61375"/>
                  <a:gd name="connsiteY2" fmla="*/ 16210 h 38068"/>
                  <a:gd name="connsiteX3" fmla="*/ 55526 w 61375"/>
                  <a:gd name="connsiteY3" fmla="*/ 27449 h 38068"/>
                  <a:gd name="connsiteX4" fmla="*/ 46890 w 61375"/>
                  <a:gd name="connsiteY4" fmla="*/ 32568 h 38068"/>
                  <a:gd name="connsiteX5" fmla="*/ 30761 w 61375"/>
                  <a:gd name="connsiteY5" fmla="*/ 32568 h 38068"/>
                  <a:gd name="connsiteX6" fmla="*/ 636 w 61375"/>
                  <a:gd name="connsiteY6" fmla="*/ 15181 h 38068"/>
                  <a:gd name="connsiteX7" fmla="*/ 636 w 61375"/>
                  <a:gd name="connsiteY7" fmla="*/ 3942 h 38068"/>
                  <a:gd name="connsiteX8" fmla="*/ 9272 w 61375"/>
                  <a:gd name="connsiteY8" fmla="*/ -1176 h 38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5" h="38068">
                    <a:moveTo>
                      <a:pt x="9272" y="-1176"/>
                    </a:moveTo>
                    <a:cubicBezTo>
                      <a:pt x="14263" y="-4059"/>
                      <a:pt x="20410" y="-4059"/>
                      <a:pt x="25401" y="-1176"/>
                    </a:cubicBezTo>
                    <a:lnTo>
                      <a:pt x="55526" y="16210"/>
                    </a:lnTo>
                    <a:cubicBezTo>
                      <a:pt x="59856" y="18712"/>
                      <a:pt x="59856" y="24948"/>
                      <a:pt x="55526" y="27449"/>
                    </a:cubicBezTo>
                    <a:lnTo>
                      <a:pt x="46890" y="32568"/>
                    </a:lnTo>
                    <a:cubicBezTo>
                      <a:pt x="41899" y="35451"/>
                      <a:pt x="35752" y="35451"/>
                      <a:pt x="30761" y="32568"/>
                    </a:cubicBezTo>
                    <a:lnTo>
                      <a:pt x="636" y="15181"/>
                    </a:lnTo>
                    <a:cubicBezTo>
                      <a:pt x="-3682" y="12680"/>
                      <a:pt x="-3682" y="6444"/>
                      <a:pt x="636" y="3942"/>
                    </a:cubicBezTo>
                    <a:lnTo>
                      <a:pt x="9272" y="-1176"/>
                    </a:ln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69" name="Freeform: Shape 2068">
                <a:extLst>
                  <a:ext uri="{FF2B5EF4-FFF2-40B4-BE49-F238E27FC236}">
                    <a16:creationId xmlns:a16="http://schemas.microsoft.com/office/drawing/2014/main" id="{80C4A609-97E1-35F5-762B-2E9B016894AC}"/>
                  </a:ext>
                </a:extLst>
              </p:cNvPr>
              <p:cNvSpPr/>
              <p:nvPr/>
            </p:nvSpPr>
            <p:spPr>
              <a:xfrm flipV="1">
                <a:off x="9104558" y="1741471"/>
                <a:ext cx="82851" cy="50336"/>
              </a:xfrm>
              <a:custGeom>
                <a:avLst/>
                <a:gdLst>
                  <a:gd name="connsiteX0" fmla="*/ 609 w 82851"/>
                  <a:gd name="connsiteY0" fmla="*/ 16238 h 50336"/>
                  <a:gd name="connsiteX1" fmla="*/ 30721 w 82851"/>
                  <a:gd name="connsiteY1" fmla="*/ -1149 h 50336"/>
                  <a:gd name="connsiteX2" fmla="*/ 46850 w 82851"/>
                  <a:gd name="connsiteY2" fmla="*/ -1149 h 50336"/>
                  <a:gd name="connsiteX3" fmla="*/ 76974 w 82851"/>
                  <a:gd name="connsiteY3" fmla="*/ 16238 h 50336"/>
                  <a:gd name="connsiteX4" fmla="*/ 76974 w 82851"/>
                  <a:gd name="connsiteY4" fmla="*/ 27477 h 50336"/>
                  <a:gd name="connsiteX5" fmla="*/ 46850 w 82851"/>
                  <a:gd name="connsiteY5" fmla="*/ 44863 h 50336"/>
                  <a:gd name="connsiteX6" fmla="*/ 30721 w 82851"/>
                  <a:gd name="connsiteY6" fmla="*/ 44863 h 50336"/>
                  <a:gd name="connsiteX7" fmla="*/ 609 w 82851"/>
                  <a:gd name="connsiteY7" fmla="*/ 27477 h 50336"/>
                  <a:gd name="connsiteX8" fmla="*/ 609 w 82851"/>
                  <a:gd name="connsiteY8" fmla="*/ 16238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609" y="16238"/>
                    </a:moveTo>
                    <a:lnTo>
                      <a:pt x="30721" y="-1149"/>
                    </a:lnTo>
                    <a:cubicBezTo>
                      <a:pt x="35712" y="-4032"/>
                      <a:pt x="41859" y="-4032"/>
                      <a:pt x="46850" y="-1149"/>
                    </a:cubicBezTo>
                    <a:lnTo>
                      <a:pt x="76974" y="16238"/>
                    </a:lnTo>
                    <a:cubicBezTo>
                      <a:pt x="81292" y="18739"/>
                      <a:pt x="81292" y="24975"/>
                      <a:pt x="76974" y="27477"/>
                    </a:cubicBezTo>
                    <a:lnTo>
                      <a:pt x="46850" y="44863"/>
                    </a:lnTo>
                    <a:cubicBezTo>
                      <a:pt x="41859" y="47746"/>
                      <a:pt x="35712" y="47746"/>
                      <a:pt x="30721" y="44863"/>
                    </a:cubicBezTo>
                    <a:lnTo>
                      <a:pt x="609" y="27477"/>
                    </a:lnTo>
                    <a:cubicBezTo>
                      <a:pt x="-3721" y="24975"/>
                      <a:pt x="-3721" y="18739"/>
                      <a:pt x="609" y="16238"/>
                    </a:cubicBez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70" name="Freeform: Shape 2069">
                <a:extLst>
                  <a:ext uri="{FF2B5EF4-FFF2-40B4-BE49-F238E27FC236}">
                    <a16:creationId xmlns:a16="http://schemas.microsoft.com/office/drawing/2014/main" id="{211D1F6B-2B31-DFE1-2D1B-4D91EEAFAD1E}"/>
                  </a:ext>
                </a:extLst>
              </p:cNvPr>
              <p:cNvSpPr/>
              <p:nvPr/>
            </p:nvSpPr>
            <p:spPr>
              <a:xfrm flipV="1">
                <a:off x="9010282" y="1746716"/>
                <a:ext cx="61366" cy="38080"/>
              </a:xfrm>
              <a:custGeom>
                <a:avLst/>
                <a:gdLst>
                  <a:gd name="connsiteX0" fmla="*/ 9308 w 61366"/>
                  <a:gd name="connsiteY0" fmla="*/ -1149 h 38080"/>
                  <a:gd name="connsiteX1" fmla="*/ 25437 w 61366"/>
                  <a:gd name="connsiteY1" fmla="*/ -1149 h 38080"/>
                  <a:gd name="connsiteX2" fmla="*/ 55561 w 61366"/>
                  <a:gd name="connsiteY2" fmla="*/ 16237 h 38080"/>
                  <a:gd name="connsiteX3" fmla="*/ 55561 w 61366"/>
                  <a:gd name="connsiteY3" fmla="*/ 27476 h 38080"/>
                  <a:gd name="connsiteX4" fmla="*/ 46925 w 61366"/>
                  <a:gd name="connsiteY4" fmla="*/ 32607 h 38080"/>
                  <a:gd name="connsiteX5" fmla="*/ 30796 w 61366"/>
                  <a:gd name="connsiteY5" fmla="*/ 32607 h 38080"/>
                  <a:gd name="connsiteX6" fmla="*/ 672 w 61366"/>
                  <a:gd name="connsiteY6" fmla="*/ 15208 h 38080"/>
                  <a:gd name="connsiteX7" fmla="*/ 672 w 61366"/>
                  <a:gd name="connsiteY7" fmla="*/ 3968 h 38080"/>
                  <a:gd name="connsiteX8" fmla="*/ 9308 w 61366"/>
                  <a:gd name="connsiteY8" fmla="*/ -1149 h 38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66" h="38080">
                    <a:moveTo>
                      <a:pt x="9308" y="-1149"/>
                    </a:moveTo>
                    <a:cubicBezTo>
                      <a:pt x="14299" y="-4032"/>
                      <a:pt x="20446" y="-4032"/>
                      <a:pt x="25437" y="-1149"/>
                    </a:cubicBezTo>
                    <a:lnTo>
                      <a:pt x="55561" y="16237"/>
                    </a:lnTo>
                    <a:cubicBezTo>
                      <a:pt x="59879" y="18739"/>
                      <a:pt x="59879" y="24987"/>
                      <a:pt x="55561" y="27476"/>
                    </a:cubicBezTo>
                    <a:lnTo>
                      <a:pt x="46925" y="32607"/>
                    </a:lnTo>
                    <a:cubicBezTo>
                      <a:pt x="41934" y="35490"/>
                      <a:pt x="35787" y="35490"/>
                      <a:pt x="30796" y="32607"/>
                    </a:cubicBezTo>
                    <a:lnTo>
                      <a:pt x="672" y="15208"/>
                    </a:lnTo>
                    <a:cubicBezTo>
                      <a:pt x="-3647" y="12719"/>
                      <a:pt x="-3647" y="6471"/>
                      <a:pt x="672" y="3968"/>
                    </a:cubicBezTo>
                    <a:lnTo>
                      <a:pt x="9308" y="-1149"/>
                    </a:ln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71" name="Freeform: Shape 2070">
                <a:extLst>
                  <a:ext uri="{FF2B5EF4-FFF2-40B4-BE49-F238E27FC236}">
                    <a16:creationId xmlns:a16="http://schemas.microsoft.com/office/drawing/2014/main" id="{B38E142F-0429-12F9-EFB5-612A9A32139E}"/>
                  </a:ext>
                </a:extLst>
              </p:cNvPr>
              <p:cNvSpPr/>
              <p:nvPr/>
            </p:nvSpPr>
            <p:spPr>
              <a:xfrm flipV="1">
                <a:off x="8958521" y="1776609"/>
                <a:ext cx="61375" cy="38061"/>
              </a:xfrm>
              <a:custGeom>
                <a:avLst/>
                <a:gdLst>
                  <a:gd name="connsiteX0" fmla="*/ 9352 w 61375"/>
                  <a:gd name="connsiteY0" fmla="*/ -1132 h 38061"/>
                  <a:gd name="connsiteX1" fmla="*/ 25481 w 61375"/>
                  <a:gd name="connsiteY1" fmla="*/ -1132 h 38061"/>
                  <a:gd name="connsiteX2" fmla="*/ 55606 w 61375"/>
                  <a:gd name="connsiteY2" fmla="*/ 16267 h 38061"/>
                  <a:gd name="connsiteX3" fmla="*/ 55606 w 61375"/>
                  <a:gd name="connsiteY3" fmla="*/ 27506 h 38061"/>
                  <a:gd name="connsiteX4" fmla="*/ 46957 w 61375"/>
                  <a:gd name="connsiteY4" fmla="*/ 32624 h 38061"/>
                  <a:gd name="connsiteX5" fmla="*/ 30828 w 61375"/>
                  <a:gd name="connsiteY5" fmla="*/ 32624 h 38061"/>
                  <a:gd name="connsiteX6" fmla="*/ 716 w 61375"/>
                  <a:gd name="connsiteY6" fmla="*/ 15238 h 38061"/>
                  <a:gd name="connsiteX7" fmla="*/ 716 w 61375"/>
                  <a:gd name="connsiteY7" fmla="*/ 3999 h 38061"/>
                  <a:gd name="connsiteX8" fmla="*/ 9352 w 61375"/>
                  <a:gd name="connsiteY8" fmla="*/ -1132 h 380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5" h="38061">
                    <a:moveTo>
                      <a:pt x="9352" y="-1132"/>
                    </a:moveTo>
                    <a:cubicBezTo>
                      <a:pt x="14343" y="-4003"/>
                      <a:pt x="20490" y="-4003"/>
                      <a:pt x="25481" y="-1132"/>
                    </a:cubicBezTo>
                    <a:lnTo>
                      <a:pt x="55606" y="16267"/>
                    </a:lnTo>
                    <a:cubicBezTo>
                      <a:pt x="59924" y="18756"/>
                      <a:pt x="59924" y="25004"/>
                      <a:pt x="55606" y="27506"/>
                    </a:cubicBezTo>
                    <a:lnTo>
                      <a:pt x="46957" y="32624"/>
                    </a:lnTo>
                    <a:cubicBezTo>
                      <a:pt x="41979" y="35494"/>
                      <a:pt x="35819" y="35494"/>
                      <a:pt x="30828" y="32624"/>
                    </a:cubicBezTo>
                    <a:lnTo>
                      <a:pt x="716" y="15238"/>
                    </a:lnTo>
                    <a:cubicBezTo>
                      <a:pt x="-3614" y="12736"/>
                      <a:pt x="-3614" y="6488"/>
                      <a:pt x="716" y="3999"/>
                    </a:cubicBezTo>
                    <a:lnTo>
                      <a:pt x="9352" y="-1132"/>
                    </a:ln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72" name="Freeform: Shape 2071">
                <a:extLst>
                  <a:ext uri="{FF2B5EF4-FFF2-40B4-BE49-F238E27FC236}">
                    <a16:creationId xmlns:a16="http://schemas.microsoft.com/office/drawing/2014/main" id="{AD1245C1-CBCA-9328-24B2-F3B3AD8C25CD}"/>
                  </a:ext>
                </a:extLst>
              </p:cNvPr>
              <p:cNvSpPr/>
              <p:nvPr/>
            </p:nvSpPr>
            <p:spPr>
              <a:xfrm flipV="1">
                <a:off x="9217296" y="1627206"/>
                <a:ext cx="61372" cy="38062"/>
              </a:xfrm>
              <a:custGeom>
                <a:avLst/>
                <a:gdLst>
                  <a:gd name="connsiteX0" fmla="*/ 9176 w 61372"/>
                  <a:gd name="connsiteY0" fmla="*/ -1266 h 38062"/>
                  <a:gd name="connsiteX1" fmla="*/ 25305 w 61372"/>
                  <a:gd name="connsiteY1" fmla="*/ -1266 h 38062"/>
                  <a:gd name="connsiteX2" fmla="*/ 55417 w 61372"/>
                  <a:gd name="connsiteY2" fmla="*/ 16121 h 38062"/>
                  <a:gd name="connsiteX3" fmla="*/ 55417 w 61372"/>
                  <a:gd name="connsiteY3" fmla="*/ 27360 h 38062"/>
                  <a:gd name="connsiteX4" fmla="*/ 46781 w 61372"/>
                  <a:gd name="connsiteY4" fmla="*/ 32491 h 38062"/>
                  <a:gd name="connsiteX5" fmla="*/ 30652 w 61372"/>
                  <a:gd name="connsiteY5" fmla="*/ 32491 h 38062"/>
                  <a:gd name="connsiteX6" fmla="*/ 540 w 61372"/>
                  <a:gd name="connsiteY6" fmla="*/ 15105 h 38062"/>
                  <a:gd name="connsiteX7" fmla="*/ 540 w 61372"/>
                  <a:gd name="connsiteY7" fmla="*/ 3865 h 38062"/>
                  <a:gd name="connsiteX8" fmla="*/ 9176 w 61372"/>
                  <a:gd name="connsiteY8" fmla="*/ -1266 h 380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2" h="38062">
                    <a:moveTo>
                      <a:pt x="9176" y="-1266"/>
                    </a:moveTo>
                    <a:cubicBezTo>
                      <a:pt x="14167" y="-4136"/>
                      <a:pt x="20314" y="-4136"/>
                      <a:pt x="25305" y="-1266"/>
                    </a:cubicBezTo>
                    <a:lnTo>
                      <a:pt x="55417" y="16121"/>
                    </a:lnTo>
                    <a:cubicBezTo>
                      <a:pt x="59747" y="18623"/>
                      <a:pt x="59747" y="24871"/>
                      <a:pt x="55417" y="27360"/>
                    </a:cubicBezTo>
                    <a:lnTo>
                      <a:pt x="46781" y="32491"/>
                    </a:lnTo>
                    <a:cubicBezTo>
                      <a:pt x="41790" y="35361"/>
                      <a:pt x="35643" y="35361"/>
                      <a:pt x="30652" y="32491"/>
                    </a:cubicBezTo>
                    <a:lnTo>
                      <a:pt x="540" y="15105"/>
                    </a:lnTo>
                    <a:cubicBezTo>
                      <a:pt x="-3791" y="12603"/>
                      <a:pt x="-3791" y="6354"/>
                      <a:pt x="540" y="3865"/>
                    </a:cubicBezTo>
                    <a:lnTo>
                      <a:pt x="9176" y="-1266"/>
                    </a:ln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73" name="Freeform: Shape 2072">
                <a:extLst>
                  <a:ext uri="{FF2B5EF4-FFF2-40B4-BE49-F238E27FC236}">
                    <a16:creationId xmlns:a16="http://schemas.microsoft.com/office/drawing/2014/main" id="{5E0E7BE1-6254-77CB-7C11-0B7EAC1B41D8}"/>
                  </a:ext>
                </a:extLst>
              </p:cNvPr>
              <p:cNvSpPr/>
              <p:nvPr/>
            </p:nvSpPr>
            <p:spPr>
              <a:xfrm flipV="1">
                <a:off x="9320810" y="1567443"/>
                <a:ext cx="61366" cy="38068"/>
              </a:xfrm>
              <a:custGeom>
                <a:avLst/>
                <a:gdLst>
                  <a:gd name="connsiteX0" fmla="*/ 9096 w 61366"/>
                  <a:gd name="connsiteY0" fmla="*/ -1309 h 38068"/>
                  <a:gd name="connsiteX1" fmla="*/ 25225 w 61366"/>
                  <a:gd name="connsiteY1" fmla="*/ -1309 h 38068"/>
                  <a:gd name="connsiteX2" fmla="*/ 55349 w 61366"/>
                  <a:gd name="connsiteY2" fmla="*/ 16077 h 38068"/>
                  <a:gd name="connsiteX3" fmla="*/ 55349 w 61366"/>
                  <a:gd name="connsiteY3" fmla="*/ 27316 h 38068"/>
                  <a:gd name="connsiteX4" fmla="*/ 46713 w 61366"/>
                  <a:gd name="connsiteY4" fmla="*/ 32435 h 38068"/>
                  <a:gd name="connsiteX5" fmla="*/ 30584 w 61366"/>
                  <a:gd name="connsiteY5" fmla="*/ 32435 h 38068"/>
                  <a:gd name="connsiteX6" fmla="*/ 460 w 61366"/>
                  <a:gd name="connsiteY6" fmla="*/ 15048 h 38068"/>
                  <a:gd name="connsiteX7" fmla="*/ 460 w 61366"/>
                  <a:gd name="connsiteY7" fmla="*/ 3809 h 38068"/>
                  <a:gd name="connsiteX8" fmla="*/ 9096 w 61366"/>
                  <a:gd name="connsiteY8" fmla="*/ -1309 h 38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66" h="38068">
                    <a:moveTo>
                      <a:pt x="9096" y="-1309"/>
                    </a:moveTo>
                    <a:cubicBezTo>
                      <a:pt x="14087" y="-4192"/>
                      <a:pt x="20234" y="-4192"/>
                      <a:pt x="25225" y="-1309"/>
                    </a:cubicBezTo>
                    <a:lnTo>
                      <a:pt x="55349" y="16077"/>
                    </a:lnTo>
                    <a:cubicBezTo>
                      <a:pt x="59667" y="18579"/>
                      <a:pt x="59667" y="24815"/>
                      <a:pt x="55349" y="27316"/>
                    </a:cubicBezTo>
                    <a:lnTo>
                      <a:pt x="46713" y="32435"/>
                    </a:lnTo>
                    <a:cubicBezTo>
                      <a:pt x="41722" y="35317"/>
                      <a:pt x="35575" y="35317"/>
                      <a:pt x="30584" y="32435"/>
                    </a:cubicBezTo>
                    <a:lnTo>
                      <a:pt x="460" y="15048"/>
                    </a:lnTo>
                    <a:cubicBezTo>
                      <a:pt x="-3858" y="12546"/>
                      <a:pt x="-3858" y="6311"/>
                      <a:pt x="460" y="3809"/>
                    </a:cubicBezTo>
                    <a:lnTo>
                      <a:pt x="9096" y="-1309"/>
                    </a:ln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74" name="Freeform: Shape 2073">
                <a:extLst>
                  <a:ext uri="{FF2B5EF4-FFF2-40B4-BE49-F238E27FC236}">
                    <a16:creationId xmlns:a16="http://schemas.microsoft.com/office/drawing/2014/main" id="{D85AB1A8-8F15-7454-C832-89DAA8F10BFC}"/>
                  </a:ext>
                </a:extLst>
              </p:cNvPr>
              <p:cNvSpPr/>
              <p:nvPr/>
            </p:nvSpPr>
            <p:spPr>
              <a:xfrm flipV="1">
                <a:off x="9381072" y="1533178"/>
                <a:ext cx="61375" cy="38081"/>
              </a:xfrm>
              <a:custGeom>
                <a:avLst/>
                <a:gdLst>
                  <a:gd name="connsiteX0" fmla="*/ 9067 w 61375"/>
                  <a:gd name="connsiteY0" fmla="*/ -1340 h 38081"/>
                  <a:gd name="connsiteX1" fmla="*/ 25196 w 61375"/>
                  <a:gd name="connsiteY1" fmla="*/ -1340 h 38081"/>
                  <a:gd name="connsiteX2" fmla="*/ 55308 w 61375"/>
                  <a:gd name="connsiteY2" fmla="*/ 16046 h 38081"/>
                  <a:gd name="connsiteX3" fmla="*/ 55308 w 61375"/>
                  <a:gd name="connsiteY3" fmla="*/ 27299 h 38081"/>
                  <a:gd name="connsiteX4" fmla="*/ 46672 w 61375"/>
                  <a:gd name="connsiteY4" fmla="*/ 32417 h 38081"/>
                  <a:gd name="connsiteX5" fmla="*/ 30543 w 61375"/>
                  <a:gd name="connsiteY5" fmla="*/ 32417 h 38081"/>
                  <a:gd name="connsiteX6" fmla="*/ 418 w 61375"/>
                  <a:gd name="connsiteY6" fmla="*/ 15030 h 38081"/>
                  <a:gd name="connsiteX7" fmla="*/ 418 w 61375"/>
                  <a:gd name="connsiteY7" fmla="*/ 3791 h 38081"/>
                  <a:gd name="connsiteX8" fmla="*/ 9067 w 61375"/>
                  <a:gd name="connsiteY8" fmla="*/ -1340 h 380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5" h="38081">
                    <a:moveTo>
                      <a:pt x="9067" y="-1340"/>
                    </a:moveTo>
                    <a:cubicBezTo>
                      <a:pt x="14045" y="-4223"/>
                      <a:pt x="20205" y="-4223"/>
                      <a:pt x="25196" y="-1340"/>
                    </a:cubicBezTo>
                    <a:lnTo>
                      <a:pt x="55308" y="16046"/>
                    </a:lnTo>
                    <a:cubicBezTo>
                      <a:pt x="59639" y="18548"/>
                      <a:pt x="59639" y="24797"/>
                      <a:pt x="55308" y="27299"/>
                    </a:cubicBezTo>
                    <a:lnTo>
                      <a:pt x="46672" y="32417"/>
                    </a:lnTo>
                    <a:cubicBezTo>
                      <a:pt x="41681" y="35300"/>
                      <a:pt x="35534" y="35300"/>
                      <a:pt x="30543" y="32417"/>
                    </a:cubicBezTo>
                    <a:lnTo>
                      <a:pt x="418" y="15030"/>
                    </a:lnTo>
                    <a:cubicBezTo>
                      <a:pt x="-3899" y="12528"/>
                      <a:pt x="-3899" y="6280"/>
                      <a:pt x="418" y="3791"/>
                    </a:cubicBezTo>
                    <a:lnTo>
                      <a:pt x="9067" y="-1340"/>
                    </a:ln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75" name="Freeform: Shape 2074">
                <a:extLst>
                  <a:ext uri="{FF2B5EF4-FFF2-40B4-BE49-F238E27FC236}">
                    <a16:creationId xmlns:a16="http://schemas.microsoft.com/office/drawing/2014/main" id="{0B08CAD5-8429-4DCD-2E1D-94BCBA8561D7}"/>
                  </a:ext>
                </a:extLst>
              </p:cNvPr>
              <p:cNvSpPr/>
              <p:nvPr/>
            </p:nvSpPr>
            <p:spPr>
              <a:xfrm flipV="1">
                <a:off x="9269048" y="1597322"/>
                <a:ext cx="61375" cy="38071"/>
              </a:xfrm>
              <a:custGeom>
                <a:avLst/>
                <a:gdLst>
                  <a:gd name="connsiteX0" fmla="*/ 9141 w 61375"/>
                  <a:gd name="connsiteY0" fmla="*/ -1283 h 38071"/>
                  <a:gd name="connsiteX1" fmla="*/ 25270 w 61375"/>
                  <a:gd name="connsiteY1" fmla="*/ -1283 h 38071"/>
                  <a:gd name="connsiteX2" fmla="*/ 55394 w 61375"/>
                  <a:gd name="connsiteY2" fmla="*/ 16103 h 38071"/>
                  <a:gd name="connsiteX3" fmla="*/ 55394 w 61375"/>
                  <a:gd name="connsiteY3" fmla="*/ 27343 h 38071"/>
                  <a:gd name="connsiteX4" fmla="*/ 46758 w 61375"/>
                  <a:gd name="connsiteY4" fmla="*/ 32474 h 38071"/>
                  <a:gd name="connsiteX5" fmla="*/ 30629 w 61375"/>
                  <a:gd name="connsiteY5" fmla="*/ 32474 h 38071"/>
                  <a:gd name="connsiteX6" fmla="*/ 505 w 61375"/>
                  <a:gd name="connsiteY6" fmla="*/ 15087 h 38071"/>
                  <a:gd name="connsiteX7" fmla="*/ 505 w 61375"/>
                  <a:gd name="connsiteY7" fmla="*/ 3835 h 38071"/>
                  <a:gd name="connsiteX8" fmla="*/ 9141 w 61375"/>
                  <a:gd name="connsiteY8" fmla="*/ -1283 h 380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5" h="38071">
                    <a:moveTo>
                      <a:pt x="9141" y="-1283"/>
                    </a:moveTo>
                    <a:cubicBezTo>
                      <a:pt x="14132" y="-4166"/>
                      <a:pt x="20279" y="-4166"/>
                      <a:pt x="25270" y="-1283"/>
                    </a:cubicBezTo>
                    <a:lnTo>
                      <a:pt x="55394" y="16103"/>
                    </a:lnTo>
                    <a:cubicBezTo>
                      <a:pt x="59712" y="18605"/>
                      <a:pt x="59712" y="24854"/>
                      <a:pt x="55394" y="27343"/>
                    </a:cubicBezTo>
                    <a:lnTo>
                      <a:pt x="46758" y="32474"/>
                    </a:lnTo>
                    <a:cubicBezTo>
                      <a:pt x="41767" y="35344"/>
                      <a:pt x="35607" y="35344"/>
                      <a:pt x="30629" y="32474"/>
                    </a:cubicBezTo>
                    <a:lnTo>
                      <a:pt x="505" y="15087"/>
                    </a:lnTo>
                    <a:cubicBezTo>
                      <a:pt x="-3826" y="12585"/>
                      <a:pt x="-3826" y="6337"/>
                      <a:pt x="505" y="3835"/>
                    </a:cubicBezTo>
                    <a:lnTo>
                      <a:pt x="9141" y="-1283"/>
                    </a:ln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76" name="Freeform: Shape 2075">
                <a:extLst>
                  <a:ext uri="{FF2B5EF4-FFF2-40B4-BE49-F238E27FC236}">
                    <a16:creationId xmlns:a16="http://schemas.microsoft.com/office/drawing/2014/main" id="{BE215E07-1EA4-21A7-0FB4-2DCEEF564C37}"/>
                  </a:ext>
                </a:extLst>
              </p:cNvPr>
              <p:cNvSpPr/>
              <p:nvPr/>
            </p:nvSpPr>
            <p:spPr>
              <a:xfrm flipV="1">
                <a:off x="9432827" y="1503308"/>
                <a:ext cx="61372" cy="38068"/>
              </a:xfrm>
              <a:custGeom>
                <a:avLst/>
                <a:gdLst>
                  <a:gd name="connsiteX0" fmla="*/ 9029 w 61372"/>
                  <a:gd name="connsiteY0" fmla="*/ -1367 h 38068"/>
                  <a:gd name="connsiteX1" fmla="*/ 25158 w 61372"/>
                  <a:gd name="connsiteY1" fmla="*/ -1367 h 38068"/>
                  <a:gd name="connsiteX2" fmla="*/ 55269 w 61372"/>
                  <a:gd name="connsiteY2" fmla="*/ 16020 h 38068"/>
                  <a:gd name="connsiteX3" fmla="*/ 55269 w 61372"/>
                  <a:gd name="connsiteY3" fmla="*/ 27259 h 38068"/>
                  <a:gd name="connsiteX4" fmla="*/ 46633 w 61372"/>
                  <a:gd name="connsiteY4" fmla="*/ 32377 h 38068"/>
                  <a:gd name="connsiteX5" fmla="*/ 30504 w 61372"/>
                  <a:gd name="connsiteY5" fmla="*/ 32377 h 38068"/>
                  <a:gd name="connsiteX6" fmla="*/ 393 w 61372"/>
                  <a:gd name="connsiteY6" fmla="*/ 14991 h 38068"/>
                  <a:gd name="connsiteX7" fmla="*/ 393 w 61372"/>
                  <a:gd name="connsiteY7" fmla="*/ 3751 h 38068"/>
                  <a:gd name="connsiteX8" fmla="*/ 9029 w 61372"/>
                  <a:gd name="connsiteY8" fmla="*/ -1367 h 38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2" h="38068">
                    <a:moveTo>
                      <a:pt x="9029" y="-1367"/>
                    </a:moveTo>
                    <a:cubicBezTo>
                      <a:pt x="14020" y="-4250"/>
                      <a:pt x="20167" y="-4250"/>
                      <a:pt x="25158" y="-1367"/>
                    </a:cubicBezTo>
                    <a:lnTo>
                      <a:pt x="55269" y="16020"/>
                    </a:lnTo>
                    <a:cubicBezTo>
                      <a:pt x="59600" y="18521"/>
                      <a:pt x="59600" y="24770"/>
                      <a:pt x="55269" y="27259"/>
                    </a:cubicBezTo>
                    <a:lnTo>
                      <a:pt x="46633" y="32377"/>
                    </a:lnTo>
                    <a:cubicBezTo>
                      <a:pt x="41642" y="35260"/>
                      <a:pt x="35495" y="35260"/>
                      <a:pt x="30504" y="32377"/>
                    </a:cubicBezTo>
                    <a:lnTo>
                      <a:pt x="393" y="14991"/>
                    </a:lnTo>
                    <a:cubicBezTo>
                      <a:pt x="-3938" y="12502"/>
                      <a:pt x="-3938" y="6253"/>
                      <a:pt x="393" y="3751"/>
                    </a:cubicBezTo>
                    <a:lnTo>
                      <a:pt x="9029" y="-1367"/>
                    </a:ln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77" name="Freeform: Shape 2076">
                <a:extLst>
                  <a:ext uri="{FF2B5EF4-FFF2-40B4-BE49-F238E27FC236}">
                    <a16:creationId xmlns:a16="http://schemas.microsoft.com/office/drawing/2014/main" id="{381FE621-70D0-47BB-8951-D3165FC58D89}"/>
                  </a:ext>
                </a:extLst>
              </p:cNvPr>
              <p:cNvSpPr/>
              <p:nvPr/>
            </p:nvSpPr>
            <p:spPr>
              <a:xfrm flipV="1">
                <a:off x="9165543" y="1657079"/>
                <a:ext cx="61372" cy="38081"/>
              </a:xfrm>
              <a:custGeom>
                <a:avLst/>
                <a:gdLst>
                  <a:gd name="connsiteX0" fmla="*/ 9211 w 61372"/>
                  <a:gd name="connsiteY0" fmla="*/ -1229 h 38081"/>
                  <a:gd name="connsiteX1" fmla="*/ 25340 w 61372"/>
                  <a:gd name="connsiteY1" fmla="*/ -1229 h 38081"/>
                  <a:gd name="connsiteX2" fmla="*/ 55452 w 61372"/>
                  <a:gd name="connsiteY2" fmla="*/ 16169 h 38081"/>
                  <a:gd name="connsiteX3" fmla="*/ 55452 w 61372"/>
                  <a:gd name="connsiteY3" fmla="*/ 27409 h 38081"/>
                  <a:gd name="connsiteX4" fmla="*/ 46816 w 61372"/>
                  <a:gd name="connsiteY4" fmla="*/ 32527 h 38081"/>
                  <a:gd name="connsiteX5" fmla="*/ 30687 w 61372"/>
                  <a:gd name="connsiteY5" fmla="*/ 32527 h 38081"/>
                  <a:gd name="connsiteX6" fmla="*/ 575 w 61372"/>
                  <a:gd name="connsiteY6" fmla="*/ 15141 h 38081"/>
                  <a:gd name="connsiteX7" fmla="*/ 575 w 61372"/>
                  <a:gd name="connsiteY7" fmla="*/ 3901 h 38081"/>
                  <a:gd name="connsiteX8" fmla="*/ 9211 w 61372"/>
                  <a:gd name="connsiteY8" fmla="*/ -1229 h 380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2" h="38081">
                    <a:moveTo>
                      <a:pt x="9211" y="-1229"/>
                    </a:moveTo>
                    <a:cubicBezTo>
                      <a:pt x="14202" y="-4112"/>
                      <a:pt x="20349" y="-4112"/>
                      <a:pt x="25340" y="-1229"/>
                    </a:cubicBezTo>
                    <a:lnTo>
                      <a:pt x="55452" y="16169"/>
                    </a:lnTo>
                    <a:cubicBezTo>
                      <a:pt x="59782" y="18659"/>
                      <a:pt x="59782" y="24907"/>
                      <a:pt x="55452" y="27409"/>
                    </a:cubicBezTo>
                    <a:lnTo>
                      <a:pt x="46816" y="32527"/>
                    </a:lnTo>
                    <a:cubicBezTo>
                      <a:pt x="41825" y="35410"/>
                      <a:pt x="35678" y="35410"/>
                      <a:pt x="30687" y="32527"/>
                    </a:cubicBezTo>
                    <a:lnTo>
                      <a:pt x="575" y="15141"/>
                    </a:lnTo>
                    <a:cubicBezTo>
                      <a:pt x="-3756" y="12639"/>
                      <a:pt x="-3756" y="6391"/>
                      <a:pt x="575" y="3901"/>
                    </a:cubicBezTo>
                    <a:lnTo>
                      <a:pt x="9211" y="-1229"/>
                    </a:ln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78" name="Freeform: Shape 2077">
                <a:extLst>
                  <a:ext uri="{FF2B5EF4-FFF2-40B4-BE49-F238E27FC236}">
                    <a16:creationId xmlns:a16="http://schemas.microsoft.com/office/drawing/2014/main" id="{AAA7E61D-B2F5-2355-1A2D-2AC0237568FF}"/>
                  </a:ext>
                </a:extLst>
              </p:cNvPr>
              <p:cNvSpPr/>
              <p:nvPr/>
            </p:nvSpPr>
            <p:spPr>
              <a:xfrm flipV="1">
                <a:off x="8950923" y="1891801"/>
                <a:ext cx="82851" cy="50349"/>
              </a:xfrm>
              <a:custGeom>
                <a:avLst/>
                <a:gdLst>
                  <a:gd name="connsiteX0" fmla="*/ 30829 w 82851"/>
                  <a:gd name="connsiteY0" fmla="*/ 45010 h 50349"/>
                  <a:gd name="connsiteX1" fmla="*/ 705 w 82851"/>
                  <a:gd name="connsiteY1" fmla="*/ 27624 h 50349"/>
                  <a:gd name="connsiteX2" fmla="*/ 705 w 82851"/>
                  <a:gd name="connsiteY2" fmla="*/ 16384 h 50349"/>
                  <a:gd name="connsiteX3" fmla="*/ 30829 w 82851"/>
                  <a:gd name="connsiteY3" fmla="*/ -1015 h 50349"/>
                  <a:gd name="connsiteX4" fmla="*/ 46958 w 82851"/>
                  <a:gd name="connsiteY4" fmla="*/ -1015 h 50349"/>
                  <a:gd name="connsiteX5" fmla="*/ 77070 w 82851"/>
                  <a:gd name="connsiteY5" fmla="*/ 16384 h 50349"/>
                  <a:gd name="connsiteX6" fmla="*/ 77070 w 82851"/>
                  <a:gd name="connsiteY6" fmla="*/ 27624 h 50349"/>
                  <a:gd name="connsiteX7" fmla="*/ 46958 w 82851"/>
                  <a:gd name="connsiteY7" fmla="*/ 45010 h 50349"/>
                  <a:gd name="connsiteX8" fmla="*/ 30829 w 82851"/>
                  <a:gd name="connsiteY8" fmla="*/ 45010 h 50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49">
                    <a:moveTo>
                      <a:pt x="30829" y="45010"/>
                    </a:moveTo>
                    <a:lnTo>
                      <a:pt x="705" y="27624"/>
                    </a:lnTo>
                    <a:cubicBezTo>
                      <a:pt x="-3613" y="25122"/>
                      <a:pt x="-3613" y="18874"/>
                      <a:pt x="705" y="16384"/>
                    </a:cubicBezTo>
                    <a:lnTo>
                      <a:pt x="30829" y="-1015"/>
                    </a:lnTo>
                    <a:cubicBezTo>
                      <a:pt x="35820" y="-3897"/>
                      <a:pt x="41967" y="-3897"/>
                      <a:pt x="46958" y="-1015"/>
                    </a:cubicBezTo>
                    <a:lnTo>
                      <a:pt x="77070" y="16384"/>
                    </a:lnTo>
                    <a:cubicBezTo>
                      <a:pt x="81401" y="18874"/>
                      <a:pt x="81401" y="25122"/>
                      <a:pt x="77070" y="27624"/>
                    </a:cubicBezTo>
                    <a:lnTo>
                      <a:pt x="46958" y="45010"/>
                    </a:lnTo>
                    <a:cubicBezTo>
                      <a:pt x="41967" y="47893"/>
                      <a:pt x="35820" y="47893"/>
                      <a:pt x="30829" y="45010"/>
                    </a:cubicBez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79" name="Freeform: Shape 2078">
                <a:extLst>
                  <a:ext uri="{FF2B5EF4-FFF2-40B4-BE49-F238E27FC236}">
                    <a16:creationId xmlns:a16="http://schemas.microsoft.com/office/drawing/2014/main" id="{B0E24F3F-AB17-0745-8623-FDFA0364BBA7}"/>
                  </a:ext>
                </a:extLst>
              </p:cNvPr>
              <p:cNvSpPr/>
              <p:nvPr/>
            </p:nvSpPr>
            <p:spPr>
              <a:xfrm flipV="1">
                <a:off x="9109435" y="1923551"/>
                <a:ext cx="82851" cy="50349"/>
              </a:xfrm>
              <a:custGeom>
                <a:avLst/>
                <a:gdLst>
                  <a:gd name="connsiteX0" fmla="*/ 46847 w 82851"/>
                  <a:gd name="connsiteY0" fmla="*/ -986 h 50349"/>
                  <a:gd name="connsiteX1" fmla="*/ 76971 w 82851"/>
                  <a:gd name="connsiteY1" fmla="*/ 16400 h 50349"/>
                  <a:gd name="connsiteX2" fmla="*/ 76971 w 82851"/>
                  <a:gd name="connsiteY2" fmla="*/ 27652 h 50349"/>
                  <a:gd name="connsiteX3" fmla="*/ 46847 w 82851"/>
                  <a:gd name="connsiteY3" fmla="*/ 45039 h 50349"/>
                  <a:gd name="connsiteX4" fmla="*/ 30718 w 82851"/>
                  <a:gd name="connsiteY4" fmla="*/ 45039 h 50349"/>
                  <a:gd name="connsiteX5" fmla="*/ 606 w 82851"/>
                  <a:gd name="connsiteY5" fmla="*/ 27652 h 50349"/>
                  <a:gd name="connsiteX6" fmla="*/ 606 w 82851"/>
                  <a:gd name="connsiteY6" fmla="*/ 16400 h 50349"/>
                  <a:gd name="connsiteX7" fmla="*/ 30718 w 82851"/>
                  <a:gd name="connsiteY7" fmla="*/ -986 h 50349"/>
                  <a:gd name="connsiteX8" fmla="*/ 46847 w 82851"/>
                  <a:gd name="connsiteY8" fmla="*/ -986 h 50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49">
                    <a:moveTo>
                      <a:pt x="46847" y="-986"/>
                    </a:moveTo>
                    <a:lnTo>
                      <a:pt x="76971" y="16400"/>
                    </a:lnTo>
                    <a:cubicBezTo>
                      <a:pt x="81289" y="18902"/>
                      <a:pt x="81289" y="25150"/>
                      <a:pt x="76971" y="27652"/>
                    </a:cubicBezTo>
                    <a:lnTo>
                      <a:pt x="46847" y="45039"/>
                    </a:lnTo>
                    <a:cubicBezTo>
                      <a:pt x="41856" y="47922"/>
                      <a:pt x="35709" y="47922"/>
                      <a:pt x="30718" y="45039"/>
                    </a:cubicBezTo>
                    <a:lnTo>
                      <a:pt x="606" y="27652"/>
                    </a:lnTo>
                    <a:cubicBezTo>
                      <a:pt x="-3725" y="25150"/>
                      <a:pt x="-3725" y="18902"/>
                      <a:pt x="606" y="16400"/>
                    </a:cubicBezTo>
                    <a:lnTo>
                      <a:pt x="30718" y="-986"/>
                    </a:lnTo>
                    <a:cubicBezTo>
                      <a:pt x="35709" y="-3869"/>
                      <a:pt x="41856" y="-3869"/>
                      <a:pt x="46847" y="-986"/>
                    </a:cubicBez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80" name="Freeform: Shape 2079">
                <a:extLst>
                  <a:ext uri="{FF2B5EF4-FFF2-40B4-BE49-F238E27FC236}">
                    <a16:creationId xmlns:a16="http://schemas.microsoft.com/office/drawing/2014/main" id="{C55A83F2-67BC-F638-19B7-CD97FCBE08B7}"/>
                  </a:ext>
                </a:extLst>
              </p:cNvPr>
              <p:cNvSpPr/>
              <p:nvPr/>
            </p:nvSpPr>
            <p:spPr>
              <a:xfrm flipV="1">
                <a:off x="9002675" y="1861927"/>
                <a:ext cx="82851" cy="50339"/>
              </a:xfrm>
              <a:custGeom>
                <a:avLst/>
                <a:gdLst>
                  <a:gd name="connsiteX0" fmla="*/ 30794 w 82851"/>
                  <a:gd name="connsiteY0" fmla="*/ 44984 h 50339"/>
                  <a:gd name="connsiteX1" fmla="*/ 670 w 82851"/>
                  <a:gd name="connsiteY1" fmla="*/ 27585 h 50339"/>
                  <a:gd name="connsiteX2" fmla="*/ 670 w 82851"/>
                  <a:gd name="connsiteY2" fmla="*/ 16345 h 50339"/>
                  <a:gd name="connsiteX3" fmla="*/ 30794 w 82851"/>
                  <a:gd name="connsiteY3" fmla="*/ -1041 h 50339"/>
                  <a:gd name="connsiteX4" fmla="*/ 46923 w 82851"/>
                  <a:gd name="connsiteY4" fmla="*/ -1041 h 50339"/>
                  <a:gd name="connsiteX5" fmla="*/ 77034 w 82851"/>
                  <a:gd name="connsiteY5" fmla="*/ 16345 h 50339"/>
                  <a:gd name="connsiteX6" fmla="*/ 77034 w 82851"/>
                  <a:gd name="connsiteY6" fmla="*/ 27585 h 50339"/>
                  <a:gd name="connsiteX7" fmla="*/ 46923 w 82851"/>
                  <a:gd name="connsiteY7" fmla="*/ 44984 h 50339"/>
                  <a:gd name="connsiteX8" fmla="*/ 30794 w 82851"/>
                  <a:gd name="connsiteY8" fmla="*/ 44984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30794" y="44984"/>
                    </a:moveTo>
                    <a:lnTo>
                      <a:pt x="670" y="27585"/>
                    </a:lnTo>
                    <a:cubicBezTo>
                      <a:pt x="-3649" y="25096"/>
                      <a:pt x="-3649" y="18847"/>
                      <a:pt x="670" y="16345"/>
                    </a:cubicBezTo>
                    <a:lnTo>
                      <a:pt x="30794" y="-1041"/>
                    </a:lnTo>
                    <a:cubicBezTo>
                      <a:pt x="35785" y="-3924"/>
                      <a:pt x="41932" y="-3924"/>
                      <a:pt x="46923" y="-1041"/>
                    </a:cubicBezTo>
                    <a:lnTo>
                      <a:pt x="77034" y="16345"/>
                    </a:lnTo>
                    <a:cubicBezTo>
                      <a:pt x="81365" y="18847"/>
                      <a:pt x="81365" y="25096"/>
                      <a:pt x="77034" y="27585"/>
                    </a:cubicBezTo>
                    <a:lnTo>
                      <a:pt x="46923" y="44984"/>
                    </a:lnTo>
                    <a:cubicBezTo>
                      <a:pt x="41932" y="47854"/>
                      <a:pt x="35785" y="47854"/>
                      <a:pt x="30794" y="44984"/>
                    </a:cubicBez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81" name="Freeform: Shape 2080">
                <a:extLst>
                  <a:ext uri="{FF2B5EF4-FFF2-40B4-BE49-F238E27FC236}">
                    <a16:creationId xmlns:a16="http://schemas.microsoft.com/office/drawing/2014/main" id="{73B05500-1B6E-D892-F870-36CA5CC382B9}"/>
                  </a:ext>
                </a:extLst>
              </p:cNvPr>
              <p:cNvSpPr/>
              <p:nvPr/>
            </p:nvSpPr>
            <p:spPr>
              <a:xfrm flipV="1">
                <a:off x="9004301" y="1922624"/>
                <a:ext cx="82851" cy="50336"/>
              </a:xfrm>
              <a:custGeom>
                <a:avLst/>
                <a:gdLst>
                  <a:gd name="connsiteX0" fmla="*/ 30793 w 82851"/>
                  <a:gd name="connsiteY0" fmla="*/ 45025 h 50336"/>
                  <a:gd name="connsiteX1" fmla="*/ 668 w 82851"/>
                  <a:gd name="connsiteY1" fmla="*/ 27639 h 50336"/>
                  <a:gd name="connsiteX2" fmla="*/ 668 w 82851"/>
                  <a:gd name="connsiteY2" fmla="*/ 16399 h 50336"/>
                  <a:gd name="connsiteX3" fmla="*/ 30793 w 82851"/>
                  <a:gd name="connsiteY3" fmla="*/ -987 h 50336"/>
                  <a:gd name="connsiteX4" fmla="*/ 46922 w 82851"/>
                  <a:gd name="connsiteY4" fmla="*/ -987 h 50336"/>
                  <a:gd name="connsiteX5" fmla="*/ 77033 w 82851"/>
                  <a:gd name="connsiteY5" fmla="*/ 16399 h 50336"/>
                  <a:gd name="connsiteX6" fmla="*/ 77033 w 82851"/>
                  <a:gd name="connsiteY6" fmla="*/ 27639 h 50336"/>
                  <a:gd name="connsiteX7" fmla="*/ 46922 w 82851"/>
                  <a:gd name="connsiteY7" fmla="*/ 45025 h 50336"/>
                  <a:gd name="connsiteX8" fmla="*/ 30793 w 82851"/>
                  <a:gd name="connsiteY8" fmla="*/ 45025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30793" y="45025"/>
                    </a:moveTo>
                    <a:lnTo>
                      <a:pt x="668" y="27639"/>
                    </a:lnTo>
                    <a:cubicBezTo>
                      <a:pt x="-3650" y="25150"/>
                      <a:pt x="-3650" y="18901"/>
                      <a:pt x="668" y="16399"/>
                    </a:cubicBezTo>
                    <a:lnTo>
                      <a:pt x="30793" y="-987"/>
                    </a:lnTo>
                    <a:cubicBezTo>
                      <a:pt x="35784" y="-3870"/>
                      <a:pt x="41931" y="-3870"/>
                      <a:pt x="46922" y="-987"/>
                    </a:cubicBezTo>
                    <a:lnTo>
                      <a:pt x="77033" y="16399"/>
                    </a:lnTo>
                    <a:cubicBezTo>
                      <a:pt x="81364" y="18901"/>
                      <a:pt x="81364" y="25150"/>
                      <a:pt x="77033" y="27639"/>
                    </a:cubicBezTo>
                    <a:lnTo>
                      <a:pt x="46922" y="45025"/>
                    </a:lnTo>
                    <a:cubicBezTo>
                      <a:pt x="41931" y="47908"/>
                      <a:pt x="35784" y="47908"/>
                      <a:pt x="30793" y="45025"/>
                    </a:cubicBez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82" name="Freeform: Shape 2081">
                <a:extLst>
                  <a:ext uri="{FF2B5EF4-FFF2-40B4-BE49-F238E27FC236}">
                    <a16:creationId xmlns:a16="http://schemas.microsoft.com/office/drawing/2014/main" id="{F49D7AB3-E950-E87A-5F4C-C16E4CB41EE3}"/>
                  </a:ext>
                </a:extLst>
              </p:cNvPr>
              <p:cNvSpPr/>
              <p:nvPr/>
            </p:nvSpPr>
            <p:spPr>
              <a:xfrm flipV="1">
                <a:off x="9161187" y="1893680"/>
                <a:ext cx="82861" cy="50336"/>
              </a:xfrm>
              <a:custGeom>
                <a:avLst/>
                <a:gdLst>
                  <a:gd name="connsiteX0" fmla="*/ 46811 w 82861"/>
                  <a:gd name="connsiteY0" fmla="*/ -1013 h 50336"/>
                  <a:gd name="connsiteX1" fmla="*/ 76936 w 82861"/>
                  <a:gd name="connsiteY1" fmla="*/ 16373 h 50336"/>
                  <a:gd name="connsiteX2" fmla="*/ 76936 w 82861"/>
                  <a:gd name="connsiteY2" fmla="*/ 27613 h 50336"/>
                  <a:gd name="connsiteX3" fmla="*/ 46811 w 82861"/>
                  <a:gd name="connsiteY3" fmla="*/ 44999 h 50336"/>
                  <a:gd name="connsiteX4" fmla="*/ 30683 w 82861"/>
                  <a:gd name="connsiteY4" fmla="*/ 44999 h 50336"/>
                  <a:gd name="connsiteX5" fmla="*/ 571 w 82861"/>
                  <a:gd name="connsiteY5" fmla="*/ 27613 h 50336"/>
                  <a:gd name="connsiteX6" fmla="*/ 571 w 82861"/>
                  <a:gd name="connsiteY6" fmla="*/ 16373 h 50336"/>
                  <a:gd name="connsiteX7" fmla="*/ 30683 w 82861"/>
                  <a:gd name="connsiteY7" fmla="*/ -1013 h 50336"/>
                  <a:gd name="connsiteX8" fmla="*/ 46811 w 82861"/>
                  <a:gd name="connsiteY8" fmla="*/ -1013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46811" y="-1013"/>
                    </a:moveTo>
                    <a:lnTo>
                      <a:pt x="76936" y="16373"/>
                    </a:lnTo>
                    <a:cubicBezTo>
                      <a:pt x="81266" y="18875"/>
                      <a:pt x="81266" y="25124"/>
                      <a:pt x="76936" y="27613"/>
                    </a:cubicBezTo>
                    <a:lnTo>
                      <a:pt x="46811" y="44999"/>
                    </a:lnTo>
                    <a:cubicBezTo>
                      <a:pt x="41820" y="47882"/>
                      <a:pt x="35674" y="47882"/>
                      <a:pt x="30683" y="44999"/>
                    </a:cubicBezTo>
                    <a:lnTo>
                      <a:pt x="571" y="27613"/>
                    </a:lnTo>
                    <a:cubicBezTo>
                      <a:pt x="-3760" y="25124"/>
                      <a:pt x="-3760" y="18875"/>
                      <a:pt x="571" y="16373"/>
                    </a:cubicBezTo>
                    <a:lnTo>
                      <a:pt x="30683" y="-1013"/>
                    </a:lnTo>
                    <a:cubicBezTo>
                      <a:pt x="35674" y="-3896"/>
                      <a:pt x="41820" y="-3896"/>
                      <a:pt x="46811" y="-1013"/>
                    </a:cubicBez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83" name="Freeform: Shape 2082">
                <a:extLst>
                  <a:ext uri="{FF2B5EF4-FFF2-40B4-BE49-F238E27FC236}">
                    <a16:creationId xmlns:a16="http://schemas.microsoft.com/office/drawing/2014/main" id="{7A039AE3-F1E9-F97B-66C4-EC52286783DD}"/>
                  </a:ext>
                </a:extLst>
              </p:cNvPr>
              <p:cNvSpPr/>
              <p:nvPr/>
            </p:nvSpPr>
            <p:spPr>
              <a:xfrm flipV="1">
                <a:off x="9056056" y="1892740"/>
                <a:ext cx="82851" cy="50336"/>
              </a:xfrm>
              <a:custGeom>
                <a:avLst/>
                <a:gdLst>
                  <a:gd name="connsiteX0" fmla="*/ 46883 w 82851"/>
                  <a:gd name="connsiteY0" fmla="*/ -1014 h 50336"/>
                  <a:gd name="connsiteX1" fmla="*/ 77008 w 82851"/>
                  <a:gd name="connsiteY1" fmla="*/ 16373 h 50336"/>
                  <a:gd name="connsiteX2" fmla="*/ 77008 w 82851"/>
                  <a:gd name="connsiteY2" fmla="*/ 27612 h 50336"/>
                  <a:gd name="connsiteX3" fmla="*/ 46883 w 82851"/>
                  <a:gd name="connsiteY3" fmla="*/ 44998 h 50336"/>
                  <a:gd name="connsiteX4" fmla="*/ 30754 w 82851"/>
                  <a:gd name="connsiteY4" fmla="*/ 44998 h 50336"/>
                  <a:gd name="connsiteX5" fmla="*/ 643 w 82851"/>
                  <a:gd name="connsiteY5" fmla="*/ 27612 h 50336"/>
                  <a:gd name="connsiteX6" fmla="*/ 643 w 82851"/>
                  <a:gd name="connsiteY6" fmla="*/ 16373 h 50336"/>
                  <a:gd name="connsiteX7" fmla="*/ 30754 w 82851"/>
                  <a:gd name="connsiteY7" fmla="*/ -1014 h 50336"/>
                  <a:gd name="connsiteX8" fmla="*/ 46883 w 82851"/>
                  <a:gd name="connsiteY8" fmla="*/ -1014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46883" y="-1014"/>
                    </a:moveTo>
                    <a:lnTo>
                      <a:pt x="77008" y="16373"/>
                    </a:lnTo>
                    <a:cubicBezTo>
                      <a:pt x="81326" y="18874"/>
                      <a:pt x="81326" y="25110"/>
                      <a:pt x="77008" y="27612"/>
                    </a:cubicBezTo>
                    <a:lnTo>
                      <a:pt x="46883" y="44998"/>
                    </a:lnTo>
                    <a:cubicBezTo>
                      <a:pt x="41892" y="47881"/>
                      <a:pt x="35745" y="47881"/>
                      <a:pt x="30754" y="44998"/>
                    </a:cubicBezTo>
                    <a:lnTo>
                      <a:pt x="643" y="27612"/>
                    </a:lnTo>
                    <a:cubicBezTo>
                      <a:pt x="-3688" y="25110"/>
                      <a:pt x="-3688" y="18874"/>
                      <a:pt x="643" y="16373"/>
                    </a:cubicBezTo>
                    <a:lnTo>
                      <a:pt x="30754" y="-1014"/>
                    </a:lnTo>
                    <a:cubicBezTo>
                      <a:pt x="35745" y="-3897"/>
                      <a:pt x="41892" y="-3897"/>
                      <a:pt x="46883" y="-1014"/>
                    </a:cubicBez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84" name="Freeform: Shape 2083">
                <a:extLst>
                  <a:ext uri="{FF2B5EF4-FFF2-40B4-BE49-F238E27FC236}">
                    <a16:creationId xmlns:a16="http://schemas.microsoft.com/office/drawing/2014/main" id="{1EB1B015-12E7-B251-FB26-059D6E01F913}"/>
                  </a:ext>
                </a:extLst>
              </p:cNvPr>
              <p:cNvSpPr/>
              <p:nvPr/>
            </p:nvSpPr>
            <p:spPr>
              <a:xfrm flipV="1">
                <a:off x="9054431" y="1832047"/>
                <a:ext cx="82851" cy="50336"/>
              </a:xfrm>
              <a:custGeom>
                <a:avLst/>
                <a:gdLst>
                  <a:gd name="connsiteX0" fmla="*/ 46884 w 82851"/>
                  <a:gd name="connsiteY0" fmla="*/ 44944 h 50336"/>
                  <a:gd name="connsiteX1" fmla="*/ 30755 w 82851"/>
                  <a:gd name="connsiteY1" fmla="*/ 44944 h 50336"/>
                  <a:gd name="connsiteX2" fmla="*/ 644 w 82851"/>
                  <a:gd name="connsiteY2" fmla="*/ 27558 h 50336"/>
                  <a:gd name="connsiteX3" fmla="*/ 644 w 82851"/>
                  <a:gd name="connsiteY3" fmla="*/ 16318 h 50336"/>
                  <a:gd name="connsiteX4" fmla="*/ 30755 w 82851"/>
                  <a:gd name="connsiteY4" fmla="*/ -1068 h 50336"/>
                  <a:gd name="connsiteX5" fmla="*/ 46884 w 82851"/>
                  <a:gd name="connsiteY5" fmla="*/ -1068 h 50336"/>
                  <a:gd name="connsiteX6" fmla="*/ 77009 w 82851"/>
                  <a:gd name="connsiteY6" fmla="*/ 16318 h 50336"/>
                  <a:gd name="connsiteX7" fmla="*/ 77009 w 82851"/>
                  <a:gd name="connsiteY7" fmla="*/ 27558 h 50336"/>
                  <a:gd name="connsiteX8" fmla="*/ 46884 w 82851"/>
                  <a:gd name="connsiteY8" fmla="*/ 44944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46884" y="44944"/>
                    </a:moveTo>
                    <a:cubicBezTo>
                      <a:pt x="41893" y="47827"/>
                      <a:pt x="35746" y="47827"/>
                      <a:pt x="30755" y="44944"/>
                    </a:cubicBezTo>
                    <a:lnTo>
                      <a:pt x="644" y="27558"/>
                    </a:lnTo>
                    <a:cubicBezTo>
                      <a:pt x="-3687" y="25056"/>
                      <a:pt x="-3687" y="18820"/>
                      <a:pt x="644" y="16318"/>
                    </a:cubicBezTo>
                    <a:lnTo>
                      <a:pt x="30755" y="-1068"/>
                    </a:lnTo>
                    <a:cubicBezTo>
                      <a:pt x="35746" y="-3951"/>
                      <a:pt x="41893" y="-3951"/>
                      <a:pt x="46884" y="-1068"/>
                    </a:cubicBezTo>
                    <a:lnTo>
                      <a:pt x="77009" y="16318"/>
                    </a:lnTo>
                    <a:cubicBezTo>
                      <a:pt x="81327" y="18820"/>
                      <a:pt x="81327" y="25056"/>
                      <a:pt x="77009" y="27558"/>
                    </a:cubicBezTo>
                    <a:lnTo>
                      <a:pt x="46884" y="44944"/>
                    </a:ln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85" name="Freeform: Shape 2084">
                <a:extLst>
                  <a:ext uri="{FF2B5EF4-FFF2-40B4-BE49-F238E27FC236}">
                    <a16:creationId xmlns:a16="http://schemas.microsoft.com/office/drawing/2014/main" id="{77F6364C-FA97-AAFE-9DC3-EAD239200D79}"/>
                  </a:ext>
                </a:extLst>
              </p:cNvPr>
              <p:cNvSpPr/>
              <p:nvPr/>
            </p:nvSpPr>
            <p:spPr>
              <a:xfrm flipV="1">
                <a:off x="9005926" y="1983317"/>
                <a:ext cx="82851" cy="50336"/>
              </a:xfrm>
              <a:custGeom>
                <a:avLst/>
                <a:gdLst>
                  <a:gd name="connsiteX0" fmla="*/ 30792 w 82851"/>
                  <a:gd name="connsiteY0" fmla="*/ -933 h 50336"/>
                  <a:gd name="connsiteX1" fmla="*/ 46921 w 82851"/>
                  <a:gd name="connsiteY1" fmla="*/ -933 h 50336"/>
                  <a:gd name="connsiteX2" fmla="*/ 77032 w 82851"/>
                  <a:gd name="connsiteY2" fmla="*/ 16454 h 50336"/>
                  <a:gd name="connsiteX3" fmla="*/ 77032 w 82851"/>
                  <a:gd name="connsiteY3" fmla="*/ 27693 h 50336"/>
                  <a:gd name="connsiteX4" fmla="*/ 46921 w 82851"/>
                  <a:gd name="connsiteY4" fmla="*/ 45079 h 50336"/>
                  <a:gd name="connsiteX5" fmla="*/ 30792 w 82851"/>
                  <a:gd name="connsiteY5" fmla="*/ 45079 h 50336"/>
                  <a:gd name="connsiteX6" fmla="*/ 667 w 82851"/>
                  <a:gd name="connsiteY6" fmla="*/ 27693 h 50336"/>
                  <a:gd name="connsiteX7" fmla="*/ 667 w 82851"/>
                  <a:gd name="connsiteY7" fmla="*/ 16454 h 50336"/>
                  <a:gd name="connsiteX8" fmla="*/ 30792 w 82851"/>
                  <a:gd name="connsiteY8" fmla="*/ -933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30792" y="-933"/>
                    </a:moveTo>
                    <a:cubicBezTo>
                      <a:pt x="35783" y="-3816"/>
                      <a:pt x="41930" y="-3816"/>
                      <a:pt x="46921" y="-933"/>
                    </a:cubicBezTo>
                    <a:lnTo>
                      <a:pt x="77032" y="16454"/>
                    </a:lnTo>
                    <a:cubicBezTo>
                      <a:pt x="81363" y="18956"/>
                      <a:pt x="81363" y="25191"/>
                      <a:pt x="77032" y="27693"/>
                    </a:cubicBezTo>
                    <a:lnTo>
                      <a:pt x="46921" y="45079"/>
                    </a:lnTo>
                    <a:cubicBezTo>
                      <a:pt x="41930" y="47962"/>
                      <a:pt x="35783" y="47962"/>
                      <a:pt x="30792" y="45079"/>
                    </a:cubicBezTo>
                    <a:lnTo>
                      <a:pt x="667" y="27693"/>
                    </a:lnTo>
                    <a:cubicBezTo>
                      <a:pt x="-3651" y="25191"/>
                      <a:pt x="-3651" y="18956"/>
                      <a:pt x="667" y="16454"/>
                    </a:cubicBezTo>
                    <a:lnTo>
                      <a:pt x="30792" y="-933"/>
                    </a:ln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86" name="Freeform: Shape 2085">
                <a:extLst>
                  <a:ext uri="{FF2B5EF4-FFF2-40B4-BE49-F238E27FC236}">
                    <a16:creationId xmlns:a16="http://schemas.microsoft.com/office/drawing/2014/main" id="{B58F4DE5-49E1-149C-775F-8F7A53817858}"/>
                  </a:ext>
                </a:extLst>
              </p:cNvPr>
              <p:cNvSpPr/>
              <p:nvPr/>
            </p:nvSpPr>
            <p:spPr>
              <a:xfrm flipV="1">
                <a:off x="9057682" y="1953434"/>
                <a:ext cx="82851" cy="50336"/>
              </a:xfrm>
              <a:custGeom>
                <a:avLst/>
                <a:gdLst>
                  <a:gd name="connsiteX0" fmla="*/ 46882 w 82851"/>
                  <a:gd name="connsiteY0" fmla="*/ -960 h 50336"/>
                  <a:gd name="connsiteX1" fmla="*/ 77006 w 82851"/>
                  <a:gd name="connsiteY1" fmla="*/ 16427 h 50336"/>
                  <a:gd name="connsiteX2" fmla="*/ 77006 w 82851"/>
                  <a:gd name="connsiteY2" fmla="*/ 27666 h 50336"/>
                  <a:gd name="connsiteX3" fmla="*/ 46882 w 82851"/>
                  <a:gd name="connsiteY3" fmla="*/ 45053 h 50336"/>
                  <a:gd name="connsiteX4" fmla="*/ 30753 w 82851"/>
                  <a:gd name="connsiteY4" fmla="*/ 45053 h 50336"/>
                  <a:gd name="connsiteX5" fmla="*/ 642 w 82851"/>
                  <a:gd name="connsiteY5" fmla="*/ 27666 h 50336"/>
                  <a:gd name="connsiteX6" fmla="*/ 642 w 82851"/>
                  <a:gd name="connsiteY6" fmla="*/ 16427 h 50336"/>
                  <a:gd name="connsiteX7" fmla="*/ 30753 w 82851"/>
                  <a:gd name="connsiteY7" fmla="*/ -960 h 50336"/>
                  <a:gd name="connsiteX8" fmla="*/ 46882 w 82851"/>
                  <a:gd name="connsiteY8" fmla="*/ -960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46882" y="-960"/>
                    </a:moveTo>
                    <a:lnTo>
                      <a:pt x="77006" y="16427"/>
                    </a:lnTo>
                    <a:cubicBezTo>
                      <a:pt x="81324" y="18916"/>
                      <a:pt x="81324" y="25164"/>
                      <a:pt x="77006" y="27666"/>
                    </a:cubicBezTo>
                    <a:lnTo>
                      <a:pt x="46882" y="45053"/>
                    </a:lnTo>
                    <a:cubicBezTo>
                      <a:pt x="41891" y="47935"/>
                      <a:pt x="35744" y="47935"/>
                      <a:pt x="30753" y="45053"/>
                    </a:cubicBezTo>
                    <a:lnTo>
                      <a:pt x="642" y="27666"/>
                    </a:lnTo>
                    <a:cubicBezTo>
                      <a:pt x="-3689" y="25164"/>
                      <a:pt x="-3689" y="18916"/>
                      <a:pt x="642" y="16427"/>
                    </a:cubicBezTo>
                    <a:lnTo>
                      <a:pt x="30753" y="-960"/>
                    </a:lnTo>
                    <a:cubicBezTo>
                      <a:pt x="35744" y="-3842"/>
                      <a:pt x="41891" y="-3842"/>
                      <a:pt x="46882" y="-960"/>
                    </a:cubicBez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87" name="Freeform: Shape 2086">
                <a:extLst>
                  <a:ext uri="{FF2B5EF4-FFF2-40B4-BE49-F238E27FC236}">
                    <a16:creationId xmlns:a16="http://schemas.microsoft.com/office/drawing/2014/main" id="{7FB7E49B-A2C2-19DA-E46E-4249DD51A241}"/>
                  </a:ext>
                </a:extLst>
              </p:cNvPr>
              <p:cNvSpPr/>
              <p:nvPr/>
            </p:nvSpPr>
            <p:spPr>
              <a:xfrm flipV="1">
                <a:off x="9159561" y="1832974"/>
                <a:ext cx="82861" cy="50349"/>
              </a:xfrm>
              <a:custGeom>
                <a:avLst/>
                <a:gdLst>
                  <a:gd name="connsiteX0" fmla="*/ 30684 w 82861"/>
                  <a:gd name="connsiteY0" fmla="*/ 44958 h 50349"/>
                  <a:gd name="connsiteX1" fmla="*/ 572 w 82861"/>
                  <a:gd name="connsiteY1" fmla="*/ 27572 h 50349"/>
                  <a:gd name="connsiteX2" fmla="*/ 572 w 82861"/>
                  <a:gd name="connsiteY2" fmla="*/ 16332 h 50349"/>
                  <a:gd name="connsiteX3" fmla="*/ 30684 w 82861"/>
                  <a:gd name="connsiteY3" fmla="*/ -1067 h 50349"/>
                  <a:gd name="connsiteX4" fmla="*/ 46813 w 82861"/>
                  <a:gd name="connsiteY4" fmla="*/ -1067 h 50349"/>
                  <a:gd name="connsiteX5" fmla="*/ 76937 w 82861"/>
                  <a:gd name="connsiteY5" fmla="*/ 16332 h 50349"/>
                  <a:gd name="connsiteX6" fmla="*/ 76937 w 82861"/>
                  <a:gd name="connsiteY6" fmla="*/ 27572 h 50349"/>
                  <a:gd name="connsiteX7" fmla="*/ 46813 w 82861"/>
                  <a:gd name="connsiteY7" fmla="*/ 44958 h 50349"/>
                  <a:gd name="connsiteX8" fmla="*/ 30684 w 82861"/>
                  <a:gd name="connsiteY8" fmla="*/ 44958 h 50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49">
                    <a:moveTo>
                      <a:pt x="30684" y="44958"/>
                    </a:moveTo>
                    <a:lnTo>
                      <a:pt x="572" y="27572"/>
                    </a:lnTo>
                    <a:cubicBezTo>
                      <a:pt x="-3759" y="25070"/>
                      <a:pt x="-3759" y="18821"/>
                      <a:pt x="572" y="16332"/>
                    </a:cubicBezTo>
                    <a:lnTo>
                      <a:pt x="30684" y="-1067"/>
                    </a:lnTo>
                    <a:cubicBezTo>
                      <a:pt x="35675" y="-3950"/>
                      <a:pt x="41834" y="-3950"/>
                      <a:pt x="46813" y="-1067"/>
                    </a:cubicBezTo>
                    <a:lnTo>
                      <a:pt x="76937" y="16332"/>
                    </a:lnTo>
                    <a:cubicBezTo>
                      <a:pt x="81268" y="18821"/>
                      <a:pt x="81268" y="25070"/>
                      <a:pt x="76937" y="27572"/>
                    </a:cubicBezTo>
                    <a:lnTo>
                      <a:pt x="46813" y="44958"/>
                    </a:lnTo>
                    <a:cubicBezTo>
                      <a:pt x="41834" y="47841"/>
                      <a:pt x="35675" y="47841"/>
                      <a:pt x="30684" y="44958"/>
                    </a:cubicBez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88" name="Freeform: Shape 2087">
                <a:extLst>
                  <a:ext uri="{FF2B5EF4-FFF2-40B4-BE49-F238E27FC236}">
                    <a16:creationId xmlns:a16="http://schemas.microsoft.com/office/drawing/2014/main" id="{E991BA2B-A0DC-72F4-322D-00B099E78350}"/>
                  </a:ext>
                </a:extLst>
              </p:cNvPr>
              <p:cNvSpPr/>
              <p:nvPr/>
            </p:nvSpPr>
            <p:spPr>
              <a:xfrm flipV="1">
                <a:off x="8952548" y="1952504"/>
                <a:ext cx="82851" cy="50339"/>
              </a:xfrm>
              <a:custGeom>
                <a:avLst/>
                <a:gdLst>
                  <a:gd name="connsiteX0" fmla="*/ 46957 w 82851"/>
                  <a:gd name="connsiteY0" fmla="*/ -960 h 50339"/>
                  <a:gd name="connsiteX1" fmla="*/ 77069 w 82851"/>
                  <a:gd name="connsiteY1" fmla="*/ 16426 h 50339"/>
                  <a:gd name="connsiteX2" fmla="*/ 77069 w 82851"/>
                  <a:gd name="connsiteY2" fmla="*/ 27665 h 50339"/>
                  <a:gd name="connsiteX3" fmla="*/ 46957 w 82851"/>
                  <a:gd name="connsiteY3" fmla="*/ 45064 h 50339"/>
                  <a:gd name="connsiteX4" fmla="*/ 30828 w 82851"/>
                  <a:gd name="connsiteY4" fmla="*/ 45064 h 50339"/>
                  <a:gd name="connsiteX5" fmla="*/ 704 w 82851"/>
                  <a:gd name="connsiteY5" fmla="*/ 27665 h 50339"/>
                  <a:gd name="connsiteX6" fmla="*/ 704 w 82851"/>
                  <a:gd name="connsiteY6" fmla="*/ 16426 h 50339"/>
                  <a:gd name="connsiteX7" fmla="*/ 30828 w 82851"/>
                  <a:gd name="connsiteY7" fmla="*/ -960 h 50339"/>
                  <a:gd name="connsiteX8" fmla="*/ 46957 w 82851"/>
                  <a:gd name="connsiteY8" fmla="*/ -960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46957" y="-960"/>
                    </a:moveTo>
                    <a:lnTo>
                      <a:pt x="77069" y="16426"/>
                    </a:lnTo>
                    <a:cubicBezTo>
                      <a:pt x="81400" y="18928"/>
                      <a:pt x="81400" y="25176"/>
                      <a:pt x="77069" y="27665"/>
                    </a:cubicBezTo>
                    <a:lnTo>
                      <a:pt x="46957" y="45064"/>
                    </a:lnTo>
                    <a:cubicBezTo>
                      <a:pt x="41966" y="47935"/>
                      <a:pt x="35819" y="47935"/>
                      <a:pt x="30828" y="45064"/>
                    </a:cubicBezTo>
                    <a:lnTo>
                      <a:pt x="704" y="27665"/>
                    </a:lnTo>
                    <a:cubicBezTo>
                      <a:pt x="-3614" y="25176"/>
                      <a:pt x="-3614" y="18928"/>
                      <a:pt x="704" y="16426"/>
                    </a:cubicBezTo>
                    <a:lnTo>
                      <a:pt x="30828" y="-960"/>
                    </a:lnTo>
                    <a:cubicBezTo>
                      <a:pt x="35819" y="-3843"/>
                      <a:pt x="41966" y="-3843"/>
                      <a:pt x="46957" y="-960"/>
                    </a:cubicBez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89" name="Freeform: Shape 2088">
                <a:extLst>
                  <a:ext uri="{FF2B5EF4-FFF2-40B4-BE49-F238E27FC236}">
                    <a16:creationId xmlns:a16="http://schemas.microsoft.com/office/drawing/2014/main" id="{9DB462ED-29DA-7AEB-4BFD-6E384EA1A43B}"/>
                  </a:ext>
                </a:extLst>
              </p:cNvPr>
              <p:cNvSpPr/>
              <p:nvPr/>
            </p:nvSpPr>
            <p:spPr>
              <a:xfrm flipV="1">
                <a:off x="8900796" y="1982377"/>
                <a:ext cx="82851" cy="50339"/>
              </a:xfrm>
              <a:custGeom>
                <a:avLst/>
                <a:gdLst>
                  <a:gd name="connsiteX0" fmla="*/ 739 w 82851"/>
                  <a:gd name="connsiteY0" fmla="*/ 16456 h 50339"/>
                  <a:gd name="connsiteX1" fmla="*/ 30863 w 82851"/>
                  <a:gd name="connsiteY1" fmla="*/ -943 h 50339"/>
                  <a:gd name="connsiteX2" fmla="*/ 46992 w 82851"/>
                  <a:gd name="connsiteY2" fmla="*/ -943 h 50339"/>
                  <a:gd name="connsiteX3" fmla="*/ 77104 w 82851"/>
                  <a:gd name="connsiteY3" fmla="*/ 16456 h 50339"/>
                  <a:gd name="connsiteX4" fmla="*/ 77104 w 82851"/>
                  <a:gd name="connsiteY4" fmla="*/ 27695 h 50339"/>
                  <a:gd name="connsiteX5" fmla="*/ 46992 w 82851"/>
                  <a:gd name="connsiteY5" fmla="*/ 45082 h 50339"/>
                  <a:gd name="connsiteX6" fmla="*/ 30863 w 82851"/>
                  <a:gd name="connsiteY6" fmla="*/ 45082 h 50339"/>
                  <a:gd name="connsiteX7" fmla="*/ 739 w 82851"/>
                  <a:gd name="connsiteY7" fmla="*/ 27695 h 50339"/>
                  <a:gd name="connsiteX8" fmla="*/ 739 w 82851"/>
                  <a:gd name="connsiteY8" fmla="*/ 16456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739" y="16456"/>
                    </a:moveTo>
                    <a:lnTo>
                      <a:pt x="30863" y="-943"/>
                    </a:lnTo>
                    <a:cubicBezTo>
                      <a:pt x="35854" y="-3813"/>
                      <a:pt x="42001" y="-3813"/>
                      <a:pt x="46992" y="-943"/>
                    </a:cubicBezTo>
                    <a:lnTo>
                      <a:pt x="77104" y="16456"/>
                    </a:lnTo>
                    <a:cubicBezTo>
                      <a:pt x="81435" y="18945"/>
                      <a:pt x="81435" y="25193"/>
                      <a:pt x="77104" y="27695"/>
                    </a:cubicBezTo>
                    <a:lnTo>
                      <a:pt x="46992" y="45082"/>
                    </a:lnTo>
                    <a:cubicBezTo>
                      <a:pt x="42001" y="47964"/>
                      <a:pt x="35854" y="47964"/>
                      <a:pt x="30863" y="45082"/>
                    </a:cubicBezTo>
                    <a:lnTo>
                      <a:pt x="739" y="27695"/>
                    </a:lnTo>
                    <a:cubicBezTo>
                      <a:pt x="-3579" y="25193"/>
                      <a:pt x="-3579" y="18945"/>
                      <a:pt x="739" y="16456"/>
                    </a:cubicBez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90" name="Freeform: Shape 2089">
                <a:extLst>
                  <a:ext uri="{FF2B5EF4-FFF2-40B4-BE49-F238E27FC236}">
                    <a16:creationId xmlns:a16="http://schemas.microsoft.com/office/drawing/2014/main" id="{F52F9614-A5A7-7972-EAFA-E7998C073EA0}"/>
                  </a:ext>
                </a:extLst>
              </p:cNvPr>
              <p:cNvSpPr/>
              <p:nvPr/>
            </p:nvSpPr>
            <p:spPr>
              <a:xfrm flipV="1">
                <a:off x="9107809" y="1862857"/>
                <a:ext cx="82851" cy="50336"/>
              </a:xfrm>
              <a:custGeom>
                <a:avLst/>
                <a:gdLst>
                  <a:gd name="connsiteX0" fmla="*/ 30719 w 82851"/>
                  <a:gd name="connsiteY0" fmla="*/ 44972 h 50336"/>
                  <a:gd name="connsiteX1" fmla="*/ 607 w 82851"/>
                  <a:gd name="connsiteY1" fmla="*/ 27585 h 50336"/>
                  <a:gd name="connsiteX2" fmla="*/ 607 w 82851"/>
                  <a:gd name="connsiteY2" fmla="*/ 16346 h 50336"/>
                  <a:gd name="connsiteX3" fmla="*/ 30719 w 82851"/>
                  <a:gd name="connsiteY3" fmla="*/ -1040 h 50336"/>
                  <a:gd name="connsiteX4" fmla="*/ 46848 w 82851"/>
                  <a:gd name="connsiteY4" fmla="*/ -1040 h 50336"/>
                  <a:gd name="connsiteX5" fmla="*/ 76972 w 82851"/>
                  <a:gd name="connsiteY5" fmla="*/ 16346 h 50336"/>
                  <a:gd name="connsiteX6" fmla="*/ 76972 w 82851"/>
                  <a:gd name="connsiteY6" fmla="*/ 27585 h 50336"/>
                  <a:gd name="connsiteX7" fmla="*/ 46848 w 82851"/>
                  <a:gd name="connsiteY7" fmla="*/ 44972 h 50336"/>
                  <a:gd name="connsiteX8" fmla="*/ 30719 w 82851"/>
                  <a:gd name="connsiteY8" fmla="*/ 44972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30719" y="44972"/>
                    </a:moveTo>
                    <a:lnTo>
                      <a:pt x="607" y="27585"/>
                    </a:lnTo>
                    <a:cubicBezTo>
                      <a:pt x="-3724" y="25084"/>
                      <a:pt x="-3724" y="18835"/>
                      <a:pt x="607" y="16346"/>
                    </a:cubicBezTo>
                    <a:lnTo>
                      <a:pt x="30719" y="-1040"/>
                    </a:lnTo>
                    <a:cubicBezTo>
                      <a:pt x="35710" y="-3923"/>
                      <a:pt x="41857" y="-3923"/>
                      <a:pt x="46848" y="-1040"/>
                    </a:cubicBezTo>
                    <a:lnTo>
                      <a:pt x="76972" y="16346"/>
                    </a:lnTo>
                    <a:cubicBezTo>
                      <a:pt x="81290" y="18835"/>
                      <a:pt x="81290" y="25084"/>
                      <a:pt x="76972" y="27585"/>
                    </a:cubicBezTo>
                    <a:lnTo>
                      <a:pt x="46848" y="44972"/>
                    </a:lnTo>
                    <a:cubicBezTo>
                      <a:pt x="41857" y="47855"/>
                      <a:pt x="35710" y="47855"/>
                      <a:pt x="30719" y="44972"/>
                    </a:cubicBez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91" name="Freeform: Shape 2090">
                <a:extLst>
                  <a:ext uri="{FF2B5EF4-FFF2-40B4-BE49-F238E27FC236}">
                    <a16:creationId xmlns:a16="http://schemas.microsoft.com/office/drawing/2014/main" id="{B5E2EEF8-2564-76E3-3079-65FE2FAC07E2}"/>
                  </a:ext>
                </a:extLst>
              </p:cNvPr>
              <p:cNvSpPr/>
              <p:nvPr/>
            </p:nvSpPr>
            <p:spPr>
              <a:xfrm flipV="1">
                <a:off x="9368210" y="1789505"/>
                <a:ext cx="82742" cy="34991"/>
              </a:xfrm>
              <a:custGeom>
                <a:avLst/>
                <a:gdLst>
                  <a:gd name="connsiteX0" fmla="*/ 430 w 82742"/>
                  <a:gd name="connsiteY0" fmla="*/ 27526 h 34991"/>
                  <a:gd name="connsiteX1" fmla="*/ 430 w 82742"/>
                  <a:gd name="connsiteY1" fmla="*/ 16274 h 34991"/>
                  <a:gd name="connsiteX2" fmla="*/ 30541 w 82742"/>
                  <a:gd name="connsiteY2" fmla="*/ -1113 h 34991"/>
                  <a:gd name="connsiteX3" fmla="*/ 46670 w 82742"/>
                  <a:gd name="connsiteY3" fmla="*/ -1113 h 34991"/>
                  <a:gd name="connsiteX4" fmla="*/ 76795 w 82742"/>
                  <a:gd name="connsiteY4" fmla="*/ 16274 h 34991"/>
                  <a:gd name="connsiteX5" fmla="*/ 78497 w 82742"/>
                  <a:gd name="connsiteY5" fmla="*/ 25799 h 34991"/>
                  <a:gd name="connsiteX6" fmla="*/ 7681 w 82742"/>
                  <a:gd name="connsiteY6" fmla="*/ 31717 h 34991"/>
                  <a:gd name="connsiteX7" fmla="*/ 430 w 82742"/>
                  <a:gd name="connsiteY7" fmla="*/ 27526 h 34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2742" h="34991">
                    <a:moveTo>
                      <a:pt x="430" y="27526"/>
                    </a:moveTo>
                    <a:cubicBezTo>
                      <a:pt x="-3901" y="25024"/>
                      <a:pt x="-3901" y="18775"/>
                      <a:pt x="430" y="16274"/>
                    </a:cubicBezTo>
                    <a:lnTo>
                      <a:pt x="30541" y="-1113"/>
                    </a:lnTo>
                    <a:cubicBezTo>
                      <a:pt x="35532" y="-3996"/>
                      <a:pt x="41679" y="-3996"/>
                      <a:pt x="46670" y="-1113"/>
                    </a:cubicBezTo>
                    <a:lnTo>
                      <a:pt x="76795" y="16274"/>
                    </a:lnTo>
                    <a:cubicBezTo>
                      <a:pt x="80363" y="18344"/>
                      <a:pt x="80808" y="22839"/>
                      <a:pt x="78497" y="25799"/>
                    </a:cubicBezTo>
                    <a:lnTo>
                      <a:pt x="7681" y="31717"/>
                    </a:lnTo>
                    <a:lnTo>
                      <a:pt x="430" y="27526"/>
                    </a:ln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92" name="Freeform: Shape 2091">
                <a:extLst>
                  <a:ext uri="{FF2B5EF4-FFF2-40B4-BE49-F238E27FC236}">
                    <a16:creationId xmlns:a16="http://schemas.microsoft.com/office/drawing/2014/main" id="{16C8F9E2-845C-D116-F73D-F3499CF14A91}"/>
                  </a:ext>
                </a:extLst>
              </p:cNvPr>
              <p:cNvSpPr/>
              <p:nvPr/>
            </p:nvSpPr>
            <p:spPr>
              <a:xfrm flipV="1">
                <a:off x="9157936" y="1773961"/>
                <a:ext cx="82861" cy="48656"/>
              </a:xfrm>
              <a:custGeom>
                <a:avLst/>
                <a:gdLst>
                  <a:gd name="connsiteX0" fmla="*/ 573 w 82861"/>
                  <a:gd name="connsiteY0" fmla="*/ 16266 h 48656"/>
                  <a:gd name="connsiteX1" fmla="*/ 30685 w 82861"/>
                  <a:gd name="connsiteY1" fmla="*/ -1120 h 48656"/>
                  <a:gd name="connsiteX2" fmla="*/ 46814 w 82861"/>
                  <a:gd name="connsiteY2" fmla="*/ -1120 h 48656"/>
                  <a:gd name="connsiteX3" fmla="*/ 76938 w 82861"/>
                  <a:gd name="connsiteY3" fmla="*/ 16266 h 48656"/>
                  <a:gd name="connsiteX4" fmla="*/ 76938 w 82861"/>
                  <a:gd name="connsiteY4" fmla="*/ 27505 h 48656"/>
                  <a:gd name="connsiteX5" fmla="*/ 48363 w 82861"/>
                  <a:gd name="connsiteY5" fmla="*/ 44003 h 48656"/>
                  <a:gd name="connsiteX6" fmla="*/ 31866 w 82861"/>
                  <a:gd name="connsiteY6" fmla="*/ 45374 h 48656"/>
                  <a:gd name="connsiteX7" fmla="*/ 30685 w 82861"/>
                  <a:gd name="connsiteY7" fmla="*/ 44892 h 48656"/>
                  <a:gd name="connsiteX8" fmla="*/ 573 w 82861"/>
                  <a:gd name="connsiteY8" fmla="*/ 27505 h 48656"/>
                  <a:gd name="connsiteX9" fmla="*/ 573 w 82861"/>
                  <a:gd name="connsiteY9" fmla="*/ 16266 h 48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2861" h="48656">
                    <a:moveTo>
                      <a:pt x="573" y="16266"/>
                    </a:moveTo>
                    <a:lnTo>
                      <a:pt x="30685" y="-1120"/>
                    </a:lnTo>
                    <a:cubicBezTo>
                      <a:pt x="35676" y="-4003"/>
                      <a:pt x="41823" y="-4003"/>
                      <a:pt x="46814" y="-1120"/>
                    </a:cubicBezTo>
                    <a:lnTo>
                      <a:pt x="76938" y="16266"/>
                    </a:lnTo>
                    <a:cubicBezTo>
                      <a:pt x="81269" y="18755"/>
                      <a:pt x="81269" y="25003"/>
                      <a:pt x="76938" y="27505"/>
                    </a:cubicBezTo>
                    <a:lnTo>
                      <a:pt x="48363" y="44003"/>
                    </a:lnTo>
                    <a:lnTo>
                      <a:pt x="31866" y="45374"/>
                    </a:lnTo>
                    <a:lnTo>
                      <a:pt x="30685" y="44892"/>
                    </a:lnTo>
                    <a:lnTo>
                      <a:pt x="573" y="27505"/>
                    </a:lnTo>
                    <a:cubicBezTo>
                      <a:pt x="-3758" y="25003"/>
                      <a:pt x="-3758" y="18755"/>
                      <a:pt x="573" y="16266"/>
                    </a:cubicBez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93" name="Freeform: Shape 2092">
                <a:extLst>
                  <a:ext uri="{FF2B5EF4-FFF2-40B4-BE49-F238E27FC236}">
                    <a16:creationId xmlns:a16="http://schemas.microsoft.com/office/drawing/2014/main" id="{029E6998-A665-2397-4DC7-11C03BFEF866}"/>
                  </a:ext>
                </a:extLst>
              </p:cNvPr>
              <p:cNvSpPr/>
              <p:nvPr/>
            </p:nvSpPr>
            <p:spPr>
              <a:xfrm flipV="1">
                <a:off x="8794030" y="1920754"/>
                <a:ext cx="82851" cy="50339"/>
              </a:xfrm>
              <a:custGeom>
                <a:avLst/>
                <a:gdLst>
                  <a:gd name="connsiteX0" fmla="*/ 47062 w 82851"/>
                  <a:gd name="connsiteY0" fmla="*/ -989 h 50339"/>
                  <a:gd name="connsiteX1" fmla="*/ 77186 w 82851"/>
                  <a:gd name="connsiteY1" fmla="*/ 16398 h 50339"/>
                  <a:gd name="connsiteX2" fmla="*/ 77186 w 82851"/>
                  <a:gd name="connsiteY2" fmla="*/ 27637 h 50339"/>
                  <a:gd name="connsiteX3" fmla="*/ 47062 w 82851"/>
                  <a:gd name="connsiteY3" fmla="*/ 45036 h 50339"/>
                  <a:gd name="connsiteX4" fmla="*/ 30933 w 82851"/>
                  <a:gd name="connsiteY4" fmla="*/ 45036 h 50339"/>
                  <a:gd name="connsiteX5" fmla="*/ 821 w 82851"/>
                  <a:gd name="connsiteY5" fmla="*/ 27637 h 50339"/>
                  <a:gd name="connsiteX6" fmla="*/ 821 w 82851"/>
                  <a:gd name="connsiteY6" fmla="*/ 16398 h 50339"/>
                  <a:gd name="connsiteX7" fmla="*/ 30933 w 82851"/>
                  <a:gd name="connsiteY7" fmla="*/ -989 h 50339"/>
                  <a:gd name="connsiteX8" fmla="*/ 47062 w 82851"/>
                  <a:gd name="connsiteY8" fmla="*/ -989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47062" y="-989"/>
                    </a:moveTo>
                    <a:lnTo>
                      <a:pt x="77186" y="16398"/>
                    </a:lnTo>
                    <a:cubicBezTo>
                      <a:pt x="81504" y="18900"/>
                      <a:pt x="81504" y="25148"/>
                      <a:pt x="77186" y="27637"/>
                    </a:cubicBezTo>
                    <a:lnTo>
                      <a:pt x="47062" y="45036"/>
                    </a:lnTo>
                    <a:cubicBezTo>
                      <a:pt x="42071" y="47906"/>
                      <a:pt x="35924" y="47906"/>
                      <a:pt x="30933" y="45036"/>
                    </a:cubicBezTo>
                    <a:lnTo>
                      <a:pt x="821" y="27637"/>
                    </a:lnTo>
                    <a:cubicBezTo>
                      <a:pt x="-3509" y="25148"/>
                      <a:pt x="-3509" y="18900"/>
                      <a:pt x="821" y="16398"/>
                    </a:cubicBezTo>
                    <a:lnTo>
                      <a:pt x="30933" y="-989"/>
                    </a:lnTo>
                    <a:cubicBezTo>
                      <a:pt x="35924" y="-3872"/>
                      <a:pt x="42071" y="-3872"/>
                      <a:pt x="47062" y="-989"/>
                    </a:cubicBez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94" name="Freeform: Shape 2093">
                <a:extLst>
                  <a:ext uri="{FF2B5EF4-FFF2-40B4-BE49-F238E27FC236}">
                    <a16:creationId xmlns:a16="http://schemas.microsoft.com/office/drawing/2014/main" id="{2BCFF05F-FF51-252D-5CCA-23A07E1F8C63}"/>
                  </a:ext>
                </a:extLst>
              </p:cNvPr>
              <p:cNvSpPr/>
              <p:nvPr/>
            </p:nvSpPr>
            <p:spPr>
              <a:xfrm flipV="1">
                <a:off x="9052805" y="1771351"/>
                <a:ext cx="82851" cy="50339"/>
              </a:xfrm>
              <a:custGeom>
                <a:avLst/>
                <a:gdLst>
                  <a:gd name="connsiteX0" fmla="*/ 645 w 82851"/>
                  <a:gd name="connsiteY0" fmla="*/ 16264 h 50339"/>
                  <a:gd name="connsiteX1" fmla="*/ 30756 w 82851"/>
                  <a:gd name="connsiteY1" fmla="*/ -1122 h 50339"/>
                  <a:gd name="connsiteX2" fmla="*/ 46885 w 82851"/>
                  <a:gd name="connsiteY2" fmla="*/ -1122 h 50339"/>
                  <a:gd name="connsiteX3" fmla="*/ 77010 w 82851"/>
                  <a:gd name="connsiteY3" fmla="*/ 16264 h 50339"/>
                  <a:gd name="connsiteX4" fmla="*/ 77010 w 82851"/>
                  <a:gd name="connsiteY4" fmla="*/ 27504 h 50339"/>
                  <a:gd name="connsiteX5" fmla="*/ 46885 w 82851"/>
                  <a:gd name="connsiteY5" fmla="*/ 44903 h 50339"/>
                  <a:gd name="connsiteX6" fmla="*/ 30756 w 82851"/>
                  <a:gd name="connsiteY6" fmla="*/ 44903 h 50339"/>
                  <a:gd name="connsiteX7" fmla="*/ 645 w 82851"/>
                  <a:gd name="connsiteY7" fmla="*/ 27504 h 50339"/>
                  <a:gd name="connsiteX8" fmla="*/ 645 w 82851"/>
                  <a:gd name="connsiteY8" fmla="*/ 16264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645" y="16264"/>
                    </a:moveTo>
                    <a:lnTo>
                      <a:pt x="30756" y="-1122"/>
                    </a:lnTo>
                    <a:cubicBezTo>
                      <a:pt x="35747" y="-4005"/>
                      <a:pt x="41894" y="-4005"/>
                      <a:pt x="46885" y="-1122"/>
                    </a:cubicBezTo>
                    <a:lnTo>
                      <a:pt x="77010" y="16264"/>
                    </a:lnTo>
                    <a:cubicBezTo>
                      <a:pt x="81328" y="18766"/>
                      <a:pt x="81328" y="25014"/>
                      <a:pt x="77010" y="27504"/>
                    </a:cubicBezTo>
                    <a:lnTo>
                      <a:pt x="46885" y="44903"/>
                    </a:lnTo>
                    <a:cubicBezTo>
                      <a:pt x="41894" y="47773"/>
                      <a:pt x="35747" y="47773"/>
                      <a:pt x="30756" y="44903"/>
                    </a:cubicBezTo>
                    <a:lnTo>
                      <a:pt x="645" y="27504"/>
                    </a:lnTo>
                    <a:cubicBezTo>
                      <a:pt x="-3686" y="25014"/>
                      <a:pt x="-3686" y="18766"/>
                      <a:pt x="645" y="16264"/>
                    </a:cubicBez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95" name="Freeform: Shape 2094">
                <a:extLst>
                  <a:ext uri="{FF2B5EF4-FFF2-40B4-BE49-F238E27FC236}">
                    <a16:creationId xmlns:a16="http://schemas.microsoft.com/office/drawing/2014/main" id="{2FF35443-200A-A980-8C44-0B7129F53CED}"/>
                  </a:ext>
                </a:extLst>
              </p:cNvPr>
              <p:cNvSpPr/>
              <p:nvPr/>
            </p:nvSpPr>
            <p:spPr>
              <a:xfrm flipV="1">
                <a:off x="8742278" y="1950627"/>
                <a:ext cx="82851" cy="50339"/>
              </a:xfrm>
              <a:custGeom>
                <a:avLst/>
                <a:gdLst>
                  <a:gd name="connsiteX0" fmla="*/ 47097 w 82851"/>
                  <a:gd name="connsiteY0" fmla="*/ -972 h 50339"/>
                  <a:gd name="connsiteX1" fmla="*/ 77221 w 82851"/>
                  <a:gd name="connsiteY1" fmla="*/ 16427 h 50339"/>
                  <a:gd name="connsiteX2" fmla="*/ 77221 w 82851"/>
                  <a:gd name="connsiteY2" fmla="*/ 27667 h 50339"/>
                  <a:gd name="connsiteX3" fmla="*/ 47097 w 82851"/>
                  <a:gd name="connsiteY3" fmla="*/ 45053 h 50339"/>
                  <a:gd name="connsiteX4" fmla="*/ 30968 w 82851"/>
                  <a:gd name="connsiteY4" fmla="*/ 45053 h 50339"/>
                  <a:gd name="connsiteX5" fmla="*/ 857 w 82851"/>
                  <a:gd name="connsiteY5" fmla="*/ 27667 h 50339"/>
                  <a:gd name="connsiteX6" fmla="*/ 857 w 82851"/>
                  <a:gd name="connsiteY6" fmla="*/ 16427 h 50339"/>
                  <a:gd name="connsiteX7" fmla="*/ 30968 w 82851"/>
                  <a:gd name="connsiteY7" fmla="*/ -972 h 50339"/>
                  <a:gd name="connsiteX8" fmla="*/ 47097 w 82851"/>
                  <a:gd name="connsiteY8" fmla="*/ -972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47097" y="-972"/>
                    </a:moveTo>
                    <a:lnTo>
                      <a:pt x="77221" y="16427"/>
                    </a:lnTo>
                    <a:cubicBezTo>
                      <a:pt x="81540" y="18917"/>
                      <a:pt x="81540" y="25165"/>
                      <a:pt x="77221" y="27667"/>
                    </a:cubicBezTo>
                    <a:lnTo>
                      <a:pt x="47097" y="45053"/>
                    </a:lnTo>
                    <a:cubicBezTo>
                      <a:pt x="42106" y="47936"/>
                      <a:pt x="35959" y="47936"/>
                      <a:pt x="30968" y="45053"/>
                    </a:cubicBezTo>
                    <a:lnTo>
                      <a:pt x="857" y="27667"/>
                    </a:lnTo>
                    <a:cubicBezTo>
                      <a:pt x="-3474" y="25165"/>
                      <a:pt x="-3474" y="18917"/>
                      <a:pt x="857" y="16427"/>
                    </a:cubicBezTo>
                    <a:lnTo>
                      <a:pt x="30968" y="-972"/>
                    </a:lnTo>
                    <a:cubicBezTo>
                      <a:pt x="35959" y="-3842"/>
                      <a:pt x="42106" y="-3842"/>
                      <a:pt x="47097" y="-972"/>
                    </a:cubicBez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96" name="Freeform: Shape 2095">
                <a:extLst>
                  <a:ext uri="{FF2B5EF4-FFF2-40B4-BE49-F238E27FC236}">
                    <a16:creationId xmlns:a16="http://schemas.microsoft.com/office/drawing/2014/main" id="{6AC4C700-443D-87F3-4EF1-16EECFAA8F17}"/>
                  </a:ext>
                </a:extLst>
              </p:cNvPr>
              <p:cNvSpPr/>
              <p:nvPr/>
            </p:nvSpPr>
            <p:spPr>
              <a:xfrm flipV="1">
                <a:off x="9338971" y="1786191"/>
                <a:ext cx="30200" cy="7483"/>
              </a:xfrm>
              <a:custGeom>
                <a:avLst/>
                <a:gdLst>
                  <a:gd name="connsiteX0" fmla="*/ 22569 w 30200"/>
                  <a:gd name="connsiteY0" fmla="*/ -1128 h 7483"/>
                  <a:gd name="connsiteX1" fmla="*/ 27420 w 30200"/>
                  <a:gd name="connsiteY1" fmla="*/ 1666 h 7483"/>
                  <a:gd name="connsiteX2" fmla="*/ -2781 w 30200"/>
                  <a:gd name="connsiteY2" fmla="*/ 4193 h 7483"/>
                  <a:gd name="connsiteX3" fmla="*/ 6440 w 30200"/>
                  <a:gd name="connsiteY3" fmla="*/ -1128 h 7483"/>
                  <a:gd name="connsiteX4" fmla="*/ 22569 w 30200"/>
                  <a:gd name="connsiteY4" fmla="*/ -1128 h 74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200" h="7483">
                    <a:moveTo>
                      <a:pt x="22569" y="-1128"/>
                    </a:moveTo>
                    <a:lnTo>
                      <a:pt x="27420" y="1666"/>
                    </a:lnTo>
                    <a:lnTo>
                      <a:pt x="-2781" y="4193"/>
                    </a:lnTo>
                    <a:lnTo>
                      <a:pt x="6440" y="-1128"/>
                    </a:lnTo>
                    <a:cubicBezTo>
                      <a:pt x="11431" y="-4011"/>
                      <a:pt x="17577" y="-4011"/>
                      <a:pt x="22569" y="-1128"/>
                    </a:cubicBez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97" name="Freeform: Shape 2096">
                <a:extLst>
                  <a:ext uri="{FF2B5EF4-FFF2-40B4-BE49-F238E27FC236}">
                    <a16:creationId xmlns:a16="http://schemas.microsoft.com/office/drawing/2014/main" id="{9C1A77D9-5853-2ED7-9E48-1FB3540EE4AA}"/>
                  </a:ext>
                </a:extLst>
              </p:cNvPr>
              <p:cNvSpPr/>
              <p:nvPr/>
            </p:nvSpPr>
            <p:spPr>
              <a:xfrm flipV="1">
                <a:off x="9211323" y="1803104"/>
                <a:ext cx="82851" cy="50336"/>
              </a:xfrm>
              <a:custGeom>
                <a:avLst/>
                <a:gdLst>
                  <a:gd name="connsiteX0" fmla="*/ 527 w 82851"/>
                  <a:gd name="connsiteY0" fmla="*/ 16293 h 50336"/>
                  <a:gd name="connsiteX1" fmla="*/ 30652 w 82851"/>
                  <a:gd name="connsiteY1" fmla="*/ -1094 h 50336"/>
                  <a:gd name="connsiteX2" fmla="*/ 46780 w 82851"/>
                  <a:gd name="connsiteY2" fmla="*/ -1094 h 50336"/>
                  <a:gd name="connsiteX3" fmla="*/ 76892 w 82851"/>
                  <a:gd name="connsiteY3" fmla="*/ 16293 h 50336"/>
                  <a:gd name="connsiteX4" fmla="*/ 76892 w 82851"/>
                  <a:gd name="connsiteY4" fmla="*/ 27532 h 50336"/>
                  <a:gd name="connsiteX5" fmla="*/ 46780 w 82851"/>
                  <a:gd name="connsiteY5" fmla="*/ 44918 h 50336"/>
                  <a:gd name="connsiteX6" fmla="*/ 30652 w 82851"/>
                  <a:gd name="connsiteY6" fmla="*/ 44918 h 50336"/>
                  <a:gd name="connsiteX7" fmla="*/ 527 w 82851"/>
                  <a:gd name="connsiteY7" fmla="*/ 27532 h 50336"/>
                  <a:gd name="connsiteX8" fmla="*/ 527 w 82851"/>
                  <a:gd name="connsiteY8" fmla="*/ 16293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527" y="16293"/>
                    </a:moveTo>
                    <a:lnTo>
                      <a:pt x="30652" y="-1094"/>
                    </a:lnTo>
                    <a:cubicBezTo>
                      <a:pt x="35643" y="-3977"/>
                      <a:pt x="41789" y="-3977"/>
                      <a:pt x="46780" y="-1094"/>
                    </a:cubicBezTo>
                    <a:lnTo>
                      <a:pt x="76892" y="16293"/>
                    </a:lnTo>
                    <a:cubicBezTo>
                      <a:pt x="81223" y="18794"/>
                      <a:pt x="81223" y="25043"/>
                      <a:pt x="76892" y="27532"/>
                    </a:cubicBezTo>
                    <a:lnTo>
                      <a:pt x="46780" y="44918"/>
                    </a:lnTo>
                    <a:cubicBezTo>
                      <a:pt x="41789" y="47801"/>
                      <a:pt x="35643" y="47801"/>
                      <a:pt x="30652" y="44918"/>
                    </a:cubicBezTo>
                    <a:lnTo>
                      <a:pt x="527" y="27532"/>
                    </a:lnTo>
                    <a:cubicBezTo>
                      <a:pt x="-3791" y="25043"/>
                      <a:pt x="-3791" y="18794"/>
                      <a:pt x="527" y="16293"/>
                    </a:cubicBez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98" name="Freeform: Shape 2097">
                <a:extLst>
                  <a:ext uri="{FF2B5EF4-FFF2-40B4-BE49-F238E27FC236}">
                    <a16:creationId xmlns:a16="http://schemas.microsoft.com/office/drawing/2014/main" id="{6F36332A-DD2B-2CCD-0575-75BDD6489F4F}"/>
                  </a:ext>
                </a:extLst>
              </p:cNvPr>
              <p:cNvSpPr/>
              <p:nvPr/>
            </p:nvSpPr>
            <p:spPr>
              <a:xfrm flipV="1">
                <a:off x="8899161" y="1921684"/>
                <a:ext cx="82861" cy="50336"/>
              </a:xfrm>
              <a:custGeom>
                <a:avLst/>
                <a:gdLst>
                  <a:gd name="connsiteX0" fmla="*/ 30874 w 82861"/>
                  <a:gd name="connsiteY0" fmla="*/ -988 h 50336"/>
                  <a:gd name="connsiteX1" fmla="*/ 47003 w 82861"/>
                  <a:gd name="connsiteY1" fmla="*/ -988 h 50336"/>
                  <a:gd name="connsiteX2" fmla="*/ 77115 w 82861"/>
                  <a:gd name="connsiteY2" fmla="*/ 16399 h 50336"/>
                  <a:gd name="connsiteX3" fmla="*/ 77115 w 82861"/>
                  <a:gd name="connsiteY3" fmla="*/ 27638 h 50336"/>
                  <a:gd name="connsiteX4" fmla="*/ 47003 w 82861"/>
                  <a:gd name="connsiteY4" fmla="*/ 45024 h 50336"/>
                  <a:gd name="connsiteX5" fmla="*/ 30874 w 82861"/>
                  <a:gd name="connsiteY5" fmla="*/ 45024 h 50336"/>
                  <a:gd name="connsiteX6" fmla="*/ 750 w 82861"/>
                  <a:gd name="connsiteY6" fmla="*/ 27638 h 50336"/>
                  <a:gd name="connsiteX7" fmla="*/ 750 w 82861"/>
                  <a:gd name="connsiteY7" fmla="*/ 16399 h 50336"/>
                  <a:gd name="connsiteX8" fmla="*/ 30874 w 82861"/>
                  <a:gd name="connsiteY8" fmla="*/ -988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30874" y="-988"/>
                    </a:moveTo>
                    <a:cubicBezTo>
                      <a:pt x="35865" y="-3871"/>
                      <a:pt x="42012" y="-3871"/>
                      <a:pt x="47003" y="-988"/>
                    </a:cubicBezTo>
                    <a:lnTo>
                      <a:pt x="77115" y="16399"/>
                    </a:lnTo>
                    <a:cubicBezTo>
                      <a:pt x="81446" y="18888"/>
                      <a:pt x="81446" y="25136"/>
                      <a:pt x="77115" y="27638"/>
                    </a:cubicBezTo>
                    <a:lnTo>
                      <a:pt x="47003" y="45024"/>
                    </a:lnTo>
                    <a:cubicBezTo>
                      <a:pt x="42012" y="47907"/>
                      <a:pt x="35865" y="47907"/>
                      <a:pt x="30874" y="45024"/>
                    </a:cubicBezTo>
                    <a:lnTo>
                      <a:pt x="750" y="27638"/>
                    </a:lnTo>
                    <a:cubicBezTo>
                      <a:pt x="-3581" y="25136"/>
                      <a:pt x="-3581" y="18888"/>
                      <a:pt x="750" y="16399"/>
                    </a:cubicBezTo>
                    <a:lnTo>
                      <a:pt x="30874" y="-988"/>
                    </a:ln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99" name="Freeform: Shape 2098">
                <a:extLst>
                  <a:ext uri="{FF2B5EF4-FFF2-40B4-BE49-F238E27FC236}">
                    <a16:creationId xmlns:a16="http://schemas.microsoft.com/office/drawing/2014/main" id="{0E172E95-D71D-8C82-F2CC-1663A451DA90}"/>
                  </a:ext>
                </a:extLst>
              </p:cNvPr>
              <p:cNvSpPr/>
              <p:nvPr/>
            </p:nvSpPr>
            <p:spPr>
              <a:xfrm flipV="1">
                <a:off x="9217953" y="1776081"/>
                <a:ext cx="57949" cy="16665"/>
              </a:xfrm>
              <a:custGeom>
                <a:avLst/>
                <a:gdLst>
                  <a:gd name="connsiteX0" fmla="*/ 38529 w 57949"/>
                  <a:gd name="connsiteY0" fmla="*/ -1133 h 16665"/>
                  <a:gd name="connsiteX1" fmla="*/ 55242 w 57949"/>
                  <a:gd name="connsiteY1" fmla="*/ 8532 h 16665"/>
                  <a:gd name="connsiteX2" fmla="*/ -2708 w 57949"/>
                  <a:gd name="connsiteY2" fmla="*/ 13370 h 16665"/>
                  <a:gd name="connsiteX3" fmla="*/ 22400 w 57949"/>
                  <a:gd name="connsiteY3" fmla="*/ -1133 h 16665"/>
                  <a:gd name="connsiteX4" fmla="*/ 38529 w 57949"/>
                  <a:gd name="connsiteY4" fmla="*/ -1133 h 166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949" h="16665">
                    <a:moveTo>
                      <a:pt x="38529" y="-1133"/>
                    </a:moveTo>
                    <a:lnTo>
                      <a:pt x="55242" y="8532"/>
                    </a:lnTo>
                    <a:lnTo>
                      <a:pt x="-2708" y="13370"/>
                    </a:lnTo>
                    <a:lnTo>
                      <a:pt x="22400" y="-1133"/>
                    </a:lnTo>
                    <a:cubicBezTo>
                      <a:pt x="27391" y="-4016"/>
                      <a:pt x="33538" y="-4016"/>
                      <a:pt x="38529" y="-1133"/>
                    </a:cubicBez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00" name="Freeform: Shape 2099">
                <a:extLst>
                  <a:ext uri="{FF2B5EF4-FFF2-40B4-BE49-F238E27FC236}">
                    <a16:creationId xmlns:a16="http://schemas.microsoft.com/office/drawing/2014/main" id="{519B0E51-4B86-6BF0-2312-3145AE910B92}"/>
                  </a:ext>
                </a:extLst>
              </p:cNvPr>
              <p:cNvSpPr/>
              <p:nvPr/>
            </p:nvSpPr>
            <p:spPr>
              <a:xfrm flipV="1">
                <a:off x="9263076" y="1781720"/>
                <a:ext cx="82851" cy="41836"/>
              </a:xfrm>
              <a:custGeom>
                <a:avLst/>
                <a:gdLst>
                  <a:gd name="connsiteX0" fmla="*/ 492 w 82851"/>
                  <a:gd name="connsiteY0" fmla="*/ 16270 h 41836"/>
                  <a:gd name="connsiteX1" fmla="*/ 30616 w 82851"/>
                  <a:gd name="connsiteY1" fmla="*/ -1117 h 41836"/>
                  <a:gd name="connsiteX2" fmla="*/ 46745 w 82851"/>
                  <a:gd name="connsiteY2" fmla="*/ -1117 h 41836"/>
                  <a:gd name="connsiteX3" fmla="*/ 76857 w 82851"/>
                  <a:gd name="connsiteY3" fmla="*/ 16270 h 41836"/>
                  <a:gd name="connsiteX4" fmla="*/ 76857 w 82851"/>
                  <a:gd name="connsiteY4" fmla="*/ 27509 h 41836"/>
                  <a:gd name="connsiteX5" fmla="*/ 64169 w 82851"/>
                  <a:gd name="connsiteY5" fmla="*/ 34837 h 41836"/>
                  <a:gd name="connsiteX6" fmla="*/ 19631 w 82851"/>
                  <a:gd name="connsiteY6" fmla="*/ 38558 h 41836"/>
                  <a:gd name="connsiteX7" fmla="*/ 492 w 82851"/>
                  <a:gd name="connsiteY7" fmla="*/ 27509 h 41836"/>
                  <a:gd name="connsiteX8" fmla="*/ 492 w 82851"/>
                  <a:gd name="connsiteY8" fmla="*/ 16270 h 418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41836">
                    <a:moveTo>
                      <a:pt x="492" y="16270"/>
                    </a:moveTo>
                    <a:lnTo>
                      <a:pt x="30616" y="-1117"/>
                    </a:lnTo>
                    <a:cubicBezTo>
                      <a:pt x="35607" y="-3999"/>
                      <a:pt x="41754" y="-3999"/>
                      <a:pt x="46745" y="-1117"/>
                    </a:cubicBezTo>
                    <a:lnTo>
                      <a:pt x="76857" y="16270"/>
                    </a:lnTo>
                    <a:cubicBezTo>
                      <a:pt x="81188" y="18772"/>
                      <a:pt x="81188" y="25007"/>
                      <a:pt x="76857" y="27509"/>
                    </a:cubicBezTo>
                    <a:lnTo>
                      <a:pt x="64169" y="34837"/>
                    </a:lnTo>
                    <a:lnTo>
                      <a:pt x="19631" y="38558"/>
                    </a:lnTo>
                    <a:lnTo>
                      <a:pt x="492" y="27509"/>
                    </a:lnTo>
                    <a:cubicBezTo>
                      <a:pt x="-3826" y="25007"/>
                      <a:pt x="-3826" y="18772"/>
                      <a:pt x="492" y="16270"/>
                    </a:cubicBez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01" name="Freeform: Shape 2100">
                <a:extLst>
                  <a:ext uri="{FF2B5EF4-FFF2-40B4-BE49-F238E27FC236}">
                    <a16:creationId xmlns:a16="http://schemas.microsoft.com/office/drawing/2014/main" id="{D30D868F-CFFB-870F-9C4A-E9EB78D03679}"/>
                  </a:ext>
                </a:extLst>
              </p:cNvPr>
              <p:cNvSpPr/>
              <p:nvPr/>
            </p:nvSpPr>
            <p:spPr>
              <a:xfrm flipV="1">
                <a:off x="8845783" y="1890874"/>
                <a:ext cx="82851" cy="50336"/>
              </a:xfrm>
              <a:custGeom>
                <a:avLst/>
                <a:gdLst>
                  <a:gd name="connsiteX0" fmla="*/ 77151 w 82851"/>
                  <a:gd name="connsiteY0" fmla="*/ 27610 h 50336"/>
                  <a:gd name="connsiteX1" fmla="*/ 47026 w 82851"/>
                  <a:gd name="connsiteY1" fmla="*/ 44997 h 50336"/>
                  <a:gd name="connsiteX2" fmla="*/ 30898 w 82851"/>
                  <a:gd name="connsiteY2" fmla="*/ 44997 h 50336"/>
                  <a:gd name="connsiteX3" fmla="*/ 786 w 82851"/>
                  <a:gd name="connsiteY3" fmla="*/ 27610 h 50336"/>
                  <a:gd name="connsiteX4" fmla="*/ 786 w 82851"/>
                  <a:gd name="connsiteY4" fmla="*/ 16371 h 50336"/>
                  <a:gd name="connsiteX5" fmla="*/ 30898 w 82851"/>
                  <a:gd name="connsiteY5" fmla="*/ -1015 h 50336"/>
                  <a:gd name="connsiteX6" fmla="*/ 47026 w 82851"/>
                  <a:gd name="connsiteY6" fmla="*/ -1015 h 50336"/>
                  <a:gd name="connsiteX7" fmla="*/ 77151 w 82851"/>
                  <a:gd name="connsiteY7" fmla="*/ 16371 h 50336"/>
                  <a:gd name="connsiteX8" fmla="*/ 77151 w 82851"/>
                  <a:gd name="connsiteY8" fmla="*/ 27610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7151" y="27610"/>
                    </a:moveTo>
                    <a:lnTo>
                      <a:pt x="47026" y="44997"/>
                    </a:lnTo>
                    <a:cubicBezTo>
                      <a:pt x="42035" y="47880"/>
                      <a:pt x="35889" y="47880"/>
                      <a:pt x="30898" y="44997"/>
                    </a:cubicBezTo>
                    <a:lnTo>
                      <a:pt x="786" y="27610"/>
                    </a:lnTo>
                    <a:cubicBezTo>
                      <a:pt x="-3545" y="25121"/>
                      <a:pt x="-3545" y="18873"/>
                      <a:pt x="786" y="16371"/>
                    </a:cubicBezTo>
                    <a:lnTo>
                      <a:pt x="30898" y="-1015"/>
                    </a:lnTo>
                    <a:cubicBezTo>
                      <a:pt x="35889" y="-3898"/>
                      <a:pt x="42035" y="-3898"/>
                      <a:pt x="47026" y="-1015"/>
                    </a:cubicBezTo>
                    <a:lnTo>
                      <a:pt x="77151" y="16371"/>
                    </a:lnTo>
                    <a:cubicBezTo>
                      <a:pt x="81469" y="18873"/>
                      <a:pt x="81469" y="25121"/>
                      <a:pt x="77151" y="27610"/>
                    </a:cubicBez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02" name="Freeform: Shape 2101">
                <a:extLst>
                  <a:ext uri="{FF2B5EF4-FFF2-40B4-BE49-F238E27FC236}">
                    <a16:creationId xmlns:a16="http://schemas.microsoft.com/office/drawing/2014/main" id="{9DC63A3F-2042-9A5B-6C8E-4B2CAC39A23A}"/>
                  </a:ext>
                </a:extLst>
              </p:cNvPr>
              <p:cNvSpPr/>
              <p:nvPr/>
            </p:nvSpPr>
            <p:spPr>
              <a:xfrm flipV="1">
                <a:off x="9001050" y="1801224"/>
                <a:ext cx="82851" cy="50339"/>
              </a:xfrm>
              <a:custGeom>
                <a:avLst/>
                <a:gdLst>
                  <a:gd name="connsiteX0" fmla="*/ 30795 w 82851"/>
                  <a:gd name="connsiteY0" fmla="*/ 44920 h 50339"/>
                  <a:gd name="connsiteX1" fmla="*/ 670 w 82851"/>
                  <a:gd name="connsiteY1" fmla="*/ 27534 h 50339"/>
                  <a:gd name="connsiteX2" fmla="*/ 670 w 82851"/>
                  <a:gd name="connsiteY2" fmla="*/ 16294 h 50339"/>
                  <a:gd name="connsiteX3" fmla="*/ 30795 w 82851"/>
                  <a:gd name="connsiteY3" fmla="*/ -1105 h 50339"/>
                  <a:gd name="connsiteX4" fmla="*/ 46924 w 82851"/>
                  <a:gd name="connsiteY4" fmla="*/ -1105 h 50339"/>
                  <a:gd name="connsiteX5" fmla="*/ 77035 w 82851"/>
                  <a:gd name="connsiteY5" fmla="*/ 16294 h 50339"/>
                  <a:gd name="connsiteX6" fmla="*/ 77035 w 82851"/>
                  <a:gd name="connsiteY6" fmla="*/ 27534 h 50339"/>
                  <a:gd name="connsiteX7" fmla="*/ 46924 w 82851"/>
                  <a:gd name="connsiteY7" fmla="*/ 44920 h 50339"/>
                  <a:gd name="connsiteX8" fmla="*/ 30795 w 82851"/>
                  <a:gd name="connsiteY8" fmla="*/ 44920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30795" y="44920"/>
                    </a:moveTo>
                    <a:lnTo>
                      <a:pt x="670" y="27534"/>
                    </a:lnTo>
                    <a:cubicBezTo>
                      <a:pt x="-3647" y="25032"/>
                      <a:pt x="-3647" y="18783"/>
                      <a:pt x="670" y="16294"/>
                    </a:cubicBezTo>
                    <a:lnTo>
                      <a:pt x="30795" y="-1105"/>
                    </a:lnTo>
                    <a:cubicBezTo>
                      <a:pt x="35786" y="-3975"/>
                      <a:pt x="41933" y="-3975"/>
                      <a:pt x="46924" y="-1105"/>
                    </a:cubicBezTo>
                    <a:lnTo>
                      <a:pt x="77035" y="16294"/>
                    </a:lnTo>
                    <a:cubicBezTo>
                      <a:pt x="81366" y="18783"/>
                      <a:pt x="81366" y="25032"/>
                      <a:pt x="77035" y="27534"/>
                    </a:cubicBezTo>
                    <a:lnTo>
                      <a:pt x="46924" y="44920"/>
                    </a:lnTo>
                    <a:cubicBezTo>
                      <a:pt x="41933" y="47803"/>
                      <a:pt x="35786" y="47803"/>
                      <a:pt x="30795" y="44920"/>
                    </a:cubicBez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03" name="Freeform: Shape 2102">
                <a:extLst>
                  <a:ext uri="{FF2B5EF4-FFF2-40B4-BE49-F238E27FC236}">
                    <a16:creationId xmlns:a16="http://schemas.microsoft.com/office/drawing/2014/main" id="{2E7D261A-8823-01FF-CE6A-C91A9BD42175}"/>
                  </a:ext>
                </a:extLst>
              </p:cNvPr>
              <p:cNvSpPr/>
              <p:nvPr/>
            </p:nvSpPr>
            <p:spPr>
              <a:xfrm flipV="1">
                <a:off x="9111060" y="1864724"/>
                <a:ext cx="289871" cy="169869"/>
              </a:xfrm>
              <a:custGeom>
                <a:avLst/>
                <a:gdLst>
                  <a:gd name="connsiteX0" fmla="*/ 46775 w 289871"/>
                  <a:gd name="connsiteY0" fmla="*/ -985 h 169869"/>
                  <a:gd name="connsiteX1" fmla="*/ 253798 w 289871"/>
                  <a:gd name="connsiteY1" fmla="*/ 118534 h 169869"/>
                  <a:gd name="connsiteX2" fmla="*/ 283910 w 289871"/>
                  <a:gd name="connsiteY2" fmla="*/ 135921 h 169869"/>
                  <a:gd name="connsiteX3" fmla="*/ 283910 w 289871"/>
                  <a:gd name="connsiteY3" fmla="*/ 147160 h 169869"/>
                  <a:gd name="connsiteX4" fmla="*/ 253798 w 289871"/>
                  <a:gd name="connsiteY4" fmla="*/ 164559 h 169869"/>
                  <a:gd name="connsiteX5" fmla="*/ 237669 w 289871"/>
                  <a:gd name="connsiteY5" fmla="*/ 164559 h 169869"/>
                  <a:gd name="connsiteX6" fmla="*/ 534 w 289871"/>
                  <a:gd name="connsiteY6" fmla="*/ 27640 h 169869"/>
                  <a:gd name="connsiteX7" fmla="*/ 534 w 289871"/>
                  <a:gd name="connsiteY7" fmla="*/ 16401 h 169869"/>
                  <a:gd name="connsiteX8" fmla="*/ 30646 w 289871"/>
                  <a:gd name="connsiteY8" fmla="*/ -985 h 169869"/>
                  <a:gd name="connsiteX9" fmla="*/ 46775 w 289871"/>
                  <a:gd name="connsiteY9" fmla="*/ -985 h 169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89871" h="169869">
                    <a:moveTo>
                      <a:pt x="46775" y="-985"/>
                    </a:moveTo>
                    <a:lnTo>
                      <a:pt x="253798" y="118534"/>
                    </a:lnTo>
                    <a:lnTo>
                      <a:pt x="283910" y="135921"/>
                    </a:lnTo>
                    <a:cubicBezTo>
                      <a:pt x="288240" y="138423"/>
                      <a:pt x="288240" y="144671"/>
                      <a:pt x="283910" y="147160"/>
                    </a:cubicBezTo>
                    <a:lnTo>
                      <a:pt x="253798" y="164559"/>
                    </a:lnTo>
                    <a:cubicBezTo>
                      <a:pt x="248807" y="167442"/>
                      <a:pt x="242660" y="167442"/>
                      <a:pt x="237669" y="164559"/>
                    </a:cubicBezTo>
                    <a:lnTo>
                      <a:pt x="534" y="27640"/>
                    </a:lnTo>
                    <a:cubicBezTo>
                      <a:pt x="-3796" y="25151"/>
                      <a:pt x="-3796" y="18903"/>
                      <a:pt x="534" y="16401"/>
                    </a:cubicBezTo>
                    <a:lnTo>
                      <a:pt x="30646" y="-985"/>
                    </a:lnTo>
                    <a:cubicBezTo>
                      <a:pt x="35637" y="-3868"/>
                      <a:pt x="41784" y="-3868"/>
                      <a:pt x="46775" y="-985"/>
                    </a:cubicBez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04" name="Freeform: Shape 2103">
                <a:extLst>
                  <a:ext uri="{FF2B5EF4-FFF2-40B4-BE49-F238E27FC236}">
                    <a16:creationId xmlns:a16="http://schemas.microsoft.com/office/drawing/2014/main" id="{3E4EF10D-E3E3-71A8-1B1C-84A92966D246}"/>
                  </a:ext>
                </a:extLst>
              </p:cNvPr>
              <p:cNvSpPr/>
              <p:nvPr/>
            </p:nvSpPr>
            <p:spPr>
              <a:xfrm flipV="1">
                <a:off x="9369835" y="1834854"/>
                <a:ext cx="82851" cy="50336"/>
              </a:xfrm>
              <a:custGeom>
                <a:avLst/>
                <a:gdLst>
                  <a:gd name="connsiteX0" fmla="*/ 46669 w 82851"/>
                  <a:gd name="connsiteY0" fmla="*/ -1065 h 50336"/>
                  <a:gd name="connsiteX1" fmla="*/ 76794 w 82851"/>
                  <a:gd name="connsiteY1" fmla="*/ 16321 h 50336"/>
                  <a:gd name="connsiteX2" fmla="*/ 76794 w 82851"/>
                  <a:gd name="connsiteY2" fmla="*/ 27560 h 50336"/>
                  <a:gd name="connsiteX3" fmla="*/ 46669 w 82851"/>
                  <a:gd name="connsiteY3" fmla="*/ 44947 h 50336"/>
                  <a:gd name="connsiteX4" fmla="*/ 30540 w 82851"/>
                  <a:gd name="connsiteY4" fmla="*/ 44947 h 50336"/>
                  <a:gd name="connsiteX5" fmla="*/ 428 w 82851"/>
                  <a:gd name="connsiteY5" fmla="*/ 27560 h 50336"/>
                  <a:gd name="connsiteX6" fmla="*/ 428 w 82851"/>
                  <a:gd name="connsiteY6" fmla="*/ 16321 h 50336"/>
                  <a:gd name="connsiteX7" fmla="*/ 30540 w 82851"/>
                  <a:gd name="connsiteY7" fmla="*/ -1065 h 50336"/>
                  <a:gd name="connsiteX8" fmla="*/ 46669 w 82851"/>
                  <a:gd name="connsiteY8" fmla="*/ -1065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46669" y="-1065"/>
                    </a:moveTo>
                    <a:lnTo>
                      <a:pt x="76794" y="16321"/>
                    </a:lnTo>
                    <a:cubicBezTo>
                      <a:pt x="81111" y="18823"/>
                      <a:pt x="81111" y="25071"/>
                      <a:pt x="76794" y="27560"/>
                    </a:cubicBezTo>
                    <a:lnTo>
                      <a:pt x="46669" y="44947"/>
                    </a:lnTo>
                    <a:cubicBezTo>
                      <a:pt x="41678" y="47830"/>
                      <a:pt x="35531" y="47830"/>
                      <a:pt x="30540" y="44947"/>
                    </a:cubicBezTo>
                    <a:lnTo>
                      <a:pt x="428" y="27560"/>
                    </a:lnTo>
                    <a:cubicBezTo>
                      <a:pt x="-3902" y="25071"/>
                      <a:pt x="-3902" y="18823"/>
                      <a:pt x="428" y="16321"/>
                    </a:cubicBezTo>
                    <a:lnTo>
                      <a:pt x="30540" y="-1065"/>
                    </a:lnTo>
                    <a:cubicBezTo>
                      <a:pt x="35531" y="-3948"/>
                      <a:pt x="41678" y="-3948"/>
                      <a:pt x="46669" y="-1065"/>
                    </a:cubicBez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05" name="Freeform: Shape 2104">
                <a:extLst>
                  <a:ext uri="{FF2B5EF4-FFF2-40B4-BE49-F238E27FC236}">
                    <a16:creationId xmlns:a16="http://schemas.microsoft.com/office/drawing/2014/main" id="{0D56CE02-EB29-2D32-67AD-C08DDA0C08A1}"/>
                  </a:ext>
                </a:extLst>
              </p:cNvPr>
              <p:cNvSpPr/>
              <p:nvPr/>
            </p:nvSpPr>
            <p:spPr>
              <a:xfrm flipV="1">
                <a:off x="9212949" y="1863797"/>
                <a:ext cx="82851" cy="50336"/>
              </a:xfrm>
              <a:custGeom>
                <a:avLst/>
                <a:gdLst>
                  <a:gd name="connsiteX0" fmla="*/ 46779 w 82851"/>
                  <a:gd name="connsiteY0" fmla="*/ -1040 h 50336"/>
                  <a:gd name="connsiteX1" fmla="*/ 76891 w 82851"/>
                  <a:gd name="connsiteY1" fmla="*/ 16347 h 50336"/>
                  <a:gd name="connsiteX2" fmla="*/ 76891 w 82851"/>
                  <a:gd name="connsiteY2" fmla="*/ 27586 h 50336"/>
                  <a:gd name="connsiteX3" fmla="*/ 46779 w 82851"/>
                  <a:gd name="connsiteY3" fmla="*/ 44973 h 50336"/>
                  <a:gd name="connsiteX4" fmla="*/ 30650 w 82851"/>
                  <a:gd name="connsiteY4" fmla="*/ 44973 h 50336"/>
                  <a:gd name="connsiteX5" fmla="*/ 526 w 82851"/>
                  <a:gd name="connsiteY5" fmla="*/ 27586 h 50336"/>
                  <a:gd name="connsiteX6" fmla="*/ 526 w 82851"/>
                  <a:gd name="connsiteY6" fmla="*/ 16347 h 50336"/>
                  <a:gd name="connsiteX7" fmla="*/ 30650 w 82851"/>
                  <a:gd name="connsiteY7" fmla="*/ -1040 h 50336"/>
                  <a:gd name="connsiteX8" fmla="*/ 46779 w 82851"/>
                  <a:gd name="connsiteY8" fmla="*/ -1040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46779" y="-1040"/>
                    </a:moveTo>
                    <a:lnTo>
                      <a:pt x="76891" y="16347"/>
                    </a:lnTo>
                    <a:cubicBezTo>
                      <a:pt x="81222" y="18849"/>
                      <a:pt x="81222" y="25084"/>
                      <a:pt x="76891" y="27586"/>
                    </a:cubicBezTo>
                    <a:lnTo>
                      <a:pt x="46779" y="44973"/>
                    </a:lnTo>
                    <a:cubicBezTo>
                      <a:pt x="41788" y="47855"/>
                      <a:pt x="35641" y="47855"/>
                      <a:pt x="30650" y="44973"/>
                    </a:cubicBezTo>
                    <a:lnTo>
                      <a:pt x="526" y="27586"/>
                    </a:lnTo>
                    <a:cubicBezTo>
                      <a:pt x="-3792" y="25084"/>
                      <a:pt x="-3792" y="18849"/>
                      <a:pt x="526" y="16347"/>
                    </a:cubicBezTo>
                    <a:lnTo>
                      <a:pt x="30650" y="-1040"/>
                    </a:lnTo>
                    <a:cubicBezTo>
                      <a:pt x="35641" y="-3922"/>
                      <a:pt x="41788" y="-3922"/>
                      <a:pt x="46779" y="-1040"/>
                    </a:cubicBez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06" name="Freeform: Shape 2105">
                <a:extLst>
                  <a:ext uri="{FF2B5EF4-FFF2-40B4-BE49-F238E27FC236}">
                    <a16:creationId xmlns:a16="http://schemas.microsoft.com/office/drawing/2014/main" id="{40F0CB25-060D-AAC0-3C4A-004C73F0D844}"/>
                  </a:ext>
                </a:extLst>
              </p:cNvPr>
              <p:cNvSpPr/>
              <p:nvPr/>
            </p:nvSpPr>
            <p:spPr>
              <a:xfrm flipV="1">
                <a:off x="9059308" y="2014127"/>
                <a:ext cx="82851" cy="50349"/>
              </a:xfrm>
              <a:custGeom>
                <a:avLst/>
                <a:gdLst>
                  <a:gd name="connsiteX0" fmla="*/ 46881 w 82851"/>
                  <a:gd name="connsiteY0" fmla="*/ -906 h 50349"/>
                  <a:gd name="connsiteX1" fmla="*/ 77005 w 82851"/>
                  <a:gd name="connsiteY1" fmla="*/ 16481 h 50349"/>
                  <a:gd name="connsiteX2" fmla="*/ 77005 w 82851"/>
                  <a:gd name="connsiteY2" fmla="*/ 27733 h 50349"/>
                  <a:gd name="connsiteX3" fmla="*/ 46881 w 82851"/>
                  <a:gd name="connsiteY3" fmla="*/ 45119 h 50349"/>
                  <a:gd name="connsiteX4" fmla="*/ 30752 w 82851"/>
                  <a:gd name="connsiteY4" fmla="*/ 45119 h 50349"/>
                  <a:gd name="connsiteX5" fmla="*/ 640 w 82851"/>
                  <a:gd name="connsiteY5" fmla="*/ 27733 h 50349"/>
                  <a:gd name="connsiteX6" fmla="*/ 640 w 82851"/>
                  <a:gd name="connsiteY6" fmla="*/ 16481 h 50349"/>
                  <a:gd name="connsiteX7" fmla="*/ 30752 w 82851"/>
                  <a:gd name="connsiteY7" fmla="*/ -906 h 50349"/>
                  <a:gd name="connsiteX8" fmla="*/ 46881 w 82851"/>
                  <a:gd name="connsiteY8" fmla="*/ -906 h 50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49">
                    <a:moveTo>
                      <a:pt x="46881" y="-906"/>
                    </a:moveTo>
                    <a:lnTo>
                      <a:pt x="77005" y="16481"/>
                    </a:lnTo>
                    <a:cubicBezTo>
                      <a:pt x="81323" y="18983"/>
                      <a:pt x="81323" y="25231"/>
                      <a:pt x="77005" y="27733"/>
                    </a:cubicBezTo>
                    <a:lnTo>
                      <a:pt x="46881" y="45119"/>
                    </a:lnTo>
                    <a:cubicBezTo>
                      <a:pt x="41890" y="48002"/>
                      <a:pt x="35743" y="48002"/>
                      <a:pt x="30752" y="45119"/>
                    </a:cubicBezTo>
                    <a:lnTo>
                      <a:pt x="640" y="27733"/>
                    </a:lnTo>
                    <a:cubicBezTo>
                      <a:pt x="-3690" y="25231"/>
                      <a:pt x="-3690" y="18983"/>
                      <a:pt x="640" y="16481"/>
                    </a:cubicBezTo>
                    <a:lnTo>
                      <a:pt x="30752" y="-906"/>
                    </a:lnTo>
                    <a:cubicBezTo>
                      <a:pt x="35743" y="-3788"/>
                      <a:pt x="41890" y="-3788"/>
                      <a:pt x="46881" y="-906"/>
                    </a:cubicBez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07" name="Freeform: Shape 2106">
                <a:extLst>
                  <a:ext uri="{FF2B5EF4-FFF2-40B4-BE49-F238E27FC236}">
                    <a16:creationId xmlns:a16="http://schemas.microsoft.com/office/drawing/2014/main" id="{381264C7-854B-0199-585C-DED51864442F}"/>
                  </a:ext>
                </a:extLst>
              </p:cNvPr>
              <p:cNvSpPr/>
              <p:nvPr/>
            </p:nvSpPr>
            <p:spPr>
              <a:xfrm flipV="1">
                <a:off x="9473413" y="1797468"/>
                <a:ext cx="81204" cy="27955"/>
              </a:xfrm>
              <a:custGeom>
                <a:avLst/>
                <a:gdLst>
                  <a:gd name="connsiteX0" fmla="*/ 46527 w 81204"/>
                  <a:gd name="connsiteY0" fmla="*/ -1109 h 27955"/>
                  <a:gd name="connsiteX1" fmla="*/ 76651 w 81204"/>
                  <a:gd name="connsiteY1" fmla="*/ 16278 h 27955"/>
                  <a:gd name="connsiteX2" fmla="*/ 78315 w 81204"/>
                  <a:gd name="connsiteY2" fmla="*/ 17954 h 27955"/>
                  <a:gd name="connsiteX3" fmla="*/ -2242 w 81204"/>
                  <a:gd name="connsiteY3" fmla="*/ 24685 h 27955"/>
                  <a:gd name="connsiteX4" fmla="*/ 286 w 81204"/>
                  <a:gd name="connsiteY4" fmla="*/ 16278 h 27955"/>
                  <a:gd name="connsiteX5" fmla="*/ 30398 w 81204"/>
                  <a:gd name="connsiteY5" fmla="*/ -1109 h 27955"/>
                  <a:gd name="connsiteX6" fmla="*/ 46527 w 81204"/>
                  <a:gd name="connsiteY6" fmla="*/ -1109 h 27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204" h="27955">
                    <a:moveTo>
                      <a:pt x="46527" y="-1109"/>
                    </a:moveTo>
                    <a:lnTo>
                      <a:pt x="76651" y="16278"/>
                    </a:lnTo>
                    <a:lnTo>
                      <a:pt x="78315" y="17954"/>
                    </a:lnTo>
                    <a:lnTo>
                      <a:pt x="-2242" y="24685"/>
                    </a:lnTo>
                    <a:cubicBezTo>
                      <a:pt x="-3613" y="21789"/>
                      <a:pt x="-2826" y="18068"/>
                      <a:pt x="286" y="16278"/>
                    </a:cubicBezTo>
                    <a:lnTo>
                      <a:pt x="30398" y="-1109"/>
                    </a:lnTo>
                    <a:cubicBezTo>
                      <a:pt x="35389" y="-3992"/>
                      <a:pt x="41548" y="-3992"/>
                      <a:pt x="46527" y="-1109"/>
                    </a:cubicBez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08" name="Freeform: Shape 2107">
                <a:extLst>
                  <a:ext uri="{FF2B5EF4-FFF2-40B4-BE49-F238E27FC236}">
                    <a16:creationId xmlns:a16="http://schemas.microsoft.com/office/drawing/2014/main" id="{AEC052F7-E7FD-EA3E-6489-6CE2638710BF}"/>
                  </a:ext>
                </a:extLst>
              </p:cNvPr>
              <p:cNvSpPr/>
              <p:nvPr/>
            </p:nvSpPr>
            <p:spPr>
              <a:xfrm flipV="1">
                <a:off x="9007555" y="2044010"/>
                <a:ext cx="82848" cy="50336"/>
              </a:xfrm>
              <a:custGeom>
                <a:avLst/>
                <a:gdLst>
                  <a:gd name="connsiteX0" fmla="*/ 46916 w 82848"/>
                  <a:gd name="connsiteY0" fmla="*/ -879 h 50336"/>
                  <a:gd name="connsiteX1" fmla="*/ 77028 w 82848"/>
                  <a:gd name="connsiteY1" fmla="*/ 16508 h 50336"/>
                  <a:gd name="connsiteX2" fmla="*/ 77028 w 82848"/>
                  <a:gd name="connsiteY2" fmla="*/ 27747 h 50336"/>
                  <a:gd name="connsiteX3" fmla="*/ 46916 w 82848"/>
                  <a:gd name="connsiteY3" fmla="*/ 45133 h 50336"/>
                  <a:gd name="connsiteX4" fmla="*/ 30787 w 82848"/>
                  <a:gd name="connsiteY4" fmla="*/ 45133 h 50336"/>
                  <a:gd name="connsiteX5" fmla="*/ 676 w 82848"/>
                  <a:gd name="connsiteY5" fmla="*/ 27747 h 50336"/>
                  <a:gd name="connsiteX6" fmla="*/ 676 w 82848"/>
                  <a:gd name="connsiteY6" fmla="*/ 16508 h 50336"/>
                  <a:gd name="connsiteX7" fmla="*/ 30787 w 82848"/>
                  <a:gd name="connsiteY7" fmla="*/ -879 h 50336"/>
                  <a:gd name="connsiteX8" fmla="*/ 46916 w 82848"/>
                  <a:gd name="connsiteY8" fmla="*/ -879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48" h="50336">
                    <a:moveTo>
                      <a:pt x="46916" y="-879"/>
                    </a:moveTo>
                    <a:lnTo>
                      <a:pt x="77028" y="16508"/>
                    </a:lnTo>
                    <a:cubicBezTo>
                      <a:pt x="81359" y="18997"/>
                      <a:pt x="81359" y="25245"/>
                      <a:pt x="77028" y="27747"/>
                    </a:cubicBezTo>
                    <a:lnTo>
                      <a:pt x="46916" y="45133"/>
                    </a:lnTo>
                    <a:cubicBezTo>
                      <a:pt x="41925" y="48016"/>
                      <a:pt x="35778" y="48016"/>
                      <a:pt x="30787" y="45133"/>
                    </a:cubicBezTo>
                    <a:lnTo>
                      <a:pt x="676" y="27747"/>
                    </a:lnTo>
                    <a:cubicBezTo>
                      <a:pt x="-3655" y="25245"/>
                      <a:pt x="-3655" y="18997"/>
                      <a:pt x="676" y="16508"/>
                    </a:cubicBezTo>
                    <a:lnTo>
                      <a:pt x="30787" y="-879"/>
                    </a:lnTo>
                    <a:cubicBezTo>
                      <a:pt x="35778" y="-3762"/>
                      <a:pt x="41925" y="-3762"/>
                      <a:pt x="46916" y="-879"/>
                    </a:cubicBez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09" name="Freeform: Shape 2108">
                <a:extLst>
                  <a:ext uri="{FF2B5EF4-FFF2-40B4-BE49-F238E27FC236}">
                    <a16:creationId xmlns:a16="http://schemas.microsoft.com/office/drawing/2014/main" id="{8032B640-E0B2-BD7F-7F75-BE1A834AC307}"/>
                  </a:ext>
                </a:extLst>
              </p:cNvPr>
              <p:cNvSpPr/>
              <p:nvPr/>
            </p:nvSpPr>
            <p:spPr>
              <a:xfrm flipV="1">
                <a:off x="9104567" y="1766620"/>
                <a:ext cx="78079" cy="25187"/>
              </a:xfrm>
              <a:custGeom>
                <a:avLst/>
                <a:gdLst>
                  <a:gd name="connsiteX0" fmla="*/ 602 w 78079"/>
                  <a:gd name="connsiteY0" fmla="*/ 16249 h 25187"/>
                  <a:gd name="connsiteX1" fmla="*/ 30713 w 78079"/>
                  <a:gd name="connsiteY1" fmla="*/ -1137 h 25187"/>
                  <a:gd name="connsiteX2" fmla="*/ 46842 w 78079"/>
                  <a:gd name="connsiteY2" fmla="*/ -1137 h 25187"/>
                  <a:gd name="connsiteX3" fmla="*/ 75443 w 78079"/>
                  <a:gd name="connsiteY3" fmla="*/ 15373 h 25187"/>
                  <a:gd name="connsiteX4" fmla="*/ -2637 w 78079"/>
                  <a:gd name="connsiteY4" fmla="*/ 21887 h 25187"/>
                  <a:gd name="connsiteX5" fmla="*/ 602 w 78079"/>
                  <a:gd name="connsiteY5" fmla="*/ 16249 h 251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8079" h="25187">
                    <a:moveTo>
                      <a:pt x="602" y="16249"/>
                    </a:moveTo>
                    <a:lnTo>
                      <a:pt x="30713" y="-1137"/>
                    </a:lnTo>
                    <a:cubicBezTo>
                      <a:pt x="35704" y="-4020"/>
                      <a:pt x="41851" y="-4020"/>
                      <a:pt x="46842" y="-1137"/>
                    </a:cubicBezTo>
                    <a:lnTo>
                      <a:pt x="75443" y="15373"/>
                    </a:lnTo>
                    <a:lnTo>
                      <a:pt x="-2637" y="21887"/>
                    </a:lnTo>
                    <a:cubicBezTo>
                      <a:pt x="-2650" y="19690"/>
                      <a:pt x="-1570" y="17506"/>
                      <a:pt x="602" y="16249"/>
                    </a:cubicBez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10" name="Freeform: Shape 2109">
                <a:extLst>
                  <a:ext uri="{FF2B5EF4-FFF2-40B4-BE49-F238E27FC236}">
                    <a16:creationId xmlns:a16="http://schemas.microsoft.com/office/drawing/2014/main" id="{BF42E822-A542-0831-ECA5-A855CD7D8D99}"/>
                  </a:ext>
                </a:extLst>
              </p:cNvPr>
              <p:cNvSpPr/>
              <p:nvPr/>
            </p:nvSpPr>
            <p:spPr>
              <a:xfrm flipV="1">
                <a:off x="8743903" y="1981450"/>
                <a:ext cx="134604" cy="80219"/>
              </a:xfrm>
              <a:custGeom>
                <a:avLst/>
                <a:gdLst>
                  <a:gd name="connsiteX0" fmla="*/ 47079 w 134604"/>
                  <a:gd name="connsiteY0" fmla="*/ -921 h 80219"/>
                  <a:gd name="connsiteX1" fmla="*/ 128955 w 134604"/>
                  <a:gd name="connsiteY1" fmla="*/ 46323 h 80219"/>
                  <a:gd name="connsiteX2" fmla="*/ 132194 w 134604"/>
                  <a:gd name="connsiteY2" fmla="*/ 51961 h 80219"/>
                  <a:gd name="connsiteX3" fmla="*/ 128955 w 134604"/>
                  <a:gd name="connsiteY3" fmla="*/ 57587 h 80219"/>
                  <a:gd name="connsiteX4" fmla="*/ 98831 w 134604"/>
                  <a:gd name="connsiteY4" fmla="*/ 74974 h 80219"/>
                  <a:gd name="connsiteX5" fmla="*/ 82702 w 134604"/>
                  <a:gd name="connsiteY5" fmla="*/ 74974 h 80219"/>
                  <a:gd name="connsiteX6" fmla="*/ 52590 w 134604"/>
                  <a:gd name="connsiteY6" fmla="*/ 57587 h 80219"/>
                  <a:gd name="connsiteX7" fmla="*/ 52552 w 134604"/>
                  <a:gd name="connsiteY7" fmla="*/ 57549 h 80219"/>
                  <a:gd name="connsiteX8" fmla="*/ 838 w 134604"/>
                  <a:gd name="connsiteY8" fmla="*/ 27704 h 80219"/>
                  <a:gd name="connsiteX9" fmla="*/ 838 w 134604"/>
                  <a:gd name="connsiteY9" fmla="*/ 16465 h 80219"/>
                  <a:gd name="connsiteX10" fmla="*/ 30950 w 134604"/>
                  <a:gd name="connsiteY10" fmla="*/ -921 h 80219"/>
                  <a:gd name="connsiteX11" fmla="*/ 47079 w 134604"/>
                  <a:gd name="connsiteY11" fmla="*/ -921 h 80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34604" h="80219">
                    <a:moveTo>
                      <a:pt x="47079" y="-921"/>
                    </a:moveTo>
                    <a:lnTo>
                      <a:pt x="128955" y="46323"/>
                    </a:lnTo>
                    <a:cubicBezTo>
                      <a:pt x="131115" y="47580"/>
                      <a:pt x="132194" y="49764"/>
                      <a:pt x="132194" y="51961"/>
                    </a:cubicBezTo>
                    <a:cubicBezTo>
                      <a:pt x="132194" y="54146"/>
                      <a:pt x="131115" y="56343"/>
                      <a:pt x="128955" y="57587"/>
                    </a:cubicBezTo>
                    <a:lnTo>
                      <a:pt x="98831" y="74974"/>
                    </a:lnTo>
                    <a:cubicBezTo>
                      <a:pt x="93840" y="77857"/>
                      <a:pt x="87693" y="77857"/>
                      <a:pt x="82702" y="74974"/>
                    </a:cubicBezTo>
                    <a:lnTo>
                      <a:pt x="52590" y="57587"/>
                    </a:lnTo>
                    <a:lnTo>
                      <a:pt x="52552" y="57549"/>
                    </a:lnTo>
                    <a:lnTo>
                      <a:pt x="838" y="27704"/>
                    </a:lnTo>
                    <a:cubicBezTo>
                      <a:pt x="-3493" y="25215"/>
                      <a:pt x="-3493" y="18967"/>
                      <a:pt x="838" y="16465"/>
                    </a:cubicBezTo>
                    <a:lnTo>
                      <a:pt x="30950" y="-921"/>
                    </a:lnTo>
                    <a:cubicBezTo>
                      <a:pt x="35941" y="-3804"/>
                      <a:pt x="42088" y="-3804"/>
                      <a:pt x="47079" y="-921"/>
                    </a:cubicBez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11" name="Freeform: Shape 2110">
                <a:extLst>
                  <a:ext uri="{FF2B5EF4-FFF2-40B4-BE49-F238E27FC236}">
                    <a16:creationId xmlns:a16="http://schemas.microsoft.com/office/drawing/2014/main" id="{ACBF2246-CA32-2EA0-BC3F-9B295F1A5E47}"/>
                  </a:ext>
                </a:extLst>
              </p:cNvPr>
              <p:cNvSpPr/>
              <p:nvPr/>
            </p:nvSpPr>
            <p:spPr>
              <a:xfrm flipV="1">
                <a:off x="8904047" y="2073725"/>
                <a:ext cx="134582" cy="80387"/>
              </a:xfrm>
              <a:custGeom>
                <a:avLst/>
                <a:gdLst>
                  <a:gd name="connsiteX0" fmla="*/ 30844 w 134582"/>
                  <a:gd name="connsiteY0" fmla="*/ -839 h 80387"/>
                  <a:gd name="connsiteX1" fmla="*/ 46973 w 134582"/>
                  <a:gd name="connsiteY1" fmla="*/ -839 h 80387"/>
                  <a:gd name="connsiteX2" fmla="*/ 98077 w 134582"/>
                  <a:gd name="connsiteY2" fmla="*/ 28778 h 80387"/>
                  <a:gd name="connsiteX3" fmla="*/ 98725 w 134582"/>
                  <a:gd name="connsiteY3" fmla="*/ 29044 h 80387"/>
                  <a:gd name="connsiteX4" fmla="*/ 128837 w 134582"/>
                  <a:gd name="connsiteY4" fmla="*/ 46431 h 80387"/>
                  <a:gd name="connsiteX5" fmla="*/ 132063 w 134582"/>
                  <a:gd name="connsiteY5" fmla="*/ 52133 h 80387"/>
                  <a:gd name="connsiteX6" fmla="*/ 128837 w 134582"/>
                  <a:gd name="connsiteY6" fmla="*/ 57835 h 80387"/>
                  <a:gd name="connsiteX7" fmla="*/ 98725 w 134582"/>
                  <a:gd name="connsiteY7" fmla="*/ 75234 h 80387"/>
                  <a:gd name="connsiteX8" fmla="*/ 82596 w 134582"/>
                  <a:gd name="connsiteY8" fmla="*/ 75234 h 80387"/>
                  <a:gd name="connsiteX9" fmla="*/ 719 w 134582"/>
                  <a:gd name="connsiteY9" fmla="*/ 27787 h 80387"/>
                  <a:gd name="connsiteX10" fmla="*/ 719 w 134582"/>
                  <a:gd name="connsiteY10" fmla="*/ 16547 h 80387"/>
                  <a:gd name="connsiteX11" fmla="*/ 30844 w 134582"/>
                  <a:gd name="connsiteY11" fmla="*/ -839 h 80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34582" h="80387">
                    <a:moveTo>
                      <a:pt x="30844" y="-839"/>
                    </a:moveTo>
                    <a:cubicBezTo>
                      <a:pt x="35835" y="-3722"/>
                      <a:pt x="41982" y="-3722"/>
                      <a:pt x="46973" y="-839"/>
                    </a:cubicBezTo>
                    <a:lnTo>
                      <a:pt x="98077" y="28778"/>
                    </a:lnTo>
                    <a:lnTo>
                      <a:pt x="98725" y="29044"/>
                    </a:lnTo>
                    <a:lnTo>
                      <a:pt x="128837" y="46431"/>
                    </a:lnTo>
                    <a:cubicBezTo>
                      <a:pt x="131034" y="47701"/>
                      <a:pt x="132088" y="49923"/>
                      <a:pt x="132063" y="52133"/>
                    </a:cubicBezTo>
                    <a:cubicBezTo>
                      <a:pt x="132088" y="54355"/>
                      <a:pt x="131034" y="56578"/>
                      <a:pt x="128837" y="57835"/>
                    </a:cubicBezTo>
                    <a:lnTo>
                      <a:pt x="98725" y="75234"/>
                    </a:lnTo>
                    <a:cubicBezTo>
                      <a:pt x="93734" y="78104"/>
                      <a:pt x="87587" y="78104"/>
                      <a:pt x="82596" y="75234"/>
                    </a:cubicBezTo>
                    <a:lnTo>
                      <a:pt x="719" y="27787"/>
                    </a:lnTo>
                    <a:cubicBezTo>
                      <a:pt x="-3599" y="25285"/>
                      <a:pt x="-3599" y="19049"/>
                      <a:pt x="719" y="16547"/>
                    </a:cubicBezTo>
                    <a:lnTo>
                      <a:pt x="30844" y="-839"/>
                    </a:ln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12" name="Freeform: Shape 2111">
                <a:extLst>
                  <a:ext uri="{FF2B5EF4-FFF2-40B4-BE49-F238E27FC236}">
                    <a16:creationId xmlns:a16="http://schemas.microsoft.com/office/drawing/2014/main" id="{9E5499EE-FC5E-2196-959B-CA93C35A9936}"/>
                  </a:ext>
                </a:extLst>
              </p:cNvPr>
              <p:cNvSpPr/>
              <p:nvPr/>
            </p:nvSpPr>
            <p:spPr>
              <a:xfrm flipV="1">
                <a:off x="9010282" y="1759927"/>
                <a:ext cx="59626" cy="24869"/>
              </a:xfrm>
              <a:custGeom>
                <a:avLst/>
                <a:gdLst>
                  <a:gd name="connsiteX0" fmla="*/ 672 w 59626"/>
                  <a:gd name="connsiteY0" fmla="*/ 15214 h 24869"/>
                  <a:gd name="connsiteX1" fmla="*/ 672 w 59626"/>
                  <a:gd name="connsiteY1" fmla="*/ 3974 h 24869"/>
                  <a:gd name="connsiteX2" fmla="*/ 9308 w 59626"/>
                  <a:gd name="connsiteY2" fmla="*/ -1144 h 24869"/>
                  <a:gd name="connsiteX3" fmla="*/ 25437 w 59626"/>
                  <a:gd name="connsiteY3" fmla="*/ -1144 h 24869"/>
                  <a:gd name="connsiteX4" fmla="*/ 55562 w 59626"/>
                  <a:gd name="connsiteY4" fmla="*/ 16243 h 24869"/>
                  <a:gd name="connsiteX5" fmla="*/ 57060 w 59626"/>
                  <a:gd name="connsiteY5" fmla="*/ 17767 h 24869"/>
                  <a:gd name="connsiteX6" fmla="*/ 11658 w 59626"/>
                  <a:gd name="connsiteY6" fmla="*/ 21564 h 24869"/>
                  <a:gd name="connsiteX7" fmla="*/ 672 w 59626"/>
                  <a:gd name="connsiteY7" fmla="*/ 15214 h 24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9626" h="24869">
                    <a:moveTo>
                      <a:pt x="672" y="15214"/>
                    </a:moveTo>
                    <a:cubicBezTo>
                      <a:pt x="-3646" y="12725"/>
                      <a:pt x="-3646" y="6476"/>
                      <a:pt x="672" y="3974"/>
                    </a:cubicBezTo>
                    <a:lnTo>
                      <a:pt x="9308" y="-1144"/>
                    </a:lnTo>
                    <a:cubicBezTo>
                      <a:pt x="14299" y="-4027"/>
                      <a:pt x="20446" y="-4027"/>
                      <a:pt x="25437" y="-1144"/>
                    </a:cubicBezTo>
                    <a:lnTo>
                      <a:pt x="55562" y="16243"/>
                    </a:lnTo>
                    <a:lnTo>
                      <a:pt x="57060" y="17767"/>
                    </a:lnTo>
                    <a:lnTo>
                      <a:pt x="11658" y="21564"/>
                    </a:lnTo>
                    <a:lnTo>
                      <a:pt x="672" y="15214"/>
                    </a:ln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13" name="Freeform: Shape 2112">
                <a:extLst>
                  <a:ext uri="{FF2B5EF4-FFF2-40B4-BE49-F238E27FC236}">
                    <a16:creationId xmlns:a16="http://schemas.microsoft.com/office/drawing/2014/main" id="{3AF41E7E-EE36-5AFA-F677-65290D3641FD}"/>
                  </a:ext>
                </a:extLst>
              </p:cNvPr>
              <p:cNvSpPr/>
              <p:nvPr/>
            </p:nvSpPr>
            <p:spPr>
              <a:xfrm flipV="1">
                <a:off x="8751507" y="1896119"/>
                <a:ext cx="61375" cy="38081"/>
              </a:xfrm>
              <a:custGeom>
                <a:avLst/>
                <a:gdLst>
                  <a:gd name="connsiteX0" fmla="*/ 848 w 61375"/>
                  <a:gd name="connsiteY0" fmla="*/ 15354 h 38081"/>
                  <a:gd name="connsiteX1" fmla="*/ 848 w 61375"/>
                  <a:gd name="connsiteY1" fmla="*/ 4102 h 38081"/>
                  <a:gd name="connsiteX2" fmla="*/ 9484 w 61375"/>
                  <a:gd name="connsiteY2" fmla="*/ -1016 h 38081"/>
                  <a:gd name="connsiteX3" fmla="*/ 25613 w 61375"/>
                  <a:gd name="connsiteY3" fmla="*/ -1016 h 38081"/>
                  <a:gd name="connsiteX4" fmla="*/ 55737 w 61375"/>
                  <a:gd name="connsiteY4" fmla="*/ 16370 h 38081"/>
                  <a:gd name="connsiteX5" fmla="*/ 55737 w 61375"/>
                  <a:gd name="connsiteY5" fmla="*/ 27610 h 38081"/>
                  <a:gd name="connsiteX6" fmla="*/ 47101 w 61375"/>
                  <a:gd name="connsiteY6" fmla="*/ 32741 h 38081"/>
                  <a:gd name="connsiteX7" fmla="*/ 30972 w 61375"/>
                  <a:gd name="connsiteY7" fmla="*/ 32741 h 38081"/>
                  <a:gd name="connsiteX8" fmla="*/ 848 w 61375"/>
                  <a:gd name="connsiteY8" fmla="*/ 15354 h 380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5" h="38081">
                    <a:moveTo>
                      <a:pt x="848" y="15354"/>
                    </a:moveTo>
                    <a:cubicBezTo>
                      <a:pt x="-3470" y="12852"/>
                      <a:pt x="-3470" y="6604"/>
                      <a:pt x="848" y="4102"/>
                    </a:cubicBezTo>
                    <a:lnTo>
                      <a:pt x="9484" y="-1016"/>
                    </a:lnTo>
                    <a:cubicBezTo>
                      <a:pt x="14475" y="-3899"/>
                      <a:pt x="20635" y="-3899"/>
                      <a:pt x="25613" y="-1016"/>
                    </a:cubicBezTo>
                    <a:lnTo>
                      <a:pt x="55737" y="16370"/>
                    </a:lnTo>
                    <a:cubicBezTo>
                      <a:pt x="60068" y="18872"/>
                      <a:pt x="60068" y="25121"/>
                      <a:pt x="55737" y="27610"/>
                    </a:cubicBezTo>
                    <a:lnTo>
                      <a:pt x="47101" y="32741"/>
                    </a:lnTo>
                    <a:cubicBezTo>
                      <a:pt x="42110" y="35623"/>
                      <a:pt x="35963" y="35623"/>
                      <a:pt x="30972" y="32741"/>
                    </a:cubicBezTo>
                    <a:lnTo>
                      <a:pt x="848" y="15354"/>
                    </a:ln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14" name="Freeform: Shape 2113">
                <a:extLst>
                  <a:ext uri="{FF2B5EF4-FFF2-40B4-BE49-F238E27FC236}">
                    <a16:creationId xmlns:a16="http://schemas.microsoft.com/office/drawing/2014/main" id="{705E27DB-6556-EC25-A5BB-ABC5B812FDB0}"/>
                  </a:ext>
                </a:extLst>
              </p:cNvPr>
              <p:cNvSpPr/>
              <p:nvPr/>
            </p:nvSpPr>
            <p:spPr>
              <a:xfrm flipV="1">
                <a:off x="9421588" y="1804971"/>
                <a:ext cx="82851" cy="50336"/>
              </a:xfrm>
              <a:custGeom>
                <a:avLst/>
                <a:gdLst>
                  <a:gd name="connsiteX0" fmla="*/ 46634 w 82851"/>
                  <a:gd name="connsiteY0" fmla="*/ -1092 h 50336"/>
                  <a:gd name="connsiteX1" fmla="*/ 76758 w 82851"/>
                  <a:gd name="connsiteY1" fmla="*/ 16294 h 50336"/>
                  <a:gd name="connsiteX2" fmla="*/ 76758 w 82851"/>
                  <a:gd name="connsiteY2" fmla="*/ 27534 h 50336"/>
                  <a:gd name="connsiteX3" fmla="*/ 46634 w 82851"/>
                  <a:gd name="connsiteY3" fmla="*/ 44920 h 50336"/>
                  <a:gd name="connsiteX4" fmla="*/ 30505 w 82851"/>
                  <a:gd name="connsiteY4" fmla="*/ 44920 h 50336"/>
                  <a:gd name="connsiteX5" fmla="*/ 393 w 82851"/>
                  <a:gd name="connsiteY5" fmla="*/ 27534 h 50336"/>
                  <a:gd name="connsiteX6" fmla="*/ 393 w 82851"/>
                  <a:gd name="connsiteY6" fmla="*/ 16294 h 50336"/>
                  <a:gd name="connsiteX7" fmla="*/ 30505 w 82851"/>
                  <a:gd name="connsiteY7" fmla="*/ -1092 h 50336"/>
                  <a:gd name="connsiteX8" fmla="*/ 46634 w 82851"/>
                  <a:gd name="connsiteY8" fmla="*/ -1092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46634" y="-1092"/>
                    </a:moveTo>
                    <a:lnTo>
                      <a:pt x="76758" y="16294"/>
                    </a:lnTo>
                    <a:cubicBezTo>
                      <a:pt x="81076" y="18796"/>
                      <a:pt x="81076" y="25032"/>
                      <a:pt x="76758" y="27534"/>
                    </a:cubicBezTo>
                    <a:lnTo>
                      <a:pt x="46634" y="44920"/>
                    </a:lnTo>
                    <a:cubicBezTo>
                      <a:pt x="41643" y="47803"/>
                      <a:pt x="35496" y="47803"/>
                      <a:pt x="30505" y="44920"/>
                    </a:cubicBezTo>
                    <a:lnTo>
                      <a:pt x="393" y="27534"/>
                    </a:lnTo>
                    <a:cubicBezTo>
                      <a:pt x="-3938" y="25032"/>
                      <a:pt x="-3938" y="18796"/>
                      <a:pt x="393" y="16294"/>
                    </a:cubicBezTo>
                    <a:lnTo>
                      <a:pt x="30505" y="-1092"/>
                    </a:lnTo>
                    <a:cubicBezTo>
                      <a:pt x="35496" y="-3975"/>
                      <a:pt x="41643" y="-3975"/>
                      <a:pt x="46634" y="-1092"/>
                    </a:cubicBez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15" name="Freeform: Shape 2114">
                <a:extLst>
                  <a:ext uri="{FF2B5EF4-FFF2-40B4-BE49-F238E27FC236}">
                    <a16:creationId xmlns:a16="http://schemas.microsoft.com/office/drawing/2014/main" id="{27295A93-3101-AAB6-AFDB-41C5201DA3AE}"/>
                  </a:ext>
                </a:extLst>
              </p:cNvPr>
              <p:cNvSpPr/>
              <p:nvPr/>
            </p:nvSpPr>
            <p:spPr>
              <a:xfrm flipV="1">
                <a:off x="9106183" y="1802164"/>
                <a:ext cx="82851" cy="50336"/>
              </a:xfrm>
              <a:custGeom>
                <a:avLst/>
                <a:gdLst>
                  <a:gd name="connsiteX0" fmla="*/ 30720 w 82851"/>
                  <a:gd name="connsiteY0" fmla="*/ 44918 h 50336"/>
                  <a:gd name="connsiteX1" fmla="*/ 608 w 82851"/>
                  <a:gd name="connsiteY1" fmla="*/ 27531 h 50336"/>
                  <a:gd name="connsiteX2" fmla="*/ 608 w 82851"/>
                  <a:gd name="connsiteY2" fmla="*/ 16292 h 50336"/>
                  <a:gd name="connsiteX3" fmla="*/ 30720 w 82851"/>
                  <a:gd name="connsiteY3" fmla="*/ -1095 h 50336"/>
                  <a:gd name="connsiteX4" fmla="*/ 46849 w 82851"/>
                  <a:gd name="connsiteY4" fmla="*/ -1095 h 50336"/>
                  <a:gd name="connsiteX5" fmla="*/ 76973 w 82851"/>
                  <a:gd name="connsiteY5" fmla="*/ 16292 h 50336"/>
                  <a:gd name="connsiteX6" fmla="*/ 76973 w 82851"/>
                  <a:gd name="connsiteY6" fmla="*/ 27531 h 50336"/>
                  <a:gd name="connsiteX7" fmla="*/ 46849 w 82851"/>
                  <a:gd name="connsiteY7" fmla="*/ 44918 h 50336"/>
                  <a:gd name="connsiteX8" fmla="*/ 30720 w 82851"/>
                  <a:gd name="connsiteY8" fmla="*/ 44918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30720" y="44918"/>
                    </a:moveTo>
                    <a:lnTo>
                      <a:pt x="608" y="27531"/>
                    </a:lnTo>
                    <a:cubicBezTo>
                      <a:pt x="-3722" y="25029"/>
                      <a:pt x="-3722" y="18794"/>
                      <a:pt x="608" y="16292"/>
                    </a:cubicBezTo>
                    <a:lnTo>
                      <a:pt x="30720" y="-1095"/>
                    </a:lnTo>
                    <a:cubicBezTo>
                      <a:pt x="35711" y="-3977"/>
                      <a:pt x="41858" y="-3977"/>
                      <a:pt x="46849" y="-1095"/>
                    </a:cubicBezTo>
                    <a:lnTo>
                      <a:pt x="76973" y="16292"/>
                    </a:lnTo>
                    <a:cubicBezTo>
                      <a:pt x="81292" y="18794"/>
                      <a:pt x="81292" y="25029"/>
                      <a:pt x="76973" y="27531"/>
                    </a:cubicBezTo>
                    <a:lnTo>
                      <a:pt x="46849" y="44918"/>
                    </a:lnTo>
                    <a:cubicBezTo>
                      <a:pt x="41858" y="47800"/>
                      <a:pt x="35711" y="47800"/>
                      <a:pt x="30720" y="44918"/>
                    </a:cubicBez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16" name="Freeform: Shape 2115">
                <a:extLst>
                  <a:ext uri="{FF2B5EF4-FFF2-40B4-BE49-F238E27FC236}">
                    <a16:creationId xmlns:a16="http://schemas.microsoft.com/office/drawing/2014/main" id="{B559B18B-B1FE-4D14-6BFC-99DF6F2E7703}"/>
                  </a:ext>
                </a:extLst>
              </p:cNvPr>
              <p:cNvSpPr/>
              <p:nvPr/>
            </p:nvSpPr>
            <p:spPr>
              <a:xfrm flipV="1">
                <a:off x="8958521" y="1776609"/>
                <a:ext cx="61375" cy="38061"/>
              </a:xfrm>
              <a:custGeom>
                <a:avLst/>
                <a:gdLst>
                  <a:gd name="connsiteX0" fmla="*/ 46957 w 61375"/>
                  <a:gd name="connsiteY0" fmla="*/ 32624 h 38061"/>
                  <a:gd name="connsiteX1" fmla="*/ 30828 w 61375"/>
                  <a:gd name="connsiteY1" fmla="*/ 32624 h 38061"/>
                  <a:gd name="connsiteX2" fmla="*/ 716 w 61375"/>
                  <a:gd name="connsiteY2" fmla="*/ 15238 h 38061"/>
                  <a:gd name="connsiteX3" fmla="*/ 716 w 61375"/>
                  <a:gd name="connsiteY3" fmla="*/ 3999 h 38061"/>
                  <a:gd name="connsiteX4" fmla="*/ 9352 w 61375"/>
                  <a:gd name="connsiteY4" fmla="*/ -1132 h 38061"/>
                  <a:gd name="connsiteX5" fmla="*/ 25481 w 61375"/>
                  <a:gd name="connsiteY5" fmla="*/ -1132 h 38061"/>
                  <a:gd name="connsiteX6" fmla="*/ 55606 w 61375"/>
                  <a:gd name="connsiteY6" fmla="*/ 16267 h 38061"/>
                  <a:gd name="connsiteX7" fmla="*/ 55606 w 61375"/>
                  <a:gd name="connsiteY7" fmla="*/ 27506 h 38061"/>
                  <a:gd name="connsiteX8" fmla="*/ 46957 w 61375"/>
                  <a:gd name="connsiteY8" fmla="*/ 32624 h 380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5" h="38061">
                    <a:moveTo>
                      <a:pt x="46957" y="32624"/>
                    </a:moveTo>
                    <a:cubicBezTo>
                      <a:pt x="41979" y="35494"/>
                      <a:pt x="35819" y="35494"/>
                      <a:pt x="30828" y="32624"/>
                    </a:cubicBezTo>
                    <a:lnTo>
                      <a:pt x="716" y="15238"/>
                    </a:lnTo>
                    <a:cubicBezTo>
                      <a:pt x="-3614" y="12736"/>
                      <a:pt x="-3614" y="6488"/>
                      <a:pt x="716" y="3999"/>
                    </a:cubicBezTo>
                    <a:lnTo>
                      <a:pt x="9352" y="-1132"/>
                    </a:lnTo>
                    <a:cubicBezTo>
                      <a:pt x="14343" y="-4003"/>
                      <a:pt x="20490" y="-4003"/>
                      <a:pt x="25481" y="-1132"/>
                    </a:cubicBezTo>
                    <a:lnTo>
                      <a:pt x="55606" y="16267"/>
                    </a:lnTo>
                    <a:cubicBezTo>
                      <a:pt x="59924" y="18756"/>
                      <a:pt x="59924" y="25004"/>
                      <a:pt x="55606" y="27506"/>
                    </a:cubicBezTo>
                    <a:lnTo>
                      <a:pt x="46957" y="32624"/>
                    </a:ln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17" name="Freeform: Shape 2116">
                <a:extLst>
                  <a:ext uri="{FF2B5EF4-FFF2-40B4-BE49-F238E27FC236}">
                    <a16:creationId xmlns:a16="http://schemas.microsoft.com/office/drawing/2014/main" id="{0B2DD671-F104-D0CD-56FC-0EDAAB48CD78}"/>
                  </a:ext>
                </a:extLst>
              </p:cNvPr>
              <p:cNvSpPr/>
              <p:nvPr/>
            </p:nvSpPr>
            <p:spPr>
              <a:xfrm flipV="1">
                <a:off x="8949297" y="1831107"/>
                <a:ext cx="82851" cy="50336"/>
              </a:xfrm>
              <a:custGeom>
                <a:avLst/>
                <a:gdLst>
                  <a:gd name="connsiteX0" fmla="*/ 706 w 82851"/>
                  <a:gd name="connsiteY0" fmla="*/ 16318 h 50336"/>
                  <a:gd name="connsiteX1" fmla="*/ 30830 w 82851"/>
                  <a:gd name="connsiteY1" fmla="*/ -1069 h 50336"/>
                  <a:gd name="connsiteX2" fmla="*/ 46959 w 82851"/>
                  <a:gd name="connsiteY2" fmla="*/ -1069 h 50336"/>
                  <a:gd name="connsiteX3" fmla="*/ 77071 w 82851"/>
                  <a:gd name="connsiteY3" fmla="*/ 16318 h 50336"/>
                  <a:gd name="connsiteX4" fmla="*/ 77071 w 82851"/>
                  <a:gd name="connsiteY4" fmla="*/ 27557 h 50336"/>
                  <a:gd name="connsiteX5" fmla="*/ 46959 w 82851"/>
                  <a:gd name="connsiteY5" fmla="*/ 44943 h 50336"/>
                  <a:gd name="connsiteX6" fmla="*/ 30830 w 82851"/>
                  <a:gd name="connsiteY6" fmla="*/ 44943 h 50336"/>
                  <a:gd name="connsiteX7" fmla="*/ 706 w 82851"/>
                  <a:gd name="connsiteY7" fmla="*/ 27557 h 50336"/>
                  <a:gd name="connsiteX8" fmla="*/ 706 w 82851"/>
                  <a:gd name="connsiteY8" fmla="*/ 16318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06" y="16318"/>
                    </a:moveTo>
                    <a:lnTo>
                      <a:pt x="30830" y="-1069"/>
                    </a:lnTo>
                    <a:cubicBezTo>
                      <a:pt x="35821" y="-3952"/>
                      <a:pt x="41968" y="-3952"/>
                      <a:pt x="46959" y="-1069"/>
                    </a:cubicBezTo>
                    <a:lnTo>
                      <a:pt x="77071" y="16318"/>
                    </a:lnTo>
                    <a:cubicBezTo>
                      <a:pt x="81402" y="18807"/>
                      <a:pt x="81402" y="25055"/>
                      <a:pt x="77071" y="27557"/>
                    </a:cubicBezTo>
                    <a:lnTo>
                      <a:pt x="46959" y="44943"/>
                    </a:lnTo>
                    <a:cubicBezTo>
                      <a:pt x="41968" y="47826"/>
                      <a:pt x="35821" y="47826"/>
                      <a:pt x="30830" y="44943"/>
                    </a:cubicBezTo>
                    <a:lnTo>
                      <a:pt x="706" y="27557"/>
                    </a:lnTo>
                    <a:cubicBezTo>
                      <a:pt x="-3612" y="25055"/>
                      <a:pt x="-3612" y="18807"/>
                      <a:pt x="706" y="16318"/>
                    </a:cubicBez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18" name="Freeform: Shape 2117">
                <a:extLst>
                  <a:ext uri="{FF2B5EF4-FFF2-40B4-BE49-F238E27FC236}">
                    <a16:creationId xmlns:a16="http://schemas.microsoft.com/office/drawing/2014/main" id="{44FF8B89-66CB-955B-4D05-4B85DA71396B}"/>
                  </a:ext>
                </a:extLst>
              </p:cNvPr>
              <p:cNvSpPr/>
              <p:nvPr/>
            </p:nvSpPr>
            <p:spPr>
              <a:xfrm flipV="1">
                <a:off x="9264702" y="1833914"/>
                <a:ext cx="82851" cy="50336"/>
              </a:xfrm>
              <a:custGeom>
                <a:avLst/>
                <a:gdLst>
                  <a:gd name="connsiteX0" fmla="*/ 46744 w 82851"/>
                  <a:gd name="connsiteY0" fmla="*/ -1066 h 50336"/>
                  <a:gd name="connsiteX1" fmla="*/ 76856 w 82851"/>
                  <a:gd name="connsiteY1" fmla="*/ 16320 h 50336"/>
                  <a:gd name="connsiteX2" fmla="*/ 76856 w 82851"/>
                  <a:gd name="connsiteY2" fmla="*/ 27560 h 50336"/>
                  <a:gd name="connsiteX3" fmla="*/ 46744 w 82851"/>
                  <a:gd name="connsiteY3" fmla="*/ 44946 h 50336"/>
                  <a:gd name="connsiteX4" fmla="*/ 30615 w 82851"/>
                  <a:gd name="connsiteY4" fmla="*/ 44946 h 50336"/>
                  <a:gd name="connsiteX5" fmla="*/ 491 w 82851"/>
                  <a:gd name="connsiteY5" fmla="*/ 27560 h 50336"/>
                  <a:gd name="connsiteX6" fmla="*/ 491 w 82851"/>
                  <a:gd name="connsiteY6" fmla="*/ 16320 h 50336"/>
                  <a:gd name="connsiteX7" fmla="*/ 30615 w 82851"/>
                  <a:gd name="connsiteY7" fmla="*/ -1066 h 50336"/>
                  <a:gd name="connsiteX8" fmla="*/ 46744 w 82851"/>
                  <a:gd name="connsiteY8" fmla="*/ -1066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46744" y="-1066"/>
                    </a:moveTo>
                    <a:lnTo>
                      <a:pt x="76856" y="16320"/>
                    </a:lnTo>
                    <a:cubicBezTo>
                      <a:pt x="81186" y="18822"/>
                      <a:pt x="81186" y="25058"/>
                      <a:pt x="76856" y="27560"/>
                    </a:cubicBezTo>
                    <a:lnTo>
                      <a:pt x="46744" y="44946"/>
                    </a:lnTo>
                    <a:cubicBezTo>
                      <a:pt x="41753" y="47829"/>
                      <a:pt x="35606" y="47829"/>
                      <a:pt x="30615" y="44946"/>
                    </a:cubicBezTo>
                    <a:lnTo>
                      <a:pt x="491" y="27560"/>
                    </a:lnTo>
                    <a:cubicBezTo>
                      <a:pt x="-3827" y="25058"/>
                      <a:pt x="-3827" y="18822"/>
                      <a:pt x="491" y="16320"/>
                    </a:cubicBezTo>
                    <a:lnTo>
                      <a:pt x="30615" y="-1066"/>
                    </a:lnTo>
                    <a:cubicBezTo>
                      <a:pt x="35606" y="-3949"/>
                      <a:pt x="41753" y="-3949"/>
                      <a:pt x="46744" y="-1066"/>
                    </a:cubicBez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19" name="Freeform: Shape 2118">
                <a:extLst>
                  <a:ext uri="{FF2B5EF4-FFF2-40B4-BE49-F238E27FC236}">
                    <a16:creationId xmlns:a16="http://schemas.microsoft.com/office/drawing/2014/main" id="{CBA59E79-C5FE-6D1D-75A8-233273E7D36E}"/>
                  </a:ext>
                </a:extLst>
              </p:cNvPr>
              <p:cNvSpPr/>
              <p:nvPr/>
            </p:nvSpPr>
            <p:spPr>
              <a:xfrm flipV="1">
                <a:off x="9316454" y="1804031"/>
                <a:ext cx="82851" cy="50336"/>
              </a:xfrm>
              <a:custGeom>
                <a:avLst/>
                <a:gdLst>
                  <a:gd name="connsiteX0" fmla="*/ 46709 w 82851"/>
                  <a:gd name="connsiteY0" fmla="*/ -1093 h 50336"/>
                  <a:gd name="connsiteX1" fmla="*/ 76820 w 82851"/>
                  <a:gd name="connsiteY1" fmla="*/ 16293 h 50336"/>
                  <a:gd name="connsiteX2" fmla="*/ 76820 w 82851"/>
                  <a:gd name="connsiteY2" fmla="*/ 27533 h 50336"/>
                  <a:gd name="connsiteX3" fmla="*/ 46709 w 82851"/>
                  <a:gd name="connsiteY3" fmla="*/ 44919 h 50336"/>
                  <a:gd name="connsiteX4" fmla="*/ 30580 w 82851"/>
                  <a:gd name="connsiteY4" fmla="*/ 44919 h 50336"/>
                  <a:gd name="connsiteX5" fmla="*/ 455 w 82851"/>
                  <a:gd name="connsiteY5" fmla="*/ 27533 h 50336"/>
                  <a:gd name="connsiteX6" fmla="*/ 455 w 82851"/>
                  <a:gd name="connsiteY6" fmla="*/ 16293 h 50336"/>
                  <a:gd name="connsiteX7" fmla="*/ 30580 w 82851"/>
                  <a:gd name="connsiteY7" fmla="*/ -1093 h 50336"/>
                  <a:gd name="connsiteX8" fmla="*/ 46709 w 82851"/>
                  <a:gd name="connsiteY8" fmla="*/ -1093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46709" y="-1093"/>
                    </a:moveTo>
                    <a:lnTo>
                      <a:pt x="76820" y="16293"/>
                    </a:lnTo>
                    <a:cubicBezTo>
                      <a:pt x="81151" y="18783"/>
                      <a:pt x="81151" y="25031"/>
                      <a:pt x="76820" y="27533"/>
                    </a:cubicBezTo>
                    <a:lnTo>
                      <a:pt x="46709" y="44919"/>
                    </a:lnTo>
                    <a:cubicBezTo>
                      <a:pt x="41718" y="47802"/>
                      <a:pt x="35571" y="47802"/>
                      <a:pt x="30580" y="44919"/>
                    </a:cubicBezTo>
                    <a:lnTo>
                      <a:pt x="455" y="27533"/>
                    </a:lnTo>
                    <a:cubicBezTo>
                      <a:pt x="-3863" y="25031"/>
                      <a:pt x="-3863" y="18783"/>
                      <a:pt x="455" y="16293"/>
                    </a:cubicBezTo>
                    <a:lnTo>
                      <a:pt x="30580" y="-1093"/>
                    </a:lnTo>
                    <a:cubicBezTo>
                      <a:pt x="35571" y="-3976"/>
                      <a:pt x="41718" y="-3976"/>
                      <a:pt x="46709" y="-1093"/>
                    </a:cubicBez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20" name="Freeform: Shape 2119">
                <a:extLst>
                  <a:ext uri="{FF2B5EF4-FFF2-40B4-BE49-F238E27FC236}">
                    <a16:creationId xmlns:a16="http://schemas.microsoft.com/office/drawing/2014/main" id="{572725C8-BF3F-0B57-A9E0-76BB23130384}"/>
                  </a:ext>
                </a:extLst>
              </p:cNvPr>
              <p:cNvSpPr/>
              <p:nvPr/>
            </p:nvSpPr>
            <p:spPr>
              <a:xfrm flipV="1">
                <a:off x="8847408" y="1951567"/>
                <a:ext cx="82861" cy="50336"/>
              </a:xfrm>
              <a:custGeom>
                <a:avLst/>
                <a:gdLst>
                  <a:gd name="connsiteX0" fmla="*/ 30897 w 82861"/>
                  <a:gd name="connsiteY0" fmla="*/ -961 h 50336"/>
                  <a:gd name="connsiteX1" fmla="*/ 47026 w 82861"/>
                  <a:gd name="connsiteY1" fmla="*/ -961 h 50336"/>
                  <a:gd name="connsiteX2" fmla="*/ 77150 w 82861"/>
                  <a:gd name="connsiteY2" fmla="*/ 16425 h 50336"/>
                  <a:gd name="connsiteX3" fmla="*/ 77150 w 82861"/>
                  <a:gd name="connsiteY3" fmla="*/ 27665 h 50336"/>
                  <a:gd name="connsiteX4" fmla="*/ 47026 w 82861"/>
                  <a:gd name="connsiteY4" fmla="*/ 45051 h 50336"/>
                  <a:gd name="connsiteX5" fmla="*/ 30897 w 82861"/>
                  <a:gd name="connsiteY5" fmla="*/ 45051 h 50336"/>
                  <a:gd name="connsiteX6" fmla="*/ 785 w 82861"/>
                  <a:gd name="connsiteY6" fmla="*/ 27665 h 50336"/>
                  <a:gd name="connsiteX7" fmla="*/ 785 w 82861"/>
                  <a:gd name="connsiteY7" fmla="*/ 16425 h 50336"/>
                  <a:gd name="connsiteX8" fmla="*/ 30897 w 82861"/>
                  <a:gd name="connsiteY8" fmla="*/ -961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30897" y="-961"/>
                    </a:moveTo>
                    <a:cubicBezTo>
                      <a:pt x="35888" y="-3844"/>
                      <a:pt x="42035" y="-3844"/>
                      <a:pt x="47026" y="-961"/>
                    </a:cubicBezTo>
                    <a:lnTo>
                      <a:pt x="77150" y="16425"/>
                    </a:lnTo>
                    <a:cubicBezTo>
                      <a:pt x="81481" y="18927"/>
                      <a:pt x="81481" y="25163"/>
                      <a:pt x="77150" y="27665"/>
                    </a:cubicBezTo>
                    <a:lnTo>
                      <a:pt x="47026" y="45051"/>
                    </a:lnTo>
                    <a:cubicBezTo>
                      <a:pt x="42035" y="47934"/>
                      <a:pt x="35888" y="47934"/>
                      <a:pt x="30897" y="45051"/>
                    </a:cubicBezTo>
                    <a:lnTo>
                      <a:pt x="785" y="27665"/>
                    </a:lnTo>
                    <a:cubicBezTo>
                      <a:pt x="-3546" y="25163"/>
                      <a:pt x="-3546" y="18927"/>
                      <a:pt x="785" y="16425"/>
                    </a:cubicBezTo>
                    <a:lnTo>
                      <a:pt x="30897" y="-961"/>
                    </a:ln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21" name="Freeform: Shape 2120">
                <a:extLst>
                  <a:ext uri="{FF2B5EF4-FFF2-40B4-BE49-F238E27FC236}">
                    <a16:creationId xmlns:a16="http://schemas.microsoft.com/office/drawing/2014/main" id="{AC51D646-A5F3-866A-DF10-EC45E71CD935}"/>
                  </a:ext>
                </a:extLst>
              </p:cNvPr>
              <p:cNvSpPr/>
              <p:nvPr/>
            </p:nvSpPr>
            <p:spPr>
              <a:xfrm flipV="1">
                <a:off x="8850659" y="2013203"/>
                <a:ext cx="186369" cy="110099"/>
              </a:xfrm>
              <a:custGeom>
                <a:avLst/>
                <a:gdLst>
                  <a:gd name="connsiteX0" fmla="*/ 30859 w 186369"/>
                  <a:gd name="connsiteY0" fmla="*/ -880 h 110099"/>
                  <a:gd name="connsiteX1" fmla="*/ 46988 w 186369"/>
                  <a:gd name="connsiteY1" fmla="*/ -880 h 110099"/>
                  <a:gd name="connsiteX2" fmla="*/ 180617 w 186369"/>
                  <a:gd name="connsiteY2" fmla="*/ 76248 h 110099"/>
                  <a:gd name="connsiteX3" fmla="*/ 183869 w 186369"/>
                  <a:gd name="connsiteY3" fmla="*/ 81886 h 110099"/>
                  <a:gd name="connsiteX4" fmla="*/ 183869 w 186369"/>
                  <a:gd name="connsiteY4" fmla="*/ 81886 h 110099"/>
                  <a:gd name="connsiteX5" fmla="*/ 183462 w 186369"/>
                  <a:gd name="connsiteY5" fmla="*/ 83448 h 110099"/>
                  <a:gd name="connsiteX6" fmla="*/ 183056 w 186369"/>
                  <a:gd name="connsiteY6" fmla="*/ 85049 h 110099"/>
                  <a:gd name="connsiteX7" fmla="*/ 182599 w 186369"/>
                  <a:gd name="connsiteY7" fmla="*/ 85506 h 110099"/>
                  <a:gd name="connsiteX8" fmla="*/ 180617 w 186369"/>
                  <a:gd name="connsiteY8" fmla="*/ 87512 h 110099"/>
                  <a:gd name="connsiteX9" fmla="*/ 150506 w 186369"/>
                  <a:gd name="connsiteY9" fmla="*/ 104899 h 110099"/>
                  <a:gd name="connsiteX10" fmla="*/ 142441 w 186369"/>
                  <a:gd name="connsiteY10" fmla="*/ 107058 h 110099"/>
                  <a:gd name="connsiteX11" fmla="*/ 134377 w 186369"/>
                  <a:gd name="connsiteY11" fmla="*/ 104899 h 110099"/>
                  <a:gd name="connsiteX12" fmla="*/ 104252 w 186369"/>
                  <a:gd name="connsiteY12" fmla="*/ 87512 h 110099"/>
                  <a:gd name="connsiteX13" fmla="*/ 104252 w 186369"/>
                  <a:gd name="connsiteY13" fmla="*/ 87512 h 110099"/>
                  <a:gd name="connsiteX14" fmla="*/ 52500 w 186369"/>
                  <a:gd name="connsiteY14" fmla="*/ 57629 h 110099"/>
                  <a:gd name="connsiteX15" fmla="*/ 52462 w 186369"/>
                  <a:gd name="connsiteY15" fmla="*/ 57591 h 110099"/>
                  <a:gd name="connsiteX16" fmla="*/ 747 w 186369"/>
                  <a:gd name="connsiteY16" fmla="*/ 27759 h 110099"/>
                  <a:gd name="connsiteX17" fmla="*/ 747 w 186369"/>
                  <a:gd name="connsiteY17" fmla="*/ 16519 h 110099"/>
                  <a:gd name="connsiteX18" fmla="*/ 30859 w 186369"/>
                  <a:gd name="connsiteY18" fmla="*/ -880 h 110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86369" h="110099">
                    <a:moveTo>
                      <a:pt x="30859" y="-880"/>
                    </a:moveTo>
                    <a:cubicBezTo>
                      <a:pt x="35850" y="-3762"/>
                      <a:pt x="42010" y="-3762"/>
                      <a:pt x="46988" y="-880"/>
                    </a:cubicBezTo>
                    <a:lnTo>
                      <a:pt x="180617" y="76248"/>
                    </a:lnTo>
                    <a:cubicBezTo>
                      <a:pt x="182789" y="77505"/>
                      <a:pt x="183869" y="79689"/>
                      <a:pt x="183869" y="81886"/>
                    </a:cubicBezTo>
                    <a:lnTo>
                      <a:pt x="183869" y="81886"/>
                    </a:lnTo>
                    <a:lnTo>
                      <a:pt x="183462" y="83448"/>
                    </a:lnTo>
                    <a:lnTo>
                      <a:pt x="183056" y="85049"/>
                    </a:lnTo>
                    <a:lnTo>
                      <a:pt x="182599" y="85506"/>
                    </a:lnTo>
                    <a:lnTo>
                      <a:pt x="180617" y="87512"/>
                    </a:lnTo>
                    <a:lnTo>
                      <a:pt x="150506" y="104899"/>
                    </a:lnTo>
                    <a:cubicBezTo>
                      <a:pt x="148017" y="106346"/>
                      <a:pt x="145223" y="107058"/>
                      <a:pt x="142441" y="107058"/>
                    </a:cubicBezTo>
                    <a:cubicBezTo>
                      <a:pt x="139660" y="107058"/>
                      <a:pt x="136866" y="106346"/>
                      <a:pt x="134377" y="104899"/>
                    </a:cubicBezTo>
                    <a:lnTo>
                      <a:pt x="104252" y="87512"/>
                    </a:lnTo>
                    <a:lnTo>
                      <a:pt x="104252" y="87512"/>
                    </a:lnTo>
                    <a:lnTo>
                      <a:pt x="52500" y="57629"/>
                    </a:lnTo>
                    <a:lnTo>
                      <a:pt x="52462" y="57591"/>
                    </a:lnTo>
                    <a:lnTo>
                      <a:pt x="747" y="27759"/>
                    </a:lnTo>
                    <a:cubicBezTo>
                      <a:pt x="-3583" y="25257"/>
                      <a:pt x="-3583" y="19009"/>
                      <a:pt x="747" y="16519"/>
                    </a:cubicBezTo>
                    <a:lnTo>
                      <a:pt x="30859" y="-880"/>
                    </a:ln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22" name="Freeform: Shape 2121">
                <a:extLst>
                  <a:ext uri="{FF2B5EF4-FFF2-40B4-BE49-F238E27FC236}">
                    <a16:creationId xmlns:a16="http://schemas.microsoft.com/office/drawing/2014/main" id="{BDA6E2FF-B562-DB58-7CAB-6FB2EDAA63A2}"/>
                  </a:ext>
                </a:extLst>
              </p:cNvPr>
              <p:cNvSpPr/>
              <p:nvPr/>
            </p:nvSpPr>
            <p:spPr>
              <a:xfrm flipV="1">
                <a:off x="8797281" y="2012260"/>
                <a:ext cx="134604" cy="80219"/>
              </a:xfrm>
              <a:custGeom>
                <a:avLst/>
                <a:gdLst>
                  <a:gd name="connsiteX0" fmla="*/ 52516 w 134604"/>
                  <a:gd name="connsiteY0" fmla="*/ 57577 h 80219"/>
                  <a:gd name="connsiteX1" fmla="*/ 802 w 134604"/>
                  <a:gd name="connsiteY1" fmla="*/ 27732 h 80219"/>
                  <a:gd name="connsiteX2" fmla="*/ 802 w 134604"/>
                  <a:gd name="connsiteY2" fmla="*/ 16493 h 80219"/>
                  <a:gd name="connsiteX3" fmla="*/ 30913 w 134604"/>
                  <a:gd name="connsiteY3" fmla="*/ -894 h 80219"/>
                  <a:gd name="connsiteX4" fmla="*/ 47042 w 134604"/>
                  <a:gd name="connsiteY4" fmla="*/ -894 h 80219"/>
                  <a:gd name="connsiteX5" fmla="*/ 128919 w 134604"/>
                  <a:gd name="connsiteY5" fmla="*/ 46350 h 80219"/>
                  <a:gd name="connsiteX6" fmla="*/ 132158 w 134604"/>
                  <a:gd name="connsiteY6" fmla="*/ 51976 h 80219"/>
                  <a:gd name="connsiteX7" fmla="*/ 128919 w 134604"/>
                  <a:gd name="connsiteY7" fmla="*/ 57615 h 80219"/>
                  <a:gd name="connsiteX8" fmla="*/ 98795 w 134604"/>
                  <a:gd name="connsiteY8" fmla="*/ 75002 h 80219"/>
                  <a:gd name="connsiteX9" fmla="*/ 82666 w 134604"/>
                  <a:gd name="connsiteY9" fmla="*/ 75002 h 80219"/>
                  <a:gd name="connsiteX10" fmla="*/ 52554 w 134604"/>
                  <a:gd name="connsiteY10" fmla="*/ 57615 h 80219"/>
                  <a:gd name="connsiteX11" fmla="*/ 52516 w 134604"/>
                  <a:gd name="connsiteY11" fmla="*/ 57577 h 80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34604" h="80219">
                    <a:moveTo>
                      <a:pt x="52516" y="57577"/>
                    </a:moveTo>
                    <a:lnTo>
                      <a:pt x="802" y="27732"/>
                    </a:lnTo>
                    <a:cubicBezTo>
                      <a:pt x="-3529" y="25230"/>
                      <a:pt x="-3529" y="18994"/>
                      <a:pt x="802" y="16493"/>
                    </a:cubicBezTo>
                    <a:lnTo>
                      <a:pt x="30913" y="-894"/>
                    </a:lnTo>
                    <a:cubicBezTo>
                      <a:pt x="35904" y="-3777"/>
                      <a:pt x="42051" y="-3777"/>
                      <a:pt x="47042" y="-894"/>
                    </a:cubicBezTo>
                    <a:lnTo>
                      <a:pt x="128919" y="46350"/>
                    </a:lnTo>
                    <a:cubicBezTo>
                      <a:pt x="131091" y="47595"/>
                      <a:pt x="132170" y="49792"/>
                      <a:pt x="132158" y="51976"/>
                    </a:cubicBezTo>
                    <a:cubicBezTo>
                      <a:pt x="132170" y="54173"/>
                      <a:pt x="131091" y="56358"/>
                      <a:pt x="128919" y="57615"/>
                    </a:cubicBezTo>
                    <a:lnTo>
                      <a:pt x="98795" y="75002"/>
                    </a:lnTo>
                    <a:cubicBezTo>
                      <a:pt x="93816" y="77884"/>
                      <a:pt x="87657" y="77884"/>
                      <a:pt x="82666" y="75002"/>
                    </a:cubicBezTo>
                    <a:lnTo>
                      <a:pt x="52554" y="57615"/>
                    </a:lnTo>
                    <a:lnTo>
                      <a:pt x="52516" y="57577"/>
                    </a:ln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23" name="Freeform: Shape 2122">
                <a:extLst>
                  <a:ext uri="{FF2B5EF4-FFF2-40B4-BE49-F238E27FC236}">
                    <a16:creationId xmlns:a16="http://schemas.microsoft.com/office/drawing/2014/main" id="{7549A9C1-0996-596A-EF17-823C6B74ADC2}"/>
                  </a:ext>
                </a:extLst>
              </p:cNvPr>
              <p:cNvSpPr/>
              <p:nvPr/>
            </p:nvSpPr>
            <p:spPr>
              <a:xfrm flipV="1">
                <a:off x="8855016" y="1836365"/>
                <a:ext cx="61372" cy="38068"/>
              </a:xfrm>
              <a:custGeom>
                <a:avLst/>
                <a:gdLst>
                  <a:gd name="connsiteX0" fmla="*/ 47028 w 61372"/>
                  <a:gd name="connsiteY0" fmla="*/ 32675 h 38068"/>
                  <a:gd name="connsiteX1" fmla="*/ 30899 w 61372"/>
                  <a:gd name="connsiteY1" fmla="*/ 32675 h 38068"/>
                  <a:gd name="connsiteX2" fmla="*/ 787 w 61372"/>
                  <a:gd name="connsiteY2" fmla="*/ 15288 h 38068"/>
                  <a:gd name="connsiteX3" fmla="*/ 787 w 61372"/>
                  <a:gd name="connsiteY3" fmla="*/ 4049 h 38068"/>
                  <a:gd name="connsiteX4" fmla="*/ 9423 w 61372"/>
                  <a:gd name="connsiteY4" fmla="*/ -1069 h 38068"/>
                  <a:gd name="connsiteX5" fmla="*/ 25552 w 61372"/>
                  <a:gd name="connsiteY5" fmla="*/ -1069 h 38068"/>
                  <a:gd name="connsiteX6" fmla="*/ 55664 w 61372"/>
                  <a:gd name="connsiteY6" fmla="*/ 16317 h 38068"/>
                  <a:gd name="connsiteX7" fmla="*/ 55664 w 61372"/>
                  <a:gd name="connsiteY7" fmla="*/ 27556 h 38068"/>
                  <a:gd name="connsiteX8" fmla="*/ 47028 w 61372"/>
                  <a:gd name="connsiteY8" fmla="*/ 32675 h 38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2" h="38068">
                    <a:moveTo>
                      <a:pt x="47028" y="32675"/>
                    </a:moveTo>
                    <a:cubicBezTo>
                      <a:pt x="42037" y="35557"/>
                      <a:pt x="35890" y="35557"/>
                      <a:pt x="30899" y="32675"/>
                    </a:cubicBezTo>
                    <a:lnTo>
                      <a:pt x="787" y="15288"/>
                    </a:lnTo>
                    <a:cubicBezTo>
                      <a:pt x="-3544" y="12786"/>
                      <a:pt x="-3544" y="6551"/>
                      <a:pt x="787" y="4049"/>
                    </a:cubicBezTo>
                    <a:lnTo>
                      <a:pt x="9423" y="-1069"/>
                    </a:lnTo>
                    <a:cubicBezTo>
                      <a:pt x="14414" y="-3952"/>
                      <a:pt x="20561" y="-3952"/>
                      <a:pt x="25552" y="-1069"/>
                    </a:cubicBezTo>
                    <a:lnTo>
                      <a:pt x="55664" y="16317"/>
                    </a:lnTo>
                    <a:cubicBezTo>
                      <a:pt x="59994" y="18819"/>
                      <a:pt x="59994" y="25055"/>
                      <a:pt x="55664" y="27556"/>
                    </a:cubicBezTo>
                    <a:lnTo>
                      <a:pt x="47028" y="32675"/>
                    </a:ln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24" name="Freeform: Shape 2123">
                <a:extLst>
                  <a:ext uri="{FF2B5EF4-FFF2-40B4-BE49-F238E27FC236}">
                    <a16:creationId xmlns:a16="http://schemas.microsoft.com/office/drawing/2014/main" id="{7B132F8D-1420-5230-60BC-1475FE3E769C}"/>
                  </a:ext>
                </a:extLst>
              </p:cNvPr>
              <p:cNvSpPr/>
              <p:nvPr/>
            </p:nvSpPr>
            <p:spPr>
              <a:xfrm flipV="1">
                <a:off x="8803263" y="1866248"/>
                <a:ext cx="61372" cy="38068"/>
              </a:xfrm>
              <a:custGeom>
                <a:avLst/>
                <a:gdLst>
                  <a:gd name="connsiteX0" fmla="*/ 30934 w 61372"/>
                  <a:gd name="connsiteY0" fmla="*/ 32701 h 38068"/>
                  <a:gd name="connsiteX1" fmla="*/ 822 w 61372"/>
                  <a:gd name="connsiteY1" fmla="*/ 15315 h 38068"/>
                  <a:gd name="connsiteX2" fmla="*/ 822 w 61372"/>
                  <a:gd name="connsiteY2" fmla="*/ 4075 h 38068"/>
                  <a:gd name="connsiteX3" fmla="*/ 9458 w 61372"/>
                  <a:gd name="connsiteY3" fmla="*/ -1043 h 38068"/>
                  <a:gd name="connsiteX4" fmla="*/ 25587 w 61372"/>
                  <a:gd name="connsiteY4" fmla="*/ -1043 h 38068"/>
                  <a:gd name="connsiteX5" fmla="*/ 55699 w 61372"/>
                  <a:gd name="connsiteY5" fmla="*/ 16343 h 38068"/>
                  <a:gd name="connsiteX6" fmla="*/ 55699 w 61372"/>
                  <a:gd name="connsiteY6" fmla="*/ 27583 h 38068"/>
                  <a:gd name="connsiteX7" fmla="*/ 47063 w 61372"/>
                  <a:gd name="connsiteY7" fmla="*/ 32701 h 38068"/>
                  <a:gd name="connsiteX8" fmla="*/ 30934 w 61372"/>
                  <a:gd name="connsiteY8" fmla="*/ 32701 h 38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2" h="38068">
                    <a:moveTo>
                      <a:pt x="30934" y="32701"/>
                    </a:moveTo>
                    <a:lnTo>
                      <a:pt x="822" y="15315"/>
                    </a:lnTo>
                    <a:cubicBezTo>
                      <a:pt x="-3508" y="12825"/>
                      <a:pt x="-3508" y="6577"/>
                      <a:pt x="822" y="4075"/>
                    </a:cubicBezTo>
                    <a:lnTo>
                      <a:pt x="9458" y="-1043"/>
                    </a:lnTo>
                    <a:cubicBezTo>
                      <a:pt x="14449" y="-3926"/>
                      <a:pt x="20596" y="-3926"/>
                      <a:pt x="25587" y="-1043"/>
                    </a:cubicBezTo>
                    <a:lnTo>
                      <a:pt x="55699" y="16343"/>
                    </a:lnTo>
                    <a:cubicBezTo>
                      <a:pt x="60029" y="18845"/>
                      <a:pt x="60029" y="25094"/>
                      <a:pt x="55699" y="27583"/>
                    </a:cubicBezTo>
                    <a:lnTo>
                      <a:pt x="47063" y="32701"/>
                    </a:lnTo>
                    <a:cubicBezTo>
                      <a:pt x="42072" y="35584"/>
                      <a:pt x="35925" y="35584"/>
                      <a:pt x="30934" y="32701"/>
                    </a:cubicBez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25" name="Freeform: Shape 2124">
                <a:extLst>
                  <a:ext uri="{FF2B5EF4-FFF2-40B4-BE49-F238E27FC236}">
                    <a16:creationId xmlns:a16="http://schemas.microsoft.com/office/drawing/2014/main" id="{B0B96139-E1E5-B8AC-04C8-1870F35FE0EB}"/>
                  </a:ext>
                </a:extLst>
              </p:cNvPr>
              <p:cNvSpPr/>
              <p:nvPr/>
            </p:nvSpPr>
            <p:spPr>
              <a:xfrm flipV="1">
                <a:off x="8897535" y="1860990"/>
                <a:ext cx="82861" cy="50336"/>
              </a:xfrm>
              <a:custGeom>
                <a:avLst/>
                <a:gdLst>
                  <a:gd name="connsiteX0" fmla="*/ 30875 w 82861"/>
                  <a:gd name="connsiteY0" fmla="*/ 44970 h 50336"/>
                  <a:gd name="connsiteX1" fmla="*/ 751 w 82861"/>
                  <a:gd name="connsiteY1" fmla="*/ 27584 h 50336"/>
                  <a:gd name="connsiteX2" fmla="*/ 751 w 82861"/>
                  <a:gd name="connsiteY2" fmla="*/ 16344 h 50336"/>
                  <a:gd name="connsiteX3" fmla="*/ 30875 w 82861"/>
                  <a:gd name="connsiteY3" fmla="*/ -1042 h 50336"/>
                  <a:gd name="connsiteX4" fmla="*/ 47004 w 82861"/>
                  <a:gd name="connsiteY4" fmla="*/ -1042 h 50336"/>
                  <a:gd name="connsiteX5" fmla="*/ 77116 w 82861"/>
                  <a:gd name="connsiteY5" fmla="*/ 16344 h 50336"/>
                  <a:gd name="connsiteX6" fmla="*/ 77116 w 82861"/>
                  <a:gd name="connsiteY6" fmla="*/ 27584 h 50336"/>
                  <a:gd name="connsiteX7" fmla="*/ 47004 w 82861"/>
                  <a:gd name="connsiteY7" fmla="*/ 44970 h 50336"/>
                  <a:gd name="connsiteX8" fmla="*/ 30875 w 82861"/>
                  <a:gd name="connsiteY8" fmla="*/ 44970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30875" y="44970"/>
                    </a:moveTo>
                    <a:lnTo>
                      <a:pt x="751" y="27584"/>
                    </a:lnTo>
                    <a:cubicBezTo>
                      <a:pt x="-3580" y="25082"/>
                      <a:pt x="-3580" y="18846"/>
                      <a:pt x="751" y="16344"/>
                    </a:cubicBezTo>
                    <a:lnTo>
                      <a:pt x="30875" y="-1042"/>
                    </a:lnTo>
                    <a:cubicBezTo>
                      <a:pt x="35853" y="-3925"/>
                      <a:pt x="42013" y="-3925"/>
                      <a:pt x="47004" y="-1042"/>
                    </a:cubicBezTo>
                    <a:lnTo>
                      <a:pt x="77116" y="16344"/>
                    </a:lnTo>
                    <a:cubicBezTo>
                      <a:pt x="81446" y="18846"/>
                      <a:pt x="81446" y="25082"/>
                      <a:pt x="77116" y="27584"/>
                    </a:cubicBezTo>
                    <a:lnTo>
                      <a:pt x="47004" y="44970"/>
                    </a:lnTo>
                    <a:cubicBezTo>
                      <a:pt x="42013" y="47853"/>
                      <a:pt x="35853" y="47853"/>
                      <a:pt x="30875" y="44970"/>
                    </a:cubicBez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26" name="Freeform: Shape 2125">
                <a:extLst>
                  <a:ext uri="{FF2B5EF4-FFF2-40B4-BE49-F238E27FC236}">
                    <a16:creationId xmlns:a16="http://schemas.microsoft.com/office/drawing/2014/main" id="{5E79E4D0-6057-5928-B4D9-7C5B6188B35C}"/>
                  </a:ext>
                </a:extLst>
              </p:cNvPr>
              <p:cNvSpPr/>
              <p:nvPr/>
            </p:nvSpPr>
            <p:spPr>
              <a:xfrm flipV="1">
                <a:off x="8976645" y="1277622"/>
                <a:ext cx="298026" cy="240687"/>
              </a:xfrm>
              <a:custGeom>
                <a:avLst/>
                <a:gdLst>
                  <a:gd name="connsiteX0" fmla="*/ 112979 w 298026"/>
                  <a:gd name="connsiteY0" fmla="*/ -2561 h 240687"/>
                  <a:gd name="connsiteX1" fmla="*/ 35013 w 298026"/>
                  <a:gd name="connsiteY1" fmla="*/ 38841 h 240687"/>
                  <a:gd name="connsiteX2" fmla="*/ -1537 w 298026"/>
                  <a:gd name="connsiteY2" fmla="*/ 81907 h 240687"/>
                  <a:gd name="connsiteX3" fmla="*/ -13 w 298026"/>
                  <a:gd name="connsiteY3" fmla="*/ 106215 h 240687"/>
                  <a:gd name="connsiteX4" fmla="*/ 10287 w 298026"/>
                  <a:gd name="connsiteY4" fmla="*/ 130675 h 240687"/>
                  <a:gd name="connsiteX5" fmla="*/ 39890 w 298026"/>
                  <a:gd name="connsiteY5" fmla="*/ 176662 h 240687"/>
                  <a:gd name="connsiteX6" fmla="*/ 52870 w 298026"/>
                  <a:gd name="connsiteY6" fmla="*/ 190352 h 240687"/>
                  <a:gd name="connsiteX7" fmla="*/ 77635 w 298026"/>
                  <a:gd name="connsiteY7" fmla="*/ 211155 h 240687"/>
                  <a:gd name="connsiteX8" fmla="*/ 91528 w 298026"/>
                  <a:gd name="connsiteY8" fmla="*/ 219385 h 240687"/>
                  <a:gd name="connsiteX9" fmla="*/ 295402 w 298026"/>
                  <a:gd name="connsiteY9" fmla="*/ 207688 h 240687"/>
                  <a:gd name="connsiteX10" fmla="*/ 294259 w 298026"/>
                  <a:gd name="connsiteY10" fmla="*/ 207028 h 240687"/>
                  <a:gd name="connsiteX11" fmla="*/ 291693 w 298026"/>
                  <a:gd name="connsiteY11" fmla="*/ 205567 h 240687"/>
                  <a:gd name="connsiteX12" fmla="*/ 288531 w 298026"/>
                  <a:gd name="connsiteY12" fmla="*/ 203573 h 240687"/>
                  <a:gd name="connsiteX13" fmla="*/ 112979 w 298026"/>
                  <a:gd name="connsiteY13" fmla="*/ -2561 h 2406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98026" h="240687">
                    <a:moveTo>
                      <a:pt x="112979" y="-2561"/>
                    </a:moveTo>
                    <a:lnTo>
                      <a:pt x="35013" y="38841"/>
                    </a:lnTo>
                    <a:cubicBezTo>
                      <a:pt x="15671" y="48011"/>
                      <a:pt x="2273" y="64762"/>
                      <a:pt x="-1537" y="81907"/>
                    </a:cubicBezTo>
                    <a:cubicBezTo>
                      <a:pt x="-3366" y="90137"/>
                      <a:pt x="-2909" y="98506"/>
                      <a:pt x="-13" y="106215"/>
                    </a:cubicBezTo>
                    <a:cubicBezTo>
                      <a:pt x="3213" y="114457"/>
                      <a:pt x="6426" y="122699"/>
                      <a:pt x="10287" y="130675"/>
                    </a:cubicBezTo>
                    <a:cubicBezTo>
                      <a:pt x="17513" y="146220"/>
                      <a:pt x="26581" y="161244"/>
                      <a:pt x="39890" y="176662"/>
                    </a:cubicBezTo>
                    <a:cubicBezTo>
                      <a:pt x="43789" y="181170"/>
                      <a:pt x="48133" y="185691"/>
                      <a:pt x="52870" y="190352"/>
                    </a:cubicBezTo>
                    <a:cubicBezTo>
                      <a:pt x="70701" y="207485"/>
                      <a:pt x="67564" y="204500"/>
                      <a:pt x="77635" y="211155"/>
                    </a:cubicBezTo>
                    <a:cubicBezTo>
                      <a:pt x="86436" y="216997"/>
                      <a:pt x="91528" y="219385"/>
                      <a:pt x="91528" y="219385"/>
                    </a:cubicBezTo>
                    <a:cubicBezTo>
                      <a:pt x="142163" y="249953"/>
                      <a:pt x="230213" y="237457"/>
                      <a:pt x="295402" y="207688"/>
                    </a:cubicBezTo>
                    <a:lnTo>
                      <a:pt x="294259" y="207028"/>
                    </a:lnTo>
                    <a:lnTo>
                      <a:pt x="291693" y="205567"/>
                    </a:lnTo>
                    <a:lnTo>
                      <a:pt x="288531" y="203573"/>
                    </a:lnTo>
                    <a:cubicBezTo>
                      <a:pt x="288531" y="203573"/>
                      <a:pt x="151993" y="-21026"/>
                      <a:pt x="112979" y="-2561"/>
                    </a:cubicBezTo>
                  </a:path>
                </a:pathLst>
              </a:custGeom>
              <a:gradFill>
                <a:gsLst>
                  <a:gs pos="0">
                    <a:srgbClr val="EFF0F0"/>
                  </a:gs>
                  <a:gs pos="50000">
                    <a:srgbClr val="E1E1E0"/>
                  </a:gs>
                  <a:gs pos="100000">
                    <a:srgbClr val="D3D2D0"/>
                  </a:gs>
                </a:gsLst>
                <a:lin ang="17999833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27" name="Freeform: Shape 2126">
                <a:extLst>
                  <a:ext uri="{FF2B5EF4-FFF2-40B4-BE49-F238E27FC236}">
                    <a16:creationId xmlns:a16="http://schemas.microsoft.com/office/drawing/2014/main" id="{56362203-1279-26D6-AABF-3A932D93F10A}"/>
                  </a:ext>
                </a:extLst>
              </p:cNvPr>
              <p:cNvSpPr/>
              <p:nvPr/>
            </p:nvSpPr>
            <p:spPr>
              <a:xfrm flipV="1">
                <a:off x="9027313" y="1268791"/>
                <a:ext cx="403288" cy="263490"/>
              </a:xfrm>
              <a:custGeom>
                <a:avLst/>
                <a:gdLst>
                  <a:gd name="connsiteX0" fmla="*/ 400593 w 403288"/>
                  <a:gd name="connsiteY0" fmla="*/ 153869 h 263490"/>
                  <a:gd name="connsiteX1" fmla="*/ 400441 w 403288"/>
                  <a:gd name="connsiteY1" fmla="*/ 151850 h 263490"/>
                  <a:gd name="connsiteX2" fmla="*/ 400301 w 403288"/>
                  <a:gd name="connsiteY2" fmla="*/ 151126 h 263490"/>
                  <a:gd name="connsiteX3" fmla="*/ 400162 w 403288"/>
                  <a:gd name="connsiteY3" fmla="*/ 149831 h 263490"/>
                  <a:gd name="connsiteX4" fmla="*/ 400009 w 403288"/>
                  <a:gd name="connsiteY4" fmla="*/ 149107 h 263490"/>
                  <a:gd name="connsiteX5" fmla="*/ 399298 w 403288"/>
                  <a:gd name="connsiteY5" fmla="*/ 145068 h 263490"/>
                  <a:gd name="connsiteX6" fmla="*/ 397990 w 403288"/>
                  <a:gd name="connsiteY6" fmla="*/ 141029 h 263490"/>
                  <a:gd name="connsiteX7" fmla="*/ 397850 w 403288"/>
                  <a:gd name="connsiteY7" fmla="*/ 140445 h 263490"/>
                  <a:gd name="connsiteX8" fmla="*/ 395971 w 403288"/>
                  <a:gd name="connsiteY8" fmla="*/ 136115 h 263490"/>
                  <a:gd name="connsiteX9" fmla="*/ 393520 w 403288"/>
                  <a:gd name="connsiteY9" fmla="*/ 131936 h 263490"/>
                  <a:gd name="connsiteX10" fmla="*/ 387030 w 403288"/>
                  <a:gd name="connsiteY10" fmla="*/ 123707 h 263490"/>
                  <a:gd name="connsiteX11" fmla="*/ 366252 w 403288"/>
                  <a:gd name="connsiteY11" fmla="*/ 107552 h 263490"/>
                  <a:gd name="connsiteX12" fmla="*/ 291208 w 403288"/>
                  <a:gd name="connsiteY12" fmla="*/ 75929 h 263490"/>
                  <a:gd name="connsiteX13" fmla="*/ 216024 w 403288"/>
                  <a:gd name="connsiteY13" fmla="*/ 21141 h 263490"/>
                  <a:gd name="connsiteX14" fmla="*/ 159192 w 403288"/>
                  <a:gd name="connsiteY14" fmla="*/ -1960 h 263490"/>
                  <a:gd name="connsiteX15" fmla="*/ 43761 w 403288"/>
                  <a:gd name="connsiteY15" fmla="*/ 20684 h 263490"/>
                  <a:gd name="connsiteX16" fmla="*/ 24292 w 403288"/>
                  <a:gd name="connsiteY16" fmla="*/ 32089 h 263490"/>
                  <a:gd name="connsiteX17" fmla="*/ -2695 w 403288"/>
                  <a:gd name="connsiteY17" fmla="*/ 78837 h 263490"/>
                  <a:gd name="connsiteX18" fmla="*/ 4226 w 403288"/>
                  <a:gd name="connsiteY18" fmla="*/ 105241 h 263490"/>
                  <a:gd name="connsiteX19" fmla="*/ 19962 w 403288"/>
                  <a:gd name="connsiteY19" fmla="*/ 131784 h 263490"/>
                  <a:gd name="connsiteX20" fmla="*/ 59789 w 403288"/>
                  <a:gd name="connsiteY20" fmla="*/ 181720 h 263490"/>
                  <a:gd name="connsiteX21" fmla="*/ 75804 w 403288"/>
                  <a:gd name="connsiteY21" fmla="*/ 196579 h 263490"/>
                  <a:gd name="connsiteX22" fmla="*/ 126439 w 403288"/>
                  <a:gd name="connsiteY22" fmla="*/ 234527 h 263490"/>
                  <a:gd name="connsiteX23" fmla="*/ 142174 w 403288"/>
                  <a:gd name="connsiteY23" fmla="*/ 243468 h 263490"/>
                  <a:gd name="connsiteX24" fmla="*/ 328305 w 403288"/>
                  <a:gd name="connsiteY24" fmla="*/ 221967 h 263490"/>
                  <a:gd name="connsiteX25" fmla="*/ 327010 w 403288"/>
                  <a:gd name="connsiteY25" fmla="*/ 221243 h 263490"/>
                  <a:gd name="connsiteX26" fmla="*/ 324114 w 403288"/>
                  <a:gd name="connsiteY26" fmla="*/ 219655 h 263490"/>
                  <a:gd name="connsiteX27" fmla="*/ 320507 w 403288"/>
                  <a:gd name="connsiteY27" fmla="*/ 217496 h 263490"/>
                  <a:gd name="connsiteX28" fmla="*/ 328445 w 403288"/>
                  <a:gd name="connsiteY28" fmla="*/ 212873 h 263490"/>
                  <a:gd name="connsiteX29" fmla="*/ 331480 w 403288"/>
                  <a:gd name="connsiteY29" fmla="*/ 214753 h 263490"/>
                  <a:gd name="connsiteX30" fmla="*/ 340586 w 403288"/>
                  <a:gd name="connsiteY30" fmla="*/ 214270 h 263490"/>
                  <a:gd name="connsiteX31" fmla="*/ 341310 w 403288"/>
                  <a:gd name="connsiteY31" fmla="*/ 214563 h 263490"/>
                  <a:gd name="connsiteX32" fmla="*/ 341589 w 403288"/>
                  <a:gd name="connsiteY32" fmla="*/ 214423 h 263490"/>
                  <a:gd name="connsiteX33" fmla="*/ 366252 w 403288"/>
                  <a:gd name="connsiteY33" fmla="*/ 200186 h 263490"/>
                  <a:gd name="connsiteX34" fmla="*/ 388325 w 403288"/>
                  <a:gd name="connsiteY34" fmla="*/ 182863 h 263490"/>
                  <a:gd name="connsiteX35" fmla="*/ 396263 w 403288"/>
                  <a:gd name="connsiteY35" fmla="*/ 171179 h 263490"/>
                  <a:gd name="connsiteX36" fmla="*/ 398142 w 403288"/>
                  <a:gd name="connsiteY36" fmla="*/ 166849 h 263490"/>
                  <a:gd name="connsiteX37" fmla="*/ 399146 w 403288"/>
                  <a:gd name="connsiteY37" fmla="*/ 163674 h 263490"/>
                  <a:gd name="connsiteX38" fmla="*/ 399577 w 403288"/>
                  <a:gd name="connsiteY38" fmla="*/ 161947 h 263490"/>
                  <a:gd name="connsiteX39" fmla="*/ 400162 w 403288"/>
                  <a:gd name="connsiteY39" fmla="*/ 158200 h 263490"/>
                  <a:gd name="connsiteX40" fmla="*/ 400593 w 403288"/>
                  <a:gd name="connsiteY40" fmla="*/ 153869 h 263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403288" h="263490">
                    <a:moveTo>
                      <a:pt x="400593" y="153869"/>
                    </a:moveTo>
                    <a:lnTo>
                      <a:pt x="400441" y="151850"/>
                    </a:lnTo>
                    <a:lnTo>
                      <a:pt x="400301" y="151126"/>
                    </a:lnTo>
                    <a:lnTo>
                      <a:pt x="400162" y="149831"/>
                    </a:lnTo>
                    <a:lnTo>
                      <a:pt x="400009" y="149107"/>
                    </a:lnTo>
                    <a:cubicBezTo>
                      <a:pt x="399870" y="147659"/>
                      <a:pt x="399577" y="146364"/>
                      <a:pt x="399298" y="145068"/>
                    </a:cubicBezTo>
                    <a:cubicBezTo>
                      <a:pt x="399006" y="143620"/>
                      <a:pt x="398422" y="142325"/>
                      <a:pt x="397990" y="141029"/>
                    </a:cubicBezTo>
                    <a:lnTo>
                      <a:pt x="397850" y="140445"/>
                    </a:lnTo>
                    <a:cubicBezTo>
                      <a:pt x="397266" y="139010"/>
                      <a:pt x="396695" y="137562"/>
                      <a:pt x="395971" y="136115"/>
                    </a:cubicBezTo>
                    <a:cubicBezTo>
                      <a:pt x="395247" y="134679"/>
                      <a:pt x="394535" y="133372"/>
                      <a:pt x="393520" y="131936"/>
                    </a:cubicBezTo>
                    <a:cubicBezTo>
                      <a:pt x="391792" y="129193"/>
                      <a:pt x="389621" y="126450"/>
                      <a:pt x="387030" y="123707"/>
                    </a:cubicBezTo>
                    <a:cubicBezTo>
                      <a:pt x="381683" y="117941"/>
                      <a:pt x="374762" y="112454"/>
                      <a:pt x="366252" y="107552"/>
                    </a:cubicBezTo>
                    <a:lnTo>
                      <a:pt x="291208" y="75929"/>
                    </a:lnTo>
                    <a:cubicBezTo>
                      <a:pt x="267320" y="64487"/>
                      <a:pt x="242212" y="40395"/>
                      <a:pt x="216024" y="21141"/>
                    </a:cubicBezTo>
                    <a:cubicBezTo>
                      <a:pt x="199286" y="8835"/>
                      <a:pt x="179766" y="885"/>
                      <a:pt x="159192" y="-1960"/>
                    </a:cubicBezTo>
                    <a:cubicBezTo>
                      <a:pt x="119225" y="-7446"/>
                      <a:pt x="78686" y="631"/>
                      <a:pt x="43761" y="20684"/>
                    </a:cubicBezTo>
                    <a:lnTo>
                      <a:pt x="24292" y="32089"/>
                    </a:lnTo>
                    <a:cubicBezTo>
                      <a:pt x="6970" y="42046"/>
                      <a:pt x="-2695" y="60219"/>
                      <a:pt x="-2695" y="78837"/>
                    </a:cubicBezTo>
                    <a:cubicBezTo>
                      <a:pt x="-2695" y="87778"/>
                      <a:pt x="-384" y="96872"/>
                      <a:pt x="4226" y="105241"/>
                    </a:cubicBezTo>
                    <a:cubicBezTo>
                      <a:pt x="9281" y="114182"/>
                      <a:pt x="14336" y="123135"/>
                      <a:pt x="19962" y="131784"/>
                    </a:cubicBezTo>
                    <a:cubicBezTo>
                      <a:pt x="30642" y="148675"/>
                      <a:pt x="43050" y="164982"/>
                      <a:pt x="59789" y="181720"/>
                    </a:cubicBezTo>
                    <a:cubicBezTo>
                      <a:pt x="64691" y="186623"/>
                      <a:pt x="70025" y="191525"/>
                      <a:pt x="75804" y="196579"/>
                    </a:cubicBezTo>
                    <a:cubicBezTo>
                      <a:pt x="97444" y="215185"/>
                      <a:pt x="114907" y="227301"/>
                      <a:pt x="126439" y="234527"/>
                    </a:cubicBezTo>
                    <a:cubicBezTo>
                      <a:pt x="136548" y="240877"/>
                      <a:pt x="142174" y="243468"/>
                      <a:pt x="142174" y="243468"/>
                    </a:cubicBezTo>
                    <a:cubicBezTo>
                      <a:pt x="199603" y="276653"/>
                      <a:pt x="269720" y="254288"/>
                      <a:pt x="328305" y="221967"/>
                    </a:cubicBezTo>
                    <a:lnTo>
                      <a:pt x="327010" y="221243"/>
                    </a:lnTo>
                    <a:lnTo>
                      <a:pt x="324114" y="219655"/>
                    </a:lnTo>
                    <a:lnTo>
                      <a:pt x="320507" y="217496"/>
                    </a:lnTo>
                    <a:lnTo>
                      <a:pt x="328445" y="212873"/>
                    </a:lnTo>
                    <a:lnTo>
                      <a:pt x="331480" y="214753"/>
                    </a:lnTo>
                    <a:lnTo>
                      <a:pt x="340586" y="214270"/>
                    </a:lnTo>
                    <a:lnTo>
                      <a:pt x="341310" y="214563"/>
                    </a:lnTo>
                    <a:lnTo>
                      <a:pt x="341589" y="214423"/>
                    </a:lnTo>
                    <a:lnTo>
                      <a:pt x="366252" y="200186"/>
                    </a:lnTo>
                    <a:cubicBezTo>
                      <a:pt x="375346" y="194852"/>
                      <a:pt x="382699" y="189074"/>
                      <a:pt x="388325" y="182863"/>
                    </a:cubicBezTo>
                    <a:cubicBezTo>
                      <a:pt x="391640" y="179117"/>
                      <a:pt x="394383" y="175218"/>
                      <a:pt x="396263" y="171179"/>
                    </a:cubicBezTo>
                    <a:cubicBezTo>
                      <a:pt x="396987" y="169744"/>
                      <a:pt x="397558" y="168296"/>
                      <a:pt x="398142" y="166849"/>
                    </a:cubicBezTo>
                    <a:cubicBezTo>
                      <a:pt x="398574" y="165845"/>
                      <a:pt x="398854" y="164829"/>
                      <a:pt x="399146" y="163674"/>
                    </a:cubicBezTo>
                    <a:lnTo>
                      <a:pt x="399577" y="161947"/>
                    </a:lnTo>
                    <a:cubicBezTo>
                      <a:pt x="399870" y="160791"/>
                      <a:pt x="400009" y="159495"/>
                      <a:pt x="400162" y="158200"/>
                    </a:cubicBezTo>
                    <a:cubicBezTo>
                      <a:pt x="400441" y="156752"/>
                      <a:pt x="400593" y="155304"/>
                      <a:pt x="400593" y="153869"/>
                    </a:cubicBezTo>
                  </a:path>
                </a:pathLst>
              </a:custGeom>
              <a:solidFill>
                <a:srgbClr val="5F656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28" name="Freeform: Shape 2127">
                <a:extLst>
                  <a:ext uri="{FF2B5EF4-FFF2-40B4-BE49-F238E27FC236}">
                    <a16:creationId xmlns:a16="http://schemas.microsoft.com/office/drawing/2014/main" id="{391ED3E0-5343-AD48-DC22-85845307F1D6}"/>
                  </a:ext>
                </a:extLst>
              </p:cNvPr>
              <p:cNvSpPr/>
              <p:nvPr/>
            </p:nvSpPr>
            <p:spPr>
              <a:xfrm flipV="1">
                <a:off x="9153564" y="1268791"/>
                <a:ext cx="264769" cy="124545"/>
              </a:xfrm>
              <a:custGeom>
                <a:avLst/>
                <a:gdLst>
                  <a:gd name="connsiteX0" fmla="*/ 262035 w 264769"/>
                  <a:gd name="connsiteY0" fmla="*/ 43857 h 124545"/>
                  <a:gd name="connsiteX1" fmla="*/ 184121 w 264769"/>
                  <a:gd name="connsiteY1" fmla="*/ 1299 h 124545"/>
                  <a:gd name="connsiteX2" fmla="*/ 159165 w 264769"/>
                  <a:gd name="connsiteY2" fmla="*/ -2028 h 124545"/>
                  <a:gd name="connsiteX3" fmla="*/ 43735 w 264769"/>
                  <a:gd name="connsiteY3" fmla="*/ 20629 h 124545"/>
                  <a:gd name="connsiteX4" fmla="*/ 24253 w 264769"/>
                  <a:gd name="connsiteY4" fmla="*/ 31881 h 124545"/>
                  <a:gd name="connsiteX5" fmla="*/ 23961 w 264769"/>
                  <a:gd name="connsiteY5" fmla="*/ 32033 h 124545"/>
                  <a:gd name="connsiteX6" fmla="*/ -2734 w 264769"/>
                  <a:gd name="connsiteY6" fmla="*/ 78782 h 124545"/>
                  <a:gd name="connsiteX7" fmla="*/ 149 w 264769"/>
                  <a:gd name="connsiteY7" fmla="*/ 95521 h 124545"/>
                  <a:gd name="connsiteX8" fmla="*/ 15884 w 264769"/>
                  <a:gd name="connsiteY8" fmla="*/ 104462 h 124545"/>
                  <a:gd name="connsiteX9" fmla="*/ 202015 w 264769"/>
                  <a:gd name="connsiteY9" fmla="*/ 82961 h 124545"/>
                  <a:gd name="connsiteX10" fmla="*/ 197824 w 264769"/>
                  <a:gd name="connsiteY10" fmla="*/ 80649 h 124545"/>
                  <a:gd name="connsiteX11" fmla="*/ 194217 w 264769"/>
                  <a:gd name="connsiteY11" fmla="*/ 78490 h 124545"/>
                  <a:gd name="connsiteX12" fmla="*/ 202155 w 264769"/>
                  <a:gd name="connsiteY12" fmla="*/ 73867 h 124545"/>
                  <a:gd name="connsiteX13" fmla="*/ 205190 w 264769"/>
                  <a:gd name="connsiteY13" fmla="*/ 75747 h 124545"/>
                  <a:gd name="connsiteX14" fmla="*/ 214296 w 264769"/>
                  <a:gd name="connsiteY14" fmla="*/ 75264 h 124545"/>
                  <a:gd name="connsiteX15" fmla="*/ 215020 w 264769"/>
                  <a:gd name="connsiteY15" fmla="*/ 75556 h 124545"/>
                  <a:gd name="connsiteX16" fmla="*/ 215299 w 264769"/>
                  <a:gd name="connsiteY16" fmla="*/ 75416 h 124545"/>
                  <a:gd name="connsiteX17" fmla="*/ 239963 w 264769"/>
                  <a:gd name="connsiteY17" fmla="*/ 61180 h 124545"/>
                  <a:gd name="connsiteX18" fmla="*/ 262035 w 264769"/>
                  <a:gd name="connsiteY18" fmla="*/ 43857 h 1245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64769" h="124545">
                    <a:moveTo>
                      <a:pt x="262035" y="43857"/>
                    </a:moveTo>
                    <a:cubicBezTo>
                      <a:pt x="237220" y="25391"/>
                      <a:pt x="211108" y="5046"/>
                      <a:pt x="184121" y="1299"/>
                    </a:cubicBezTo>
                    <a:lnTo>
                      <a:pt x="159165" y="-2028"/>
                    </a:lnTo>
                    <a:cubicBezTo>
                      <a:pt x="119186" y="-7502"/>
                      <a:pt x="78647" y="575"/>
                      <a:pt x="43735" y="20629"/>
                    </a:cubicBezTo>
                    <a:lnTo>
                      <a:pt x="24253" y="31881"/>
                    </a:lnTo>
                    <a:lnTo>
                      <a:pt x="23961" y="32033"/>
                    </a:lnTo>
                    <a:cubicBezTo>
                      <a:pt x="6791" y="42130"/>
                      <a:pt x="-2734" y="60316"/>
                      <a:pt x="-2734" y="78782"/>
                    </a:cubicBezTo>
                    <a:cubicBezTo>
                      <a:pt x="-2734" y="84408"/>
                      <a:pt x="-1871" y="90034"/>
                      <a:pt x="149" y="95521"/>
                    </a:cubicBezTo>
                    <a:cubicBezTo>
                      <a:pt x="10258" y="101871"/>
                      <a:pt x="15884" y="104462"/>
                      <a:pt x="15884" y="104462"/>
                    </a:cubicBezTo>
                    <a:cubicBezTo>
                      <a:pt x="73313" y="137646"/>
                      <a:pt x="143430" y="115282"/>
                      <a:pt x="202015" y="82961"/>
                    </a:cubicBezTo>
                    <a:lnTo>
                      <a:pt x="197824" y="80649"/>
                    </a:lnTo>
                    <a:lnTo>
                      <a:pt x="194217" y="78490"/>
                    </a:lnTo>
                    <a:lnTo>
                      <a:pt x="202155" y="73867"/>
                    </a:lnTo>
                    <a:lnTo>
                      <a:pt x="205190" y="75747"/>
                    </a:lnTo>
                    <a:lnTo>
                      <a:pt x="214296" y="75264"/>
                    </a:lnTo>
                    <a:lnTo>
                      <a:pt x="215020" y="75556"/>
                    </a:lnTo>
                    <a:lnTo>
                      <a:pt x="215299" y="75416"/>
                    </a:lnTo>
                    <a:lnTo>
                      <a:pt x="239963" y="61180"/>
                    </a:lnTo>
                    <a:cubicBezTo>
                      <a:pt x="249056" y="55846"/>
                      <a:pt x="256409" y="50067"/>
                      <a:pt x="262035" y="43857"/>
                    </a:cubicBezTo>
                  </a:path>
                </a:pathLst>
              </a:custGeom>
              <a:solidFill>
                <a:srgbClr val="696F76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29" name="Freeform: Shape 2128">
                <a:extLst>
                  <a:ext uri="{FF2B5EF4-FFF2-40B4-BE49-F238E27FC236}">
                    <a16:creationId xmlns:a16="http://schemas.microsoft.com/office/drawing/2014/main" id="{1B243803-F9E2-E3AC-2FCB-42E5442CBAFC}"/>
                  </a:ext>
                </a:extLst>
              </p:cNvPr>
              <p:cNvSpPr/>
              <p:nvPr/>
            </p:nvSpPr>
            <p:spPr>
              <a:xfrm flipV="1">
                <a:off x="9180259" y="1298970"/>
                <a:ext cx="247959" cy="94367"/>
              </a:xfrm>
              <a:custGeom>
                <a:avLst/>
                <a:gdLst>
                  <a:gd name="connsiteX0" fmla="*/ 235328 w 247959"/>
                  <a:gd name="connsiteY0" fmla="*/ 43871 h 94367"/>
                  <a:gd name="connsiteX1" fmla="*/ 225675 w 247959"/>
                  <a:gd name="connsiteY1" fmla="*/ 8184 h 94367"/>
                  <a:gd name="connsiteX2" fmla="*/ 132458 w 247959"/>
                  <a:gd name="connsiteY2" fmla="*/ -2015 h 94367"/>
                  <a:gd name="connsiteX3" fmla="*/ 17027 w 247959"/>
                  <a:gd name="connsiteY3" fmla="*/ 20642 h 94367"/>
                  <a:gd name="connsiteX4" fmla="*/ -2455 w 247959"/>
                  <a:gd name="connsiteY4" fmla="*/ 31894 h 94367"/>
                  <a:gd name="connsiteX5" fmla="*/ -2747 w 247959"/>
                  <a:gd name="connsiteY5" fmla="*/ 32047 h 94367"/>
                  <a:gd name="connsiteX6" fmla="*/ 57705 w 247959"/>
                  <a:gd name="connsiteY6" fmla="*/ 73881 h 94367"/>
                  <a:gd name="connsiteX7" fmla="*/ 175307 w 247959"/>
                  <a:gd name="connsiteY7" fmla="*/ 82974 h 94367"/>
                  <a:gd name="connsiteX8" fmla="*/ 175409 w 247959"/>
                  <a:gd name="connsiteY8" fmla="*/ 76421 h 94367"/>
                  <a:gd name="connsiteX9" fmla="*/ 187588 w 247959"/>
                  <a:gd name="connsiteY9" fmla="*/ 75278 h 94367"/>
                  <a:gd name="connsiteX10" fmla="*/ 188312 w 247959"/>
                  <a:gd name="connsiteY10" fmla="*/ 75570 h 94367"/>
                  <a:gd name="connsiteX11" fmla="*/ 188591 w 247959"/>
                  <a:gd name="connsiteY11" fmla="*/ 75430 h 94367"/>
                  <a:gd name="connsiteX12" fmla="*/ 213255 w 247959"/>
                  <a:gd name="connsiteY12" fmla="*/ 61193 h 94367"/>
                  <a:gd name="connsiteX13" fmla="*/ 235328 w 247959"/>
                  <a:gd name="connsiteY13" fmla="*/ 43871 h 943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47959" h="94367">
                    <a:moveTo>
                      <a:pt x="235328" y="43871"/>
                    </a:moveTo>
                    <a:cubicBezTo>
                      <a:pt x="247443" y="31183"/>
                      <a:pt x="252663" y="11930"/>
                      <a:pt x="225675" y="8184"/>
                    </a:cubicBezTo>
                    <a:lnTo>
                      <a:pt x="132458" y="-2015"/>
                    </a:lnTo>
                    <a:cubicBezTo>
                      <a:pt x="92478" y="-7488"/>
                      <a:pt x="51939" y="589"/>
                      <a:pt x="17027" y="20642"/>
                    </a:cubicBezTo>
                    <a:lnTo>
                      <a:pt x="-2455" y="31894"/>
                    </a:lnTo>
                    <a:lnTo>
                      <a:pt x="-2747" y="32047"/>
                    </a:lnTo>
                    <a:cubicBezTo>
                      <a:pt x="34337" y="62921"/>
                      <a:pt x="57705" y="73881"/>
                      <a:pt x="57705" y="73881"/>
                    </a:cubicBezTo>
                    <a:cubicBezTo>
                      <a:pt x="93494" y="94518"/>
                      <a:pt x="135480" y="94379"/>
                      <a:pt x="175307" y="82974"/>
                    </a:cubicBezTo>
                    <a:lnTo>
                      <a:pt x="175409" y="76421"/>
                    </a:lnTo>
                    <a:lnTo>
                      <a:pt x="187588" y="75278"/>
                    </a:lnTo>
                    <a:lnTo>
                      <a:pt x="188312" y="75570"/>
                    </a:lnTo>
                    <a:lnTo>
                      <a:pt x="188591" y="75430"/>
                    </a:lnTo>
                    <a:lnTo>
                      <a:pt x="213255" y="61193"/>
                    </a:lnTo>
                    <a:cubicBezTo>
                      <a:pt x="222348" y="55859"/>
                      <a:pt x="229702" y="50081"/>
                      <a:pt x="235328" y="43871"/>
                    </a:cubicBezTo>
                  </a:path>
                </a:pathLst>
              </a:custGeom>
              <a:solidFill>
                <a:srgbClr val="696F76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30" name="Freeform: Shape 2129">
                <a:extLst>
                  <a:ext uri="{FF2B5EF4-FFF2-40B4-BE49-F238E27FC236}">
                    <a16:creationId xmlns:a16="http://schemas.microsoft.com/office/drawing/2014/main" id="{A643081F-B23E-09B2-ADC3-AA5791E9DA4E}"/>
                  </a:ext>
                </a:extLst>
              </p:cNvPr>
              <p:cNvSpPr/>
              <p:nvPr/>
            </p:nvSpPr>
            <p:spPr>
              <a:xfrm flipV="1">
                <a:off x="9223465" y="1299623"/>
                <a:ext cx="134950" cy="33253"/>
              </a:xfrm>
              <a:custGeom>
                <a:avLst/>
                <a:gdLst>
                  <a:gd name="connsiteX0" fmla="*/ 132162 w 134950"/>
                  <a:gd name="connsiteY0" fmla="*/ 19414 h 33253"/>
                  <a:gd name="connsiteX1" fmla="*/ 132111 w 134950"/>
                  <a:gd name="connsiteY1" fmla="*/ 22487 h 33253"/>
                  <a:gd name="connsiteX2" fmla="*/ 17925 w 134950"/>
                  <a:gd name="connsiteY2" fmla="*/ 11654 h 33253"/>
                  <a:gd name="connsiteX3" fmla="*/ -2738 w 134950"/>
                  <a:gd name="connsiteY3" fmla="*/ -538 h 33253"/>
                  <a:gd name="connsiteX4" fmla="*/ 2126 w 134950"/>
                  <a:gd name="connsiteY4" fmla="*/ -3713 h 33253"/>
                  <a:gd name="connsiteX5" fmla="*/ 20821 w 134950"/>
                  <a:gd name="connsiteY5" fmla="*/ 7222 h 33253"/>
                  <a:gd name="connsiteX6" fmla="*/ 132213 w 134950"/>
                  <a:gd name="connsiteY6" fmla="*/ 15934 h 33253"/>
                  <a:gd name="connsiteX7" fmla="*/ 132162 w 134950"/>
                  <a:gd name="connsiteY7" fmla="*/ 19414 h 332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34950" h="33253">
                    <a:moveTo>
                      <a:pt x="132162" y="19414"/>
                    </a:moveTo>
                    <a:lnTo>
                      <a:pt x="132111" y="22487"/>
                    </a:lnTo>
                    <a:cubicBezTo>
                      <a:pt x="92284" y="33892"/>
                      <a:pt x="53714" y="32279"/>
                      <a:pt x="17925" y="11654"/>
                    </a:cubicBezTo>
                    <a:cubicBezTo>
                      <a:pt x="17925" y="11654"/>
                      <a:pt x="10330" y="7997"/>
                      <a:pt x="-2738" y="-538"/>
                    </a:cubicBezTo>
                    <a:cubicBezTo>
                      <a:pt x="31" y="-2151"/>
                      <a:pt x="-617" y="-2024"/>
                      <a:pt x="2126" y="-3713"/>
                    </a:cubicBezTo>
                    <a:cubicBezTo>
                      <a:pt x="13976" y="3920"/>
                      <a:pt x="20821" y="7222"/>
                      <a:pt x="20821" y="7222"/>
                    </a:cubicBezTo>
                    <a:cubicBezTo>
                      <a:pt x="53066" y="25815"/>
                      <a:pt x="96233" y="24214"/>
                      <a:pt x="132213" y="15934"/>
                    </a:cubicBezTo>
                    <a:lnTo>
                      <a:pt x="132162" y="19414"/>
                    </a:lnTo>
                  </a:path>
                </a:pathLst>
              </a:custGeom>
              <a:solidFill>
                <a:srgbClr val="34384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31" name="Freeform: Shape 2130">
                <a:extLst>
                  <a:ext uri="{FF2B5EF4-FFF2-40B4-BE49-F238E27FC236}">
                    <a16:creationId xmlns:a16="http://schemas.microsoft.com/office/drawing/2014/main" id="{D5FB862E-3307-2B44-1A18-4F1E0F00255D}"/>
                  </a:ext>
                </a:extLst>
              </p:cNvPr>
              <p:cNvSpPr/>
              <p:nvPr/>
            </p:nvSpPr>
            <p:spPr>
              <a:xfrm flipV="1">
                <a:off x="9027313" y="1346923"/>
                <a:ext cx="403136" cy="185357"/>
              </a:xfrm>
              <a:custGeom>
                <a:avLst/>
                <a:gdLst>
                  <a:gd name="connsiteX0" fmla="*/ 400441 w 403136"/>
                  <a:gd name="connsiteY0" fmla="*/ 151885 h 185357"/>
                  <a:gd name="connsiteX1" fmla="*/ 400301 w 403136"/>
                  <a:gd name="connsiteY1" fmla="*/ 151161 h 185357"/>
                  <a:gd name="connsiteX2" fmla="*/ 400162 w 403136"/>
                  <a:gd name="connsiteY2" fmla="*/ 149866 h 185357"/>
                  <a:gd name="connsiteX3" fmla="*/ 400009 w 403136"/>
                  <a:gd name="connsiteY3" fmla="*/ 149142 h 185357"/>
                  <a:gd name="connsiteX4" fmla="*/ 399298 w 403136"/>
                  <a:gd name="connsiteY4" fmla="*/ 145103 h 185357"/>
                  <a:gd name="connsiteX5" fmla="*/ 397990 w 403136"/>
                  <a:gd name="connsiteY5" fmla="*/ 141064 h 185357"/>
                  <a:gd name="connsiteX6" fmla="*/ 397850 w 403136"/>
                  <a:gd name="connsiteY6" fmla="*/ 140480 h 185357"/>
                  <a:gd name="connsiteX7" fmla="*/ 395971 w 403136"/>
                  <a:gd name="connsiteY7" fmla="*/ 136149 h 185357"/>
                  <a:gd name="connsiteX8" fmla="*/ 393520 w 403136"/>
                  <a:gd name="connsiteY8" fmla="*/ 131971 h 185357"/>
                  <a:gd name="connsiteX9" fmla="*/ 387030 w 403136"/>
                  <a:gd name="connsiteY9" fmla="*/ 123742 h 185357"/>
                  <a:gd name="connsiteX10" fmla="*/ 366253 w 403136"/>
                  <a:gd name="connsiteY10" fmla="*/ 107587 h 185357"/>
                  <a:gd name="connsiteX11" fmla="*/ 349514 w 403136"/>
                  <a:gd name="connsiteY11" fmla="*/ 100539 h 185357"/>
                  <a:gd name="connsiteX12" fmla="*/ 236687 w 403136"/>
                  <a:gd name="connsiteY12" fmla="*/ 31196 h 185357"/>
                  <a:gd name="connsiteX13" fmla="*/ 203540 w 403136"/>
                  <a:gd name="connsiteY13" fmla="*/ 9238 h 185357"/>
                  <a:gd name="connsiteX14" fmla="*/ 169644 w 403136"/>
                  <a:gd name="connsiteY14" fmla="*/ -477 h 185357"/>
                  <a:gd name="connsiteX15" fmla="*/ 159192 w 403136"/>
                  <a:gd name="connsiteY15" fmla="*/ -1925 h 185357"/>
                  <a:gd name="connsiteX16" fmla="*/ 43761 w 403136"/>
                  <a:gd name="connsiteY16" fmla="*/ 20719 h 185357"/>
                  <a:gd name="connsiteX17" fmla="*/ 24292 w 403136"/>
                  <a:gd name="connsiteY17" fmla="*/ 32124 h 185357"/>
                  <a:gd name="connsiteX18" fmla="*/ -2695 w 403136"/>
                  <a:gd name="connsiteY18" fmla="*/ 78872 h 185357"/>
                  <a:gd name="connsiteX19" fmla="*/ 4227 w 403136"/>
                  <a:gd name="connsiteY19" fmla="*/ 105276 h 185357"/>
                  <a:gd name="connsiteX20" fmla="*/ 19962 w 403136"/>
                  <a:gd name="connsiteY20" fmla="*/ 131819 h 185357"/>
                  <a:gd name="connsiteX21" fmla="*/ 59789 w 403136"/>
                  <a:gd name="connsiteY21" fmla="*/ 181755 h 185357"/>
                  <a:gd name="connsiteX22" fmla="*/ 21981 w 403136"/>
                  <a:gd name="connsiteY22" fmla="*/ 60254 h 185357"/>
                  <a:gd name="connsiteX23" fmla="*/ 42758 w 403136"/>
                  <a:gd name="connsiteY23" fmla="*/ 45548 h 185357"/>
                  <a:gd name="connsiteX24" fmla="*/ 165974 w 403136"/>
                  <a:gd name="connsiteY24" fmla="*/ 55936 h 185357"/>
                  <a:gd name="connsiteX25" fmla="*/ 282712 w 403136"/>
                  <a:gd name="connsiteY25" fmla="*/ 134130 h 185357"/>
                  <a:gd name="connsiteX26" fmla="*/ 352397 w 403136"/>
                  <a:gd name="connsiteY26" fmla="*/ 165728 h 185357"/>
                  <a:gd name="connsiteX27" fmla="*/ 396263 w 403136"/>
                  <a:gd name="connsiteY27" fmla="*/ 171214 h 185357"/>
                  <a:gd name="connsiteX28" fmla="*/ 398142 w 403136"/>
                  <a:gd name="connsiteY28" fmla="*/ 166883 h 185357"/>
                  <a:gd name="connsiteX29" fmla="*/ 399146 w 403136"/>
                  <a:gd name="connsiteY29" fmla="*/ 163708 h 185357"/>
                  <a:gd name="connsiteX30" fmla="*/ 399577 w 403136"/>
                  <a:gd name="connsiteY30" fmla="*/ 161981 h 185357"/>
                  <a:gd name="connsiteX31" fmla="*/ 400162 w 403136"/>
                  <a:gd name="connsiteY31" fmla="*/ 158235 h 185357"/>
                  <a:gd name="connsiteX32" fmla="*/ 400441 w 403136"/>
                  <a:gd name="connsiteY32" fmla="*/ 151885 h 1853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403136" h="185357">
                    <a:moveTo>
                      <a:pt x="400441" y="151885"/>
                    </a:moveTo>
                    <a:lnTo>
                      <a:pt x="400301" y="151161"/>
                    </a:lnTo>
                    <a:lnTo>
                      <a:pt x="400162" y="149866"/>
                    </a:lnTo>
                    <a:lnTo>
                      <a:pt x="400009" y="149142"/>
                    </a:lnTo>
                    <a:cubicBezTo>
                      <a:pt x="399870" y="147694"/>
                      <a:pt x="399577" y="146398"/>
                      <a:pt x="399298" y="145103"/>
                    </a:cubicBezTo>
                    <a:cubicBezTo>
                      <a:pt x="399006" y="143655"/>
                      <a:pt x="398422" y="142360"/>
                      <a:pt x="397990" y="141064"/>
                    </a:cubicBezTo>
                    <a:lnTo>
                      <a:pt x="397850" y="140480"/>
                    </a:lnTo>
                    <a:cubicBezTo>
                      <a:pt x="397266" y="139045"/>
                      <a:pt x="396695" y="137597"/>
                      <a:pt x="395971" y="136149"/>
                    </a:cubicBezTo>
                    <a:cubicBezTo>
                      <a:pt x="395247" y="134714"/>
                      <a:pt x="394535" y="133406"/>
                      <a:pt x="393520" y="131971"/>
                    </a:cubicBezTo>
                    <a:cubicBezTo>
                      <a:pt x="391792" y="129228"/>
                      <a:pt x="389621" y="126485"/>
                      <a:pt x="387030" y="123742"/>
                    </a:cubicBezTo>
                    <a:cubicBezTo>
                      <a:pt x="381683" y="117976"/>
                      <a:pt x="374762" y="112489"/>
                      <a:pt x="366253" y="107587"/>
                    </a:cubicBezTo>
                    <a:lnTo>
                      <a:pt x="349514" y="100539"/>
                    </a:lnTo>
                    <a:cubicBezTo>
                      <a:pt x="308595" y="83292"/>
                      <a:pt x="270990" y="59378"/>
                      <a:pt x="236687" y="31196"/>
                    </a:cubicBezTo>
                    <a:cubicBezTo>
                      <a:pt x="226819" y="23081"/>
                      <a:pt x="216062" y="15410"/>
                      <a:pt x="203540" y="9238"/>
                    </a:cubicBezTo>
                    <a:cubicBezTo>
                      <a:pt x="192936" y="4031"/>
                      <a:pt x="181341" y="1136"/>
                      <a:pt x="169644" y="-477"/>
                    </a:cubicBezTo>
                    <a:lnTo>
                      <a:pt x="159192" y="-1925"/>
                    </a:lnTo>
                    <a:cubicBezTo>
                      <a:pt x="119225" y="-7411"/>
                      <a:pt x="78686" y="666"/>
                      <a:pt x="43761" y="20719"/>
                    </a:cubicBezTo>
                    <a:lnTo>
                      <a:pt x="24292" y="32124"/>
                    </a:lnTo>
                    <a:cubicBezTo>
                      <a:pt x="6970" y="42080"/>
                      <a:pt x="-2695" y="60254"/>
                      <a:pt x="-2695" y="78872"/>
                    </a:cubicBezTo>
                    <a:cubicBezTo>
                      <a:pt x="-2695" y="87813"/>
                      <a:pt x="-384" y="96907"/>
                      <a:pt x="4227" y="105276"/>
                    </a:cubicBezTo>
                    <a:cubicBezTo>
                      <a:pt x="9281" y="114217"/>
                      <a:pt x="14336" y="123170"/>
                      <a:pt x="19962" y="131819"/>
                    </a:cubicBezTo>
                    <a:cubicBezTo>
                      <a:pt x="30642" y="148710"/>
                      <a:pt x="43050" y="165017"/>
                      <a:pt x="59789" y="181755"/>
                    </a:cubicBezTo>
                    <a:cubicBezTo>
                      <a:pt x="16927" y="120719"/>
                      <a:pt x="2182" y="80701"/>
                      <a:pt x="21981" y="60254"/>
                    </a:cubicBezTo>
                    <a:cubicBezTo>
                      <a:pt x="26452" y="55644"/>
                      <a:pt x="37424" y="49002"/>
                      <a:pt x="42758" y="45548"/>
                    </a:cubicBezTo>
                    <a:cubicBezTo>
                      <a:pt x="76667" y="23754"/>
                      <a:pt x="153998" y="50158"/>
                      <a:pt x="165974" y="55936"/>
                    </a:cubicBezTo>
                    <a:cubicBezTo>
                      <a:pt x="206664" y="75697"/>
                      <a:pt x="212875" y="78872"/>
                      <a:pt x="282712" y="134130"/>
                    </a:cubicBezTo>
                    <a:cubicBezTo>
                      <a:pt x="282712" y="134130"/>
                      <a:pt x="318488" y="159391"/>
                      <a:pt x="352397" y="165728"/>
                    </a:cubicBezTo>
                    <a:cubicBezTo>
                      <a:pt x="374622" y="169919"/>
                      <a:pt x="393520" y="157079"/>
                      <a:pt x="396263" y="171214"/>
                    </a:cubicBezTo>
                    <a:cubicBezTo>
                      <a:pt x="396987" y="169779"/>
                      <a:pt x="397558" y="168331"/>
                      <a:pt x="398142" y="166883"/>
                    </a:cubicBezTo>
                    <a:cubicBezTo>
                      <a:pt x="398574" y="165880"/>
                      <a:pt x="398854" y="164864"/>
                      <a:pt x="399146" y="163708"/>
                    </a:cubicBezTo>
                    <a:lnTo>
                      <a:pt x="399577" y="161981"/>
                    </a:lnTo>
                    <a:cubicBezTo>
                      <a:pt x="399870" y="160825"/>
                      <a:pt x="400009" y="159530"/>
                      <a:pt x="400162" y="158235"/>
                    </a:cubicBezTo>
                    <a:cubicBezTo>
                      <a:pt x="400441" y="156063"/>
                      <a:pt x="400441" y="154044"/>
                      <a:pt x="400441" y="151885"/>
                    </a:cubicBezTo>
                  </a:path>
                </a:pathLst>
              </a:custGeom>
              <a:solidFill>
                <a:srgbClr val="34384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32" name="Freeform: Shape 2131">
                <a:extLst>
                  <a:ext uri="{FF2B5EF4-FFF2-40B4-BE49-F238E27FC236}">
                    <a16:creationId xmlns:a16="http://schemas.microsoft.com/office/drawing/2014/main" id="{D491EB02-24FE-D4CD-EBD6-6A8EC0519C22}"/>
                  </a:ext>
                </a:extLst>
              </p:cNvPr>
              <p:cNvSpPr/>
              <p:nvPr/>
            </p:nvSpPr>
            <p:spPr>
              <a:xfrm flipV="1">
                <a:off x="9027313" y="1368361"/>
                <a:ext cx="403136" cy="163920"/>
              </a:xfrm>
              <a:custGeom>
                <a:avLst/>
                <a:gdLst>
                  <a:gd name="connsiteX0" fmla="*/ 399832 w 403136"/>
                  <a:gd name="connsiteY0" fmla="*/ 160327 h 163920"/>
                  <a:gd name="connsiteX1" fmla="*/ 399298 w 403136"/>
                  <a:gd name="connsiteY1" fmla="*/ 157279 h 163920"/>
                  <a:gd name="connsiteX2" fmla="*/ 397990 w 403136"/>
                  <a:gd name="connsiteY2" fmla="*/ 153240 h 163920"/>
                  <a:gd name="connsiteX3" fmla="*/ 397850 w 403136"/>
                  <a:gd name="connsiteY3" fmla="*/ 152669 h 163920"/>
                  <a:gd name="connsiteX4" fmla="*/ 395971 w 403136"/>
                  <a:gd name="connsiteY4" fmla="*/ 148338 h 163920"/>
                  <a:gd name="connsiteX5" fmla="*/ 393520 w 403136"/>
                  <a:gd name="connsiteY5" fmla="*/ 144160 h 163920"/>
                  <a:gd name="connsiteX6" fmla="*/ 387030 w 403136"/>
                  <a:gd name="connsiteY6" fmla="*/ 135931 h 163920"/>
                  <a:gd name="connsiteX7" fmla="*/ 366253 w 403136"/>
                  <a:gd name="connsiteY7" fmla="*/ 119763 h 163920"/>
                  <a:gd name="connsiteX8" fmla="*/ 349514 w 403136"/>
                  <a:gd name="connsiteY8" fmla="*/ 112715 h 163920"/>
                  <a:gd name="connsiteX9" fmla="*/ 236700 w 403136"/>
                  <a:gd name="connsiteY9" fmla="*/ 43373 h 163920"/>
                  <a:gd name="connsiteX10" fmla="*/ 203540 w 403136"/>
                  <a:gd name="connsiteY10" fmla="*/ 21427 h 163920"/>
                  <a:gd name="connsiteX11" fmla="*/ 169644 w 403136"/>
                  <a:gd name="connsiteY11" fmla="*/ 11699 h 163920"/>
                  <a:gd name="connsiteX12" fmla="*/ 159192 w 403136"/>
                  <a:gd name="connsiteY12" fmla="*/ 10251 h 163920"/>
                  <a:gd name="connsiteX13" fmla="*/ 43761 w 403136"/>
                  <a:gd name="connsiteY13" fmla="*/ 32908 h 163920"/>
                  <a:gd name="connsiteX14" fmla="*/ 24292 w 403136"/>
                  <a:gd name="connsiteY14" fmla="*/ 44313 h 163920"/>
                  <a:gd name="connsiteX15" fmla="*/ -2301 w 403136"/>
                  <a:gd name="connsiteY15" fmla="*/ 84978 h 163920"/>
                  <a:gd name="connsiteX16" fmla="*/ -2695 w 403136"/>
                  <a:gd name="connsiteY16" fmla="*/ 78882 h 163920"/>
                  <a:gd name="connsiteX17" fmla="*/ 24292 w 403136"/>
                  <a:gd name="connsiteY17" fmla="*/ 32133 h 163920"/>
                  <a:gd name="connsiteX18" fmla="*/ 43761 w 403136"/>
                  <a:gd name="connsiteY18" fmla="*/ 20729 h 163920"/>
                  <a:gd name="connsiteX19" fmla="*/ 159192 w 403136"/>
                  <a:gd name="connsiteY19" fmla="*/ -1915 h 163920"/>
                  <a:gd name="connsiteX20" fmla="*/ 169644 w 403136"/>
                  <a:gd name="connsiteY20" fmla="*/ -468 h 163920"/>
                  <a:gd name="connsiteX21" fmla="*/ 203540 w 403136"/>
                  <a:gd name="connsiteY21" fmla="*/ 9248 h 163920"/>
                  <a:gd name="connsiteX22" fmla="*/ 236700 w 403136"/>
                  <a:gd name="connsiteY22" fmla="*/ 31206 h 163920"/>
                  <a:gd name="connsiteX23" fmla="*/ 349514 w 403136"/>
                  <a:gd name="connsiteY23" fmla="*/ 100548 h 163920"/>
                  <a:gd name="connsiteX24" fmla="*/ 366253 w 403136"/>
                  <a:gd name="connsiteY24" fmla="*/ 107597 h 163920"/>
                  <a:gd name="connsiteX25" fmla="*/ 387030 w 403136"/>
                  <a:gd name="connsiteY25" fmla="*/ 123751 h 163920"/>
                  <a:gd name="connsiteX26" fmla="*/ 393520 w 403136"/>
                  <a:gd name="connsiteY26" fmla="*/ 131981 h 163920"/>
                  <a:gd name="connsiteX27" fmla="*/ 395971 w 403136"/>
                  <a:gd name="connsiteY27" fmla="*/ 136159 h 163920"/>
                  <a:gd name="connsiteX28" fmla="*/ 397850 w 403136"/>
                  <a:gd name="connsiteY28" fmla="*/ 140490 h 163920"/>
                  <a:gd name="connsiteX29" fmla="*/ 397990 w 403136"/>
                  <a:gd name="connsiteY29" fmla="*/ 141074 h 163920"/>
                  <a:gd name="connsiteX30" fmla="*/ 399298 w 403136"/>
                  <a:gd name="connsiteY30" fmla="*/ 145113 h 163920"/>
                  <a:gd name="connsiteX31" fmla="*/ 400009 w 403136"/>
                  <a:gd name="connsiteY31" fmla="*/ 149151 h 163920"/>
                  <a:gd name="connsiteX32" fmla="*/ 400162 w 403136"/>
                  <a:gd name="connsiteY32" fmla="*/ 149875 h 163920"/>
                  <a:gd name="connsiteX33" fmla="*/ 400301 w 403136"/>
                  <a:gd name="connsiteY33" fmla="*/ 151171 h 163920"/>
                  <a:gd name="connsiteX34" fmla="*/ 400441 w 403136"/>
                  <a:gd name="connsiteY34" fmla="*/ 151894 h 163920"/>
                  <a:gd name="connsiteX35" fmla="*/ 400162 w 403136"/>
                  <a:gd name="connsiteY35" fmla="*/ 158244 h 163920"/>
                  <a:gd name="connsiteX36" fmla="*/ 399832 w 403136"/>
                  <a:gd name="connsiteY36" fmla="*/ 160327 h 163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403136" h="163920">
                    <a:moveTo>
                      <a:pt x="399832" y="160327"/>
                    </a:moveTo>
                    <a:lnTo>
                      <a:pt x="399298" y="157279"/>
                    </a:lnTo>
                    <a:cubicBezTo>
                      <a:pt x="399006" y="155844"/>
                      <a:pt x="398422" y="154549"/>
                      <a:pt x="397990" y="153240"/>
                    </a:cubicBezTo>
                    <a:lnTo>
                      <a:pt x="397850" y="152669"/>
                    </a:lnTo>
                    <a:cubicBezTo>
                      <a:pt x="397266" y="151221"/>
                      <a:pt x="396695" y="149786"/>
                      <a:pt x="395971" y="148338"/>
                    </a:cubicBezTo>
                    <a:cubicBezTo>
                      <a:pt x="395247" y="146890"/>
                      <a:pt x="394535" y="145595"/>
                      <a:pt x="393520" y="144160"/>
                    </a:cubicBezTo>
                    <a:cubicBezTo>
                      <a:pt x="391792" y="141417"/>
                      <a:pt x="389621" y="138674"/>
                      <a:pt x="387030" y="135931"/>
                    </a:cubicBezTo>
                    <a:cubicBezTo>
                      <a:pt x="381683" y="130152"/>
                      <a:pt x="374762" y="124678"/>
                      <a:pt x="366253" y="119763"/>
                    </a:cubicBezTo>
                    <a:lnTo>
                      <a:pt x="349514" y="112715"/>
                    </a:lnTo>
                    <a:cubicBezTo>
                      <a:pt x="308595" y="95481"/>
                      <a:pt x="270990" y="71567"/>
                      <a:pt x="236700" y="43373"/>
                    </a:cubicBezTo>
                    <a:cubicBezTo>
                      <a:pt x="226819" y="35258"/>
                      <a:pt x="216062" y="27587"/>
                      <a:pt x="203540" y="21427"/>
                    </a:cubicBezTo>
                    <a:cubicBezTo>
                      <a:pt x="192936" y="16220"/>
                      <a:pt x="181341" y="13325"/>
                      <a:pt x="169644" y="11699"/>
                    </a:cubicBezTo>
                    <a:lnTo>
                      <a:pt x="159192" y="10251"/>
                    </a:lnTo>
                    <a:cubicBezTo>
                      <a:pt x="119225" y="4778"/>
                      <a:pt x="78686" y="12855"/>
                      <a:pt x="43761" y="32908"/>
                    </a:cubicBezTo>
                    <a:lnTo>
                      <a:pt x="24292" y="44313"/>
                    </a:lnTo>
                    <a:cubicBezTo>
                      <a:pt x="8862" y="53177"/>
                      <a:pt x="-435" y="68570"/>
                      <a:pt x="-2301" y="84978"/>
                    </a:cubicBezTo>
                    <a:cubicBezTo>
                      <a:pt x="-2543" y="82946"/>
                      <a:pt x="-2695" y="80914"/>
                      <a:pt x="-2695" y="78882"/>
                    </a:cubicBezTo>
                    <a:cubicBezTo>
                      <a:pt x="-2695" y="60264"/>
                      <a:pt x="6970" y="42090"/>
                      <a:pt x="24292" y="32133"/>
                    </a:cubicBezTo>
                    <a:lnTo>
                      <a:pt x="43761" y="20729"/>
                    </a:lnTo>
                    <a:cubicBezTo>
                      <a:pt x="78686" y="675"/>
                      <a:pt x="119225" y="-7402"/>
                      <a:pt x="159192" y="-1915"/>
                    </a:cubicBezTo>
                    <a:lnTo>
                      <a:pt x="169644" y="-468"/>
                    </a:lnTo>
                    <a:cubicBezTo>
                      <a:pt x="181341" y="1145"/>
                      <a:pt x="192936" y="4041"/>
                      <a:pt x="203540" y="9248"/>
                    </a:cubicBezTo>
                    <a:cubicBezTo>
                      <a:pt x="216062" y="15420"/>
                      <a:pt x="226819" y="23091"/>
                      <a:pt x="236700" y="31206"/>
                    </a:cubicBezTo>
                    <a:cubicBezTo>
                      <a:pt x="270990" y="59400"/>
                      <a:pt x="308595" y="83301"/>
                      <a:pt x="349514" y="100548"/>
                    </a:cubicBezTo>
                    <a:lnTo>
                      <a:pt x="366253" y="107597"/>
                    </a:lnTo>
                    <a:cubicBezTo>
                      <a:pt x="374762" y="112499"/>
                      <a:pt x="381683" y="117985"/>
                      <a:pt x="387030" y="123751"/>
                    </a:cubicBezTo>
                    <a:cubicBezTo>
                      <a:pt x="389621" y="126494"/>
                      <a:pt x="391792" y="129238"/>
                      <a:pt x="393520" y="131981"/>
                    </a:cubicBezTo>
                    <a:cubicBezTo>
                      <a:pt x="394535" y="133416"/>
                      <a:pt x="395247" y="134724"/>
                      <a:pt x="395971" y="136159"/>
                    </a:cubicBezTo>
                    <a:cubicBezTo>
                      <a:pt x="396695" y="137607"/>
                      <a:pt x="397266" y="139055"/>
                      <a:pt x="397850" y="140490"/>
                    </a:cubicBezTo>
                    <a:lnTo>
                      <a:pt x="397990" y="141074"/>
                    </a:lnTo>
                    <a:cubicBezTo>
                      <a:pt x="398422" y="142369"/>
                      <a:pt x="399006" y="143665"/>
                      <a:pt x="399298" y="145113"/>
                    </a:cubicBezTo>
                    <a:cubicBezTo>
                      <a:pt x="399577" y="146408"/>
                      <a:pt x="399870" y="147703"/>
                      <a:pt x="400009" y="149151"/>
                    </a:cubicBezTo>
                    <a:lnTo>
                      <a:pt x="400162" y="149875"/>
                    </a:lnTo>
                    <a:lnTo>
                      <a:pt x="400301" y="151171"/>
                    </a:lnTo>
                    <a:lnTo>
                      <a:pt x="400441" y="151894"/>
                    </a:lnTo>
                    <a:cubicBezTo>
                      <a:pt x="400441" y="154053"/>
                      <a:pt x="400441" y="156073"/>
                      <a:pt x="400162" y="158244"/>
                    </a:cubicBezTo>
                    <a:lnTo>
                      <a:pt x="399832" y="160327"/>
                    </a:lnTo>
                  </a:path>
                </a:pathLst>
              </a:custGeom>
              <a:solidFill>
                <a:srgbClr val="DA2032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33" name="Freeform: Shape 2132">
                <a:extLst>
                  <a:ext uri="{FF2B5EF4-FFF2-40B4-BE49-F238E27FC236}">
                    <a16:creationId xmlns:a16="http://schemas.microsoft.com/office/drawing/2014/main" id="{FE369FA7-54D8-33D3-B0B0-12F702C3417A}"/>
                  </a:ext>
                </a:extLst>
              </p:cNvPr>
              <p:cNvSpPr/>
              <p:nvPr/>
            </p:nvSpPr>
            <p:spPr>
              <a:xfrm flipV="1">
                <a:off x="9213189" y="1291268"/>
                <a:ext cx="113465" cy="58710"/>
              </a:xfrm>
              <a:custGeom>
                <a:avLst/>
                <a:gdLst>
                  <a:gd name="connsiteX0" fmla="*/ 108759 w 113465"/>
                  <a:gd name="connsiteY0" fmla="*/ 38311 h 58710"/>
                  <a:gd name="connsiteX1" fmla="*/ 31149 w 113465"/>
                  <a:gd name="connsiteY1" fmla="*/ 43391 h 58710"/>
                  <a:gd name="connsiteX2" fmla="*/ 2206 w 113465"/>
                  <a:gd name="connsiteY2" fmla="*/ 122 h 58710"/>
                  <a:gd name="connsiteX3" fmla="*/ 65325 w 113465"/>
                  <a:gd name="connsiteY3" fmla="*/ 21318 h 58710"/>
                  <a:gd name="connsiteX4" fmla="*/ 108759 w 113465"/>
                  <a:gd name="connsiteY4" fmla="*/ 38311 h 587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465" h="58710">
                    <a:moveTo>
                      <a:pt x="108759" y="38311"/>
                    </a:moveTo>
                    <a:cubicBezTo>
                      <a:pt x="108759" y="38311"/>
                      <a:pt x="73885" y="72207"/>
                      <a:pt x="31149" y="43391"/>
                    </a:cubicBezTo>
                    <a:cubicBezTo>
                      <a:pt x="-10138" y="15540"/>
                      <a:pt x="-5046" y="5113"/>
                      <a:pt x="2206" y="122"/>
                    </a:cubicBezTo>
                    <a:cubicBezTo>
                      <a:pt x="8963" y="-4539"/>
                      <a:pt x="22310" y="-10864"/>
                      <a:pt x="65325" y="21318"/>
                    </a:cubicBezTo>
                    <a:cubicBezTo>
                      <a:pt x="92198" y="41410"/>
                      <a:pt x="118221" y="25649"/>
                      <a:pt x="108759" y="38311"/>
                    </a:cubicBezTo>
                  </a:path>
                </a:pathLst>
              </a:custGeom>
              <a:solidFill>
                <a:srgbClr val="34384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34" name="Freeform: Shape 2133">
                <a:extLst>
                  <a:ext uri="{FF2B5EF4-FFF2-40B4-BE49-F238E27FC236}">
                    <a16:creationId xmlns:a16="http://schemas.microsoft.com/office/drawing/2014/main" id="{AB54D6BD-C1B1-6B15-E112-C145C1316551}"/>
                  </a:ext>
                </a:extLst>
              </p:cNvPr>
              <p:cNvSpPr/>
              <p:nvPr/>
            </p:nvSpPr>
            <p:spPr>
              <a:xfrm flipV="1">
                <a:off x="9236303" y="1283273"/>
                <a:ext cx="68682" cy="49151"/>
              </a:xfrm>
              <a:custGeom>
                <a:avLst/>
                <a:gdLst>
                  <a:gd name="connsiteX0" fmla="*/ 65959 w 68682"/>
                  <a:gd name="connsiteY0" fmla="*/ 35591 h 49151"/>
                  <a:gd name="connsiteX1" fmla="*/ 56726 w 68682"/>
                  <a:gd name="connsiteY1" fmla="*/ 19716 h 49151"/>
                  <a:gd name="connsiteX2" fmla="*/ 14359 w 68682"/>
                  <a:gd name="connsiteY2" fmla="*/ -2242 h 49151"/>
                  <a:gd name="connsiteX3" fmla="*/ 732 w 68682"/>
                  <a:gd name="connsiteY3" fmla="*/ -1392 h 49151"/>
                  <a:gd name="connsiteX4" fmla="*/ -2100 w 68682"/>
                  <a:gd name="connsiteY4" fmla="*/ 7537 h 49151"/>
                  <a:gd name="connsiteX5" fmla="*/ 3957 w 68682"/>
                  <a:gd name="connsiteY5" fmla="*/ 21240 h 49151"/>
                  <a:gd name="connsiteX6" fmla="*/ 52954 w 68682"/>
                  <a:gd name="connsiteY6" fmla="*/ 43490 h 49151"/>
                  <a:gd name="connsiteX7" fmla="*/ 65959 w 68682"/>
                  <a:gd name="connsiteY7" fmla="*/ 35591 h 49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8682" h="49151">
                    <a:moveTo>
                      <a:pt x="65959" y="35591"/>
                    </a:moveTo>
                    <a:lnTo>
                      <a:pt x="56726" y="19716"/>
                    </a:lnTo>
                    <a:cubicBezTo>
                      <a:pt x="39264" y="14090"/>
                      <a:pt x="14359" y="-2242"/>
                      <a:pt x="14359" y="-2242"/>
                    </a:cubicBezTo>
                    <a:cubicBezTo>
                      <a:pt x="14359" y="-2242"/>
                      <a:pt x="6980" y="-6078"/>
                      <a:pt x="732" y="-1392"/>
                    </a:cubicBezTo>
                    <a:cubicBezTo>
                      <a:pt x="-4704" y="2685"/>
                      <a:pt x="-2100" y="7537"/>
                      <a:pt x="-2100" y="7537"/>
                    </a:cubicBezTo>
                    <a:cubicBezTo>
                      <a:pt x="-665" y="12007"/>
                      <a:pt x="1354" y="16617"/>
                      <a:pt x="3957" y="21240"/>
                    </a:cubicBezTo>
                    <a:cubicBezTo>
                      <a:pt x="14918" y="40137"/>
                      <a:pt x="41981" y="49840"/>
                      <a:pt x="52954" y="43490"/>
                    </a:cubicBezTo>
                    <a:lnTo>
                      <a:pt x="65959" y="35591"/>
                    </a:lnTo>
                  </a:path>
                </a:pathLst>
              </a:custGeom>
              <a:gradFill>
                <a:gsLst>
                  <a:gs pos="0">
                    <a:srgbClr val="B6CCCE"/>
                  </a:gs>
                  <a:gs pos="16134">
                    <a:srgbClr val="B6CCCE"/>
                  </a:gs>
                  <a:gs pos="16326">
                    <a:srgbClr val="CAE1E6"/>
                  </a:gs>
                  <a:gs pos="55931">
                    <a:srgbClr val="CAE1E6"/>
                  </a:gs>
                  <a:gs pos="56219">
                    <a:srgbClr val="E3F3FC"/>
                  </a:gs>
                  <a:gs pos="87277">
                    <a:srgbClr val="E3F3FC"/>
                  </a:gs>
                  <a:gs pos="87385">
                    <a:srgbClr val="D8EAF7"/>
                  </a:gs>
                  <a:gs pos="100000">
                    <a:srgbClr val="D8EAF7"/>
                  </a:gs>
                </a:gsLst>
                <a:lin ang="3656489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35" name="Freeform: Shape 2134">
                <a:extLst>
                  <a:ext uri="{FF2B5EF4-FFF2-40B4-BE49-F238E27FC236}">
                    <a16:creationId xmlns:a16="http://schemas.microsoft.com/office/drawing/2014/main" id="{16DECD4B-8C4F-B932-2F77-0E74AADB5E18}"/>
                  </a:ext>
                </a:extLst>
              </p:cNvPr>
              <p:cNvSpPr/>
              <p:nvPr/>
            </p:nvSpPr>
            <p:spPr>
              <a:xfrm flipV="1">
                <a:off x="9250071" y="1291174"/>
                <a:ext cx="64719" cy="39772"/>
              </a:xfrm>
              <a:custGeom>
                <a:avLst/>
                <a:gdLst>
                  <a:gd name="connsiteX0" fmla="*/ 61987 w 64719"/>
                  <a:gd name="connsiteY0" fmla="*/ 18673 h 39772"/>
                  <a:gd name="connsiteX1" fmla="*/ 42950 w 64719"/>
                  <a:gd name="connsiteY1" fmla="*/ 18241 h 39772"/>
                  <a:gd name="connsiteX2" fmla="*/ 583 w 64719"/>
                  <a:gd name="connsiteY2" fmla="*/ -3717 h 39772"/>
                  <a:gd name="connsiteX3" fmla="*/ -2732 w 64719"/>
                  <a:gd name="connsiteY3" fmla="*/ -1698 h 39772"/>
                  <a:gd name="connsiteX4" fmla="*/ 3186 w 64719"/>
                  <a:gd name="connsiteY4" fmla="*/ 11726 h 39772"/>
                  <a:gd name="connsiteX5" fmla="*/ 52183 w 64719"/>
                  <a:gd name="connsiteY5" fmla="*/ 34116 h 39772"/>
                  <a:gd name="connsiteX6" fmla="*/ 59397 w 64719"/>
                  <a:gd name="connsiteY6" fmla="*/ 24591 h 39772"/>
                  <a:gd name="connsiteX7" fmla="*/ 61987 w 64719"/>
                  <a:gd name="connsiteY7" fmla="*/ 18673 h 397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4719" h="39772">
                    <a:moveTo>
                      <a:pt x="61987" y="18673"/>
                    </a:moveTo>
                    <a:cubicBezTo>
                      <a:pt x="55790" y="20844"/>
                      <a:pt x="49300" y="20260"/>
                      <a:pt x="42950" y="18241"/>
                    </a:cubicBezTo>
                    <a:cubicBezTo>
                      <a:pt x="25488" y="12615"/>
                      <a:pt x="583" y="-3717"/>
                      <a:pt x="583" y="-3717"/>
                    </a:cubicBezTo>
                    <a:lnTo>
                      <a:pt x="-2732" y="-1698"/>
                    </a:lnTo>
                    <a:cubicBezTo>
                      <a:pt x="-1436" y="2785"/>
                      <a:pt x="583" y="7255"/>
                      <a:pt x="3186" y="11726"/>
                    </a:cubicBezTo>
                    <a:cubicBezTo>
                      <a:pt x="14007" y="30763"/>
                      <a:pt x="41210" y="40466"/>
                      <a:pt x="52183" y="34116"/>
                    </a:cubicBezTo>
                    <a:cubicBezTo>
                      <a:pt x="55498" y="32096"/>
                      <a:pt x="57949" y="28769"/>
                      <a:pt x="59397" y="24591"/>
                    </a:cubicBezTo>
                    <a:lnTo>
                      <a:pt x="61987" y="18673"/>
                    </a:lnTo>
                  </a:path>
                </a:pathLst>
              </a:custGeom>
              <a:solidFill>
                <a:srgbClr val="B5CBCD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grpSp>
        <p:nvGrpSpPr>
          <p:cNvPr id="1184" name="Group 1183">
            <a:extLst>
              <a:ext uri="{FF2B5EF4-FFF2-40B4-BE49-F238E27FC236}">
                <a16:creationId xmlns:a16="http://schemas.microsoft.com/office/drawing/2014/main" id="{0361F093-7BCA-03D7-4ED9-96C9F73CE493}"/>
              </a:ext>
            </a:extLst>
          </p:cNvPr>
          <p:cNvGrpSpPr/>
          <p:nvPr/>
        </p:nvGrpSpPr>
        <p:grpSpPr>
          <a:xfrm rot="1588292">
            <a:off x="541749" y="5515348"/>
            <a:ext cx="1013535" cy="827104"/>
            <a:chOff x="6982701" y="2301010"/>
            <a:chExt cx="1592025" cy="1442551"/>
          </a:xfrm>
        </p:grpSpPr>
        <p:sp>
          <p:nvSpPr>
            <p:cNvPr id="1242" name="Freeform: Shape 1241">
              <a:extLst>
                <a:ext uri="{FF2B5EF4-FFF2-40B4-BE49-F238E27FC236}">
                  <a16:creationId xmlns:a16="http://schemas.microsoft.com/office/drawing/2014/main" id="{CDDA9875-8A9D-8A83-1B20-CE94EC5EBE37}"/>
                </a:ext>
              </a:extLst>
            </p:cNvPr>
            <p:cNvSpPr/>
            <p:nvPr/>
          </p:nvSpPr>
          <p:spPr>
            <a:xfrm flipV="1">
              <a:off x="6982701" y="2307944"/>
              <a:ext cx="832867" cy="1166647"/>
            </a:xfrm>
            <a:custGeom>
              <a:avLst/>
              <a:gdLst>
                <a:gd name="connsiteX0" fmla="*/ 301627 w 832867"/>
                <a:gd name="connsiteY0" fmla="*/ 3420 h 1166647"/>
                <a:gd name="connsiteX1" fmla="*/ 326964 w 832867"/>
                <a:gd name="connsiteY1" fmla="*/ -2307 h 1166647"/>
                <a:gd name="connsiteX2" fmla="*/ 831421 w 832867"/>
                <a:gd name="connsiteY2" fmla="*/ 1128640 h 1166647"/>
                <a:gd name="connsiteX3" fmla="*/ 826163 w 832867"/>
                <a:gd name="connsiteY3" fmla="*/ 1126304 h 1166647"/>
                <a:gd name="connsiteX4" fmla="*/ 754878 w 832867"/>
                <a:gd name="connsiteY4" fmla="*/ 1158231 h 1166647"/>
                <a:gd name="connsiteX5" fmla="*/ 30406 w 832867"/>
                <a:gd name="connsiteY5" fmla="*/ 737633 h 1166647"/>
                <a:gd name="connsiteX6" fmla="*/ -188 w 832867"/>
                <a:gd name="connsiteY6" fmla="*/ 681473 h 1166647"/>
                <a:gd name="connsiteX7" fmla="*/ 254079 w 832867"/>
                <a:gd name="connsiteY7" fmla="*/ 33291 h 1166647"/>
                <a:gd name="connsiteX8" fmla="*/ 301627 w 832867"/>
                <a:gd name="connsiteY8" fmla="*/ 3420 h 1166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32867" h="1166647">
                  <a:moveTo>
                    <a:pt x="301627" y="3420"/>
                  </a:moveTo>
                  <a:lnTo>
                    <a:pt x="326964" y="-2307"/>
                  </a:lnTo>
                  <a:lnTo>
                    <a:pt x="831421" y="1128640"/>
                  </a:lnTo>
                  <a:lnTo>
                    <a:pt x="826163" y="1126304"/>
                  </a:lnTo>
                  <a:cubicBezTo>
                    <a:pt x="808281" y="1154701"/>
                    <a:pt x="783897" y="1175071"/>
                    <a:pt x="754878" y="1158231"/>
                  </a:cubicBezTo>
                  <a:lnTo>
                    <a:pt x="30406" y="737633"/>
                  </a:lnTo>
                  <a:cubicBezTo>
                    <a:pt x="6911" y="723993"/>
                    <a:pt x="-5624" y="708092"/>
                    <a:pt x="-188" y="681473"/>
                  </a:cubicBezTo>
                  <a:lnTo>
                    <a:pt x="254079" y="33291"/>
                  </a:lnTo>
                  <a:cubicBezTo>
                    <a:pt x="265064" y="6456"/>
                    <a:pt x="276164" y="-2002"/>
                    <a:pt x="301627" y="3420"/>
                  </a:cubicBezTo>
                </a:path>
              </a:pathLst>
            </a:custGeom>
            <a:solidFill>
              <a:srgbClr val="474D4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43" name="Freeform: Shape 1242">
              <a:extLst>
                <a:ext uri="{FF2B5EF4-FFF2-40B4-BE49-F238E27FC236}">
                  <a16:creationId xmlns:a16="http://schemas.microsoft.com/office/drawing/2014/main" id="{256271ED-A2C7-2BB1-8342-8C57177109FF}"/>
                </a:ext>
              </a:extLst>
            </p:cNvPr>
            <p:cNvSpPr/>
            <p:nvPr/>
          </p:nvSpPr>
          <p:spPr>
            <a:xfrm flipV="1">
              <a:off x="6999720" y="2311132"/>
              <a:ext cx="795197" cy="473735"/>
            </a:xfrm>
            <a:custGeom>
              <a:avLst/>
              <a:gdLst>
                <a:gd name="connsiteX0" fmla="*/ -1445 w 795197"/>
                <a:gd name="connsiteY0" fmla="*/ 35601 h 473735"/>
                <a:gd name="connsiteX1" fmla="*/ 156162 w 795197"/>
                <a:gd name="connsiteY1" fmla="*/ -2614 h 473735"/>
                <a:gd name="connsiteX2" fmla="*/ 793753 w 795197"/>
                <a:gd name="connsiteY2" fmla="*/ 446014 h 473735"/>
                <a:gd name="connsiteX3" fmla="*/ 744273 w 795197"/>
                <a:gd name="connsiteY3" fmla="*/ 471122 h 473735"/>
                <a:gd name="connsiteX4" fmla="*/ 737860 w 795197"/>
                <a:gd name="connsiteY4" fmla="*/ 468201 h 473735"/>
                <a:gd name="connsiteX5" fmla="*/ 13388 w 795197"/>
                <a:gd name="connsiteY5" fmla="*/ 47602 h 473735"/>
                <a:gd name="connsiteX6" fmla="*/ -1445 w 795197"/>
                <a:gd name="connsiteY6" fmla="*/ 35601 h 473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95197" h="473735">
                  <a:moveTo>
                    <a:pt x="-1445" y="35601"/>
                  </a:moveTo>
                  <a:lnTo>
                    <a:pt x="156162" y="-2614"/>
                  </a:lnTo>
                  <a:lnTo>
                    <a:pt x="793753" y="446014"/>
                  </a:lnTo>
                  <a:lnTo>
                    <a:pt x="744273" y="471122"/>
                  </a:lnTo>
                  <a:cubicBezTo>
                    <a:pt x="742127" y="470182"/>
                    <a:pt x="739943" y="469408"/>
                    <a:pt x="737860" y="468201"/>
                  </a:cubicBezTo>
                  <a:lnTo>
                    <a:pt x="13388" y="47602"/>
                  </a:lnTo>
                  <a:cubicBezTo>
                    <a:pt x="7749" y="44326"/>
                    <a:pt x="2796" y="40236"/>
                    <a:pt x="-1445" y="35601"/>
                  </a:cubicBezTo>
                </a:path>
              </a:pathLst>
            </a:custGeom>
            <a:solidFill>
              <a:srgbClr val="D3EBE6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44" name="Freeform: Shape 1243">
              <a:extLst>
                <a:ext uri="{FF2B5EF4-FFF2-40B4-BE49-F238E27FC236}">
                  <a16:creationId xmlns:a16="http://schemas.microsoft.com/office/drawing/2014/main" id="{52A80971-5146-8338-D36A-DA68673D5811}"/>
                </a:ext>
              </a:extLst>
            </p:cNvPr>
            <p:cNvSpPr/>
            <p:nvPr/>
          </p:nvSpPr>
          <p:spPr>
            <a:xfrm flipV="1">
              <a:off x="6983236" y="2784868"/>
              <a:ext cx="288899" cy="663371"/>
            </a:xfrm>
            <a:custGeom>
              <a:avLst/>
              <a:gdLst>
                <a:gd name="connsiteX0" fmla="*/ 215248 w 288899"/>
                <a:gd name="connsiteY0" fmla="*/ 597639 h 663371"/>
                <a:gd name="connsiteX1" fmla="*/ -1261 w 288899"/>
                <a:gd name="connsiteY1" fmla="*/ 661265 h 663371"/>
                <a:gd name="connsiteX2" fmla="*/ -537 w 288899"/>
                <a:gd name="connsiteY2" fmla="*/ 655322 h 663371"/>
                <a:gd name="connsiteX3" fmla="*/ 253729 w 288899"/>
                <a:gd name="connsiteY3" fmla="*/ 7139 h 663371"/>
                <a:gd name="connsiteX4" fmla="*/ 262899 w 288899"/>
                <a:gd name="connsiteY4" fmla="*/ -2106 h 663371"/>
                <a:gd name="connsiteX5" fmla="*/ 287638 w 288899"/>
                <a:gd name="connsiteY5" fmla="*/ 3583 h 663371"/>
                <a:gd name="connsiteX6" fmla="*/ 215248 w 288899"/>
                <a:gd name="connsiteY6" fmla="*/ 597639 h 663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8899" h="663371">
                  <a:moveTo>
                    <a:pt x="215248" y="597639"/>
                  </a:moveTo>
                  <a:lnTo>
                    <a:pt x="-1261" y="661265"/>
                  </a:lnTo>
                  <a:cubicBezTo>
                    <a:pt x="-1058" y="659284"/>
                    <a:pt x="-944" y="657303"/>
                    <a:pt x="-537" y="655322"/>
                  </a:cubicBezTo>
                  <a:lnTo>
                    <a:pt x="253729" y="7139"/>
                  </a:lnTo>
                  <a:cubicBezTo>
                    <a:pt x="254491" y="3393"/>
                    <a:pt x="261337" y="1196"/>
                    <a:pt x="262899" y="-2106"/>
                  </a:cubicBezTo>
                  <a:lnTo>
                    <a:pt x="287638" y="3583"/>
                  </a:lnTo>
                  <a:lnTo>
                    <a:pt x="215248" y="597639"/>
                  </a:lnTo>
                </a:path>
              </a:pathLst>
            </a:custGeom>
            <a:solidFill>
              <a:srgbClr val="474D4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45" name="Freeform: Shape 1244">
              <a:extLst>
                <a:ext uri="{FF2B5EF4-FFF2-40B4-BE49-F238E27FC236}">
                  <a16:creationId xmlns:a16="http://schemas.microsoft.com/office/drawing/2014/main" id="{8617DA49-5153-E262-B028-AB87825AC597}"/>
                </a:ext>
              </a:extLst>
            </p:cNvPr>
            <p:cNvSpPr/>
            <p:nvPr/>
          </p:nvSpPr>
          <p:spPr>
            <a:xfrm flipV="1">
              <a:off x="7257302" y="3242754"/>
              <a:ext cx="1317134" cy="500807"/>
            </a:xfrm>
            <a:custGeom>
              <a:avLst/>
              <a:gdLst>
                <a:gd name="connsiteX0" fmla="*/ 1292458 w 1317134"/>
                <a:gd name="connsiteY0" fmla="*/ 427791 h 500807"/>
                <a:gd name="connsiteX1" fmla="*/ 576470 w 1317134"/>
                <a:gd name="connsiteY1" fmla="*/ 14342 h 500807"/>
                <a:gd name="connsiteX2" fmla="*/ 459109 w 1317134"/>
                <a:gd name="connsiteY2" fmla="*/ 12679 h 500807"/>
                <a:gd name="connsiteX3" fmla="*/ 20515 w 1317134"/>
                <a:gd name="connsiteY3" fmla="*/ 261624 h 500807"/>
                <a:gd name="connsiteX4" fmla="*/ -1799 w 1317134"/>
                <a:gd name="connsiteY4" fmla="*/ 301311 h 500807"/>
                <a:gd name="connsiteX5" fmla="*/ -1799 w 1317134"/>
                <a:gd name="connsiteY5" fmla="*/ 306544 h 500807"/>
                <a:gd name="connsiteX6" fmla="*/ 1296204 w 1317134"/>
                <a:gd name="connsiteY6" fmla="*/ 499038 h 500807"/>
                <a:gd name="connsiteX7" fmla="*/ 1303990 w 1317134"/>
                <a:gd name="connsiteY7" fmla="*/ 494466 h 500807"/>
                <a:gd name="connsiteX8" fmla="*/ 1311470 w 1317134"/>
                <a:gd name="connsiteY8" fmla="*/ 487506 h 500807"/>
                <a:gd name="connsiteX9" fmla="*/ 1311470 w 1317134"/>
                <a:gd name="connsiteY9" fmla="*/ 487405 h 500807"/>
                <a:gd name="connsiteX10" fmla="*/ 1315203 w 1317134"/>
                <a:gd name="connsiteY10" fmla="*/ 470793 h 500807"/>
                <a:gd name="connsiteX11" fmla="*/ 1315203 w 1317134"/>
                <a:gd name="connsiteY11" fmla="*/ 469955 h 500807"/>
                <a:gd name="connsiteX12" fmla="*/ 1292458 w 1317134"/>
                <a:gd name="connsiteY12" fmla="*/ 427791 h 500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17134" h="500807">
                  <a:moveTo>
                    <a:pt x="1292458" y="427791"/>
                  </a:moveTo>
                  <a:lnTo>
                    <a:pt x="576470" y="14342"/>
                  </a:lnTo>
                  <a:cubicBezTo>
                    <a:pt x="540224" y="-6536"/>
                    <a:pt x="495876" y="-7159"/>
                    <a:pt x="459109" y="12679"/>
                  </a:cubicBezTo>
                  <a:lnTo>
                    <a:pt x="20515" y="261624"/>
                  </a:lnTo>
                  <a:cubicBezTo>
                    <a:pt x="4792" y="270539"/>
                    <a:pt x="-1799" y="283227"/>
                    <a:pt x="-1799" y="301311"/>
                  </a:cubicBezTo>
                  <a:lnTo>
                    <a:pt x="-1799" y="306544"/>
                  </a:lnTo>
                  <a:lnTo>
                    <a:pt x="1296204" y="499038"/>
                  </a:lnTo>
                  <a:lnTo>
                    <a:pt x="1303990" y="494466"/>
                  </a:lnTo>
                  <a:cubicBezTo>
                    <a:pt x="1307101" y="492599"/>
                    <a:pt x="1309705" y="490211"/>
                    <a:pt x="1311470" y="487506"/>
                  </a:cubicBezTo>
                  <a:lnTo>
                    <a:pt x="1311470" y="487405"/>
                  </a:lnTo>
                  <a:cubicBezTo>
                    <a:pt x="1313641" y="481487"/>
                    <a:pt x="1315203" y="474730"/>
                    <a:pt x="1315203" y="470793"/>
                  </a:cubicBezTo>
                  <a:lnTo>
                    <a:pt x="1315203" y="469955"/>
                  </a:lnTo>
                  <a:cubicBezTo>
                    <a:pt x="1315407" y="460506"/>
                    <a:pt x="1317591" y="443679"/>
                    <a:pt x="1292458" y="427791"/>
                  </a:cubicBezTo>
                </a:path>
              </a:pathLst>
            </a:custGeom>
            <a:solidFill>
              <a:srgbClr val="7B8B8A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46" name="Freeform: Shape 1245">
              <a:extLst>
                <a:ext uri="{FF2B5EF4-FFF2-40B4-BE49-F238E27FC236}">
                  <a16:creationId xmlns:a16="http://schemas.microsoft.com/office/drawing/2014/main" id="{09565B32-2BE5-BB69-7C35-AA91FEE96F8D}"/>
                </a:ext>
              </a:extLst>
            </p:cNvPr>
            <p:cNvSpPr/>
            <p:nvPr/>
          </p:nvSpPr>
          <p:spPr>
            <a:xfrm flipV="1">
              <a:off x="7257289" y="3393960"/>
              <a:ext cx="480174" cy="343243"/>
            </a:xfrm>
            <a:custGeom>
              <a:avLst/>
              <a:gdLst>
                <a:gd name="connsiteX0" fmla="*/ -1514 w 480174"/>
                <a:gd name="connsiteY0" fmla="*/ 279485 h 343243"/>
                <a:gd name="connsiteX1" fmla="*/ 10399 w 480174"/>
                <a:gd name="connsiteY1" fmla="*/ 259026 h 343243"/>
                <a:gd name="connsiteX2" fmla="*/ 459382 w 480174"/>
                <a:gd name="connsiteY2" fmla="*/ 6372 h 343243"/>
                <a:gd name="connsiteX3" fmla="*/ 478661 w 480174"/>
                <a:gd name="connsiteY3" fmla="*/ -1706 h 343243"/>
                <a:gd name="connsiteX4" fmla="*/ 478661 w 480174"/>
                <a:gd name="connsiteY4" fmla="*/ 341538 h 343243"/>
                <a:gd name="connsiteX5" fmla="*/ 252804 w 480174"/>
                <a:gd name="connsiteY5" fmla="*/ 341538 h 343243"/>
                <a:gd name="connsiteX6" fmla="*/ -1514 w 480174"/>
                <a:gd name="connsiteY6" fmla="*/ 300275 h 343243"/>
                <a:gd name="connsiteX7" fmla="*/ -1514 w 480174"/>
                <a:gd name="connsiteY7" fmla="*/ 279485 h 343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0174" h="343243">
                  <a:moveTo>
                    <a:pt x="-1514" y="279485"/>
                  </a:moveTo>
                  <a:cubicBezTo>
                    <a:pt x="-1514" y="271014"/>
                    <a:pt x="3033" y="263204"/>
                    <a:pt x="10399" y="259026"/>
                  </a:cubicBezTo>
                  <a:lnTo>
                    <a:pt x="459382" y="6372"/>
                  </a:lnTo>
                  <a:cubicBezTo>
                    <a:pt x="465592" y="3032"/>
                    <a:pt x="472082" y="479"/>
                    <a:pt x="478661" y="-1706"/>
                  </a:cubicBezTo>
                  <a:lnTo>
                    <a:pt x="478661" y="341538"/>
                  </a:lnTo>
                  <a:lnTo>
                    <a:pt x="252804" y="341538"/>
                  </a:lnTo>
                  <a:lnTo>
                    <a:pt x="-1514" y="300275"/>
                  </a:lnTo>
                  <a:lnTo>
                    <a:pt x="-1514" y="279485"/>
                  </a:lnTo>
                </a:path>
              </a:pathLst>
            </a:custGeom>
            <a:solidFill>
              <a:srgbClr val="6C797A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47" name="Freeform: Shape 1246">
              <a:extLst>
                <a:ext uri="{FF2B5EF4-FFF2-40B4-BE49-F238E27FC236}">
                  <a16:creationId xmlns:a16="http://schemas.microsoft.com/office/drawing/2014/main" id="{CB80E229-73AC-2FE9-EFD2-C568D2361983}"/>
                </a:ext>
              </a:extLst>
            </p:cNvPr>
            <p:cNvSpPr/>
            <p:nvPr/>
          </p:nvSpPr>
          <p:spPr>
            <a:xfrm flipV="1">
              <a:off x="6990971" y="2301010"/>
              <a:ext cx="1083206" cy="1130812"/>
            </a:xfrm>
            <a:custGeom>
              <a:avLst/>
              <a:gdLst>
                <a:gd name="connsiteX0" fmla="*/ 295641 w 1083206"/>
                <a:gd name="connsiteY0" fmla="*/ 11479 h 1130812"/>
                <a:gd name="connsiteX1" fmla="*/ 1058505 w 1083206"/>
                <a:gd name="connsiteY1" fmla="*/ 404176 h 1130812"/>
                <a:gd name="connsiteX2" fmla="*/ 1080527 w 1083206"/>
                <a:gd name="connsiteY2" fmla="*/ 454493 h 1130812"/>
                <a:gd name="connsiteX3" fmla="*/ 826933 w 1083206"/>
                <a:gd name="connsiteY3" fmla="*/ 1092338 h 1130812"/>
                <a:gd name="connsiteX4" fmla="*/ 758607 w 1083206"/>
                <a:gd name="connsiteY4" fmla="*/ 1122246 h 1130812"/>
                <a:gd name="connsiteX5" fmla="*/ 21626 w 1083206"/>
                <a:gd name="connsiteY5" fmla="*/ 696758 h 1130812"/>
                <a:gd name="connsiteX6" fmla="*/ -396 w 1083206"/>
                <a:gd name="connsiteY6" fmla="*/ 646428 h 1130812"/>
                <a:gd name="connsiteX7" fmla="*/ 253198 w 1083206"/>
                <a:gd name="connsiteY7" fmla="*/ 8583 h 1130812"/>
                <a:gd name="connsiteX8" fmla="*/ 295641 w 1083206"/>
                <a:gd name="connsiteY8" fmla="*/ 11479 h 1130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3206" h="1130812">
                  <a:moveTo>
                    <a:pt x="295641" y="11479"/>
                  </a:moveTo>
                  <a:lnTo>
                    <a:pt x="1058505" y="404176"/>
                  </a:lnTo>
                  <a:cubicBezTo>
                    <a:pt x="1076082" y="414323"/>
                    <a:pt x="1084997" y="434706"/>
                    <a:pt x="1080527" y="454493"/>
                  </a:cubicBezTo>
                  <a:lnTo>
                    <a:pt x="826933" y="1092338"/>
                  </a:lnTo>
                  <a:cubicBezTo>
                    <a:pt x="820050" y="1122792"/>
                    <a:pt x="785633" y="1137855"/>
                    <a:pt x="758607" y="1122246"/>
                  </a:cubicBezTo>
                  <a:lnTo>
                    <a:pt x="21626" y="696758"/>
                  </a:lnTo>
                  <a:cubicBezTo>
                    <a:pt x="4062" y="686611"/>
                    <a:pt x="-4866" y="666215"/>
                    <a:pt x="-396" y="646428"/>
                  </a:cubicBezTo>
                  <a:lnTo>
                    <a:pt x="253198" y="8583"/>
                  </a:lnTo>
                  <a:cubicBezTo>
                    <a:pt x="267612" y="-13502"/>
                    <a:pt x="262329" y="3453"/>
                    <a:pt x="295641" y="11479"/>
                  </a:cubicBezTo>
                </a:path>
              </a:pathLst>
            </a:custGeom>
            <a:solidFill>
              <a:srgbClr val="CCDED2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48" name="Freeform: Shape 1247">
              <a:extLst>
                <a:ext uri="{FF2B5EF4-FFF2-40B4-BE49-F238E27FC236}">
                  <a16:creationId xmlns:a16="http://schemas.microsoft.com/office/drawing/2014/main" id="{BA11D646-DDE3-E94E-F7CF-9BD340E06A84}"/>
                </a:ext>
              </a:extLst>
            </p:cNvPr>
            <p:cNvSpPr/>
            <p:nvPr/>
          </p:nvSpPr>
          <p:spPr>
            <a:xfrm flipV="1">
              <a:off x="6990971" y="2674352"/>
              <a:ext cx="902562" cy="757469"/>
            </a:xfrm>
            <a:custGeom>
              <a:avLst/>
              <a:gdLst>
                <a:gd name="connsiteX0" fmla="*/ 122818 w 902562"/>
                <a:gd name="connsiteY0" fmla="*/ 755307 h 757469"/>
                <a:gd name="connsiteX1" fmla="*/ 21688 w 902562"/>
                <a:gd name="connsiteY1" fmla="*/ 696925 h 757469"/>
                <a:gd name="connsiteX2" fmla="*/ -334 w 902562"/>
                <a:gd name="connsiteY2" fmla="*/ 646607 h 757469"/>
                <a:gd name="connsiteX3" fmla="*/ 253260 w 902562"/>
                <a:gd name="connsiteY3" fmla="*/ 8750 h 757469"/>
                <a:gd name="connsiteX4" fmla="*/ 295703 w 902562"/>
                <a:gd name="connsiteY4" fmla="*/ 11645 h 757469"/>
                <a:gd name="connsiteX5" fmla="*/ 901086 w 902562"/>
                <a:gd name="connsiteY5" fmla="*/ 323278 h 757469"/>
                <a:gd name="connsiteX6" fmla="*/ 122818 w 902562"/>
                <a:gd name="connsiteY6" fmla="*/ 755307 h 757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02562" h="757469">
                  <a:moveTo>
                    <a:pt x="122818" y="755307"/>
                  </a:moveTo>
                  <a:lnTo>
                    <a:pt x="21688" y="696925"/>
                  </a:lnTo>
                  <a:cubicBezTo>
                    <a:pt x="4124" y="686777"/>
                    <a:pt x="-4805" y="666381"/>
                    <a:pt x="-334" y="646607"/>
                  </a:cubicBezTo>
                  <a:lnTo>
                    <a:pt x="253260" y="8750"/>
                  </a:lnTo>
                  <a:cubicBezTo>
                    <a:pt x="267674" y="-13336"/>
                    <a:pt x="262391" y="3619"/>
                    <a:pt x="295703" y="11645"/>
                  </a:cubicBezTo>
                  <a:lnTo>
                    <a:pt x="901086" y="323278"/>
                  </a:lnTo>
                  <a:lnTo>
                    <a:pt x="122818" y="755307"/>
                  </a:lnTo>
                </a:path>
              </a:pathLst>
            </a:custGeom>
            <a:solidFill>
              <a:srgbClr val="D8EBDD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49" name="Freeform: Shape 1248">
              <a:extLst>
                <a:ext uri="{FF2B5EF4-FFF2-40B4-BE49-F238E27FC236}">
                  <a16:creationId xmlns:a16="http://schemas.microsoft.com/office/drawing/2014/main" id="{222767D9-4562-67D4-6D86-606456D0C229}"/>
                </a:ext>
              </a:extLst>
            </p:cNvPr>
            <p:cNvSpPr/>
            <p:nvPr/>
          </p:nvSpPr>
          <p:spPr>
            <a:xfrm flipV="1">
              <a:off x="7243535" y="2950527"/>
              <a:ext cx="830643" cy="487327"/>
            </a:xfrm>
            <a:custGeom>
              <a:avLst/>
              <a:gdLst>
                <a:gd name="connsiteX0" fmla="*/ 827877 w 830643"/>
                <a:gd name="connsiteY0" fmla="*/ 460818 h 487327"/>
                <a:gd name="connsiteX1" fmla="*/ 818149 w 830643"/>
                <a:gd name="connsiteY1" fmla="*/ 485291 h 487327"/>
                <a:gd name="connsiteX2" fmla="*/ -1624 w 830643"/>
                <a:gd name="connsiteY2" fmla="*/ 20395 h 487327"/>
                <a:gd name="connsiteX3" fmla="*/ 548 w 830643"/>
                <a:gd name="connsiteY3" fmla="*/ 14908 h 487327"/>
                <a:gd name="connsiteX4" fmla="*/ 39638 w 830643"/>
                <a:gd name="connsiteY4" fmla="*/ 3999 h 487327"/>
                <a:gd name="connsiteX5" fmla="*/ 805855 w 830643"/>
                <a:gd name="connsiteY5" fmla="*/ 410501 h 487327"/>
                <a:gd name="connsiteX6" fmla="*/ 827877 w 830643"/>
                <a:gd name="connsiteY6" fmla="*/ 460818 h 487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30643" h="487327">
                  <a:moveTo>
                    <a:pt x="827877" y="460818"/>
                  </a:moveTo>
                  <a:lnTo>
                    <a:pt x="818149" y="485291"/>
                  </a:lnTo>
                  <a:lnTo>
                    <a:pt x="-1624" y="20395"/>
                  </a:lnTo>
                  <a:lnTo>
                    <a:pt x="548" y="14908"/>
                  </a:lnTo>
                  <a:cubicBezTo>
                    <a:pt x="14962" y="-7177"/>
                    <a:pt x="6326" y="-4040"/>
                    <a:pt x="39638" y="3999"/>
                  </a:cubicBezTo>
                  <a:lnTo>
                    <a:pt x="805855" y="410501"/>
                  </a:lnTo>
                  <a:cubicBezTo>
                    <a:pt x="823432" y="420648"/>
                    <a:pt x="832347" y="441031"/>
                    <a:pt x="827877" y="460818"/>
                  </a:cubicBezTo>
                </a:path>
              </a:pathLst>
            </a:custGeom>
            <a:solidFill>
              <a:srgbClr val="CCDED2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50" name="Freeform: Shape 1249">
              <a:extLst>
                <a:ext uri="{FF2B5EF4-FFF2-40B4-BE49-F238E27FC236}">
                  <a16:creationId xmlns:a16="http://schemas.microsoft.com/office/drawing/2014/main" id="{9402D1EE-E17C-7B92-526D-C218D78BACCA}"/>
                </a:ext>
              </a:extLst>
            </p:cNvPr>
            <p:cNvSpPr/>
            <p:nvPr/>
          </p:nvSpPr>
          <p:spPr>
            <a:xfrm flipV="1">
              <a:off x="7001466" y="2311094"/>
              <a:ext cx="1043934" cy="1084160"/>
            </a:xfrm>
            <a:custGeom>
              <a:avLst/>
              <a:gdLst>
                <a:gd name="connsiteX0" fmla="*/ 1042403 w 1043934"/>
                <a:gd name="connsiteY0" fmla="*/ 456395 h 1084160"/>
                <a:gd name="connsiteX1" fmla="*/ 929208 w 1043934"/>
                <a:gd name="connsiteY1" fmla="*/ 391067 h 1084160"/>
                <a:gd name="connsiteX2" fmla="*/ 248005 w 1043934"/>
                <a:gd name="connsiteY2" fmla="*/ -2341 h 1084160"/>
                <a:gd name="connsiteX3" fmla="*/ 243027 w 1043934"/>
                <a:gd name="connsiteY3" fmla="*/ 4199 h 1084160"/>
                <a:gd name="connsiteX4" fmla="*/ -1144 w 1043934"/>
                <a:gd name="connsiteY4" fmla="*/ 617266 h 1084160"/>
                <a:gd name="connsiteX5" fmla="*/ 11531 w 1043934"/>
                <a:gd name="connsiteY5" fmla="*/ 644165 h 1084160"/>
                <a:gd name="connsiteX6" fmla="*/ 45796 w 1043934"/>
                <a:gd name="connsiteY6" fmla="*/ 663901 h 1084160"/>
                <a:gd name="connsiteX7" fmla="*/ 489064 w 1043934"/>
                <a:gd name="connsiteY7" fmla="*/ 919907 h 1084160"/>
                <a:gd name="connsiteX8" fmla="*/ 763346 w 1043934"/>
                <a:gd name="connsiteY8" fmla="*/ 1078289 h 1084160"/>
                <a:gd name="connsiteX9" fmla="*/ 776325 w 1043934"/>
                <a:gd name="connsiteY9" fmla="*/ 1081820 h 1084160"/>
                <a:gd name="connsiteX10" fmla="*/ 801776 w 1043934"/>
                <a:gd name="connsiteY10" fmla="*/ 1061461 h 1084160"/>
                <a:gd name="connsiteX11" fmla="*/ 802182 w 1043934"/>
                <a:gd name="connsiteY11" fmla="*/ 1059798 h 1084160"/>
                <a:gd name="connsiteX12" fmla="*/ 962545 w 1043934"/>
                <a:gd name="connsiteY12" fmla="*/ 657043 h 1084160"/>
                <a:gd name="connsiteX13" fmla="*/ 1042403 w 1043934"/>
                <a:gd name="connsiteY13" fmla="*/ 456395 h 1084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3934" h="1084160">
                  <a:moveTo>
                    <a:pt x="1042403" y="456395"/>
                  </a:moveTo>
                  <a:lnTo>
                    <a:pt x="929208" y="391067"/>
                  </a:lnTo>
                  <a:lnTo>
                    <a:pt x="248005" y="-2341"/>
                  </a:lnTo>
                  <a:cubicBezTo>
                    <a:pt x="246341" y="-373"/>
                    <a:pt x="244690" y="1710"/>
                    <a:pt x="243027" y="4199"/>
                  </a:cubicBezTo>
                  <a:lnTo>
                    <a:pt x="-1144" y="617266"/>
                  </a:lnTo>
                  <a:cubicBezTo>
                    <a:pt x="-3011" y="627960"/>
                    <a:pt x="1968" y="638666"/>
                    <a:pt x="11531" y="644165"/>
                  </a:cubicBezTo>
                  <a:lnTo>
                    <a:pt x="45796" y="663901"/>
                  </a:lnTo>
                  <a:lnTo>
                    <a:pt x="489064" y="919907"/>
                  </a:lnTo>
                  <a:lnTo>
                    <a:pt x="763346" y="1078289"/>
                  </a:lnTo>
                  <a:cubicBezTo>
                    <a:pt x="767397" y="1080575"/>
                    <a:pt x="771753" y="1081820"/>
                    <a:pt x="776325" y="1081820"/>
                  </a:cubicBezTo>
                  <a:cubicBezTo>
                    <a:pt x="781214" y="1081820"/>
                    <a:pt x="794169" y="1080296"/>
                    <a:pt x="801776" y="1061461"/>
                  </a:cubicBezTo>
                  <a:lnTo>
                    <a:pt x="802182" y="1059798"/>
                  </a:lnTo>
                  <a:lnTo>
                    <a:pt x="962545" y="657043"/>
                  </a:lnTo>
                  <a:lnTo>
                    <a:pt x="1042403" y="456395"/>
                  </a:lnTo>
                </a:path>
              </a:pathLst>
            </a:custGeom>
            <a:solidFill>
              <a:srgbClr val="383845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51" name="Freeform: Shape 1250">
              <a:extLst>
                <a:ext uri="{FF2B5EF4-FFF2-40B4-BE49-F238E27FC236}">
                  <a16:creationId xmlns:a16="http://schemas.microsoft.com/office/drawing/2014/main" id="{65ED7C3E-7280-BB1E-F9F0-FA86B301970C}"/>
                </a:ext>
              </a:extLst>
            </p:cNvPr>
            <p:cNvSpPr/>
            <p:nvPr/>
          </p:nvSpPr>
          <p:spPr>
            <a:xfrm flipV="1">
              <a:off x="7001466" y="2674352"/>
              <a:ext cx="819156" cy="720902"/>
            </a:xfrm>
            <a:custGeom>
              <a:avLst/>
              <a:gdLst>
                <a:gd name="connsiteX0" fmla="*/ 817702 w 819156"/>
                <a:gd name="connsiteY0" fmla="*/ 326789 h 720902"/>
                <a:gd name="connsiteX1" fmla="*/ 248082 w 819156"/>
                <a:gd name="connsiteY1" fmla="*/ -2179 h 720902"/>
                <a:gd name="connsiteX2" fmla="*/ 243103 w 819156"/>
                <a:gd name="connsiteY2" fmla="*/ 4361 h 720902"/>
                <a:gd name="connsiteX3" fmla="*/ -1067 w 819156"/>
                <a:gd name="connsiteY3" fmla="*/ 617428 h 720902"/>
                <a:gd name="connsiteX4" fmla="*/ 11608 w 819156"/>
                <a:gd name="connsiteY4" fmla="*/ 644327 h 720902"/>
                <a:gd name="connsiteX5" fmla="*/ 140513 w 819156"/>
                <a:gd name="connsiteY5" fmla="*/ 718723 h 720902"/>
                <a:gd name="connsiteX6" fmla="*/ 817702 w 819156"/>
                <a:gd name="connsiteY6" fmla="*/ 326789 h 720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9156" h="720902">
                  <a:moveTo>
                    <a:pt x="817702" y="326789"/>
                  </a:moveTo>
                  <a:lnTo>
                    <a:pt x="248082" y="-2179"/>
                  </a:lnTo>
                  <a:cubicBezTo>
                    <a:pt x="246418" y="-211"/>
                    <a:pt x="244767" y="1872"/>
                    <a:pt x="243103" y="4361"/>
                  </a:cubicBezTo>
                  <a:lnTo>
                    <a:pt x="-1067" y="617428"/>
                  </a:lnTo>
                  <a:cubicBezTo>
                    <a:pt x="-2934" y="628122"/>
                    <a:pt x="2045" y="638828"/>
                    <a:pt x="11608" y="644327"/>
                  </a:cubicBezTo>
                  <a:lnTo>
                    <a:pt x="140513" y="718723"/>
                  </a:lnTo>
                  <a:lnTo>
                    <a:pt x="817702" y="326789"/>
                  </a:lnTo>
                </a:path>
              </a:pathLst>
            </a:custGeom>
            <a:solidFill>
              <a:srgbClr val="515973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52" name="Freeform: Shape 1251">
              <a:extLst>
                <a:ext uri="{FF2B5EF4-FFF2-40B4-BE49-F238E27FC236}">
                  <a16:creationId xmlns:a16="http://schemas.microsoft.com/office/drawing/2014/main" id="{0E6532B4-1CF6-7818-496A-226E8EED68F3}"/>
                </a:ext>
              </a:extLst>
            </p:cNvPr>
            <p:cNvSpPr/>
            <p:nvPr/>
          </p:nvSpPr>
          <p:spPr>
            <a:xfrm flipV="1">
              <a:off x="7055072" y="2393527"/>
              <a:ext cx="945807" cy="921727"/>
            </a:xfrm>
            <a:custGeom>
              <a:avLst/>
              <a:gdLst>
                <a:gd name="connsiteX0" fmla="*/ 944277 w 945807"/>
                <a:gd name="connsiteY0" fmla="*/ 421714 h 921727"/>
                <a:gd name="connsiteX1" fmla="*/ 732936 w 945807"/>
                <a:gd name="connsiteY1" fmla="*/ 919390 h 921727"/>
                <a:gd name="connsiteX2" fmla="*/ -1531 w 945807"/>
                <a:gd name="connsiteY2" fmla="*/ 495349 h 921727"/>
                <a:gd name="connsiteX3" fmla="*/ 209810 w 945807"/>
                <a:gd name="connsiteY3" fmla="*/ -2338 h 921727"/>
                <a:gd name="connsiteX4" fmla="*/ 944277 w 945807"/>
                <a:gd name="connsiteY4" fmla="*/ 421714 h 921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5807" h="921727">
                  <a:moveTo>
                    <a:pt x="944277" y="421714"/>
                  </a:moveTo>
                  <a:lnTo>
                    <a:pt x="732936" y="919390"/>
                  </a:lnTo>
                  <a:lnTo>
                    <a:pt x="-1531" y="495349"/>
                  </a:lnTo>
                  <a:lnTo>
                    <a:pt x="209810" y="-2338"/>
                  </a:lnTo>
                  <a:lnTo>
                    <a:pt x="944277" y="421714"/>
                  </a:lnTo>
                </a:path>
              </a:pathLst>
            </a:custGeom>
            <a:solidFill>
              <a:srgbClr val="86C6E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53" name="Freeform: Shape 1252">
              <a:extLst>
                <a:ext uri="{FF2B5EF4-FFF2-40B4-BE49-F238E27FC236}">
                  <a16:creationId xmlns:a16="http://schemas.microsoft.com/office/drawing/2014/main" id="{EA44E19A-F566-2A5B-CA95-4293F956C5E3}"/>
                </a:ext>
              </a:extLst>
            </p:cNvPr>
            <p:cNvSpPr/>
            <p:nvPr/>
          </p:nvSpPr>
          <p:spPr>
            <a:xfrm flipV="1">
              <a:off x="7049580" y="2719653"/>
              <a:ext cx="707389" cy="597611"/>
            </a:xfrm>
            <a:custGeom>
              <a:avLst/>
              <a:gdLst>
                <a:gd name="connsiteX0" fmla="*/ 705941 w 707389"/>
                <a:gd name="connsiteY0" fmla="*/ 284115 h 597611"/>
                <a:gd name="connsiteX1" fmla="*/ 171626 w 707389"/>
                <a:gd name="connsiteY1" fmla="*/ 595418 h 597611"/>
                <a:gd name="connsiteX2" fmla="*/ -1449 w 707389"/>
                <a:gd name="connsiteY2" fmla="*/ 495494 h 597611"/>
                <a:gd name="connsiteX3" fmla="*/ 209891 w 707389"/>
                <a:gd name="connsiteY3" fmla="*/ -2194 h 597611"/>
                <a:gd name="connsiteX4" fmla="*/ 705941 w 707389"/>
                <a:gd name="connsiteY4" fmla="*/ 284115 h 597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7389" h="597611">
                  <a:moveTo>
                    <a:pt x="705941" y="284115"/>
                  </a:moveTo>
                  <a:lnTo>
                    <a:pt x="171626" y="595418"/>
                  </a:lnTo>
                  <a:lnTo>
                    <a:pt x="-1449" y="495494"/>
                  </a:lnTo>
                  <a:lnTo>
                    <a:pt x="209891" y="-2194"/>
                  </a:lnTo>
                  <a:lnTo>
                    <a:pt x="705941" y="284115"/>
                  </a:lnTo>
                </a:path>
              </a:pathLst>
            </a:custGeom>
            <a:solidFill>
              <a:srgbClr val="93DCE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54" name="Freeform: Shape 1253">
              <a:extLst>
                <a:ext uri="{FF2B5EF4-FFF2-40B4-BE49-F238E27FC236}">
                  <a16:creationId xmlns:a16="http://schemas.microsoft.com/office/drawing/2014/main" id="{28DD7188-DD4B-4C82-02FD-6C4E548EACDE}"/>
                </a:ext>
              </a:extLst>
            </p:cNvPr>
            <p:cNvSpPr/>
            <p:nvPr/>
          </p:nvSpPr>
          <p:spPr>
            <a:xfrm flipV="1">
              <a:off x="7257302" y="2962896"/>
              <a:ext cx="1317413" cy="763514"/>
            </a:xfrm>
            <a:custGeom>
              <a:avLst/>
              <a:gdLst>
                <a:gd name="connsiteX0" fmla="*/ 1315203 w 1317413"/>
                <a:gd name="connsiteY0" fmla="*/ 452671 h 763514"/>
                <a:gd name="connsiteX1" fmla="*/ 1303989 w 1317413"/>
                <a:gd name="connsiteY1" fmla="*/ 436364 h 763514"/>
                <a:gd name="connsiteX2" fmla="*/ 884610 w 1317413"/>
                <a:gd name="connsiteY2" fmla="*/ 194277 h 763514"/>
                <a:gd name="connsiteX3" fmla="*/ 558918 w 1317413"/>
                <a:gd name="connsiteY3" fmla="*/ 6292 h 763514"/>
                <a:gd name="connsiteX4" fmla="*/ 477499 w 1317413"/>
                <a:gd name="connsiteY4" fmla="*/ 14712 h 763514"/>
                <a:gd name="connsiteX5" fmla="*/ -1799 w 1317413"/>
                <a:gd name="connsiteY5" fmla="*/ 289260 h 763514"/>
                <a:gd name="connsiteX6" fmla="*/ 52569 w 1317413"/>
                <a:gd name="connsiteY6" fmla="*/ 321252 h 763514"/>
                <a:gd name="connsiteX7" fmla="*/ 613960 w 1317413"/>
                <a:gd name="connsiteY7" fmla="*/ 644289 h 763514"/>
                <a:gd name="connsiteX8" fmla="*/ 811674 w 1317413"/>
                <a:gd name="connsiteY8" fmla="*/ 761611 h 763514"/>
                <a:gd name="connsiteX9" fmla="*/ 1161076 w 1317413"/>
                <a:gd name="connsiteY9" fmla="*/ 559745 h 763514"/>
                <a:gd name="connsiteX10" fmla="*/ 1296204 w 1317413"/>
                <a:gd name="connsiteY10" fmla="*/ 481754 h 763514"/>
                <a:gd name="connsiteX11" fmla="*/ 1303989 w 1317413"/>
                <a:gd name="connsiteY11" fmla="*/ 477182 h 763514"/>
                <a:gd name="connsiteX12" fmla="*/ 1311470 w 1317413"/>
                <a:gd name="connsiteY12" fmla="*/ 470223 h 763514"/>
                <a:gd name="connsiteX13" fmla="*/ 1311470 w 1317413"/>
                <a:gd name="connsiteY13" fmla="*/ 470121 h 763514"/>
                <a:gd name="connsiteX14" fmla="*/ 1315203 w 1317413"/>
                <a:gd name="connsiteY14" fmla="*/ 452671 h 763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17413" h="763514">
                  <a:moveTo>
                    <a:pt x="1315203" y="452671"/>
                  </a:moveTo>
                  <a:cubicBezTo>
                    <a:pt x="1314162" y="446232"/>
                    <a:pt x="1310428" y="440111"/>
                    <a:pt x="1303989" y="436364"/>
                  </a:cubicBezTo>
                  <a:lnTo>
                    <a:pt x="884610" y="194277"/>
                  </a:lnTo>
                  <a:lnTo>
                    <a:pt x="558918" y="6292"/>
                  </a:lnTo>
                  <a:cubicBezTo>
                    <a:pt x="533785" y="-8237"/>
                    <a:pt x="509376" y="-2218"/>
                    <a:pt x="477499" y="14712"/>
                  </a:cubicBezTo>
                  <a:lnTo>
                    <a:pt x="-1799" y="289260"/>
                  </a:lnTo>
                  <a:lnTo>
                    <a:pt x="52569" y="321252"/>
                  </a:lnTo>
                  <a:lnTo>
                    <a:pt x="613960" y="644289"/>
                  </a:lnTo>
                  <a:lnTo>
                    <a:pt x="811674" y="761611"/>
                  </a:lnTo>
                  <a:lnTo>
                    <a:pt x="1161076" y="559745"/>
                  </a:lnTo>
                  <a:lnTo>
                    <a:pt x="1296204" y="481754"/>
                  </a:lnTo>
                  <a:lnTo>
                    <a:pt x="1303989" y="477182"/>
                  </a:lnTo>
                  <a:cubicBezTo>
                    <a:pt x="1307101" y="475315"/>
                    <a:pt x="1309704" y="472928"/>
                    <a:pt x="1311470" y="470223"/>
                  </a:cubicBezTo>
                  <a:lnTo>
                    <a:pt x="1311470" y="470121"/>
                  </a:lnTo>
                  <a:cubicBezTo>
                    <a:pt x="1315102" y="464927"/>
                    <a:pt x="1316346" y="458589"/>
                    <a:pt x="1315203" y="452671"/>
                  </a:cubicBezTo>
                </a:path>
              </a:pathLst>
            </a:custGeom>
            <a:solidFill>
              <a:srgbClr val="DFF4E8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55" name="Freeform: Shape 1254">
              <a:extLst>
                <a:ext uri="{FF2B5EF4-FFF2-40B4-BE49-F238E27FC236}">
                  <a16:creationId xmlns:a16="http://schemas.microsoft.com/office/drawing/2014/main" id="{699D8872-BFCF-17B0-CFDF-BC48177710A2}"/>
                </a:ext>
              </a:extLst>
            </p:cNvPr>
            <p:cNvSpPr/>
            <p:nvPr/>
          </p:nvSpPr>
          <p:spPr>
            <a:xfrm flipV="1">
              <a:off x="7311734" y="3080168"/>
              <a:ext cx="1262992" cy="450049"/>
            </a:xfrm>
            <a:custGeom>
              <a:avLst/>
              <a:gdLst>
                <a:gd name="connsiteX0" fmla="*/ 1260740 w 1262992"/>
                <a:gd name="connsiteY0" fmla="*/ 256405 h 450049"/>
                <a:gd name="connsiteX1" fmla="*/ 1249564 w 1262992"/>
                <a:gd name="connsiteY1" fmla="*/ 240162 h 450049"/>
                <a:gd name="connsiteX2" fmla="*/ 830184 w 1262992"/>
                <a:gd name="connsiteY2" fmla="*/ -1938 h 450049"/>
                <a:gd name="connsiteX3" fmla="*/ -1818 w 1262992"/>
                <a:gd name="connsiteY3" fmla="*/ 125075 h 450049"/>
                <a:gd name="connsiteX4" fmla="*/ 64324 w 1262992"/>
                <a:gd name="connsiteY4" fmla="*/ 163200 h 450049"/>
                <a:gd name="connsiteX5" fmla="*/ 69493 w 1262992"/>
                <a:gd name="connsiteY5" fmla="*/ 166083 h 450049"/>
                <a:gd name="connsiteX6" fmla="*/ 559471 w 1262992"/>
                <a:gd name="connsiteY6" fmla="*/ 448112 h 450049"/>
                <a:gd name="connsiteX7" fmla="*/ 1106689 w 1262992"/>
                <a:gd name="connsiteY7" fmla="*/ 363555 h 450049"/>
                <a:gd name="connsiteX8" fmla="*/ 1241741 w 1262992"/>
                <a:gd name="connsiteY8" fmla="*/ 285501 h 450049"/>
                <a:gd name="connsiteX9" fmla="*/ 1249564 w 1262992"/>
                <a:gd name="connsiteY9" fmla="*/ 280942 h 450049"/>
                <a:gd name="connsiteX10" fmla="*/ 1257019 w 1262992"/>
                <a:gd name="connsiteY10" fmla="*/ 273957 h 450049"/>
                <a:gd name="connsiteX11" fmla="*/ 1257019 w 1262992"/>
                <a:gd name="connsiteY11" fmla="*/ 273842 h 450049"/>
                <a:gd name="connsiteX12" fmla="*/ 1260740 w 1262992"/>
                <a:gd name="connsiteY12" fmla="*/ 256405 h 450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62992" h="450049">
                  <a:moveTo>
                    <a:pt x="1260740" y="256405"/>
                  </a:moveTo>
                  <a:cubicBezTo>
                    <a:pt x="1259661" y="250030"/>
                    <a:pt x="1255939" y="243896"/>
                    <a:pt x="1249564" y="240162"/>
                  </a:cubicBezTo>
                  <a:lnTo>
                    <a:pt x="830184" y="-1938"/>
                  </a:lnTo>
                  <a:lnTo>
                    <a:pt x="-1818" y="125075"/>
                  </a:lnTo>
                  <a:lnTo>
                    <a:pt x="64324" y="163200"/>
                  </a:lnTo>
                  <a:lnTo>
                    <a:pt x="69493" y="166083"/>
                  </a:lnTo>
                  <a:lnTo>
                    <a:pt x="559471" y="448112"/>
                  </a:lnTo>
                  <a:lnTo>
                    <a:pt x="1106689" y="363555"/>
                  </a:lnTo>
                  <a:lnTo>
                    <a:pt x="1241741" y="285501"/>
                  </a:lnTo>
                  <a:lnTo>
                    <a:pt x="1249564" y="280942"/>
                  </a:lnTo>
                  <a:cubicBezTo>
                    <a:pt x="1252688" y="279139"/>
                    <a:pt x="1255216" y="276725"/>
                    <a:pt x="1257019" y="273957"/>
                  </a:cubicBezTo>
                  <a:lnTo>
                    <a:pt x="1257019" y="273842"/>
                  </a:lnTo>
                  <a:cubicBezTo>
                    <a:pt x="1260626" y="268673"/>
                    <a:pt x="1261946" y="262412"/>
                    <a:pt x="1260740" y="256405"/>
                  </a:cubicBezTo>
                </a:path>
              </a:pathLst>
            </a:custGeom>
            <a:solidFill>
              <a:srgbClr val="EAF8F0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56" name="Freeform: Shape 1255">
              <a:extLst>
                <a:ext uri="{FF2B5EF4-FFF2-40B4-BE49-F238E27FC236}">
                  <a16:creationId xmlns:a16="http://schemas.microsoft.com/office/drawing/2014/main" id="{3904870E-6DA5-301A-8394-C5E4F36E5636}"/>
                </a:ext>
              </a:extLst>
            </p:cNvPr>
            <p:cNvSpPr/>
            <p:nvPr/>
          </p:nvSpPr>
          <p:spPr>
            <a:xfrm flipV="1">
              <a:off x="7852309" y="3393960"/>
              <a:ext cx="313245" cy="195122"/>
            </a:xfrm>
            <a:custGeom>
              <a:avLst/>
              <a:gdLst>
                <a:gd name="connsiteX0" fmla="*/ 107662 w 313245"/>
                <a:gd name="connsiteY0" fmla="*/ -1772 h 195122"/>
                <a:gd name="connsiteX1" fmla="*/ 87736 w 313245"/>
                <a:gd name="connsiteY1" fmla="*/ 3588 h 195122"/>
                <a:gd name="connsiteX2" fmla="*/ 9669 w 313245"/>
                <a:gd name="connsiteY2" fmla="*/ 48609 h 195122"/>
                <a:gd name="connsiteX3" fmla="*/ -1863 w 313245"/>
                <a:gd name="connsiteY3" fmla="*/ 68548 h 195122"/>
                <a:gd name="connsiteX4" fmla="*/ 9656 w 313245"/>
                <a:gd name="connsiteY4" fmla="*/ 88564 h 195122"/>
                <a:gd name="connsiteX5" fmla="*/ 181919 w 313245"/>
                <a:gd name="connsiteY5" fmla="*/ 188004 h 195122"/>
                <a:gd name="connsiteX6" fmla="*/ 201871 w 313245"/>
                <a:gd name="connsiteY6" fmla="*/ 193351 h 195122"/>
                <a:gd name="connsiteX7" fmla="*/ 221797 w 313245"/>
                <a:gd name="connsiteY7" fmla="*/ 188004 h 195122"/>
                <a:gd name="connsiteX8" fmla="*/ 299851 w 313245"/>
                <a:gd name="connsiteY8" fmla="*/ 142983 h 195122"/>
                <a:gd name="connsiteX9" fmla="*/ 311383 w 313245"/>
                <a:gd name="connsiteY9" fmla="*/ 122993 h 195122"/>
                <a:gd name="connsiteX10" fmla="*/ 299877 w 313245"/>
                <a:gd name="connsiteY10" fmla="*/ 103016 h 195122"/>
                <a:gd name="connsiteX11" fmla="*/ 127589 w 313245"/>
                <a:gd name="connsiteY11" fmla="*/ 3575 h 195122"/>
                <a:gd name="connsiteX12" fmla="*/ 107662 w 313245"/>
                <a:gd name="connsiteY12" fmla="*/ -1772 h 19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13245" h="195122">
                  <a:moveTo>
                    <a:pt x="107662" y="-1772"/>
                  </a:moveTo>
                  <a:cubicBezTo>
                    <a:pt x="100677" y="-1772"/>
                    <a:pt x="93768" y="83"/>
                    <a:pt x="87736" y="3588"/>
                  </a:cubicBezTo>
                  <a:lnTo>
                    <a:pt x="9669" y="48609"/>
                  </a:lnTo>
                  <a:cubicBezTo>
                    <a:pt x="2455" y="52762"/>
                    <a:pt x="-1863" y="60230"/>
                    <a:pt x="-1863" y="68548"/>
                  </a:cubicBezTo>
                  <a:cubicBezTo>
                    <a:pt x="-1875" y="76905"/>
                    <a:pt x="2443" y="84373"/>
                    <a:pt x="9656" y="88564"/>
                  </a:cubicBezTo>
                  <a:lnTo>
                    <a:pt x="181919" y="188004"/>
                  </a:lnTo>
                  <a:cubicBezTo>
                    <a:pt x="187977" y="191497"/>
                    <a:pt x="194873" y="193351"/>
                    <a:pt x="201871" y="193351"/>
                  </a:cubicBezTo>
                  <a:cubicBezTo>
                    <a:pt x="208843" y="193351"/>
                    <a:pt x="215739" y="191497"/>
                    <a:pt x="221797" y="188004"/>
                  </a:cubicBezTo>
                  <a:lnTo>
                    <a:pt x="299851" y="142983"/>
                  </a:lnTo>
                  <a:cubicBezTo>
                    <a:pt x="307090" y="138817"/>
                    <a:pt x="311383" y="131337"/>
                    <a:pt x="311383" y="122993"/>
                  </a:cubicBezTo>
                  <a:cubicBezTo>
                    <a:pt x="311383" y="114662"/>
                    <a:pt x="307090" y="107182"/>
                    <a:pt x="299877" y="103016"/>
                  </a:cubicBezTo>
                  <a:lnTo>
                    <a:pt x="127589" y="3575"/>
                  </a:lnTo>
                  <a:cubicBezTo>
                    <a:pt x="121543" y="83"/>
                    <a:pt x="114647" y="-1772"/>
                    <a:pt x="107662" y="-1772"/>
                  </a:cubicBezTo>
                </a:path>
              </a:pathLst>
            </a:custGeom>
            <a:solidFill>
              <a:srgbClr val="8EAEA8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57" name="Freeform: Shape 1256">
              <a:extLst>
                <a:ext uri="{FF2B5EF4-FFF2-40B4-BE49-F238E27FC236}">
                  <a16:creationId xmlns:a16="http://schemas.microsoft.com/office/drawing/2014/main" id="{226356F4-7C2F-421B-4E20-297478E47E28}"/>
                </a:ext>
              </a:extLst>
            </p:cNvPr>
            <p:cNvSpPr/>
            <p:nvPr/>
          </p:nvSpPr>
          <p:spPr>
            <a:xfrm flipV="1">
              <a:off x="7858866" y="3402056"/>
              <a:ext cx="302583" cy="185534"/>
            </a:xfrm>
            <a:custGeom>
              <a:avLst/>
              <a:gdLst>
                <a:gd name="connsiteX0" fmla="*/ 7328 w 302583"/>
                <a:gd name="connsiteY0" fmla="*/ 78933 h 185534"/>
                <a:gd name="connsiteX1" fmla="*/ 181153 w 302583"/>
                <a:gd name="connsiteY1" fmla="*/ 179289 h 185534"/>
                <a:gd name="connsiteX2" fmla="*/ 214592 w 302583"/>
                <a:gd name="connsiteY2" fmla="*/ 179289 h 185534"/>
                <a:gd name="connsiteX3" fmla="*/ 291529 w 302583"/>
                <a:gd name="connsiteY3" fmla="*/ 134915 h 185534"/>
                <a:gd name="connsiteX4" fmla="*/ 291529 w 302583"/>
                <a:gd name="connsiteY4" fmla="*/ 103076 h 185534"/>
                <a:gd name="connsiteX5" fmla="*/ 117678 w 302583"/>
                <a:gd name="connsiteY5" fmla="*/ 2708 h 185534"/>
                <a:gd name="connsiteX6" fmla="*/ 84277 w 302583"/>
                <a:gd name="connsiteY6" fmla="*/ 2708 h 185534"/>
                <a:gd name="connsiteX7" fmla="*/ 7328 w 302583"/>
                <a:gd name="connsiteY7" fmla="*/ 47095 h 185534"/>
                <a:gd name="connsiteX8" fmla="*/ 7328 w 302583"/>
                <a:gd name="connsiteY8" fmla="*/ 78933 h 185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2583" h="185534">
                  <a:moveTo>
                    <a:pt x="7328" y="78933"/>
                  </a:moveTo>
                  <a:lnTo>
                    <a:pt x="181153" y="179289"/>
                  </a:lnTo>
                  <a:cubicBezTo>
                    <a:pt x="191491" y="185258"/>
                    <a:pt x="204242" y="185258"/>
                    <a:pt x="214592" y="179289"/>
                  </a:cubicBezTo>
                  <a:lnTo>
                    <a:pt x="291529" y="134915"/>
                  </a:lnTo>
                  <a:cubicBezTo>
                    <a:pt x="303784" y="127854"/>
                    <a:pt x="303784" y="110150"/>
                    <a:pt x="291529" y="103076"/>
                  </a:cubicBezTo>
                  <a:lnTo>
                    <a:pt x="117678" y="2708"/>
                  </a:lnTo>
                  <a:cubicBezTo>
                    <a:pt x="107341" y="-3261"/>
                    <a:pt x="94615" y="-3261"/>
                    <a:pt x="84277" y="2708"/>
                  </a:cubicBezTo>
                  <a:lnTo>
                    <a:pt x="7328" y="47095"/>
                  </a:lnTo>
                  <a:cubicBezTo>
                    <a:pt x="-4927" y="54156"/>
                    <a:pt x="-4927" y="71847"/>
                    <a:pt x="7328" y="78933"/>
                  </a:cubicBezTo>
                </a:path>
              </a:pathLst>
            </a:custGeom>
            <a:solidFill>
              <a:srgbClr val="C6E4D2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58" name="Freeform: Shape 1257">
              <a:extLst>
                <a:ext uri="{FF2B5EF4-FFF2-40B4-BE49-F238E27FC236}">
                  <a16:creationId xmlns:a16="http://schemas.microsoft.com/office/drawing/2014/main" id="{4D815A22-62F5-3F46-D36A-FD3F15F359D6}"/>
                </a:ext>
              </a:extLst>
            </p:cNvPr>
            <p:cNvSpPr/>
            <p:nvPr/>
          </p:nvSpPr>
          <p:spPr>
            <a:xfrm flipV="1">
              <a:off x="7858866" y="3402056"/>
              <a:ext cx="302583" cy="185534"/>
            </a:xfrm>
            <a:custGeom>
              <a:avLst/>
              <a:gdLst>
                <a:gd name="connsiteX0" fmla="*/ 7328 w 302583"/>
                <a:gd name="connsiteY0" fmla="*/ 78933 h 185534"/>
                <a:gd name="connsiteX1" fmla="*/ 181153 w 302583"/>
                <a:gd name="connsiteY1" fmla="*/ 179289 h 185534"/>
                <a:gd name="connsiteX2" fmla="*/ 214592 w 302583"/>
                <a:gd name="connsiteY2" fmla="*/ 179289 h 185534"/>
                <a:gd name="connsiteX3" fmla="*/ 291529 w 302583"/>
                <a:gd name="connsiteY3" fmla="*/ 134915 h 185534"/>
                <a:gd name="connsiteX4" fmla="*/ 291529 w 302583"/>
                <a:gd name="connsiteY4" fmla="*/ 103076 h 185534"/>
                <a:gd name="connsiteX5" fmla="*/ 117678 w 302583"/>
                <a:gd name="connsiteY5" fmla="*/ 2708 h 185534"/>
                <a:gd name="connsiteX6" fmla="*/ 84277 w 302583"/>
                <a:gd name="connsiteY6" fmla="*/ 2708 h 185534"/>
                <a:gd name="connsiteX7" fmla="*/ 7328 w 302583"/>
                <a:gd name="connsiteY7" fmla="*/ 47095 h 185534"/>
                <a:gd name="connsiteX8" fmla="*/ 7328 w 302583"/>
                <a:gd name="connsiteY8" fmla="*/ 78933 h 185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2583" h="185534">
                  <a:moveTo>
                    <a:pt x="7328" y="78933"/>
                  </a:moveTo>
                  <a:lnTo>
                    <a:pt x="181153" y="179289"/>
                  </a:lnTo>
                  <a:cubicBezTo>
                    <a:pt x="191491" y="185258"/>
                    <a:pt x="204242" y="185258"/>
                    <a:pt x="214592" y="179289"/>
                  </a:cubicBezTo>
                  <a:lnTo>
                    <a:pt x="291529" y="134915"/>
                  </a:lnTo>
                  <a:cubicBezTo>
                    <a:pt x="303784" y="127854"/>
                    <a:pt x="303784" y="110150"/>
                    <a:pt x="291529" y="103076"/>
                  </a:cubicBezTo>
                  <a:lnTo>
                    <a:pt x="117678" y="2708"/>
                  </a:lnTo>
                  <a:cubicBezTo>
                    <a:pt x="107341" y="-3261"/>
                    <a:pt x="94615" y="-3261"/>
                    <a:pt x="84277" y="2708"/>
                  </a:cubicBezTo>
                  <a:lnTo>
                    <a:pt x="7328" y="47095"/>
                  </a:lnTo>
                  <a:cubicBezTo>
                    <a:pt x="-4927" y="54156"/>
                    <a:pt x="-4927" y="71847"/>
                    <a:pt x="7328" y="78933"/>
                  </a:cubicBezTo>
                </a:path>
              </a:pathLst>
            </a:custGeom>
            <a:solidFill>
              <a:srgbClr val="C6E4D2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59" name="Freeform: Shape 1258">
              <a:extLst>
                <a:ext uri="{FF2B5EF4-FFF2-40B4-BE49-F238E27FC236}">
                  <a16:creationId xmlns:a16="http://schemas.microsoft.com/office/drawing/2014/main" id="{8D834C84-7BB7-4119-911A-363BF0EC0FB7}"/>
                </a:ext>
              </a:extLst>
            </p:cNvPr>
            <p:cNvSpPr/>
            <p:nvPr/>
          </p:nvSpPr>
          <p:spPr>
            <a:xfrm flipV="1">
              <a:off x="7375576" y="2554288"/>
              <a:ext cx="25172" cy="31361"/>
            </a:xfrm>
            <a:custGeom>
              <a:avLst/>
              <a:gdLst>
                <a:gd name="connsiteX0" fmla="*/ 16329 w 25172"/>
                <a:gd name="connsiteY0" fmla="*/ -2168 h 31361"/>
                <a:gd name="connsiteX1" fmla="*/ -321 w 25172"/>
                <a:gd name="connsiteY1" fmla="*/ 9453 h 31361"/>
                <a:gd name="connsiteX2" fmla="*/ 5966 w 25172"/>
                <a:gd name="connsiteY2" fmla="*/ 28337 h 31361"/>
                <a:gd name="connsiteX3" fmla="*/ 22615 w 25172"/>
                <a:gd name="connsiteY3" fmla="*/ 16717 h 31361"/>
                <a:gd name="connsiteX4" fmla="*/ 16329 w 25172"/>
                <a:gd name="connsiteY4" fmla="*/ -2168 h 31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72" h="31361">
                  <a:moveTo>
                    <a:pt x="16329" y="-2168"/>
                  </a:moveTo>
                  <a:cubicBezTo>
                    <a:pt x="9992" y="-4162"/>
                    <a:pt x="2537" y="1032"/>
                    <a:pt x="-321" y="9453"/>
                  </a:cubicBezTo>
                  <a:cubicBezTo>
                    <a:pt x="-3178" y="17873"/>
                    <a:pt x="-372" y="26331"/>
                    <a:pt x="5966" y="28337"/>
                  </a:cubicBezTo>
                  <a:cubicBezTo>
                    <a:pt x="12303" y="30344"/>
                    <a:pt x="19758" y="25137"/>
                    <a:pt x="22615" y="16717"/>
                  </a:cubicBezTo>
                  <a:cubicBezTo>
                    <a:pt x="25473" y="8297"/>
                    <a:pt x="22666" y="-161"/>
                    <a:pt x="16329" y="-2168"/>
                  </a:cubicBezTo>
                </a:path>
              </a:pathLst>
            </a:custGeom>
            <a:solidFill>
              <a:srgbClr val="131A29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60" name="Freeform: Shape 1259">
              <a:extLst>
                <a:ext uri="{FF2B5EF4-FFF2-40B4-BE49-F238E27FC236}">
                  <a16:creationId xmlns:a16="http://schemas.microsoft.com/office/drawing/2014/main" id="{735D697E-87A7-3E1F-ADE7-6E65FFF9F15C}"/>
                </a:ext>
              </a:extLst>
            </p:cNvPr>
            <p:cNvSpPr/>
            <p:nvPr/>
          </p:nvSpPr>
          <p:spPr>
            <a:xfrm flipV="1">
              <a:off x="7377192" y="2555603"/>
              <a:ext cx="21949" cy="28726"/>
            </a:xfrm>
            <a:custGeom>
              <a:avLst/>
              <a:gdLst>
                <a:gd name="connsiteX0" fmla="*/ 17024 w 21949"/>
                <a:gd name="connsiteY0" fmla="*/ -669 h 28726"/>
                <a:gd name="connsiteX1" fmla="*/ 19450 w 21949"/>
                <a:gd name="connsiteY1" fmla="*/ 14901 h 28726"/>
                <a:gd name="connsiteX2" fmla="*/ 4768 w 21949"/>
                <a:gd name="connsiteY2" fmla="*/ 25785 h 28726"/>
                <a:gd name="connsiteX3" fmla="*/ 2051 w 21949"/>
                <a:gd name="connsiteY3" fmla="*/ 24210 h 28726"/>
                <a:gd name="connsiteX4" fmla="*/ -388 w 21949"/>
                <a:gd name="connsiteY4" fmla="*/ 8627 h 28726"/>
                <a:gd name="connsiteX5" fmla="*/ 6051 w 21949"/>
                <a:gd name="connsiteY5" fmla="*/ -441 h 28726"/>
                <a:gd name="connsiteX6" fmla="*/ 14293 w 21949"/>
                <a:gd name="connsiteY6" fmla="*/ -2244 h 28726"/>
                <a:gd name="connsiteX7" fmla="*/ 17024 w 21949"/>
                <a:gd name="connsiteY7" fmla="*/ -669 h 28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949" h="28726">
                  <a:moveTo>
                    <a:pt x="17024" y="-669"/>
                  </a:moveTo>
                  <a:cubicBezTo>
                    <a:pt x="20504" y="2468"/>
                    <a:pt x="21507" y="8869"/>
                    <a:pt x="19450" y="14901"/>
                  </a:cubicBezTo>
                  <a:cubicBezTo>
                    <a:pt x="16821" y="22635"/>
                    <a:pt x="10242" y="27512"/>
                    <a:pt x="4768" y="25785"/>
                  </a:cubicBezTo>
                  <a:lnTo>
                    <a:pt x="2051" y="24210"/>
                  </a:lnTo>
                  <a:cubicBezTo>
                    <a:pt x="-1429" y="21073"/>
                    <a:pt x="-2432" y="14672"/>
                    <a:pt x="-388" y="8627"/>
                  </a:cubicBezTo>
                  <a:cubicBezTo>
                    <a:pt x="908" y="4830"/>
                    <a:pt x="3194" y="1604"/>
                    <a:pt x="6051" y="-441"/>
                  </a:cubicBezTo>
                  <a:cubicBezTo>
                    <a:pt x="8794" y="-2422"/>
                    <a:pt x="11715" y="-3070"/>
                    <a:pt x="14293" y="-2244"/>
                  </a:cubicBezTo>
                  <a:lnTo>
                    <a:pt x="17024" y="-669"/>
                  </a:lnTo>
                </a:path>
              </a:pathLst>
            </a:custGeom>
            <a:solidFill>
              <a:srgbClr val="284C50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61" name="Freeform: Shape 1260">
              <a:extLst>
                <a:ext uri="{FF2B5EF4-FFF2-40B4-BE49-F238E27FC236}">
                  <a16:creationId xmlns:a16="http://schemas.microsoft.com/office/drawing/2014/main" id="{DF010851-DAF7-8358-FD22-6EDCDC7BDA27}"/>
                </a:ext>
              </a:extLst>
            </p:cNvPr>
            <p:cNvSpPr/>
            <p:nvPr/>
          </p:nvSpPr>
          <p:spPr>
            <a:xfrm flipV="1">
              <a:off x="7378000" y="2561638"/>
              <a:ext cx="14558" cy="19053"/>
            </a:xfrm>
            <a:custGeom>
              <a:avLst/>
              <a:gdLst>
                <a:gd name="connsiteX0" fmla="*/ 10808 w 14558"/>
                <a:gd name="connsiteY0" fmla="*/ -1321 h 19053"/>
                <a:gd name="connsiteX1" fmla="*/ 12421 w 14558"/>
                <a:gd name="connsiteY1" fmla="*/ 9017 h 19053"/>
                <a:gd name="connsiteX2" fmla="*/ 2680 w 14558"/>
                <a:gd name="connsiteY2" fmla="*/ 16231 h 19053"/>
                <a:gd name="connsiteX3" fmla="*/ 876 w 14558"/>
                <a:gd name="connsiteY3" fmla="*/ 15189 h 19053"/>
                <a:gd name="connsiteX4" fmla="*/ -736 w 14558"/>
                <a:gd name="connsiteY4" fmla="*/ 4852 h 19053"/>
                <a:gd name="connsiteX5" fmla="*/ 3531 w 14558"/>
                <a:gd name="connsiteY5" fmla="*/ -1168 h 19053"/>
                <a:gd name="connsiteX6" fmla="*/ 9004 w 14558"/>
                <a:gd name="connsiteY6" fmla="*/ -2362 h 19053"/>
                <a:gd name="connsiteX7" fmla="*/ 10808 w 14558"/>
                <a:gd name="connsiteY7" fmla="*/ -1321 h 19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558" h="19053">
                  <a:moveTo>
                    <a:pt x="10808" y="-1321"/>
                  </a:moveTo>
                  <a:cubicBezTo>
                    <a:pt x="13119" y="762"/>
                    <a:pt x="13780" y="5017"/>
                    <a:pt x="12421" y="9017"/>
                  </a:cubicBezTo>
                  <a:cubicBezTo>
                    <a:pt x="10681" y="14148"/>
                    <a:pt x="6312" y="17374"/>
                    <a:pt x="2680" y="16231"/>
                  </a:cubicBezTo>
                  <a:lnTo>
                    <a:pt x="876" y="15189"/>
                  </a:lnTo>
                  <a:cubicBezTo>
                    <a:pt x="-1435" y="13107"/>
                    <a:pt x="-2095" y="8852"/>
                    <a:pt x="-736" y="4852"/>
                  </a:cubicBezTo>
                  <a:cubicBezTo>
                    <a:pt x="127" y="2337"/>
                    <a:pt x="1638" y="203"/>
                    <a:pt x="3531" y="-1168"/>
                  </a:cubicBezTo>
                  <a:cubicBezTo>
                    <a:pt x="5347" y="-2476"/>
                    <a:pt x="7290" y="-2908"/>
                    <a:pt x="9004" y="-2362"/>
                  </a:cubicBezTo>
                  <a:lnTo>
                    <a:pt x="10808" y="-1321"/>
                  </a:lnTo>
                </a:path>
              </a:pathLst>
            </a:custGeom>
            <a:solidFill>
              <a:srgbClr val="4A9C94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62" name="Freeform: Shape 1261">
              <a:extLst>
                <a:ext uri="{FF2B5EF4-FFF2-40B4-BE49-F238E27FC236}">
                  <a16:creationId xmlns:a16="http://schemas.microsoft.com/office/drawing/2014/main" id="{3D04E33D-F03C-4A1A-19F5-050780467DED}"/>
                </a:ext>
              </a:extLst>
            </p:cNvPr>
            <p:cNvSpPr/>
            <p:nvPr/>
          </p:nvSpPr>
          <p:spPr>
            <a:xfrm flipV="1">
              <a:off x="7383648" y="2564938"/>
              <a:ext cx="9054" cy="11700"/>
            </a:xfrm>
            <a:custGeom>
              <a:avLst/>
              <a:gdLst>
                <a:gd name="connsiteX0" fmla="*/ 6174 w 9054"/>
                <a:gd name="connsiteY0" fmla="*/ -1946 h 11700"/>
                <a:gd name="connsiteX1" fmla="*/ 7177 w 9054"/>
                <a:gd name="connsiteY1" fmla="*/ 4481 h 11700"/>
                <a:gd name="connsiteX2" fmla="*/ 1132 w 9054"/>
                <a:gd name="connsiteY2" fmla="*/ 8964 h 11700"/>
                <a:gd name="connsiteX3" fmla="*/ 2 w 9054"/>
                <a:gd name="connsiteY3" fmla="*/ 8316 h 11700"/>
                <a:gd name="connsiteX4" fmla="*/ -1001 w 9054"/>
                <a:gd name="connsiteY4" fmla="*/ 1890 h 11700"/>
                <a:gd name="connsiteX5" fmla="*/ 1653 w 9054"/>
                <a:gd name="connsiteY5" fmla="*/ -1844 h 11700"/>
                <a:gd name="connsiteX6" fmla="*/ 5056 w 9054"/>
                <a:gd name="connsiteY6" fmla="*/ -2593 h 11700"/>
                <a:gd name="connsiteX7" fmla="*/ 6174 w 9054"/>
                <a:gd name="connsiteY7" fmla="*/ -1946 h 11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054" h="11700">
                  <a:moveTo>
                    <a:pt x="6174" y="-1946"/>
                  </a:moveTo>
                  <a:cubicBezTo>
                    <a:pt x="7609" y="-650"/>
                    <a:pt x="8028" y="1992"/>
                    <a:pt x="7177" y="4481"/>
                  </a:cubicBezTo>
                  <a:cubicBezTo>
                    <a:pt x="6098" y="7668"/>
                    <a:pt x="3380" y="9675"/>
                    <a:pt x="1132" y="8964"/>
                  </a:cubicBezTo>
                  <a:lnTo>
                    <a:pt x="2" y="8316"/>
                  </a:lnTo>
                  <a:cubicBezTo>
                    <a:pt x="-1433" y="7021"/>
                    <a:pt x="-1852" y="4379"/>
                    <a:pt x="-1001" y="1890"/>
                  </a:cubicBezTo>
                  <a:cubicBezTo>
                    <a:pt x="-468" y="328"/>
                    <a:pt x="472" y="-1006"/>
                    <a:pt x="1653" y="-1844"/>
                  </a:cubicBezTo>
                  <a:lnTo>
                    <a:pt x="5056" y="-2593"/>
                  </a:lnTo>
                  <a:lnTo>
                    <a:pt x="6174" y="-1946"/>
                  </a:lnTo>
                </a:path>
              </a:pathLst>
            </a:custGeom>
            <a:solidFill>
              <a:srgbClr val="6ACAB9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63" name="Freeform: Shape 1262">
              <a:extLst>
                <a:ext uri="{FF2B5EF4-FFF2-40B4-BE49-F238E27FC236}">
                  <a16:creationId xmlns:a16="http://schemas.microsoft.com/office/drawing/2014/main" id="{5323C086-2BFF-46BF-D0BD-9615BB6E3CB3}"/>
                </a:ext>
              </a:extLst>
            </p:cNvPr>
            <p:cNvSpPr/>
            <p:nvPr/>
          </p:nvSpPr>
          <p:spPr>
            <a:xfrm flipV="1">
              <a:off x="7353536" y="3433358"/>
              <a:ext cx="52222" cy="32391"/>
            </a:xfrm>
            <a:custGeom>
              <a:avLst/>
              <a:gdLst>
                <a:gd name="connsiteX0" fmla="*/ 48027 w 52222"/>
                <a:gd name="connsiteY0" fmla="*/ 14825 h 32391"/>
                <a:gd name="connsiteX1" fmla="*/ 22398 w 52222"/>
                <a:gd name="connsiteY1" fmla="*/ 29 h 32391"/>
                <a:gd name="connsiteX2" fmla="*/ 8670 w 52222"/>
                <a:gd name="connsiteY2" fmla="*/ 29 h 32391"/>
                <a:gd name="connsiteX3" fmla="*/ 1329 w 52222"/>
                <a:gd name="connsiteY3" fmla="*/ 4385 h 32391"/>
                <a:gd name="connsiteX4" fmla="*/ 1329 w 52222"/>
                <a:gd name="connsiteY4" fmla="*/ 13948 h 32391"/>
                <a:gd name="connsiteX5" fmla="*/ 26958 w 52222"/>
                <a:gd name="connsiteY5" fmla="*/ 28744 h 32391"/>
                <a:gd name="connsiteX6" fmla="*/ 40686 w 52222"/>
                <a:gd name="connsiteY6" fmla="*/ 28744 h 32391"/>
                <a:gd name="connsiteX7" fmla="*/ 48027 w 52222"/>
                <a:gd name="connsiteY7" fmla="*/ 24388 h 32391"/>
                <a:gd name="connsiteX8" fmla="*/ 48027 w 52222"/>
                <a:gd name="connsiteY8" fmla="*/ 14825 h 32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22" h="32391">
                  <a:moveTo>
                    <a:pt x="48027" y="14825"/>
                  </a:moveTo>
                  <a:lnTo>
                    <a:pt x="22398" y="29"/>
                  </a:lnTo>
                  <a:cubicBezTo>
                    <a:pt x="18157" y="-2422"/>
                    <a:pt x="12924" y="-2422"/>
                    <a:pt x="8670" y="29"/>
                  </a:cubicBezTo>
                  <a:lnTo>
                    <a:pt x="1329" y="4385"/>
                  </a:lnTo>
                  <a:cubicBezTo>
                    <a:pt x="-2354" y="6506"/>
                    <a:pt x="-2354" y="11828"/>
                    <a:pt x="1329" y="13948"/>
                  </a:cubicBezTo>
                  <a:lnTo>
                    <a:pt x="26958" y="28744"/>
                  </a:lnTo>
                  <a:cubicBezTo>
                    <a:pt x="31199" y="31195"/>
                    <a:pt x="36432" y="31195"/>
                    <a:pt x="40686" y="28744"/>
                  </a:cubicBezTo>
                  <a:lnTo>
                    <a:pt x="48027" y="24388"/>
                  </a:lnTo>
                  <a:cubicBezTo>
                    <a:pt x="51710" y="22267"/>
                    <a:pt x="51710" y="16946"/>
                    <a:pt x="48027" y="14825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64" name="Freeform: Shape 1263">
              <a:extLst>
                <a:ext uri="{FF2B5EF4-FFF2-40B4-BE49-F238E27FC236}">
                  <a16:creationId xmlns:a16="http://schemas.microsoft.com/office/drawing/2014/main" id="{FB313557-0398-4EB3-EC9C-C2D6D916774A}"/>
                </a:ext>
              </a:extLst>
            </p:cNvPr>
            <p:cNvSpPr/>
            <p:nvPr/>
          </p:nvSpPr>
          <p:spPr>
            <a:xfrm flipV="1">
              <a:off x="7441623" y="3382498"/>
              <a:ext cx="52222" cy="32400"/>
            </a:xfrm>
            <a:custGeom>
              <a:avLst/>
              <a:gdLst>
                <a:gd name="connsiteX0" fmla="*/ 47967 w 52222"/>
                <a:gd name="connsiteY0" fmla="*/ 14779 h 32400"/>
                <a:gd name="connsiteX1" fmla="*/ 22338 w 52222"/>
                <a:gd name="connsiteY1" fmla="*/ -16 h 32400"/>
                <a:gd name="connsiteX2" fmla="*/ 8610 w 52222"/>
                <a:gd name="connsiteY2" fmla="*/ -16 h 32400"/>
                <a:gd name="connsiteX3" fmla="*/ 1269 w 52222"/>
                <a:gd name="connsiteY3" fmla="*/ 4340 h 32400"/>
                <a:gd name="connsiteX4" fmla="*/ 1269 w 52222"/>
                <a:gd name="connsiteY4" fmla="*/ 13903 h 32400"/>
                <a:gd name="connsiteX5" fmla="*/ 26898 w 52222"/>
                <a:gd name="connsiteY5" fmla="*/ 28698 h 32400"/>
                <a:gd name="connsiteX6" fmla="*/ 40613 w 52222"/>
                <a:gd name="connsiteY6" fmla="*/ 28698 h 32400"/>
                <a:gd name="connsiteX7" fmla="*/ 47967 w 52222"/>
                <a:gd name="connsiteY7" fmla="*/ 24342 h 32400"/>
                <a:gd name="connsiteX8" fmla="*/ 47967 w 52222"/>
                <a:gd name="connsiteY8" fmla="*/ 14779 h 3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22" h="32400">
                  <a:moveTo>
                    <a:pt x="47967" y="14779"/>
                  </a:moveTo>
                  <a:lnTo>
                    <a:pt x="22338" y="-16"/>
                  </a:lnTo>
                  <a:cubicBezTo>
                    <a:pt x="18096" y="-2467"/>
                    <a:pt x="12864" y="-2467"/>
                    <a:pt x="8610" y="-16"/>
                  </a:cubicBezTo>
                  <a:lnTo>
                    <a:pt x="1269" y="4340"/>
                  </a:lnTo>
                  <a:cubicBezTo>
                    <a:pt x="-2414" y="6473"/>
                    <a:pt x="-2414" y="11782"/>
                    <a:pt x="1269" y="13903"/>
                  </a:cubicBezTo>
                  <a:lnTo>
                    <a:pt x="26898" y="28698"/>
                  </a:lnTo>
                  <a:cubicBezTo>
                    <a:pt x="31139" y="31162"/>
                    <a:pt x="36372" y="31162"/>
                    <a:pt x="40613" y="28698"/>
                  </a:cubicBezTo>
                  <a:lnTo>
                    <a:pt x="47967" y="24342"/>
                  </a:lnTo>
                  <a:cubicBezTo>
                    <a:pt x="51650" y="22222"/>
                    <a:pt x="51650" y="16900"/>
                    <a:pt x="47967" y="14779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65" name="Freeform: Shape 1264">
              <a:extLst>
                <a:ext uri="{FF2B5EF4-FFF2-40B4-BE49-F238E27FC236}">
                  <a16:creationId xmlns:a16="http://schemas.microsoft.com/office/drawing/2014/main" id="{0EF5BA8C-F856-A66D-8E2E-52310A552328}"/>
                </a:ext>
              </a:extLst>
            </p:cNvPr>
            <p:cNvSpPr/>
            <p:nvPr/>
          </p:nvSpPr>
          <p:spPr>
            <a:xfrm flipV="1">
              <a:off x="7485667" y="3357069"/>
              <a:ext cx="52222" cy="32404"/>
            </a:xfrm>
            <a:custGeom>
              <a:avLst/>
              <a:gdLst>
                <a:gd name="connsiteX0" fmla="*/ 47937 w 52222"/>
                <a:gd name="connsiteY0" fmla="*/ 14757 h 32404"/>
                <a:gd name="connsiteX1" fmla="*/ 22308 w 52222"/>
                <a:gd name="connsiteY1" fmla="*/ -39 h 32404"/>
                <a:gd name="connsiteX2" fmla="*/ 8579 w 52222"/>
                <a:gd name="connsiteY2" fmla="*/ -39 h 32404"/>
                <a:gd name="connsiteX3" fmla="*/ 1239 w 52222"/>
                <a:gd name="connsiteY3" fmla="*/ 4317 h 32404"/>
                <a:gd name="connsiteX4" fmla="*/ 1239 w 52222"/>
                <a:gd name="connsiteY4" fmla="*/ 13893 h 32404"/>
                <a:gd name="connsiteX5" fmla="*/ 26867 w 52222"/>
                <a:gd name="connsiteY5" fmla="*/ 28689 h 32404"/>
                <a:gd name="connsiteX6" fmla="*/ 40583 w 52222"/>
                <a:gd name="connsiteY6" fmla="*/ 28689 h 32404"/>
                <a:gd name="connsiteX7" fmla="*/ 47937 w 52222"/>
                <a:gd name="connsiteY7" fmla="*/ 24333 h 32404"/>
                <a:gd name="connsiteX8" fmla="*/ 47937 w 52222"/>
                <a:gd name="connsiteY8" fmla="*/ 14757 h 32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22" h="32404">
                  <a:moveTo>
                    <a:pt x="47937" y="14757"/>
                  </a:moveTo>
                  <a:lnTo>
                    <a:pt x="22308" y="-39"/>
                  </a:lnTo>
                  <a:cubicBezTo>
                    <a:pt x="18066" y="-2490"/>
                    <a:pt x="12834" y="-2490"/>
                    <a:pt x="8579" y="-39"/>
                  </a:cubicBezTo>
                  <a:lnTo>
                    <a:pt x="1239" y="4317"/>
                  </a:lnTo>
                  <a:cubicBezTo>
                    <a:pt x="-2444" y="6451"/>
                    <a:pt x="-2444" y="11760"/>
                    <a:pt x="1239" y="13893"/>
                  </a:cubicBezTo>
                  <a:lnTo>
                    <a:pt x="26867" y="28689"/>
                  </a:lnTo>
                  <a:cubicBezTo>
                    <a:pt x="31109" y="31140"/>
                    <a:pt x="36342" y="31140"/>
                    <a:pt x="40583" y="28689"/>
                  </a:cubicBezTo>
                  <a:lnTo>
                    <a:pt x="47937" y="24333"/>
                  </a:lnTo>
                  <a:cubicBezTo>
                    <a:pt x="51620" y="22199"/>
                    <a:pt x="51620" y="16890"/>
                    <a:pt x="47937" y="14757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66" name="Freeform: Shape 1265">
              <a:extLst>
                <a:ext uri="{FF2B5EF4-FFF2-40B4-BE49-F238E27FC236}">
                  <a16:creationId xmlns:a16="http://schemas.microsoft.com/office/drawing/2014/main" id="{49DFF787-63E2-7363-F007-2F6CFCB44A12}"/>
                </a:ext>
              </a:extLst>
            </p:cNvPr>
            <p:cNvSpPr/>
            <p:nvPr/>
          </p:nvSpPr>
          <p:spPr>
            <a:xfrm flipV="1">
              <a:off x="7529710" y="3331644"/>
              <a:ext cx="52222" cy="32403"/>
            </a:xfrm>
            <a:custGeom>
              <a:avLst/>
              <a:gdLst>
                <a:gd name="connsiteX0" fmla="*/ 47907 w 52222"/>
                <a:gd name="connsiteY0" fmla="*/ 14747 h 32403"/>
                <a:gd name="connsiteX1" fmla="*/ 22278 w 52222"/>
                <a:gd name="connsiteY1" fmla="*/ -61 h 32403"/>
                <a:gd name="connsiteX2" fmla="*/ 8549 w 52222"/>
                <a:gd name="connsiteY2" fmla="*/ -61 h 32403"/>
                <a:gd name="connsiteX3" fmla="*/ 1209 w 52222"/>
                <a:gd name="connsiteY3" fmla="*/ 4295 h 32403"/>
                <a:gd name="connsiteX4" fmla="*/ 1209 w 52222"/>
                <a:gd name="connsiteY4" fmla="*/ 13871 h 32403"/>
                <a:gd name="connsiteX5" fmla="*/ 26837 w 52222"/>
                <a:gd name="connsiteY5" fmla="*/ 28666 h 32403"/>
                <a:gd name="connsiteX6" fmla="*/ 40553 w 52222"/>
                <a:gd name="connsiteY6" fmla="*/ 28666 h 32403"/>
                <a:gd name="connsiteX7" fmla="*/ 47907 w 52222"/>
                <a:gd name="connsiteY7" fmla="*/ 24310 h 32403"/>
                <a:gd name="connsiteX8" fmla="*/ 47907 w 52222"/>
                <a:gd name="connsiteY8" fmla="*/ 14747 h 32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22" h="32403">
                  <a:moveTo>
                    <a:pt x="47907" y="14747"/>
                  </a:moveTo>
                  <a:lnTo>
                    <a:pt x="22278" y="-61"/>
                  </a:lnTo>
                  <a:cubicBezTo>
                    <a:pt x="18036" y="-2513"/>
                    <a:pt x="12804" y="-2513"/>
                    <a:pt x="8549" y="-61"/>
                  </a:cubicBezTo>
                  <a:lnTo>
                    <a:pt x="1209" y="4295"/>
                  </a:lnTo>
                  <a:cubicBezTo>
                    <a:pt x="-2474" y="6428"/>
                    <a:pt x="-2474" y="11737"/>
                    <a:pt x="1209" y="13871"/>
                  </a:cubicBezTo>
                  <a:lnTo>
                    <a:pt x="26837" y="28666"/>
                  </a:lnTo>
                  <a:cubicBezTo>
                    <a:pt x="31079" y="31117"/>
                    <a:pt x="36312" y="31117"/>
                    <a:pt x="40553" y="28666"/>
                  </a:cubicBezTo>
                  <a:lnTo>
                    <a:pt x="47907" y="24310"/>
                  </a:lnTo>
                  <a:cubicBezTo>
                    <a:pt x="51590" y="22176"/>
                    <a:pt x="51590" y="16868"/>
                    <a:pt x="47907" y="14747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67" name="Freeform: Shape 1266">
              <a:extLst>
                <a:ext uri="{FF2B5EF4-FFF2-40B4-BE49-F238E27FC236}">
                  <a16:creationId xmlns:a16="http://schemas.microsoft.com/office/drawing/2014/main" id="{8699B76C-974B-AD71-D76E-0B4F3BB2DB25}"/>
                </a:ext>
              </a:extLst>
            </p:cNvPr>
            <p:cNvSpPr/>
            <p:nvPr/>
          </p:nvSpPr>
          <p:spPr>
            <a:xfrm flipV="1">
              <a:off x="7617794" y="3280793"/>
              <a:ext cx="52225" cy="32391"/>
            </a:xfrm>
            <a:custGeom>
              <a:avLst/>
              <a:gdLst>
                <a:gd name="connsiteX0" fmla="*/ 47850 w 52225"/>
                <a:gd name="connsiteY0" fmla="*/ 14689 h 32391"/>
                <a:gd name="connsiteX1" fmla="*/ 22221 w 52225"/>
                <a:gd name="connsiteY1" fmla="*/ -107 h 32391"/>
                <a:gd name="connsiteX2" fmla="*/ 8492 w 52225"/>
                <a:gd name="connsiteY2" fmla="*/ -107 h 32391"/>
                <a:gd name="connsiteX3" fmla="*/ 1139 w 52225"/>
                <a:gd name="connsiteY3" fmla="*/ 4249 h 32391"/>
                <a:gd name="connsiteX4" fmla="*/ 1139 w 52225"/>
                <a:gd name="connsiteY4" fmla="*/ 13812 h 32391"/>
                <a:gd name="connsiteX5" fmla="*/ 26780 w 52225"/>
                <a:gd name="connsiteY5" fmla="*/ 28608 h 32391"/>
                <a:gd name="connsiteX6" fmla="*/ 40496 w 52225"/>
                <a:gd name="connsiteY6" fmla="*/ 28608 h 32391"/>
                <a:gd name="connsiteX7" fmla="*/ 47850 w 52225"/>
                <a:gd name="connsiteY7" fmla="*/ 24252 h 32391"/>
                <a:gd name="connsiteX8" fmla="*/ 47850 w 52225"/>
                <a:gd name="connsiteY8" fmla="*/ 14689 h 32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25" h="32391">
                  <a:moveTo>
                    <a:pt x="47850" y="14689"/>
                  </a:moveTo>
                  <a:lnTo>
                    <a:pt x="22221" y="-107"/>
                  </a:lnTo>
                  <a:cubicBezTo>
                    <a:pt x="17979" y="-2558"/>
                    <a:pt x="12747" y="-2558"/>
                    <a:pt x="8492" y="-107"/>
                  </a:cubicBezTo>
                  <a:lnTo>
                    <a:pt x="1139" y="4249"/>
                  </a:lnTo>
                  <a:cubicBezTo>
                    <a:pt x="-2531" y="6370"/>
                    <a:pt x="-2531" y="11691"/>
                    <a:pt x="1139" y="13812"/>
                  </a:cubicBezTo>
                  <a:lnTo>
                    <a:pt x="26780" y="28608"/>
                  </a:lnTo>
                  <a:cubicBezTo>
                    <a:pt x="31022" y="31059"/>
                    <a:pt x="36255" y="31059"/>
                    <a:pt x="40496" y="28608"/>
                  </a:cubicBezTo>
                  <a:lnTo>
                    <a:pt x="47850" y="24252"/>
                  </a:lnTo>
                  <a:cubicBezTo>
                    <a:pt x="51533" y="22131"/>
                    <a:pt x="51533" y="16810"/>
                    <a:pt x="47850" y="14689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68" name="Freeform: Shape 1267">
              <a:extLst>
                <a:ext uri="{FF2B5EF4-FFF2-40B4-BE49-F238E27FC236}">
                  <a16:creationId xmlns:a16="http://schemas.microsoft.com/office/drawing/2014/main" id="{ADBCA5B2-F98D-82CD-8A14-9864BDB2C465}"/>
                </a:ext>
              </a:extLst>
            </p:cNvPr>
            <p:cNvSpPr/>
            <p:nvPr/>
          </p:nvSpPr>
          <p:spPr>
            <a:xfrm flipV="1">
              <a:off x="7661828" y="3255355"/>
              <a:ext cx="52235" cy="32404"/>
            </a:xfrm>
            <a:custGeom>
              <a:avLst/>
              <a:gdLst>
                <a:gd name="connsiteX0" fmla="*/ 47829 w 52235"/>
                <a:gd name="connsiteY0" fmla="*/ 14666 h 32404"/>
                <a:gd name="connsiteX1" fmla="*/ 22201 w 52235"/>
                <a:gd name="connsiteY1" fmla="*/ -130 h 32404"/>
                <a:gd name="connsiteX2" fmla="*/ 8472 w 52235"/>
                <a:gd name="connsiteY2" fmla="*/ -130 h 32404"/>
                <a:gd name="connsiteX3" fmla="*/ 1119 w 52235"/>
                <a:gd name="connsiteY3" fmla="*/ 4227 h 32404"/>
                <a:gd name="connsiteX4" fmla="*/ 1119 w 52235"/>
                <a:gd name="connsiteY4" fmla="*/ 13790 h 32404"/>
                <a:gd name="connsiteX5" fmla="*/ 26747 w 52235"/>
                <a:gd name="connsiteY5" fmla="*/ 28598 h 32404"/>
                <a:gd name="connsiteX6" fmla="*/ 40476 w 52235"/>
                <a:gd name="connsiteY6" fmla="*/ 28598 h 32404"/>
                <a:gd name="connsiteX7" fmla="*/ 47829 w 52235"/>
                <a:gd name="connsiteY7" fmla="*/ 24229 h 32404"/>
                <a:gd name="connsiteX8" fmla="*/ 47829 w 52235"/>
                <a:gd name="connsiteY8" fmla="*/ 14666 h 32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35" h="32404">
                  <a:moveTo>
                    <a:pt x="47829" y="14666"/>
                  </a:moveTo>
                  <a:lnTo>
                    <a:pt x="22201" y="-130"/>
                  </a:lnTo>
                  <a:cubicBezTo>
                    <a:pt x="17946" y="-2581"/>
                    <a:pt x="12714" y="-2581"/>
                    <a:pt x="8472" y="-130"/>
                  </a:cubicBezTo>
                  <a:lnTo>
                    <a:pt x="1119" y="4227"/>
                  </a:lnTo>
                  <a:cubicBezTo>
                    <a:pt x="-2564" y="6360"/>
                    <a:pt x="-2564" y="11669"/>
                    <a:pt x="1119" y="13790"/>
                  </a:cubicBezTo>
                  <a:lnTo>
                    <a:pt x="26747" y="28598"/>
                  </a:lnTo>
                  <a:cubicBezTo>
                    <a:pt x="31002" y="31049"/>
                    <a:pt x="36234" y="31049"/>
                    <a:pt x="40476" y="28598"/>
                  </a:cubicBezTo>
                  <a:lnTo>
                    <a:pt x="47829" y="24229"/>
                  </a:lnTo>
                  <a:cubicBezTo>
                    <a:pt x="51512" y="22108"/>
                    <a:pt x="51512" y="16800"/>
                    <a:pt x="47829" y="14666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69" name="Freeform: Shape 1268">
              <a:extLst>
                <a:ext uri="{FF2B5EF4-FFF2-40B4-BE49-F238E27FC236}">
                  <a16:creationId xmlns:a16="http://schemas.microsoft.com/office/drawing/2014/main" id="{0B950345-CEAD-CA7C-C173-01F84FE24314}"/>
                </a:ext>
              </a:extLst>
            </p:cNvPr>
            <p:cNvSpPr/>
            <p:nvPr/>
          </p:nvSpPr>
          <p:spPr>
            <a:xfrm flipV="1">
              <a:off x="7705872" y="3229930"/>
              <a:ext cx="52235" cy="32404"/>
            </a:xfrm>
            <a:custGeom>
              <a:avLst/>
              <a:gdLst>
                <a:gd name="connsiteX0" fmla="*/ 47799 w 52235"/>
                <a:gd name="connsiteY0" fmla="*/ 14643 h 32404"/>
                <a:gd name="connsiteX1" fmla="*/ 22171 w 52235"/>
                <a:gd name="connsiteY1" fmla="*/ -152 h 32404"/>
                <a:gd name="connsiteX2" fmla="*/ 8442 w 52235"/>
                <a:gd name="connsiteY2" fmla="*/ -152 h 32404"/>
                <a:gd name="connsiteX3" fmla="*/ 1089 w 52235"/>
                <a:gd name="connsiteY3" fmla="*/ 4204 h 32404"/>
                <a:gd name="connsiteX4" fmla="*/ 1089 w 52235"/>
                <a:gd name="connsiteY4" fmla="*/ 13780 h 32404"/>
                <a:gd name="connsiteX5" fmla="*/ 26717 w 52235"/>
                <a:gd name="connsiteY5" fmla="*/ 28575 h 32404"/>
                <a:gd name="connsiteX6" fmla="*/ 40446 w 52235"/>
                <a:gd name="connsiteY6" fmla="*/ 28575 h 32404"/>
                <a:gd name="connsiteX7" fmla="*/ 47799 w 52235"/>
                <a:gd name="connsiteY7" fmla="*/ 24219 h 32404"/>
                <a:gd name="connsiteX8" fmla="*/ 47799 w 52235"/>
                <a:gd name="connsiteY8" fmla="*/ 14643 h 32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35" h="32404">
                  <a:moveTo>
                    <a:pt x="47799" y="14643"/>
                  </a:moveTo>
                  <a:lnTo>
                    <a:pt x="22171" y="-152"/>
                  </a:lnTo>
                  <a:cubicBezTo>
                    <a:pt x="17916" y="-2603"/>
                    <a:pt x="12684" y="-2603"/>
                    <a:pt x="8442" y="-152"/>
                  </a:cubicBezTo>
                  <a:lnTo>
                    <a:pt x="1089" y="4204"/>
                  </a:lnTo>
                  <a:cubicBezTo>
                    <a:pt x="-2594" y="6337"/>
                    <a:pt x="-2594" y="11646"/>
                    <a:pt x="1089" y="13780"/>
                  </a:cubicBezTo>
                  <a:lnTo>
                    <a:pt x="26717" y="28575"/>
                  </a:lnTo>
                  <a:cubicBezTo>
                    <a:pt x="30972" y="31026"/>
                    <a:pt x="36204" y="31026"/>
                    <a:pt x="40446" y="28575"/>
                  </a:cubicBezTo>
                  <a:lnTo>
                    <a:pt x="47799" y="24219"/>
                  </a:lnTo>
                  <a:cubicBezTo>
                    <a:pt x="51482" y="22085"/>
                    <a:pt x="51482" y="16777"/>
                    <a:pt x="47799" y="14643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70" name="Freeform: Shape 1269">
              <a:extLst>
                <a:ext uri="{FF2B5EF4-FFF2-40B4-BE49-F238E27FC236}">
                  <a16:creationId xmlns:a16="http://schemas.microsoft.com/office/drawing/2014/main" id="{89DAB193-A184-379E-C142-81AF8BC58F22}"/>
                </a:ext>
              </a:extLst>
            </p:cNvPr>
            <p:cNvSpPr/>
            <p:nvPr/>
          </p:nvSpPr>
          <p:spPr>
            <a:xfrm flipV="1">
              <a:off x="7793959" y="3179079"/>
              <a:ext cx="52235" cy="32391"/>
            </a:xfrm>
            <a:custGeom>
              <a:avLst/>
              <a:gdLst>
                <a:gd name="connsiteX0" fmla="*/ 47739 w 52235"/>
                <a:gd name="connsiteY0" fmla="*/ 14598 h 32391"/>
                <a:gd name="connsiteX1" fmla="*/ 22110 w 52235"/>
                <a:gd name="connsiteY1" fmla="*/ -198 h 32391"/>
                <a:gd name="connsiteX2" fmla="*/ 8382 w 52235"/>
                <a:gd name="connsiteY2" fmla="*/ -198 h 32391"/>
                <a:gd name="connsiteX3" fmla="*/ 1028 w 52235"/>
                <a:gd name="connsiteY3" fmla="*/ 4158 h 32391"/>
                <a:gd name="connsiteX4" fmla="*/ 1028 w 52235"/>
                <a:gd name="connsiteY4" fmla="*/ 13721 h 32391"/>
                <a:gd name="connsiteX5" fmla="*/ 26657 w 52235"/>
                <a:gd name="connsiteY5" fmla="*/ 28517 h 32391"/>
                <a:gd name="connsiteX6" fmla="*/ 40386 w 52235"/>
                <a:gd name="connsiteY6" fmla="*/ 28517 h 32391"/>
                <a:gd name="connsiteX7" fmla="*/ 47739 w 52235"/>
                <a:gd name="connsiteY7" fmla="*/ 24161 h 32391"/>
                <a:gd name="connsiteX8" fmla="*/ 47739 w 52235"/>
                <a:gd name="connsiteY8" fmla="*/ 14598 h 32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35" h="32391">
                  <a:moveTo>
                    <a:pt x="47739" y="14598"/>
                  </a:moveTo>
                  <a:lnTo>
                    <a:pt x="22110" y="-198"/>
                  </a:lnTo>
                  <a:cubicBezTo>
                    <a:pt x="17856" y="-2649"/>
                    <a:pt x="12624" y="-2649"/>
                    <a:pt x="8382" y="-198"/>
                  </a:cubicBezTo>
                  <a:lnTo>
                    <a:pt x="1028" y="4158"/>
                  </a:lnTo>
                  <a:cubicBezTo>
                    <a:pt x="-2655" y="6279"/>
                    <a:pt x="-2655" y="11601"/>
                    <a:pt x="1028" y="13721"/>
                  </a:cubicBezTo>
                  <a:lnTo>
                    <a:pt x="26657" y="28517"/>
                  </a:lnTo>
                  <a:cubicBezTo>
                    <a:pt x="30911" y="30968"/>
                    <a:pt x="36144" y="30968"/>
                    <a:pt x="40386" y="28517"/>
                  </a:cubicBezTo>
                  <a:lnTo>
                    <a:pt x="47739" y="24161"/>
                  </a:lnTo>
                  <a:cubicBezTo>
                    <a:pt x="51422" y="22040"/>
                    <a:pt x="51422" y="16719"/>
                    <a:pt x="47739" y="14598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71" name="Freeform: Shape 1270">
              <a:extLst>
                <a:ext uri="{FF2B5EF4-FFF2-40B4-BE49-F238E27FC236}">
                  <a16:creationId xmlns:a16="http://schemas.microsoft.com/office/drawing/2014/main" id="{8EC5B37E-DB93-F8A3-5F9A-7423136C0F09}"/>
                </a:ext>
              </a:extLst>
            </p:cNvPr>
            <p:cNvSpPr/>
            <p:nvPr/>
          </p:nvSpPr>
          <p:spPr>
            <a:xfrm flipV="1">
              <a:off x="7838003" y="3153653"/>
              <a:ext cx="52235" cy="32391"/>
            </a:xfrm>
            <a:custGeom>
              <a:avLst/>
              <a:gdLst>
                <a:gd name="connsiteX0" fmla="*/ 47709 w 52235"/>
                <a:gd name="connsiteY0" fmla="*/ 14575 h 32391"/>
                <a:gd name="connsiteX1" fmla="*/ 22080 w 52235"/>
                <a:gd name="connsiteY1" fmla="*/ -220 h 32391"/>
                <a:gd name="connsiteX2" fmla="*/ 8352 w 52235"/>
                <a:gd name="connsiteY2" fmla="*/ -220 h 32391"/>
                <a:gd name="connsiteX3" fmla="*/ 998 w 52235"/>
                <a:gd name="connsiteY3" fmla="*/ 4136 h 32391"/>
                <a:gd name="connsiteX4" fmla="*/ 998 w 52235"/>
                <a:gd name="connsiteY4" fmla="*/ 13699 h 32391"/>
                <a:gd name="connsiteX5" fmla="*/ 26627 w 52235"/>
                <a:gd name="connsiteY5" fmla="*/ 28494 h 32391"/>
                <a:gd name="connsiteX6" fmla="*/ 40356 w 52235"/>
                <a:gd name="connsiteY6" fmla="*/ 28494 h 32391"/>
                <a:gd name="connsiteX7" fmla="*/ 47709 w 52235"/>
                <a:gd name="connsiteY7" fmla="*/ 24138 h 32391"/>
                <a:gd name="connsiteX8" fmla="*/ 47709 w 52235"/>
                <a:gd name="connsiteY8" fmla="*/ 14575 h 32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35" h="32391">
                  <a:moveTo>
                    <a:pt x="47709" y="14575"/>
                  </a:moveTo>
                  <a:lnTo>
                    <a:pt x="22080" y="-220"/>
                  </a:lnTo>
                  <a:cubicBezTo>
                    <a:pt x="17826" y="-2671"/>
                    <a:pt x="12594" y="-2671"/>
                    <a:pt x="8352" y="-220"/>
                  </a:cubicBezTo>
                  <a:lnTo>
                    <a:pt x="998" y="4136"/>
                  </a:lnTo>
                  <a:cubicBezTo>
                    <a:pt x="-2685" y="6257"/>
                    <a:pt x="-2685" y="11578"/>
                    <a:pt x="998" y="13699"/>
                  </a:cubicBezTo>
                  <a:lnTo>
                    <a:pt x="26627" y="28494"/>
                  </a:lnTo>
                  <a:cubicBezTo>
                    <a:pt x="30882" y="30945"/>
                    <a:pt x="36114" y="30945"/>
                    <a:pt x="40356" y="28494"/>
                  </a:cubicBezTo>
                  <a:lnTo>
                    <a:pt x="47709" y="24138"/>
                  </a:lnTo>
                  <a:cubicBezTo>
                    <a:pt x="51392" y="22017"/>
                    <a:pt x="51392" y="16696"/>
                    <a:pt x="47709" y="14575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72" name="Freeform: Shape 1271">
              <a:extLst>
                <a:ext uri="{FF2B5EF4-FFF2-40B4-BE49-F238E27FC236}">
                  <a16:creationId xmlns:a16="http://schemas.microsoft.com/office/drawing/2014/main" id="{8C62B430-0AB0-2CCF-3011-26A20B7C0F16}"/>
                </a:ext>
              </a:extLst>
            </p:cNvPr>
            <p:cNvSpPr/>
            <p:nvPr/>
          </p:nvSpPr>
          <p:spPr>
            <a:xfrm flipV="1">
              <a:off x="7882046" y="3128215"/>
              <a:ext cx="52235" cy="32403"/>
            </a:xfrm>
            <a:custGeom>
              <a:avLst/>
              <a:gdLst>
                <a:gd name="connsiteX0" fmla="*/ 47679 w 52235"/>
                <a:gd name="connsiteY0" fmla="*/ 14552 h 32403"/>
                <a:gd name="connsiteX1" fmla="*/ 22050 w 52235"/>
                <a:gd name="connsiteY1" fmla="*/ -243 h 32403"/>
                <a:gd name="connsiteX2" fmla="*/ 8322 w 52235"/>
                <a:gd name="connsiteY2" fmla="*/ -243 h 32403"/>
                <a:gd name="connsiteX3" fmla="*/ 968 w 52235"/>
                <a:gd name="connsiteY3" fmla="*/ 4113 h 32403"/>
                <a:gd name="connsiteX4" fmla="*/ 968 w 52235"/>
                <a:gd name="connsiteY4" fmla="*/ 13676 h 32403"/>
                <a:gd name="connsiteX5" fmla="*/ 26597 w 52235"/>
                <a:gd name="connsiteY5" fmla="*/ 28484 h 32403"/>
                <a:gd name="connsiteX6" fmla="*/ 40326 w 52235"/>
                <a:gd name="connsiteY6" fmla="*/ 28484 h 32403"/>
                <a:gd name="connsiteX7" fmla="*/ 47679 w 52235"/>
                <a:gd name="connsiteY7" fmla="*/ 24115 h 32403"/>
                <a:gd name="connsiteX8" fmla="*/ 47679 w 52235"/>
                <a:gd name="connsiteY8" fmla="*/ 14552 h 32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35" h="32403">
                  <a:moveTo>
                    <a:pt x="47679" y="14552"/>
                  </a:moveTo>
                  <a:lnTo>
                    <a:pt x="22050" y="-243"/>
                  </a:lnTo>
                  <a:cubicBezTo>
                    <a:pt x="17796" y="-2694"/>
                    <a:pt x="12563" y="-2694"/>
                    <a:pt x="8322" y="-243"/>
                  </a:cubicBezTo>
                  <a:lnTo>
                    <a:pt x="968" y="4113"/>
                  </a:lnTo>
                  <a:cubicBezTo>
                    <a:pt x="-2715" y="6246"/>
                    <a:pt x="-2715" y="11555"/>
                    <a:pt x="968" y="13676"/>
                  </a:cubicBezTo>
                  <a:lnTo>
                    <a:pt x="26597" y="28484"/>
                  </a:lnTo>
                  <a:cubicBezTo>
                    <a:pt x="30852" y="30935"/>
                    <a:pt x="36084" y="30935"/>
                    <a:pt x="40326" y="28484"/>
                  </a:cubicBezTo>
                  <a:lnTo>
                    <a:pt x="47679" y="24115"/>
                  </a:lnTo>
                  <a:cubicBezTo>
                    <a:pt x="51362" y="21995"/>
                    <a:pt x="51362" y="16686"/>
                    <a:pt x="47679" y="14552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73" name="Freeform: Shape 1272">
              <a:extLst>
                <a:ext uri="{FF2B5EF4-FFF2-40B4-BE49-F238E27FC236}">
                  <a16:creationId xmlns:a16="http://schemas.microsoft.com/office/drawing/2014/main" id="{20232CAB-4181-E0E3-6165-8438F585FD85}"/>
                </a:ext>
              </a:extLst>
            </p:cNvPr>
            <p:cNvSpPr/>
            <p:nvPr/>
          </p:nvSpPr>
          <p:spPr>
            <a:xfrm flipV="1">
              <a:off x="7926090" y="3102790"/>
              <a:ext cx="52234" cy="32403"/>
            </a:xfrm>
            <a:custGeom>
              <a:avLst/>
              <a:gdLst>
                <a:gd name="connsiteX0" fmla="*/ 47649 w 52234"/>
                <a:gd name="connsiteY0" fmla="*/ 14542 h 32403"/>
                <a:gd name="connsiteX1" fmla="*/ 22020 w 52234"/>
                <a:gd name="connsiteY1" fmla="*/ -266 h 32403"/>
                <a:gd name="connsiteX2" fmla="*/ 8292 w 52234"/>
                <a:gd name="connsiteY2" fmla="*/ -266 h 32403"/>
                <a:gd name="connsiteX3" fmla="*/ 938 w 52234"/>
                <a:gd name="connsiteY3" fmla="*/ 4103 h 32403"/>
                <a:gd name="connsiteX4" fmla="*/ 938 w 52234"/>
                <a:gd name="connsiteY4" fmla="*/ 13666 h 32403"/>
                <a:gd name="connsiteX5" fmla="*/ 26567 w 52234"/>
                <a:gd name="connsiteY5" fmla="*/ 28461 h 32403"/>
                <a:gd name="connsiteX6" fmla="*/ 40295 w 52234"/>
                <a:gd name="connsiteY6" fmla="*/ 28461 h 32403"/>
                <a:gd name="connsiteX7" fmla="*/ 47649 w 52234"/>
                <a:gd name="connsiteY7" fmla="*/ 24105 h 32403"/>
                <a:gd name="connsiteX8" fmla="*/ 47649 w 52234"/>
                <a:gd name="connsiteY8" fmla="*/ 14542 h 32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34" h="32403">
                  <a:moveTo>
                    <a:pt x="47649" y="14542"/>
                  </a:moveTo>
                  <a:lnTo>
                    <a:pt x="22020" y="-266"/>
                  </a:lnTo>
                  <a:cubicBezTo>
                    <a:pt x="17766" y="-2717"/>
                    <a:pt x="12533" y="-2717"/>
                    <a:pt x="8292" y="-266"/>
                  </a:cubicBezTo>
                  <a:lnTo>
                    <a:pt x="938" y="4103"/>
                  </a:lnTo>
                  <a:cubicBezTo>
                    <a:pt x="-2745" y="6224"/>
                    <a:pt x="-2745" y="11533"/>
                    <a:pt x="938" y="13666"/>
                  </a:cubicBezTo>
                  <a:lnTo>
                    <a:pt x="26567" y="28461"/>
                  </a:lnTo>
                  <a:cubicBezTo>
                    <a:pt x="30821" y="30913"/>
                    <a:pt x="36054" y="30913"/>
                    <a:pt x="40295" y="28461"/>
                  </a:cubicBezTo>
                  <a:lnTo>
                    <a:pt x="47649" y="24105"/>
                  </a:lnTo>
                  <a:cubicBezTo>
                    <a:pt x="51332" y="21972"/>
                    <a:pt x="51332" y="16663"/>
                    <a:pt x="47649" y="14542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74" name="Freeform: Shape 1273">
              <a:extLst>
                <a:ext uri="{FF2B5EF4-FFF2-40B4-BE49-F238E27FC236}">
                  <a16:creationId xmlns:a16="http://schemas.microsoft.com/office/drawing/2014/main" id="{D34419AC-B857-DA9D-855A-94A3945BFAE9}"/>
                </a:ext>
              </a:extLst>
            </p:cNvPr>
            <p:cNvSpPr/>
            <p:nvPr/>
          </p:nvSpPr>
          <p:spPr>
            <a:xfrm flipV="1">
              <a:off x="7389718" y="3454313"/>
              <a:ext cx="70510" cy="42843"/>
            </a:xfrm>
            <a:custGeom>
              <a:avLst/>
              <a:gdLst>
                <a:gd name="connsiteX0" fmla="*/ 66284 w 70510"/>
                <a:gd name="connsiteY0" fmla="*/ 14861 h 42843"/>
                <a:gd name="connsiteX1" fmla="*/ 40655 w 70510"/>
                <a:gd name="connsiteY1" fmla="*/ 53 h 42843"/>
                <a:gd name="connsiteX2" fmla="*/ 26927 w 70510"/>
                <a:gd name="connsiteY2" fmla="*/ 53 h 42843"/>
                <a:gd name="connsiteX3" fmla="*/ 1298 w 70510"/>
                <a:gd name="connsiteY3" fmla="*/ 14861 h 42843"/>
                <a:gd name="connsiteX4" fmla="*/ 1298 w 70510"/>
                <a:gd name="connsiteY4" fmla="*/ 24424 h 42843"/>
                <a:gd name="connsiteX5" fmla="*/ 26927 w 70510"/>
                <a:gd name="connsiteY5" fmla="*/ 39219 h 42843"/>
                <a:gd name="connsiteX6" fmla="*/ 40655 w 70510"/>
                <a:gd name="connsiteY6" fmla="*/ 39219 h 42843"/>
                <a:gd name="connsiteX7" fmla="*/ 66284 w 70510"/>
                <a:gd name="connsiteY7" fmla="*/ 24424 h 42843"/>
                <a:gd name="connsiteX8" fmla="*/ 66284 w 70510"/>
                <a:gd name="connsiteY8" fmla="*/ 14861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66284" y="14861"/>
                  </a:moveTo>
                  <a:lnTo>
                    <a:pt x="40655" y="53"/>
                  </a:lnTo>
                  <a:cubicBezTo>
                    <a:pt x="36414" y="-2398"/>
                    <a:pt x="31181" y="-2398"/>
                    <a:pt x="26927" y="53"/>
                  </a:cubicBezTo>
                  <a:lnTo>
                    <a:pt x="1298" y="14861"/>
                  </a:lnTo>
                  <a:cubicBezTo>
                    <a:pt x="-2385" y="16982"/>
                    <a:pt x="-2385" y="22290"/>
                    <a:pt x="1298" y="24424"/>
                  </a:cubicBezTo>
                  <a:lnTo>
                    <a:pt x="26927" y="39219"/>
                  </a:lnTo>
                  <a:cubicBezTo>
                    <a:pt x="31181" y="41670"/>
                    <a:pt x="36414" y="41670"/>
                    <a:pt x="40655" y="39219"/>
                  </a:cubicBezTo>
                  <a:lnTo>
                    <a:pt x="66284" y="24424"/>
                  </a:lnTo>
                  <a:cubicBezTo>
                    <a:pt x="69967" y="22290"/>
                    <a:pt x="69967" y="16982"/>
                    <a:pt x="66284" y="14861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75" name="Freeform: Shape 1274">
              <a:extLst>
                <a:ext uri="{FF2B5EF4-FFF2-40B4-BE49-F238E27FC236}">
                  <a16:creationId xmlns:a16="http://schemas.microsoft.com/office/drawing/2014/main" id="{127157D7-7828-4FD4-2659-B331ADF204A1}"/>
                </a:ext>
              </a:extLst>
            </p:cNvPr>
            <p:cNvSpPr/>
            <p:nvPr/>
          </p:nvSpPr>
          <p:spPr>
            <a:xfrm flipV="1">
              <a:off x="7433762" y="3428888"/>
              <a:ext cx="70510" cy="42840"/>
            </a:xfrm>
            <a:custGeom>
              <a:avLst/>
              <a:gdLst>
                <a:gd name="connsiteX0" fmla="*/ 66254 w 70510"/>
                <a:gd name="connsiteY0" fmla="*/ 14835 h 42840"/>
                <a:gd name="connsiteX1" fmla="*/ 40625 w 70510"/>
                <a:gd name="connsiteY1" fmla="*/ 39 h 42840"/>
                <a:gd name="connsiteX2" fmla="*/ 26897 w 70510"/>
                <a:gd name="connsiteY2" fmla="*/ 39 h 42840"/>
                <a:gd name="connsiteX3" fmla="*/ 1268 w 70510"/>
                <a:gd name="connsiteY3" fmla="*/ 14835 h 42840"/>
                <a:gd name="connsiteX4" fmla="*/ 1268 w 70510"/>
                <a:gd name="connsiteY4" fmla="*/ 24398 h 42840"/>
                <a:gd name="connsiteX5" fmla="*/ 26897 w 70510"/>
                <a:gd name="connsiteY5" fmla="*/ 39193 h 42840"/>
                <a:gd name="connsiteX6" fmla="*/ 40625 w 70510"/>
                <a:gd name="connsiteY6" fmla="*/ 39193 h 42840"/>
                <a:gd name="connsiteX7" fmla="*/ 66254 w 70510"/>
                <a:gd name="connsiteY7" fmla="*/ 24398 h 42840"/>
                <a:gd name="connsiteX8" fmla="*/ 66254 w 70510"/>
                <a:gd name="connsiteY8" fmla="*/ 14835 h 42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0">
                  <a:moveTo>
                    <a:pt x="66254" y="14835"/>
                  </a:moveTo>
                  <a:lnTo>
                    <a:pt x="40625" y="39"/>
                  </a:lnTo>
                  <a:cubicBezTo>
                    <a:pt x="36383" y="-2424"/>
                    <a:pt x="31151" y="-2424"/>
                    <a:pt x="26897" y="39"/>
                  </a:cubicBezTo>
                  <a:lnTo>
                    <a:pt x="1268" y="14835"/>
                  </a:lnTo>
                  <a:cubicBezTo>
                    <a:pt x="-2415" y="16956"/>
                    <a:pt x="-2415" y="22277"/>
                    <a:pt x="1268" y="24398"/>
                  </a:cubicBezTo>
                  <a:lnTo>
                    <a:pt x="26897" y="39193"/>
                  </a:lnTo>
                  <a:cubicBezTo>
                    <a:pt x="31151" y="41645"/>
                    <a:pt x="36383" y="41645"/>
                    <a:pt x="40625" y="39193"/>
                  </a:cubicBezTo>
                  <a:lnTo>
                    <a:pt x="66254" y="24398"/>
                  </a:lnTo>
                  <a:cubicBezTo>
                    <a:pt x="69937" y="22277"/>
                    <a:pt x="69937" y="16956"/>
                    <a:pt x="66254" y="14835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76" name="Freeform: Shape 1275">
              <a:extLst>
                <a:ext uri="{FF2B5EF4-FFF2-40B4-BE49-F238E27FC236}">
                  <a16:creationId xmlns:a16="http://schemas.microsoft.com/office/drawing/2014/main" id="{D66B26D2-3BF4-40AD-D6D6-7ED5F9D08C8E}"/>
                </a:ext>
              </a:extLst>
            </p:cNvPr>
            <p:cNvSpPr/>
            <p:nvPr/>
          </p:nvSpPr>
          <p:spPr>
            <a:xfrm flipV="1">
              <a:off x="7477805" y="3403462"/>
              <a:ext cx="70510" cy="42830"/>
            </a:xfrm>
            <a:custGeom>
              <a:avLst/>
              <a:gdLst>
                <a:gd name="connsiteX0" fmla="*/ 66224 w 70510"/>
                <a:gd name="connsiteY0" fmla="*/ 14803 h 42830"/>
                <a:gd name="connsiteX1" fmla="*/ 40595 w 70510"/>
                <a:gd name="connsiteY1" fmla="*/ 7 h 42830"/>
                <a:gd name="connsiteX2" fmla="*/ 26867 w 70510"/>
                <a:gd name="connsiteY2" fmla="*/ 7 h 42830"/>
                <a:gd name="connsiteX3" fmla="*/ 1238 w 70510"/>
                <a:gd name="connsiteY3" fmla="*/ 14803 h 42830"/>
                <a:gd name="connsiteX4" fmla="*/ 1238 w 70510"/>
                <a:gd name="connsiteY4" fmla="*/ 24366 h 42830"/>
                <a:gd name="connsiteX5" fmla="*/ 26867 w 70510"/>
                <a:gd name="connsiteY5" fmla="*/ 39161 h 42830"/>
                <a:gd name="connsiteX6" fmla="*/ 40595 w 70510"/>
                <a:gd name="connsiteY6" fmla="*/ 39161 h 42830"/>
                <a:gd name="connsiteX7" fmla="*/ 66224 w 70510"/>
                <a:gd name="connsiteY7" fmla="*/ 24366 h 42830"/>
                <a:gd name="connsiteX8" fmla="*/ 66224 w 70510"/>
                <a:gd name="connsiteY8" fmla="*/ 14803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66224" y="14803"/>
                  </a:moveTo>
                  <a:lnTo>
                    <a:pt x="40595" y="7"/>
                  </a:lnTo>
                  <a:cubicBezTo>
                    <a:pt x="36353" y="-2444"/>
                    <a:pt x="31121" y="-2444"/>
                    <a:pt x="26867" y="7"/>
                  </a:cubicBezTo>
                  <a:lnTo>
                    <a:pt x="1238" y="14803"/>
                  </a:lnTo>
                  <a:cubicBezTo>
                    <a:pt x="-2445" y="16924"/>
                    <a:pt x="-2445" y="22245"/>
                    <a:pt x="1238" y="24366"/>
                  </a:cubicBezTo>
                  <a:lnTo>
                    <a:pt x="26867" y="39161"/>
                  </a:lnTo>
                  <a:cubicBezTo>
                    <a:pt x="31121" y="41613"/>
                    <a:pt x="36353" y="41613"/>
                    <a:pt x="40595" y="39161"/>
                  </a:cubicBezTo>
                  <a:lnTo>
                    <a:pt x="66224" y="24366"/>
                  </a:lnTo>
                  <a:cubicBezTo>
                    <a:pt x="69907" y="22245"/>
                    <a:pt x="69907" y="16924"/>
                    <a:pt x="66224" y="14803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77" name="Freeform: Shape 1276">
              <a:extLst>
                <a:ext uri="{FF2B5EF4-FFF2-40B4-BE49-F238E27FC236}">
                  <a16:creationId xmlns:a16="http://schemas.microsoft.com/office/drawing/2014/main" id="{CA63C62A-5A45-A462-10A0-93D63DE713CC}"/>
                </a:ext>
              </a:extLst>
            </p:cNvPr>
            <p:cNvSpPr/>
            <p:nvPr/>
          </p:nvSpPr>
          <p:spPr>
            <a:xfrm flipV="1">
              <a:off x="7521849" y="3378024"/>
              <a:ext cx="70510" cy="42843"/>
            </a:xfrm>
            <a:custGeom>
              <a:avLst/>
              <a:gdLst>
                <a:gd name="connsiteX0" fmla="*/ 66194 w 70510"/>
                <a:gd name="connsiteY0" fmla="*/ 14780 h 42843"/>
                <a:gd name="connsiteX1" fmla="*/ 40565 w 70510"/>
                <a:gd name="connsiteY1" fmla="*/ -15 h 42843"/>
                <a:gd name="connsiteX2" fmla="*/ 26836 w 70510"/>
                <a:gd name="connsiteY2" fmla="*/ -15 h 42843"/>
                <a:gd name="connsiteX3" fmla="*/ 1208 w 70510"/>
                <a:gd name="connsiteY3" fmla="*/ 14780 h 42843"/>
                <a:gd name="connsiteX4" fmla="*/ 1208 w 70510"/>
                <a:gd name="connsiteY4" fmla="*/ 24343 h 42843"/>
                <a:gd name="connsiteX5" fmla="*/ 26836 w 70510"/>
                <a:gd name="connsiteY5" fmla="*/ 39151 h 42843"/>
                <a:gd name="connsiteX6" fmla="*/ 40565 w 70510"/>
                <a:gd name="connsiteY6" fmla="*/ 39151 h 42843"/>
                <a:gd name="connsiteX7" fmla="*/ 66194 w 70510"/>
                <a:gd name="connsiteY7" fmla="*/ 24343 h 42843"/>
                <a:gd name="connsiteX8" fmla="*/ 66194 w 70510"/>
                <a:gd name="connsiteY8" fmla="*/ 14780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66194" y="14780"/>
                  </a:moveTo>
                  <a:lnTo>
                    <a:pt x="40565" y="-15"/>
                  </a:lnTo>
                  <a:cubicBezTo>
                    <a:pt x="36323" y="-2467"/>
                    <a:pt x="31091" y="-2467"/>
                    <a:pt x="26836" y="-15"/>
                  </a:cubicBezTo>
                  <a:lnTo>
                    <a:pt x="1208" y="14780"/>
                  </a:lnTo>
                  <a:cubicBezTo>
                    <a:pt x="-2475" y="16914"/>
                    <a:pt x="-2475" y="22222"/>
                    <a:pt x="1208" y="24343"/>
                  </a:cubicBezTo>
                  <a:lnTo>
                    <a:pt x="26836" y="39151"/>
                  </a:lnTo>
                  <a:cubicBezTo>
                    <a:pt x="31091" y="41603"/>
                    <a:pt x="36323" y="41603"/>
                    <a:pt x="40565" y="39151"/>
                  </a:cubicBezTo>
                  <a:lnTo>
                    <a:pt x="66194" y="24343"/>
                  </a:lnTo>
                  <a:cubicBezTo>
                    <a:pt x="69877" y="22222"/>
                    <a:pt x="69877" y="16914"/>
                    <a:pt x="66194" y="14780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78" name="Freeform: Shape 1277">
              <a:extLst>
                <a:ext uri="{FF2B5EF4-FFF2-40B4-BE49-F238E27FC236}">
                  <a16:creationId xmlns:a16="http://schemas.microsoft.com/office/drawing/2014/main" id="{D6FA6FF3-05C2-1339-CEB4-D54D93EB4572}"/>
                </a:ext>
              </a:extLst>
            </p:cNvPr>
            <p:cNvSpPr/>
            <p:nvPr/>
          </p:nvSpPr>
          <p:spPr>
            <a:xfrm flipV="1">
              <a:off x="7565892" y="3352599"/>
              <a:ext cx="70510" cy="42843"/>
            </a:xfrm>
            <a:custGeom>
              <a:avLst/>
              <a:gdLst>
                <a:gd name="connsiteX0" fmla="*/ 66164 w 70510"/>
                <a:gd name="connsiteY0" fmla="*/ 14757 h 42843"/>
                <a:gd name="connsiteX1" fmla="*/ 40535 w 70510"/>
                <a:gd name="connsiteY1" fmla="*/ -38 h 42843"/>
                <a:gd name="connsiteX2" fmla="*/ 26807 w 70510"/>
                <a:gd name="connsiteY2" fmla="*/ -38 h 42843"/>
                <a:gd name="connsiteX3" fmla="*/ 1178 w 70510"/>
                <a:gd name="connsiteY3" fmla="*/ 14757 h 42843"/>
                <a:gd name="connsiteX4" fmla="*/ 1178 w 70510"/>
                <a:gd name="connsiteY4" fmla="*/ 24333 h 42843"/>
                <a:gd name="connsiteX5" fmla="*/ 26807 w 70510"/>
                <a:gd name="connsiteY5" fmla="*/ 39129 h 42843"/>
                <a:gd name="connsiteX6" fmla="*/ 40535 w 70510"/>
                <a:gd name="connsiteY6" fmla="*/ 39129 h 42843"/>
                <a:gd name="connsiteX7" fmla="*/ 66164 w 70510"/>
                <a:gd name="connsiteY7" fmla="*/ 24333 h 42843"/>
                <a:gd name="connsiteX8" fmla="*/ 66164 w 70510"/>
                <a:gd name="connsiteY8" fmla="*/ 14757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66164" y="14757"/>
                  </a:moveTo>
                  <a:lnTo>
                    <a:pt x="40535" y="-38"/>
                  </a:lnTo>
                  <a:cubicBezTo>
                    <a:pt x="36281" y="-2489"/>
                    <a:pt x="31048" y="-2489"/>
                    <a:pt x="26807" y="-38"/>
                  </a:cubicBezTo>
                  <a:lnTo>
                    <a:pt x="1178" y="14757"/>
                  </a:lnTo>
                  <a:cubicBezTo>
                    <a:pt x="-2505" y="16891"/>
                    <a:pt x="-2505" y="22199"/>
                    <a:pt x="1178" y="24333"/>
                  </a:cubicBezTo>
                  <a:lnTo>
                    <a:pt x="26807" y="39129"/>
                  </a:lnTo>
                  <a:cubicBezTo>
                    <a:pt x="31048" y="41580"/>
                    <a:pt x="36281" y="41580"/>
                    <a:pt x="40535" y="39129"/>
                  </a:cubicBezTo>
                  <a:lnTo>
                    <a:pt x="66164" y="24333"/>
                  </a:lnTo>
                  <a:cubicBezTo>
                    <a:pt x="69847" y="22199"/>
                    <a:pt x="69847" y="16891"/>
                    <a:pt x="66164" y="14757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79" name="Freeform: Shape 1278">
              <a:extLst>
                <a:ext uri="{FF2B5EF4-FFF2-40B4-BE49-F238E27FC236}">
                  <a16:creationId xmlns:a16="http://schemas.microsoft.com/office/drawing/2014/main" id="{6EE02EEB-E969-B47B-F0E6-9C0E9013CB67}"/>
                </a:ext>
              </a:extLst>
            </p:cNvPr>
            <p:cNvSpPr/>
            <p:nvPr/>
          </p:nvSpPr>
          <p:spPr>
            <a:xfrm flipV="1">
              <a:off x="7609936" y="3327174"/>
              <a:ext cx="70510" cy="42843"/>
            </a:xfrm>
            <a:custGeom>
              <a:avLst/>
              <a:gdLst>
                <a:gd name="connsiteX0" fmla="*/ 66134 w 70510"/>
                <a:gd name="connsiteY0" fmla="*/ 14747 h 42843"/>
                <a:gd name="connsiteX1" fmla="*/ 40505 w 70510"/>
                <a:gd name="connsiteY1" fmla="*/ -61 h 42843"/>
                <a:gd name="connsiteX2" fmla="*/ 26776 w 70510"/>
                <a:gd name="connsiteY2" fmla="*/ -61 h 42843"/>
                <a:gd name="connsiteX3" fmla="*/ 1148 w 70510"/>
                <a:gd name="connsiteY3" fmla="*/ 14747 h 42843"/>
                <a:gd name="connsiteX4" fmla="*/ 1148 w 70510"/>
                <a:gd name="connsiteY4" fmla="*/ 24311 h 42843"/>
                <a:gd name="connsiteX5" fmla="*/ 26776 w 70510"/>
                <a:gd name="connsiteY5" fmla="*/ 39106 h 42843"/>
                <a:gd name="connsiteX6" fmla="*/ 40505 w 70510"/>
                <a:gd name="connsiteY6" fmla="*/ 39106 h 42843"/>
                <a:gd name="connsiteX7" fmla="*/ 66134 w 70510"/>
                <a:gd name="connsiteY7" fmla="*/ 24311 h 42843"/>
                <a:gd name="connsiteX8" fmla="*/ 66134 w 70510"/>
                <a:gd name="connsiteY8" fmla="*/ 14747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66134" y="14747"/>
                  </a:moveTo>
                  <a:lnTo>
                    <a:pt x="40505" y="-61"/>
                  </a:lnTo>
                  <a:cubicBezTo>
                    <a:pt x="36251" y="-2512"/>
                    <a:pt x="31018" y="-2512"/>
                    <a:pt x="26776" y="-61"/>
                  </a:cubicBezTo>
                  <a:lnTo>
                    <a:pt x="1148" y="14747"/>
                  </a:lnTo>
                  <a:cubicBezTo>
                    <a:pt x="-2535" y="16868"/>
                    <a:pt x="-2535" y="22177"/>
                    <a:pt x="1148" y="24311"/>
                  </a:cubicBezTo>
                  <a:lnTo>
                    <a:pt x="26776" y="39106"/>
                  </a:lnTo>
                  <a:cubicBezTo>
                    <a:pt x="31018" y="41557"/>
                    <a:pt x="36251" y="41557"/>
                    <a:pt x="40505" y="39106"/>
                  </a:cubicBezTo>
                  <a:lnTo>
                    <a:pt x="66134" y="24311"/>
                  </a:lnTo>
                  <a:cubicBezTo>
                    <a:pt x="69817" y="22177"/>
                    <a:pt x="69817" y="16868"/>
                    <a:pt x="66134" y="14747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80" name="Freeform: Shape 1279">
              <a:extLst>
                <a:ext uri="{FF2B5EF4-FFF2-40B4-BE49-F238E27FC236}">
                  <a16:creationId xmlns:a16="http://schemas.microsoft.com/office/drawing/2014/main" id="{BE8E462B-E3E5-BE83-2E77-5F970A216D9F}"/>
                </a:ext>
              </a:extLst>
            </p:cNvPr>
            <p:cNvSpPr/>
            <p:nvPr/>
          </p:nvSpPr>
          <p:spPr>
            <a:xfrm flipV="1">
              <a:off x="7653980" y="3301748"/>
              <a:ext cx="70510" cy="42830"/>
            </a:xfrm>
            <a:custGeom>
              <a:avLst/>
              <a:gdLst>
                <a:gd name="connsiteX0" fmla="*/ 66104 w 70510"/>
                <a:gd name="connsiteY0" fmla="*/ 14712 h 42830"/>
                <a:gd name="connsiteX1" fmla="*/ 40475 w 70510"/>
                <a:gd name="connsiteY1" fmla="*/ -84 h 42830"/>
                <a:gd name="connsiteX2" fmla="*/ 26746 w 70510"/>
                <a:gd name="connsiteY2" fmla="*/ -84 h 42830"/>
                <a:gd name="connsiteX3" fmla="*/ 1118 w 70510"/>
                <a:gd name="connsiteY3" fmla="*/ 14712 h 42830"/>
                <a:gd name="connsiteX4" fmla="*/ 1118 w 70510"/>
                <a:gd name="connsiteY4" fmla="*/ 24275 h 42830"/>
                <a:gd name="connsiteX5" fmla="*/ 26746 w 70510"/>
                <a:gd name="connsiteY5" fmla="*/ 39071 h 42830"/>
                <a:gd name="connsiteX6" fmla="*/ 40475 w 70510"/>
                <a:gd name="connsiteY6" fmla="*/ 39071 h 42830"/>
                <a:gd name="connsiteX7" fmla="*/ 66104 w 70510"/>
                <a:gd name="connsiteY7" fmla="*/ 24275 h 42830"/>
                <a:gd name="connsiteX8" fmla="*/ 66104 w 70510"/>
                <a:gd name="connsiteY8" fmla="*/ 14712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66104" y="14712"/>
                  </a:moveTo>
                  <a:lnTo>
                    <a:pt x="40475" y="-84"/>
                  </a:lnTo>
                  <a:cubicBezTo>
                    <a:pt x="36220" y="-2535"/>
                    <a:pt x="30988" y="-2535"/>
                    <a:pt x="26746" y="-84"/>
                  </a:cubicBezTo>
                  <a:lnTo>
                    <a:pt x="1118" y="14712"/>
                  </a:lnTo>
                  <a:cubicBezTo>
                    <a:pt x="-2565" y="16833"/>
                    <a:pt x="-2565" y="22154"/>
                    <a:pt x="1118" y="24275"/>
                  </a:cubicBezTo>
                  <a:lnTo>
                    <a:pt x="26746" y="39071"/>
                  </a:lnTo>
                  <a:cubicBezTo>
                    <a:pt x="30988" y="41522"/>
                    <a:pt x="36220" y="41522"/>
                    <a:pt x="40475" y="39071"/>
                  </a:cubicBezTo>
                  <a:lnTo>
                    <a:pt x="66104" y="24275"/>
                  </a:lnTo>
                  <a:cubicBezTo>
                    <a:pt x="69787" y="22154"/>
                    <a:pt x="69787" y="16833"/>
                    <a:pt x="66104" y="14712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81" name="Freeform: Shape 1280">
              <a:extLst>
                <a:ext uri="{FF2B5EF4-FFF2-40B4-BE49-F238E27FC236}">
                  <a16:creationId xmlns:a16="http://schemas.microsoft.com/office/drawing/2014/main" id="{603548CA-9A10-7B7F-0D69-9A705384AD56}"/>
                </a:ext>
              </a:extLst>
            </p:cNvPr>
            <p:cNvSpPr/>
            <p:nvPr/>
          </p:nvSpPr>
          <p:spPr>
            <a:xfrm flipV="1">
              <a:off x="7698023" y="3276323"/>
              <a:ext cx="70510" cy="42830"/>
            </a:xfrm>
            <a:custGeom>
              <a:avLst/>
              <a:gdLst>
                <a:gd name="connsiteX0" fmla="*/ 66074 w 70510"/>
                <a:gd name="connsiteY0" fmla="*/ 14689 h 42830"/>
                <a:gd name="connsiteX1" fmla="*/ 40445 w 70510"/>
                <a:gd name="connsiteY1" fmla="*/ -106 h 42830"/>
                <a:gd name="connsiteX2" fmla="*/ 26716 w 70510"/>
                <a:gd name="connsiteY2" fmla="*/ -106 h 42830"/>
                <a:gd name="connsiteX3" fmla="*/ 1088 w 70510"/>
                <a:gd name="connsiteY3" fmla="*/ 14689 h 42830"/>
                <a:gd name="connsiteX4" fmla="*/ 1088 w 70510"/>
                <a:gd name="connsiteY4" fmla="*/ 24253 h 42830"/>
                <a:gd name="connsiteX5" fmla="*/ 26716 w 70510"/>
                <a:gd name="connsiteY5" fmla="*/ 39048 h 42830"/>
                <a:gd name="connsiteX6" fmla="*/ 40445 w 70510"/>
                <a:gd name="connsiteY6" fmla="*/ 39048 h 42830"/>
                <a:gd name="connsiteX7" fmla="*/ 66074 w 70510"/>
                <a:gd name="connsiteY7" fmla="*/ 24253 h 42830"/>
                <a:gd name="connsiteX8" fmla="*/ 66074 w 70510"/>
                <a:gd name="connsiteY8" fmla="*/ 14689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66074" y="14689"/>
                  </a:moveTo>
                  <a:lnTo>
                    <a:pt x="40445" y="-106"/>
                  </a:lnTo>
                  <a:cubicBezTo>
                    <a:pt x="36191" y="-2557"/>
                    <a:pt x="30958" y="-2557"/>
                    <a:pt x="26716" y="-106"/>
                  </a:cubicBezTo>
                  <a:lnTo>
                    <a:pt x="1088" y="14689"/>
                  </a:lnTo>
                  <a:cubicBezTo>
                    <a:pt x="-2595" y="16810"/>
                    <a:pt x="-2595" y="22131"/>
                    <a:pt x="1088" y="24253"/>
                  </a:cubicBezTo>
                  <a:lnTo>
                    <a:pt x="26716" y="39048"/>
                  </a:lnTo>
                  <a:cubicBezTo>
                    <a:pt x="30958" y="41499"/>
                    <a:pt x="36191" y="41499"/>
                    <a:pt x="40445" y="39048"/>
                  </a:cubicBezTo>
                  <a:lnTo>
                    <a:pt x="66074" y="24253"/>
                  </a:lnTo>
                  <a:cubicBezTo>
                    <a:pt x="69757" y="22131"/>
                    <a:pt x="69757" y="16810"/>
                    <a:pt x="66074" y="14689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82" name="Freeform: Shape 1281">
              <a:extLst>
                <a:ext uri="{FF2B5EF4-FFF2-40B4-BE49-F238E27FC236}">
                  <a16:creationId xmlns:a16="http://schemas.microsoft.com/office/drawing/2014/main" id="{8629D2C0-0ED6-4E4D-300B-A78E29CF15FB}"/>
                </a:ext>
              </a:extLst>
            </p:cNvPr>
            <p:cNvSpPr/>
            <p:nvPr/>
          </p:nvSpPr>
          <p:spPr>
            <a:xfrm flipV="1">
              <a:off x="7742067" y="3250885"/>
              <a:ext cx="70510" cy="42843"/>
            </a:xfrm>
            <a:custGeom>
              <a:avLst/>
              <a:gdLst>
                <a:gd name="connsiteX0" fmla="*/ 66043 w 70510"/>
                <a:gd name="connsiteY0" fmla="*/ 14667 h 42843"/>
                <a:gd name="connsiteX1" fmla="*/ 40415 w 70510"/>
                <a:gd name="connsiteY1" fmla="*/ -129 h 42843"/>
                <a:gd name="connsiteX2" fmla="*/ 26686 w 70510"/>
                <a:gd name="connsiteY2" fmla="*/ -129 h 42843"/>
                <a:gd name="connsiteX3" fmla="*/ 1058 w 70510"/>
                <a:gd name="connsiteY3" fmla="*/ 14667 h 42843"/>
                <a:gd name="connsiteX4" fmla="*/ 1058 w 70510"/>
                <a:gd name="connsiteY4" fmla="*/ 24230 h 42843"/>
                <a:gd name="connsiteX5" fmla="*/ 26686 w 70510"/>
                <a:gd name="connsiteY5" fmla="*/ 39038 h 42843"/>
                <a:gd name="connsiteX6" fmla="*/ 40415 w 70510"/>
                <a:gd name="connsiteY6" fmla="*/ 39038 h 42843"/>
                <a:gd name="connsiteX7" fmla="*/ 66043 w 70510"/>
                <a:gd name="connsiteY7" fmla="*/ 24230 h 42843"/>
                <a:gd name="connsiteX8" fmla="*/ 66043 w 70510"/>
                <a:gd name="connsiteY8" fmla="*/ 14667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66043" y="14667"/>
                  </a:moveTo>
                  <a:lnTo>
                    <a:pt x="40415" y="-129"/>
                  </a:lnTo>
                  <a:cubicBezTo>
                    <a:pt x="36160" y="-2580"/>
                    <a:pt x="30928" y="-2580"/>
                    <a:pt x="26686" y="-129"/>
                  </a:cubicBezTo>
                  <a:lnTo>
                    <a:pt x="1058" y="14667"/>
                  </a:lnTo>
                  <a:cubicBezTo>
                    <a:pt x="-2625" y="16800"/>
                    <a:pt x="-2625" y="22109"/>
                    <a:pt x="1058" y="24230"/>
                  </a:cubicBezTo>
                  <a:lnTo>
                    <a:pt x="26686" y="39038"/>
                  </a:lnTo>
                  <a:cubicBezTo>
                    <a:pt x="30928" y="41489"/>
                    <a:pt x="36160" y="41489"/>
                    <a:pt x="40415" y="39038"/>
                  </a:cubicBezTo>
                  <a:lnTo>
                    <a:pt x="66043" y="24230"/>
                  </a:lnTo>
                  <a:cubicBezTo>
                    <a:pt x="69726" y="22109"/>
                    <a:pt x="69726" y="16800"/>
                    <a:pt x="66043" y="14667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83" name="Freeform: Shape 1282">
              <a:extLst>
                <a:ext uri="{FF2B5EF4-FFF2-40B4-BE49-F238E27FC236}">
                  <a16:creationId xmlns:a16="http://schemas.microsoft.com/office/drawing/2014/main" id="{FB644AFE-E2F1-505E-1AD5-368FC418E652}"/>
                </a:ext>
              </a:extLst>
            </p:cNvPr>
            <p:cNvSpPr/>
            <p:nvPr/>
          </p:nvSpPr>
          <p:spPr>
            <a:xfrm flipV="1">
              <a:off x="7786110" y="3225459"/>
              <a:ext cx="70510" cy="42843"/>
            </a:xfrm>
            <a:custGeom>
              <a:avLst/>
              <a:gdLst>
                <a:gd name="connsiteX0" fmla="*/ 66014 w 70510"/>
                <a:gd name="connsiteY0" fmla="*/ 14656 h 42843"/>
                <a:gd name="connsiteX1" fmla="*/ 40385 w 70510"/>
                <a:gd name="connsiteY1" fmla="*/ -152 h 42843"/>
                <a:gd name="connsiteX2" fmla="*/ 26656 w 70510"/>
                <a:gd name="connsiteY2" fmla="*/ -152 h 42843"/>
                <a:gd name="connsiteX3" fmla="*/ 1028 w 70510"/>
                <a:gd name="connsiteY3" fmla="*/ 14656 h 42843"/>
                <a:gd name="connsiteX4" fmla="*/ 1028 w 70510"/>
                <a:gd name="connsiteY4" fmla="*/ 24220 h 42843"/>
                <a:gd name="connsiteX5" fmla="*/ 26656 w 70510"/>
                <a:gd name="connsiteY5" fmla="*/ 39015 h 42843"/>
                <a:gd name="connsiteX6" fmla="*/ 40385 w 70510"/>
                <a:gd name="connsiteY6" fmla="*/ 39015 h 42843"/>
                <a:gd name="connsiteX7" fmla="*/ 66014 w 70510"/>
                <a:gd name="connsiteY7" fmla="*/ 24220 h 42843"/>
                <a:gd name="connsiteX8" fmla="*/ 66014 w 70510"/>
                <a:gd name="connsiteY8" fmla="*/ 14656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66014" y="14656"/>
                  </a:moveTo>
                  <a:lnTo>
                    <a:pt x="40385" y="-152"/>
                  </a:lnTo>
                  <a:cubicBezTo>
                    <a:pt x="36130" y="-2603"/>
                    <a:pt x="30898" y="-2603"/>
                    <a:pt x="26656" y="-152"/>
                  </a:cubicBezTo>
                  <a:lnTo>
                    <a:pt x="1028" y="14656"/>
                  </a:lnTo>
                  <a:cubicBezTo>
                    <a:pt x="-2655" y="16778"/>
                    <a:pt x="-2655" y="22086"/>
                    <a:pt x="1028" y="24220"/>
                  </a:cubicBezTo>
                  <a:lnTo>
                    <a:pt x="26656" y="39015"/>
                  </a:lnTo>
                  <a:cubicBezTo>
                    <a:pt x="30898" y="41466"/>
                    <a:pt x="36130" y="41466"/>
                    <a:pt x="40385" y="39015"/>
                  </a:cubicBezTo>
                  <a:lnTo>
                    <a:pt x="66014" y="24220"/>
                  </a:lnTo>
                  <a:cubicBezTo>
                    <a:pt x="69697" y="22086"/>
                    <a:pt x="69697" y="16778"/>
                    <a:pt x="66014" y="14656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84" name="Freeform: Shape 1283">
              <a:extLst>
                <a:ext uri="{FF2B5EF4-FFF2-40B4-BE49-F238E27FC236}">
                  <a16:creationId xmlns:a16="http://schemas.microsoft.com/office/drawing/2014/main" id="{C0971E66-35FC-0342-0E8F-E2E5064205B2}"/>
                </a:ext>
              </a:extLst>
            </p:cNvPr>
            <p:cNvSpPr/>
            <p:nvPr/>
          </p:nvSpPr>
          <p:spPr>
            <a:xfrm flipV="1">
              <a:off x="7830154" y="3200034"/>
              <a:ext cx="70510" cy="42830"/>
            </a:xfrm>
            <a:custGeom>
              <a:avLst/>
              <a:gdLst>
                <a:gd name="connsiteX0" fmla="*/ 65983 w 70510"/>
                <a:gd name="connsiteY0" fmla="*/ 14621 h 42830"/>
                <a:gd name="connsiteX1" fmla="*/ 40355 w 70510"/>
                <a:gd name="connsiteY1" fmla="*/ -174 h 42830"/>
                <a:gd name="connsiteX2" fmla="*/ 26626 w 70510"/>
                <a:gd name="connsiteY2" fmla="*/ -174 h 42830"/>
                <a:gd name="connsiteX3" fmla="*/ 998 w 70510"/>
                <a:gd name="connsiteY3" fmla="*/ 14621 h 42830"/>
                <a:gd name="connsiteX4" fmla="*/ 998 w 70510"/>
                <a:gd name="connsiteY4" fmla="*/ 24184 h 42830"/>
                <a:gd name="connsiteX5" fmla="*/ 26626 w 70510"/>
                <a:gd name="connsiteY5" fmla="*/ 38980 h 42830"/>
                <a:gd name="connsiteX6" fmla="*/ 40355 w 70510"/>
                <a:gd name="connsiteY6" fmla="*/ 38980 h 42830"/>
                <a:gd name="connsiteX7" fmla="*/ 65983 w 70510"/>
                <a:gd name="connsiteY7" fmla="*/ 24184 h 42830"/>
                <a:gd name="connsiteX8" fmla="*/ 65983 w 70510"/>
                <a:gd name="connsiteY8" fmla="*/ 14621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65983" y="14621"/>
                  </a:moveTo>
                  <a:lnTo>
                    <a:pt x="40355" y="-174"/>
                  </a:lnTo>
                  <a:cubicBezTo>
                    <a:pt x="36100" y="-2625"/>
                    <a:pt x="30868" y="-2625"/>
                    <a:pt x="26626" y="-174"/>
                  </a:cubicBezTo>
                  <a:lnTo>
                    <a:pt x="998" y="14621"/>
                  </a:lnTo>
                  <a:cubicBezTo>
                    <a:pt x="-2686" y="16742"/>
                    <a:pt x="-2686" y="22063"/>
                    <a:pt x="998" y="24184"/>
                  </a:cubicBezTo>
                  <a:lnTo>
                    <a:pt x="26626" y="38980"/>
                  </a:lnTo>
                  <a:cubicBezTo>
                    <a:pt x="30868" y="41431"/>
                    <a:pt x="36100" y="41431"/>
                    <a:pt x="40355" y="38980"/>
                  </a:cubicBezTo>
                  <a:lnTo>
                    <a:pt x="65983" y="24184"/>
                  </a:lnTo>
                  <a:cubicBezTo>
                    <a:pt x="69666" y="22063"/>
                    <a:pt x="69666" y="16742"/>
                    <a:pt x="65983" y="14621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85" name="Freeform: Shape 1284">
              <a:extLst>
                <a:ext uri="{FF2B5EF4-FFF2-40B4-BE49-F238E27FC236}">
                  <a16:creationId xmlns:a16="http://schemas.microsoft.com/office/drawing/2014/main" id="{B2344DF0-5BFA-1364-C3E0-5F0A1D5B01CB}"/>
                </a:ext>
              </a:extLst>
            </p:cNvPr>
            <p:cNvSpPr/>
            <p:nvPr/>
          </p:nvSpPr>
          <p:spPr>
            <a:xfrm flipV="1">
              <a:off x="7874198" y="3174608"/>
              <a:ext cx="70500" cy="42830"/>
            </a:xfrm>
            <a:custGeom>
              <a:avLst/>
              <a:gdLst>
                <a:gd name="connsiteX0" fmla="*/ 65953 w 70500"/>
                <a:gd name="connsiteY0" fmla="*/ 14598 h 42830"/>
                <a:gd name="connsiteX1" fmla="*/ 40325 w 70500"/>
                <a:gd name="connsiteY1" fmla="*/ -197 h 42830"/>
                <a:gd name="connsiteX2" fmla="*/ 26596 w 70500"/>
                <a:gd name="connsiteY2" fmla="*/ -197 h 42830"/>
                <a:gd name="connsiteX3" fmla="*/ 967 w 70500"/>
                <a:gd name="connsiteY3" fmla="*/ 14598 h 42830"/>
                <a:gd name="connsiteX4" fmla="*/ 967 w 70500"/>
                <a:gd name="connsiteY4" fmla="*/ 24161 h 42830"/>
                <a:gd name="connsiteX5" fmla="*/ 26596 w 70500"/>
                <a:gd name="connsiteY5" fmla="*/ 38957 h 42830"/>
                <a:gd name="connsiteX6" fmla="*/ 40325 w 70500"/>
                <a:gd name="connsiteY6" fmla="*/ 38957 h 42830"/>
                <a:gd name="connsiteX7" fmla="*/ 65953 w 70500"/>
                <a:gd name="connsiteY7" fmla="*/ 24161 h 42830"/>
                <a:gd name="connsiteX8" fmla="*/ 65953 w 70500"/>
                <a:gd name="connsiteY8" fmla="*/ 14598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00" h="42830">
                  <a:moveTo>
                    <a:pt x="65953" y="14598"/>
                  </a:moveTo>
                  <a:lnTo>
                    <a:pt x="40325" y="-197"/>
                  </a:lnTo>
                  <a:cubicBezTo>
                    <a:pt x="36070" y="-2648"/>
                    <a:pt x="30838" y="-2648"/>
                    <a:pt x="26596" y="-197"/>
                  </a:cubicBezTo>
                  <a:lnTo>
                    <a:pt x="967" y="14598"/>
                  </a:lnTo>
                  <a:cubicBezTo>
                    <a:pt x="-2716" y="16719"/>
                    <a:pt x="-2716" y="22041"/>
                    <a:pt x="967" y="24161"/>
                  </a:cubicBezTo>
                  <a:lnTo>
                    <a:pt x="26596" y="38957"/>
                  </a:lnTo>
                  <a:cubicBezTo>
                    <a:pt x="30838" y="41408"/>
                    <a:pt x="36070" y="41408"/>
                    <a:pt x="40325" y="38957"/>
                  </a:cubicBezTo>
                  <a:lnTo>
                    <a:pt x="65953" y="24161"/>
                  </a:lnTo>
                  <a:cubicBezTo>
                    <a:pt x="69624" y="22041"/>
                    <a:pt x="69624" y="16719"/>
                    <a:pt x="65953" y="14598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86" name="Freeform: Shape 1285">
              <a:extLst>
                <a:ext uri="{FF2B5EF4-FFF2-40B4-BE49-F238E27FC236}">
                  <a16:creationId xmlns:a16="http://schemas.microsoft.com/office/drawing/2014/main" id="{A6944F30-24A0-7A4D-E529-E0488B21E7F9}"/>
                </a:ext>
              </a:extLst>
            </p:cNvPr>
            <p:cNvSpPr/>
            <p:nvPr/>
          </p:nvSpPr>
          <p:spPr>
            <a:xfrm flipV="1">
              <a:off x="7918235" y="3123745"/>
              <a:ext cx="114550" cy="68268"/>
            </a:xfrm>
            <a:custGeom>
              <a:avLst/>
              <a:gdLst>
                <a:gd name="connsiteX0" fmla="*/ 109958 w 114550"/>
                <a:gd name="connsiteY0" fmla="*/ 49566 h 68268"/>
                <a:gd name="connsiteX1" fmla="*/ 84317 w 114550"/>
                <a:gd name="connsiteY1" fmla="*/ 64361 h 68268"/>
                <a:gd name="connsiteX2" fmla="*/ 70601 w 114550"/>
                <a:gd name="connsiteY2" fmla="*/ 64361 h 68268"/>
                <a:gd name="connsiteX3" fmla="*/ 929 w 114550"/>
                <a:gd name="connsiteY3" fmla="*/ 24153 h 68268"/>
                <a:gd name="connsiteX4" fmla="*/ -1840 w 114550"/>
                <a:gd name="connsiteY4" fmla="*/ 19365 h 68268"/>
                <a:gd name="connsiteX5" fmla="*/ 929 w 114550"/>
                <a:gd name="connsiteY5" fmla="*/ 14564 h 68268"/>
                <a:gd name="connsiteX6" fmla="*/ 26557 w 114550"/>
                <a:gd name="connsiteY6" fmla="*/ -231 h 68268"/>
                <a:gd name="connsiteX7" fmla="*/ 40273 w 114550"/>
                <a:gd name="connsiteY7" fmla="*/ -231 h 68268"/>
                <a:gd name="connsiteX8" fmla="*/ 65914 w 114550"/>
                <a:gd name="connsiteY8" fmla="*/ 14564 h 68268"/>
                <a:gd name="connsiteX9" fmla="*/ 65940 w 114550"/>
                <a:gd name="connsiteY9" fmla="*/ 14602 h 68268"/>
                <a:gd name="connsiteX10" fmla="*/ 109958 w 114550"/>
                <a:gd name="connsiteY10" fmla="*/ 39990 h 68268"/>
                <a:gd name="connsiteX11" fmla="*/ 109958 w 114550"/>
                <a:gd name="connsiteY11" fmla="*/ 49566 h 68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550" h="68268">
                  <a:moveTo>
                    <a:pt x="109958" y="49566"/>
                  </a:moveTo>
                  <a:lnTo>
                    <a:pt x="84317" y="64361"/>
                  </a:lnTo>
                  <a:cubicBezTo>
                    <a:pt x="80075" y="66812"/>
                    <a:pt x="74843" y="66812"/>
                    <a:pt x="70601" y="64361"/>
                  </a:cubicBezTo>
                  <a:lnTo>
                    <a:pt x="929" y="24153"/>
                  </a:lnTo>
                  <a:cubicBezTo>
                    <a:pt x="-926" y="23086"/>
                    <a:pt x="-1840" y="21219"/>
                    <a:pt x="-1840" y="19365"/>
                  </a:cubicBezTo>
                  <a:cubicBezTo>
                    <a:pt x="-1840" y="17498"/>
                    <a:pt x="-926" y="15631"/>
                    <a:pt x="929" y="14564"/>
                  </a:cubicBezTo>
                  <a:lnTo>
                    <a:pt x="26557" y="-231"/>
                  </a:lnTo>
                  <a:cubicBezTo>
                    <a:pt x="30799" y="-2682"/>
                    <a:pt x="36031" y="-2682"/>
                    <a:pt x="40273" y="-231"/>
                  </a:cubicBezTo>
                  <a:lnTo>
                    <a:pt x="65914" y="14564"/>
                  </a:lnTo>
                  <a:lnTo>
                    <a:pt x="65940" y="14602"/>
                  </a:lnTo>
                  <a:lnTo>
                    <a:pt x="109958" y="39990"/>
                  </a:lnTo>
                  <a:cubicBezTo>
                    <a:pt x="113628" y="42123"/>
                    <a:pt x="113628" y="47432"/>
                    <a:pt x="109958" y="49566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87" name="Freeform: Shape 1286">
              <a:extLst>
                <a:ext uri="{FF2B5EF4-FFF2-40B4-BE49-F238E27FC236}">
                  <a16:creationId xmlns:a16="http://schemas.microsoft.com/office/drawing/2014/main" id="{77C832E5-784C-9F6B-8535-F4D79164ED26}"/>
                </a:ext>
              </a:extLst>
            </p:cNvPr>
            <p:cNvSpPr/>
            <p:nvPr/>
          </p:nvSpPr>
          <p:spPr>
            <a:xfrm flipV="1">
              <a:off x="7977372" y="3073643"/>
              <a:ext cx="52235" cy="32391"/>
            </a:xfrm>
            <a:custGeom>
              <a:avLst/>
              <a:gdLst>
                <a:gd name="connsiteX0" fmla="*/ 47614 w 52235"/>
                <a:gd name="connsiteY0" fmla="*/ 14504 h 32391"/>
                <a:gd name="connsiteX1" fmla="*/ 21985 w 52235"/>
                <a:gd name="connsiteY1" fmla="*/ -292 h 32391"/>
                <a:gd name="connsiteX2" fmla="*/ 8256 w 52235"/>
                <a:gd name="connsiteY2" fmla="*/ -292 h 32391"/>
                <a:gd name="connsiteX3" fmla="*/ 903 w 52235"/>
                <a:gd name="connsiteY3" fmla="*/ 4064 h 32391"/>
                <a:gd name="connsiteX4" fmla="*/ 903 w 52235"/>
                <a:gd name="connsiteY4" fmla="*/ 13627 h 32391"/>
                <a:gd name="connsiteX5" fmla="*/ 26532 w 52235"/>
                <a:gd name="connsiteY5" fmla="*/ 28423 h 32391"/>
                <a:gd name="connsiteX6" fmla="*/ 40261 w 52235"/>
                <a:gd name="connsiteY6" fmla="*/ 28423 h 32391"/>
                <a:gd name="connsiteX7" fmla="*/ 47614 w 52235"/>
                <a:gd name="connsiteY7" fmla="*/ 24067 h 32391"/>
                <a:gd name="connsiteX8" fmla="*/ 47614 w 52235"/>
                <a:gd name="connsiteY8" fmla="*/ 14504 h 32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35" h="32391">
                  <a:moveTo>
                    <a:pt x="47614" y="14504"/>
                  </a:moveTo>
                  <a:lnTo>
                    <a:pt x="21985" y="-292"/>
                  </a:lnTo>
                  <a:cubicBezTo>
                    <a:pt x="17731" y="-2743"/>
                    <a:pt x="12498" y="-2743"/>
                    <a:pt x="8256" y="-292"/>
                  </a:cubicBezTo>
                  <a:lnTo>
                    <a:pt x="903" y="4064"/>
                  </a:lnTo>
                  <a:cubicBezTo>
                    <a:pt x="-2780" y="6185"/>
                    <a:pt x="-2780" y="11507"/>
                    <a:pt x="903" y="13627"/>
                  </a:cubicBezTo>
                  <a:lnTo>
                    <a:pt x="26532" y="28423"/>
                  </a:lnTo>
                  <a:cubicBezTo>
                    <a:pt x="30787" y="30874"/>
                    <a:pt x="36019" y="30874"/>
                    <a:pt x="40261" y="28423"/>
                  </a:cubicBezTo>
                  <a:lnTo>
                    <a:pt x="47614" y="24067"/>
                  </a:lnTo>
                  <a:cubicBezTo>
                    <a:pt x="51297" y="21946"/>
                    <a:pt x="51297" y="16625"/>
                    <a:pt x="47614" y="14504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88" name="Freeform: Shape 1287">
              <a:extLst>
                <a:ext uri="{FF2B5EF4-FFF2-40B4-BE49-F238E27FC236}">
                  <a16:creationId xmlns:a16="http://schemas.microsoft.com/office/drawing/2014/main" id="{B1920E8A-7039-EBC9-4D2F-5CABA703960D}"/>
                </a:ext>
              </a:extLst>
            </p:cNvPr>
            <p:cNvSpPr/>
            <p:nvPr/>
          </p:nvSpPr>
          <p:spPr>
            <a:xfrm flipV="1">
              <a:off x="8021416" y="3048205"/>
              <a:ext cx="52234" cy="32403"/>
            </a:xfrm>
            <a:custGeom>
              <a:avLst/>
              <a:gdLst>
                <a:gd name="connsiteX0" fmla="*/ 47584 w 52234"/>
                <a:gd name="connsiteY0" fmla="*/ 14481 h 32403"/>
                <a:gd name="connsiteX1" fmla="*/ 21955 w 52234"/>
                <a:gd name="connsiteY1" fmla="*/ -315 h 32403"/>
                <a:gd name="connsiteX2" fmla="*/ 8226 w 52234"/>
                <a:gd name="connsiteY2" fmla="*/ -315 h 32403"/>
                <a:gd name="connsiteX3" fmla="*/ 873 w 52234"/>
                <a:gd name="connsiteY3" fmla="*/ 4041 h 32403"/>
                <a:gd name="connsiteX4" fmla="*/ 873 w 52234"/>
                <a:gd name="connsiteY4" fmla="*/ 13605 h 32403"/>
                <a:gd name="connsiteX5" fmla="*/ 26502 w 52234"/>
                <a:gd name="connsiteY5" fmla="*/ 28413 h 32403"/>
                <a:gd name="connsiteX6" fmla="*/ 40230 w 52234"/>
                <a:gd name="connsiteY6" fmla="*/ 28413 h 32403"/>
                <a:gd name="connsiteX7" fmla="*/ 47584 w 52234"/>
                <a:gd name="connsiteY7" fmla="*/ 24044 h 32403"/>
                <a:gd name="connsiteX8" fmla="*/ 47584 w 52234"/>
                <a:gd name="connsiteY8" fmla="*/ 14481 h 32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34" h="32403">
                  <a:moveTo>
                    <a:pt x="47584" y="14481"/>
                  </a:moveTo>
                  <a:lnTo>
                    <a:pt x="21955" y="-315"/>
                  </a:lnTo>
                  <a:cubicBezTo>
                    <a:pt x="17701" y="-2766"/>
                    <a:pt x="12468" y="-2766"/>
                    <a:pt x="8226" y="-315"/>
                  </a:cubicBezTo>
                  <a:lnTo>
                    <a:pt x="873" y="4041"/>
                  </a:lnTo>
                  <a:cubicBezTo>
                    <a:pt x="-2810" y="6175"/>
                    <a:pt x="-2810" y="11484"/>
                    <a:pt x="873" y="13605"/>
                  </a:cubicBezTo>
                  <a:lnTo>
                    <a:pt x="26502" y="28413"/>
                  </a:lnTo>
                  <a:cubicBezTo>
                    <a:pt x="30756" y="30864"/>
                    <a:pt x="35988" y="30864"/>
                    <a:pt x="40230" y="28413"/>
                  </a:cubicBezTo>
                  <a:lnTo>
                    <a:pt x="47584" y="24044"/>
                  </a:lnTo>
                  <a:cubicBezTo>
                    <a:pt x="51267" y="21923"/>
                    <a:pt x="51267" y="16615"/>
                    <a:pt x="47584" y="14481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89" name="Freeform: Shape 1288">
              <a:extLst>
                <a:ext uri="{FF2B5EF4-FFF2-40B4-BE49-F238E27FC236}">
                  <a16:creationId xmlns:a16="http://schemas.microsoft.com/office/drawing/2014/main" id="{4ACF96AA-9D42-1F1F-E100-82A3988B9A1A}"/>
                </a:ext>
              </a:extLst>
            </p:cNvPr>
            <p:cNvSpPr/>
            <p:nvPr/>
          </p:nvSpPr>
          <p:spPr>
            <a:xfrm flipV="1">
              <a:off x="8065460" y="3022780"/>
              <a:ext cx="52234" cy="32403"/>
            </a:xfrm>
            <a:custGeom>
              <a:avLst/>
              <a:gdLst>
                <a:gd name="connsiteX0" fmla="*/ 47554 w 52234"/>
                <a:gd name="connsiteY0" fmla="*/ 14458 h 32403"/>
                <a:gd name="connsiteX1" fmla="*/ 21925 w 52234"/>
                <a:gd name="connsiteY1" fmla="*/ -337 h 32403"/>
                <a:gd name="connsiteX2" fmla="*/ 8196 w 52234"/>
                <a:gd name="connsiteY2" fmla="*/ -337 h 32403"/>
                <a:gd name="connsiteX3" fmla="*/ 843 w 52234"/>
                <a:gd name="connsiteY3" fmla="*/ 4019 h 32403"/>
                <a:gd name="connsiteX4" fmla="*/ 843 w 52234"/>
                <a:gd name="connsiteY4" fmla="*/ 13595 h 32403"/>
                <a:gd name="connsiteX5" fmla="*/ 26472 w 52234"/>
                <a:gd name="connsiteY5" fmla="*/ 28390 h 32403"/>
                <a:gd name="connsiteX6" fmla="*/ 40200 w 52234"/>
                <a:gd name="connsiteY6" fmla="*/ 28390 h 32403"/>
                <a:gd name="connsiteX7" fmla="*/ 47554 w 52234"/>
                <a:gd name="connsiteY7" fmla="*/ 24034 h 32403"/>
                <a:gd name="connsiteX8" fmla="*/ 47554 w 52234"/>
                <a:gd name="connsiteY8" fmla="*/ 14458 h 32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34" h="32403">
                  <a:moveTo>
                    <a:pt x="47554" y="14458"/>
                  </a:moveTo>
                  <a:lnTo>
                    <a:pt x="21925" y="-337"/>
                  </a:lnTo>
                  <a:cubicBezTo>
                    <a:pt x="17671" y="-2788"/>
                    <a:pt x="12438" y="-2788"/>
                    <a:pt x="8196" y="-337"/>
                  </a:cubicBezTo>
                  <a:lnTo>
                    <a:pt x="843" y="4019"/>
                  </a:lnTo>
                  <a:cubicBezTo>
                    <a:pt x="-2840" y="6152"/>
                    <a:pt x="-2840" y="11461"/>
                    <a:pt x="843" y="13595"/>
                  </a:cubicBezTo>
                  <a:lnTo>
                    <a:pt x="26472" y="28390"/>
                  </a:lnTo>
                  <a:cubicBezTo>
                    <a:pt x="30726" y="30841"/>
                    <a:pt x="35959" y="30841"/>
                    <a:pt x="40200" y="28390"/>
                  </a:cubicBezTo>
                  <a:lnTo>
                    <a:pt x="47554" y="24034"/>
                  </a:lnTo>
                  <a:cubicBezTo>
                    <a:pt x="51237" y="21901"/>
                    <a:pt x="51237" y="16592"/>
                    <a:pt x="47554" y="14458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90" name="Freeform: Shape 1289">
              <a:extLst>
                <a:ext uri="{FF2B5EF4-FFF2-40B4-BE49-F238E27FC236}">
                  <a16:creationId xmlns:a16="http://schemas.microsoft.com/office/drawing/2014/main" id="{E841436B-072B-1F55-F11A-3CAAA3FD6CA1}"/>
                </a:ext>
              </a:extLst>
            </p:cNvPr>
            <p:cNvSpPr/>
            <p:nvPr/>
          </p:nvSpPr>
          <p:spPr>
            <a:xfrm flipV="1">
              <a:off x="8013567" y="3094598"/>
              <a:ext cx="70510" cy="42830"/>
            </a:xfrm>
            <a:custGeom>
              <a:avLst/>
              <a:gdLst>
                <a:gd name="connsiteX0" fmla="*/ 65858 w 70510"/>
                <a:gd name="connsiteY0" fmla="*/ 14527 h 42830"/>
                <a:gd name="connsiteX1" fmla="*/ 40230 w 70510"/>
                <a:gd name="connsiteY1" fmla="*/ -268 h 42830"/>
                <a:gd name="connsiteX2" fmla="*/ 26501 w 70510"/>
                <a:gd name="connsiteY2" fmla="*/ -268 h 42830"/>
                <a:gd name="connsiteX3" fmla="*/ 872 w 70510"/>
                <a:gd name="connsiteY3" fmla="*/ 14527 h 42830"/>
                <a:gd name="connsiteX4" fmla="*/ 872 w 70510"/>
                <a:gd name="connsiteY4" fmla="*/ 24090 h 42830"/>
                <a:gd name="connsiteX5" fmla="*/ 26501 w 70510"/>
                <a:gd name="connsiteY5" fmla="*/ 38886 h 42830"/>
                <a:gd name="connsiteX6" fmla="*/ 40230 w 70510"/>
                <a:gd name="connsiteY6" fmla="*/ 38886 h 42830"/>
                <a:gd name="connsiteX7" fmla="*/ 65858 w 70510"/>
                <a:gd name="connsiteY7" fmla="*/ 24090 h 42830"/>
                <a:gd name="connsiteX8" fmla="*/ 65858 w 70510"/>
                <a:gd name="connsiteY8" fmla="*/ 14527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65858" y="14527"/>
                  </a:moveTo>
                  <a:lnTo>
                    <a:pt x="40230" y="-268"/>
                  </a:lnTo>
                  <a:cubicBezTo>
                    <a:pt x="35975" y="-2719"/>
                    <a:pt x="30743" y="-2719"/>
                    <a:pt x="26501" y="-268"/>
                  </a:cubicBezTo>
                  <a:lnTo>
                    <a:pt x="872" y="14527"/>
                  </a:lnTo>
                  <a:cubicBezTo>
                    <a:pt x="-2811" y="16648"/>
                    <a:pt x="-2811" y="21969"/>
                    <a:pt x="872" y="24090"/>
                  </a:cubicBezTo>
                  <a:lnTo>
                    <a:pt x="26501" y="38886"/>
                  </a:lnTo>
                  <a:cubicBezTo>
                    <a:pt x="30743" y="41337"/>
                    <a:pt x="35975" y="41337"/>
                    <a:pt x="40230" y="38886"/>
                  </a:cubicBezTo>
                  <a:lnTo>
                    <a:pt x="65858" y="24090"/>
                  </a:lnTo>
                  <a:cubicBezTo>
                    <a:pt x="69541" y="21969"/>
                    <a:pt x="69541" y="16648"/>
                    <a:pt x="65858" y="14527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91" name="Freeform: Shape 1290">
              <a:extLst>
                <a:ext uri="{FF2B5EF4-FFF2-40B4-BE49-F238E27FC236}">
                  <a16:creationId xmlns:a16="http://schemas.microsoft.com/office/drawing/2014/main" id="{A3245B14-6EA7-C515-97D8-32AF928D3450}"/>
                </a:ext>
              </a:extLst>
            </p:cNvPr>
            <p:cNvSpPr/>
            <p:nvPr/>
          </p:nvSpPr>
          <p:spPr>
            <a:xfrm flipV="1">
              <a:off x="8057611" y="3069173"/>
              <a:ext cx="70510" cy="42830"/>
            </a:xfrm>
            <a:custGeom>
              <a:avLst/>
              <a:gdLst>
                <a:gd name="connsiteX0" fmla="*/ 65828 w 70510"/>
                <a:gd name="connsiteY0" fmla="*/ 14504 h 42830"/>
                <a:gd name="connsiteX1" fmla="*/ 40199 w 70510"/>
                <a:gd name="connsiteY1" fmla="*/ -291 h 42830"/>
                <a:gd name="connsiteX2" fmla="*/ 26471 w 70510"/>
                <a:gd name="connsiteY2" fmla="*/ -291 h 42830"/>
                <a:gd name="connsiteX3" fmla="*/ 842 w 70510"/>
                <a:gd name="connsiteY3" fmla="*/ 14504 h 42830"/>
                <a:gd name="connsiteX4" fmla="*/ 842 w 70510"/>
                <a:gd name="connsiteY4" fmla="*/ 24067 h 42830"/>
                <a:gd name="connsiteX5" fmla="*/ 26471 w 70510"/>
                <a:gd name="connsiteY5" fmla="*/ 38863 h 42830"/>
                <a:gd name="connsiteX6" fmla="*/ 40199 w 70510"/>
                <a:gd name="connsiteY6" fmla="*/ 38863 h 42830"/>
                <a:gd name="connsiteX7" fmla="*/ 65828 w 70510"/>
                <a:gd name="connsiteY7" fmla="*/ 24067 h 42830"/>
                <a:gd name="connsiteX8" fmla="*/ 65828 w 70510"/>
                <a:gd name="connsiteY8" fmla="*/ 14504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65828" y="14504"/>
                  </a:moveTo>
                  <a:lnTo>
                    <a:pt x="40199" y="-291"/>
                  </a:lnTo>
                  <a:cubicBezTo>
                    <a:pt x="35945" y="-2742"/>
                    <a:pt x="30713" y="-2742"/>
                    <a:pt x="26471" y="-291"/>
                  </a:cubicBezTo>
                  <a:lnTo>
                    <a:pt x="842" y="14504"/>
                  </a:lnTo>
                  <a:cubicBezTo>
                    <a:pt x="-2841" y="16625"/>
                    <a:pt x="-2841" y="21947"/>
                    <a:pt x="842" y="24067"/>
                  </a:cubicBezTo>
                  <a:lnTo>
                    <a:pt x="26471" y="38863"/>
                  </a:lnTo>
                  <a:cubicBezTo>
                    <a:pt x="30713" y="41314"/>
                    <a:pt x="35945" y="41314"/>
                    <a:pt x="40199" y="38863"/>
                  </a:cubicBezTo>
                  <a:lnTo>
                    <a:pt x="65828" y="24067"/>
                  </a:lnTo>
                  <a:cubicBezTo>
                    <a:pt x="69511" y="21947"/>
                    <a:pt x="69511" y="16625"/>
                    <a:pt x="65828" y="14504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92" name="Freeform: Shape 1291">
              <a:extLst>
                <a:ext uri="{FF2B5EF4-FFF2-40B4-BE49-F238E27FC236}">
                  <a16:creationId xmlns:a16="http://schemas.microsoft.com/office/drawing/2014/main" id="{AA42D5C7-59B2-A08A-C7F9-2802A707E0EB}"/>
                </a:ext>
              </a:extLst>
            </p:cNvPr>
            <p:cNvSpPr/>
            <p:nvPr/>
          </p:nvSpPr>
          <p:spPr>
            <a:xfrm flipV="1">
              <a:off x="8101655" y="3043735"/>
              <a:ext cx="70500" cy="42843"/>
            </a:xfrm>
            <a:custGeom>
              <a:avLst/>
              <a:gdLst>
                <a:gd name="connsiteX0" fmla="*/ 65798 w 70500"/>
                <a:gd name="connsiteY0" fmla="*/ 14482 h 42843"/>
                <a:gd name="connsiteX1" fmla="*/ 40157 w 70500"/>
                <a:gd name="connsiteY1" fmla="*/ -314 h 42843"/>
                <a:gd name="connsiteX2" fmla="*/ 26441 w 70500"/>
                <a:gd name="connsiteY2" fmla="*/ -314 h 42843"/>
                <a:gd name="connsiteX3" fmla="*/ 812 w 70500"/>
                <a:gd name="connsiteY3" fmla="*/ 14482 h 42843"/>
                <a:gd name="connsiteX4" fmla="*/ 812 w 70500"/>
                <a:gd name="connsiteY4" fmla="*/ 24045 h 42843"/>
                <a:gd name="connsiteX5" fmla="*/ 26441 w 70500"/>
                <a:gd name="connsiteY5" fmla="*/ 38853 h 42843"/>
                <a:gd name="connsiteX6" fmla="*/ 40157 w 70500"/>
                <a:gd name="connsiteY6" fmla="*/ 38853 h 42843"/>
                <a:gd name="connsiteX7" fmla="*/ 65798 w 70500"/>
                <a:gd name="connsiteY7" fmla="*/ 24045 h 42843"/>
                <a:gd name="connsiteX8" fmla="*/ 65798 w 70500"/>
                <a:gd name="connsiteY8" fmla="*/ 14482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00" h="42843">
                  <a:moveTo>
                    <a:pt x="65798" y="14482"/>
                  </a:moveTo>
                  <a:lnTo>
                    <a:pt x="40157" y="-314"/>
                  </a:lnTo>
                  <a:cubicBezTo>
                    <a:pt x="35915" y="-2765"/>
                    <a:pt x="30683" y="-2765"/>
                    <a:pt x="26441" y="-314"/>
                  </a:cubicBezTo>
                  <a:lnTo>
                    <a:pt x="812" y="14482"/>
                  </a:lnTo>
                  <a:cubicBezTo>
                    <a:pt x="-2871" y="16615"/>
                    <a:pt x="-2871" y="21924"/>
                    <a:pt x="812" y="24045"/>
                  </a:cubicBezTo>
                  <a:lnTo>
                    <a:pt x="26441" y="38853"/>
                  </a:lnTo>
                  <a:cubicBezTo>
                    <a:pt x="30683" y="41304"/>
                    <a:pt x="35915" y="41304"/>
                    <a:pt x="40157" y="38853"/>
                  </a:cubicBezTo>
                  <a:lnTo>
                    <a:pt x="65798" y="24045"/>
                  </a:lnTo>
                  <a:cubicBezTo>
                    <a:pt x="69468" y="21924"/>
                    <a:pt x="69468" y="16615"/>
                    <a:pt x="65798" y="14482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93" name="Freeform: Shape 1292">
              <a:extLst>
                <a:ext uri="{FF2B5EF4-FFF2-40B4-BE49-F238E27FC236}">
                  <a16:creationId xmlns:a16="http://schemas.microsoft.com/office/drawing/2014/main" id="{C3547E78-8955-9A49-0882-D7F3FE206636}"/>
                </a:ext>
              </a:extLst>
            </p:cNvPr>
            <p:cNvSpPr/>
            <p:nvPr/>
          </p:nvSpPr>
          <p:spPr>
            <a:xfrm flipV="1">
              <a:off x="8058995" y="3120887"/>
              <a:ext cx="70500" cy="42830"/>
            </a:xfrm>
            <a:custGeom>
              <a:avLst/>
              <a:gdLst>
                <a:gd name="connsiteX0" fmla="*/ 65827 w 70500"/>
                <a:gd name="connsiteY0" fmla="*/ 14551 h 42830"/>
                <a:gd name="connsiteX1" fmla="*/ 40186 w 70500"/>
                <a:gd name="connsiteY1" fmla="*/ -245 h 42830"/>
                <a:gd name="connsiteX2" fmla="*/ 26470 w 70500"/>
                <a:gd name="connsiteY2" fmla="*/ -245 h 42830"/>
                <a:gd name="connsiteX3" fmla="*/ 841 w 70500"/>
                <a:gd name="connsiteY3" fmla="*/ 14551 h 42830"/>
                <a:gd name="connsiteX4" fmla="*/ 841 w 70500"/>
                <a:gd name="connsiteY4" fmla="*/ 24114 h 42830"/>
                <a:gd name="connsiteX5" fmla="*/ 26470 w 70500"/>
                <a:gd name="connsiteY5" fmla="*/ 38909 h 42830"/>
                <a:gd name="connsiteX6" fmla="*/ 40186 w 70500"/>
                <a:gd name="connsiteY6" fmla="*/ 38909 h 42830"/>
                <a:gd name="connsiteX7" fmla="*/ 65827 w 70500"/>
                <a:gd name="connsiteY7" fmla="*/ 24114 h 42830"/>
                <a:gd name="connsiteX8" fmla="*/ 65827 w 70500"/>
                <a:gd name="connsiteY8" fmla="*/ 14551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00" h="42830">
                  <a:moveTo>
                    <a:pt x="65827" y="14551"/>
                  </a:moveTo>
                  <a:lnTo>
                    <a:pt x="40186" y="-245"/>
                  </a:lnTo>
                  <a:cubicBezTo>
                    <a:pt x="35944" y="-2696"/>
                    <a:pt x="30712" y="-2696"/>
                    <a:pt x="26470" y="-245"/>
                  </a:cubicBezTo>
                  <a:lnTo>
                    <a:pt x="841" y="14551"/>
                  </a:lnTo>
                  <a:cubicBezTo>
                    <a:pt x="-2842" y="16671"/>
                    <a:pt x="-2842" y="21993"/>
                    <a:pt x="841" y="24114"/>
                  </a:cubicBezTo>
                  <a:lnTo>
                    <a:pt x="26470" y="38909"/>
                  </a:lnTo>
                  <a:cubicBezTo>
                    <a:pt x="30712" y="41360"/>
                    <a:pt x="35944" y="41360"/>
                    <a:pt x="40186" y="38909"/>
                  </a:cubicBezTo>
                  <a:lnTo>
                    <a:pt x="65827" y="24114"/>
                  </a:lnTo>
                  <a:cubicBezTo>
                    <a:pt x="69497" y="21993"/>
                    <a:pt x="69497" y="16671"/>
                    <a:pt x="65827" y="14551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94" name="Freeform: Shape 1293">
              <a:extLst>
                <a:ext uri="{FF2B5EF4-FFF2-40B4-BE49-F238E27FC236}">
                  <a16:creationId xmlns:a16="http://schemas.microsoft.com/office/drawing/2014/main" id="{4A4920A6-9BDC-38F4-138F-E4948441DC33}"/>
                </a:ext>
              </a:extLst>
            </p:cNvPr>
            <p:cNvSpPr/>
            <p:nvPr/>
          </p:nvSpPr>
          <p:spPr>
            <a:xfrm flipV="1">
              <a:off x="8103039" y="3095462"/>
              <a:ext cx="70501" cy="42830"/>
            </a:xfrm>
            <a:custGeom>
              <a:avLst/>
              <a:gdLst>
                <a:gd name="connsiteX0" fmla="*/ 65797 w 70501"/>
                <a:gd name="connsiteY0" fmla="*/ 14528 h 42830"/>
                <a:gd name="connsiteX1" fmla="*/ 40156 w 70501"/>
                <a:gd name="connsiteY1" fmla="*/ -267 h 42830"/>
                <a:gd name="connsiteX2" fmla="*/ 26440 w 70501"/>
                <a:gd name="connsiteY2" fmla="*/ -267 h 42830"/>
                <a:gd name="connsiteX3" fmla="*/ 811 w 70501"/>
                <a:gd name="connsiteY3" fmla="*/ 14528 h 42830"/>
                <a:gd name="connsiteX4" fmla="*/ 811 w 70501"/>
                <a:gd name="connsiteY4" fmla="*/ 24091 h 42830"/>
                <a:gd name="connsiteX5" fmla="*/ 26440 w 70501"/>
                <a:gd name="connsiteY5" fmla="*/ 38886 h 42830"/>
                <a:gd name="connsiteX6" fmla="*/ 40156 w 70501"/>
                <a:gd name="connsiteY6" fmla="*/ 38886 h 42830"/>
                <a:gd name="connsiteX7" fmla="*/ 65797 w 70501"/>
                <a:gd name="connsiteY7" fmla="*/ 24091 h 42830"/>
                <a:gd name="connsiteX8" fmla="*/ 65797 w 70501"/>
                <a:gd name="connsiteY8" fmla="*/ 14528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01" h="42830">
                  <a:moveTo>
                    <a:pt x="65797" y="14528"/>
                  </a:moveTo>
                  <a:lnTo>
                    <a:pt x="40156" y="-267"/>
                  </a:lnTo>
                  <a:cubicBezTo>
                    <a:pt x="35914" y="-2719"/>
                    <a:pt x="30682" y="-2719"/>
                    <a:pt x="26440" y="-267"/>
                  </a:cubicBezTo>
                  <a:lnTo>
                    <a:pt x="811" y="14528"/>
                  </a:lnTo>
                  <a:cubicBezTo>
                    <a:pt x="-2872" y="16649"/>
                    <a:pt x="-2872" y="21970"/>
                    <a:pt x="811" y="24091"/>
                  </a:cubicBezTo>
                  <a:lnTo>
                    <a:pt x="26440" y="38886"/>
                  </a:lnTo>
                  <a:cubicBezTo>
                    <a:pt x="30682" y="41338"/>
                    <a:pt x="35914" y="41338"/>
                    <a:pt x="40156" y="38886"/>
                  </a:cubicBezTo>
                  <a:lnTo>
                    <a:pt x="65797" y="24091"/>
                  </a:lnTo>
                  <a:cubicBezTo>
                    <a:pt x="69468" y="21970"/>
                    <a:pt x="69468" y="16649"/>
                    <a:pt x="65797" y="14528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95" name="Freeform: Shape 1294">
              <a:extLst>
                <a:ext uri="{FF2B5EF4-FFF2-40B4-BE49-F238E27FC236}">
                  <a16:creationId xmlns:a16="http://schemas.microsoft.com/office/drawing/2014/main" id="{EF5E988A-A3A5-9E8B-74CA-C35D77D11FC1}"/>
                </a:ext>
              </a:extLst>
            </p:cNvPr>
            <p:cNvSpPr/>
            <p:nvPr/>
          </p:nvSpPr>
          <p:spPr>
            <a:xfrm flipV="1">
              <a:off x="8147083" y="3070024"/>
              <a:ext cx="70497" cy="42843"/>
            </a:xfrm>
            <a:custGeom>
              <a:avLst/>
              <a:gdLst>
                <a:gd name="connsiteX0" fmla="*/ 65754 w 70497"/>
                <a:gd name="connsiteY0" fmla="*/ 14505 h 42843"/>
                <a:gd name="connsiteX1" fmla="*/ 40126 w 70497"/>
                <a:gd name="connsiteY1" fmla="*/ -290 h 42843"/>
                <a:gd name="connsiteX2" fmla="*/ 26410 w 70497"/>
                <a:gd name="connsiteY2" fmla="*/ -290 h 42843"/>
                <a:gd name="connsiteX3" fmla="*/ 781 w 70497"/>
                <a:gd name="connsiteY3" fmla="*/ 14505 h 42843"/>
                <a:gd name="connsiteX4" fmla="*/ 781 w 70497"/>
                <a:gd name="connsiteY4" fmla="*/ 24068 h 42843"/>
                <a:gd name="connsiteX5" fmla="*/ 26410 w 70497"/>
                <a:gd name="connsiteY5" fmla="*/ 38876 h 42843"/>
                <a:gd name="connsiteX6" fmla="*/ 40126 w 70497"/>
                <a:gd name="connsiteY6" fmla="*/ 38876 h 42843"/>
                <a:gd name="connsiteX7" fmla="*/ 65754 w 70497"/>
                <a:gd name="connsiteY7" fmla="*/ 24068 h 42843"/>
                <a:gd name="connsiteX8" fmla="*/ 65754 w 70497"/>
                <a:gd name="connsiteY8" fmla="*/ 14505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497" h="42843">
                  <a:moveTo>
                    <a:pt x="65754" y="14505"/>
                  </a:moveTo>
                  <a:lnTo>
                    <a:pt x="40126" y="-290"/>
                  </a:lnTo>
                  <a:cubicBezTo>
                    <a:pt x="35884" y="-2741"/>
                    <a:pt x="30652" y="-2741"/>
                    <a:pt x="26410" y="-290"/>
                  </a:cubicBezTo>
                  <a:lnTo>
                    <a:pt x="781" y="14505"/>
                  </a:lnTo>
                  <a:cubicBezTo>
                    <a:pt x="-2902" y="16639"/>
                    <a:pt x="-2902" y="21947"/>
                    <a:pt x="781" y="24068"/>
                  </a:cubicBezTo>
                  <a:lnTo>
                    <a:pt x="26410" y="38876"/>
                  </a:lnTo>
                  <a:cubicBezTo>
                    <a:pt x="30652" y="41327"/>
                    <a:pt x="35884" y="41327"/>
                    <a:pt x="40126" y="38876"/>
                  </a:cubicBezTo>
                  <a:lnTo>
                    <a:pt x="65754" y="24068"/>
                  </a:lnTo>
                  <a:cubicBezTo>
                    <a:pt x="69437" y="21947"/>
                    <a:pt x="69437" y="16639"/>
                    <a:pt x="65754" y="14505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96" name="Freeform: Shape 1295">
              <a:extLst>
                <a:ext uri="{FF2B5EF4-FFF2-40B4-BE49-F238E27FC236}">
                  <a16:creationId xmlns:a16="http://schemas.microsoft.com/office/drawing/2014/main" id="{EA0936C3-2327-B568-AE68-AC552AD3CAB3}"/>
                </a:ext>
              </a:extLst>
            </p:cNvPr>
            <p:cNvSpPr/>
            <p:nvPr/>
          </p:nvSpPr>
          <p:spPr>
            <a:xfrm flipV="1">
              <a:off x="7435146" y="3455114"/>
              <a:ext cx="114547" cy="68256"/>
            </a:xfrm>
            <a:custGeom>
              <a:avLst/>
              <a:gdLst>
                <a:gd name="connsiteX0" fmla="*/ 110282 w 114547"/>
                <a:gd name="connsiteY0" fmla="*/ 49849 h 68256"/>
                <a:gd name="connsiteX1" fmla="*/ 84653 w 114547"/>
                <a:gd name="connsiteY1" fmla="*/ 64644 h 68256"/>
                <a:gd name="connsiteX2" fmla="*/ 70924 w 114547"/>
                <a:gd name="connsiteY2" fmla="*/ 64644 h 68256"/>
                <a:gd name="connsiteX3" fmla="*/ 45296 w 114547"/>
                <a:gd name="connsiteY3" fmla="*/ 49849 h 68256"/>
                <a:gd name="connsiteX4" fmla="*/ 45258 w 114547"/>
                <a:gd name="connsiteY4" fmla="*/ 49823 h 68256"/>
                <a:gd name="connsiteX5" fmla="*/ 1252 w 114547"/>
                <a:gd name="connsiteY5" fmla="*/ 24423 h 68256"/>
                <a:gd name="connsiteX6" fmla="*/ 1252 w 114547"/>
                <a:gd name="connsiteY6" fmla="*/ 14860 h 68256"/>
                <a:gd name="connsiteX7" fmla="*/ 26881 w 114547"/>
                <a:gd name="connsiteY7" fmla="*/ 65 h 68256"/>
                <a:gd name="connsiteX8" fmla="*/ 40609 w 114547"/>
                <a:gd name="connsiteY8" fmla="*/ 65 h 68256"/>
                <a:gd name="connsiteX9" fmla="*/ 110282 w 114547"/>
                <a:gd name="connsiteY9" fmla="*/ 40260 h 68256"/>
                <a:gd name="connsiteX10" fmla="*/ 113037 w 114547"/>
                <a:gd name="connsiteY10" fmla="*/ 45061 h 68256"/>
                <a:gd name="connsiteX11" fmla="*/ 110282 w 114547"/>
                <a:gd name="connsiteY11" fmla="*/ 49849 h 68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547" h="68256">
                  <a:moveTo>
                    <a:pt x="110282" y="49849"/>
                  </a:moveTo>
                  <a:lnTo>
                    <a:pt x="84653" y="64644"/>
                  </a:lnTo>
                  <a:cubicBezTo>
                    <a:pt x="80411" y="67095"/>
                    <a:pt x="75179" y="67095"/>
                    <a:pt x="70924" y="64644"/>
                  </a:cubicBezTo>
                  <a:lnTo>
                    <a:pt x="45296" y="49849"/>
                  </a:lnTo>
                  <a:lnTo>
                    <a:pt x="45258" y="49823"/>
                  </a:lnTo>
                  <a:lnTo>
                    <a:pt x="1252" y="24423"/>
                  </a:lnTo>
                  <a:cubicBezTo>
                    <a:pt x="-2431" y="22302"/>
                    <a:pt x="-2431" y="16981"/>
                    <a:pt x="1252" y="14860"/>
                  </a:cubicBezTo>
                  <a:lnTo>
                    <a:pt x="26881" y="65"/>
                  </a:lnTo>
                  <a:cubicBezTo>
                    <a:pt x="31135" y="-2386"/>
                    <a:pt x="36368" y="-2386"/>
                    <a:pt x="40609" y="65"/>
                  </a:cubicBezTo>
                  <a:lnTo>
                    <a:pt x="110282" y="40260"/>
                  </a:lnTo>
                  <a:cubicBezTo>
                    <a:pt x="112123" y="41327"/>
                    <a:pt x="113037" y="43194"/>
                    <a:pt x="113037" y="45061"/>
                  </a:cubicBezTo>
                  <a:cubicBezTo>
                    <a:pt x="113037" y="46915"/>
                    <a:pt x="112123" y="48782"/>
                    <a:pt x="110282" y="49849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97" name="Freeform: Shape 1296">
              <a:extLst>
                <a:ext uri="{FF2B5EF4-FFF2-40B4-BE49-F238E27FC236}">
                  <a16:creationId xmlns:a16="http://schemas.microsoft.com/office/drawing/2014/main" id="{D6F3B0E1-45CB-7576-69BD-75D09C0E1E2A}"/>
                </a:ext>
              </a:extLst>
            </p:cNvPr>
            <p:cNvSpPr/>
            <p:nvPr/>
          </p:nvSpPr>
          <p:spPr>
            <a:xfrm flipV="1">
              <a:off x="7523233" y="3429688"/>
              <a:ext cx="70510" cy="42830"/>
            </a:xfrm>
            <a:custGeom>
              <a:avLst/>
              <a:gdLst>
                <a:gd name="connsiteX0" fmla="*/ 66193 w 70510"/>
                <a:gd name="connsiteY0" fmla="*/ 14826 h 42830"/>
                <a:gd name="connsiteX1" fmla="*/ 40564 w 70510"/>
                <a:gd name="connsiteY1" fmla="*/ 31 h 42830"/>
                <a:gd name="connsiteX2" fmla="*/ 26836 w 70510"/>
                <a:gd name="connsiteY2" fmla="*/ 31 h 42830"/>
                <a:gd name="connsiteX3" fmla="*/ 1207 w 70510"/>
                <a:gd name="connsiteY3" fmla="*/ 14826 h 42830"/>
                <a:gd name="connsiteX4" fmla="*/ 1207 w 70510"/>
                <a:gd name="connsiteY4" fmla="*/ 24389 h 42830"/>
                <a:gd name="connsiteX5" fmla="*/ 26836 w 70510"/>
                <a:gd name="connsiteY5" fmla="*/ 39185 h 42830"/>
                <a:gd name="connsiteX6" fmla="*/ 40564 w 70510"/>
                <a:gd name="connsiteY6" fmla="*/ 39185 h 42830"/>
                <a:gd name="connsiteX7" fmla="*/ 66193 w 70510"/>
                <a:gd name="connsiteY7" fmla="*/ 24389 h 42830"/>
                <a:gd name="connsiteX8" fmla="*/ 66193 w 70510"/>
                <a:gd name="connsiteY8" fmla="*/ 14826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66193" y="14826"/>
                  </a:moveTo>
                  <a:lnTo>
                    <a:pt x="40564" y="31"/>
                  </a:lnTo>
                  <a:cubicBezTo>
                    <a:pt x="36310" y="-2420"/>
                    <a:pt x="31077" y="-2420"/>
                    <a:pt x="26836" y="31"/>
                  </a:cubicBezTo>
                  <a:lnTo>
                    <a:pt x="1207" y="14826"/>
                  </a:lnTo>
                  <a:cubicBezTo>
                    <a:pt x="-2476" y="16947"/>
                    <a:pt x="-2476" y="22268"/>
                    <a:pt x="1207" y="24389"/>
                  </a:cubicBezTo>
                  <a:lnTo>
                    <a:pt x="26836" y="39185"/>
                  </a:lnTo>
                  <a:cubicBezTo>
                    <a:pt x="31077" y="41636"/>
                    <a:pt x="36310" y="41636"/>
                    <a:pt x="40564" y="39185"/>
                  </a:cubicBezTo>
                  <a:lnTo>
                    <a:pt x="66193" y="24389"/>
                  </a:lnTo>
                  <a:cubicBezTo>
                    <a:pt x="69876" y="22268"/>
                    <a:pt x="69876" y="16947"/>
                    <a:pt x="66193" y="14826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98" name="Freeform: Shape 1297">
              <a:extLst>
                <a:ext uri="{FF2B5EF4-FFF2-40B4-BE49-F238E27FC236}">
                  <a16:creationId xmlns:a16="http://schemas.microsoft.com/office/drawing/2014/main" id="{CA53C9DB-A87C-502C-E5F9-2B420793D8A3}"/>
                </a:ext>
              </a:extLst>
            </p:cNvPr>
            <p:cNvSpPr/>
            <p:nvPr/>
          </p:nvSpPr>
          <p:spPr>
            <a:xfrm flipV="1">
              <a:off x="7567277" y="3404250"/>
              <a:ext cx="70510" cy="42843"/>
            </a:xfrm>
            <a:custGeom>
              <a:avLst/>
              <a:gdLst>
                <a:gd name="connsiteX0" fmla="*/ 66163 w 70510"/>
                <a:gd name="connsiteY0" fmla="*/ 14804 h 42843"/>
                <a:gd name="connsiteX1" fmla="*/ 40534 w 70510"/>
                <a:gd name="connsiteY1" fmla="*/ 8 h 42843"/>
                <a:gd name="connsiteX2" fmla="*/ 26805 w 70510"/>
                <a:gd name="connsiteY2" fmla="*/ 8 h 42843"/>
                <a:gd name="connsiteX3" fmla="*/ 1177 w 70510"/>
                <a:gd name="connsiteY3" fmla="*/ 14804 h 42843"/>
                <a:gd name="connsiteX4" fmla="*/ 1177 w 70510"/>
                <a:gd name="connsiteY4" fmla="*/ 24366 h 42843"/>
                <a:gd name="connsiteX5" fmla="*/ 26805 w 70510"/>
                <a:gd name="connsiteY5" fmla="*/ 39175 h 42843"/>
                <a:gd name="connsiteX6" fmla="*/ 40534 w 70510"/>
                <a:gd name="connsiteY6" fmla="*/ 39175 h 42843"/>
                <a:gd name="connsiteX7" fmla="*/ 66163 w 70510"/>
                <a:gd name="connsiteY7" fmla="*/ 24366 h 42843"/>
                <a:gd name="connsiteX8" fmla="*/ 66163 w 70510"/>
                <a:gd name="connsiteY8" fmla="*/ 14804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66163" y="14804"/>
                  </a:moveTo>
                  <a:lnTo>
                    <a:pt x="40534" y="8"/>
                  </a:lnTo>
                  <a:cubicBezTo>
                    <a:pt x="36280" y="-2443"/>
                    <a:pt x="31047" y="-2443"/>
                    <a:pt x="26805" y="8"/>
                  </a:cubicBezTo>
                  <a:lnTo>
                    <a:pt x="1177" y="14804"/>
                  </a:lnTo>
                  <a:cubicBezTo>
                    <a:pt x="-2506" y="16937"/>
                    <a:pt x="-2506" y="22246"/>
                    <a:pt x="1177" y="24366"/>
                  </a:cubicBezTo>
                  <a:lnTo>
                    <a:pt x="26805" y="39175"/>
                  </a:lnTo>
                  <a:cubicBezTo>
                    <a:pt x="31047" y="41626"/>
                    <a:pt x="36280" y="41626"/>
                    <a:pt x="40534" y="39175"/>
                  </a:cubicBezTo>
                  <a:lnTo>
                    <a:pt x="66163" y="24366"/>
                  </a:lnTo>
                  <a:cubicBezTo>
                    <a:pt x="69846" y="22246"/>
                    <a:pt x="69846" y="16937"/>
                    <a:pt x="66163" y="14804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99" name="Freeform: Shape 1298">
              <a:extLst>
                <a:ext uri="{FF2B5EF4-FFF2-40B4-BE49-F238E27FC236}">
                  <a16:creationId xmlns:a16="http://schemas.microsoft.com/office/drawing/2014/main" id="{BDB8B65A-53BC-BBEF-30A0-0345C252A142}"/>
                </a:ext>
              </a:extLst>
            </p:cNvPr>
            <p:cNvSpPr/>
            <p:nvPr/>
          </p:nvSpPr>
          <p:spPr>
            <a:xfrm flipV="1">
              <a:off x="7611320" y="3378825"/>
              <a:ext cx="70510" cy="42843"/>
            </a:xfrm>
            <a:custGeom>
              <a:avLst/>
              <a:gdLst>
                <a:gd name="connsiteX0" fmla="*/ 66133 w 70510"/>
                <a:gd name="connsiteY0" fmla="*/ 14793 h 42843"/>
                <a:gd name="connsiteX1" fmla="*/ 40504 w 70510"/>
                <a:gd name="connsiteY1" fmla="*/ -15 h 42843"/>
                <a:gd name="connsiteX2" fmla="*/ 26776 w 70510"/>
                <a:gd name="connsiteY2" fmla="*/ -15 h 42843"/>
                <a:gd name="connsiteX3" fmla="*/ 1147 w 70510"/>
                <a:gd name="connsiteY3" fmla="*/ 14793 h 42843"/>
                <a:gd name="connsiteX4" fmla="*/ 1147 w 70510"/>
                <a:gd name="connsiteY4" fmla="*/ 24356 h 42843"/>
                <a:gd name="connsiteX5" fmla="*/ 26776 w 70510"/>
                <a:gd name="connsiteY5" fmla="*/ 39152 h 42843"/>
                <a:gd name="connsiteX6" fmla="*/ 40504 w 70510"/>
                <a:gd name="connsiteY6" fmla="*/ 39152 h 42843"/>
                <a:gd name="connsiteX7" fmla="*/ 66133 w 70510"/>
                <a:gd name="connsiteY7" fmla="*/ 24356 h 42843"/>
                <a:gd name="connsiteX8" fmla="*/ 66133 w 70510"/>
                <a:gd name="connsiteY8" fmla="*/ 14793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66133" y="14793"/>
                  </a:moveTo>
                  <a:lnTo>
                    <a:pt x="40504" y="-15"/>
                  </a:lnTo>
                  <a:cubicBezTo>
                    <a:pt x="36250" y="-2466"/>
                    <a:pt x="31017" y="-2466"/>
                    <a:pt x="26776" y="-15"/>
                  </a:cubicBezTo>
                  <a:lnTo>
                    <a:pt x="1147" y="14793"/>
                  </a:lnTo>
                  <a:cubicBezTo>
                    <a:pt x="-2536" y="16914"/>
                    <a:pt x="-2536" y="22223"/>
                    <a:pt x="1147" y="24356"/>
                  </a:cubicBezTo>
                  <a:lnTo>
                    <a:pt x="26776" y="39152"/>
                  </a:lnTo>
                  <a:cubicBezTo>
                    <a:pt x="31017" y="41603"/>
                    <a:pt x="36250" y="41603"/>
                    <a:pt x="40504" y="39152"/>
                  </a:cubicBezTo>
                  <a:lnTo>
                    <a:pt x="66133" y="24356"/>
                  </a:lnTo>
                  <a:cubicBezTo>
                    <a:pt x="69816" y="22223"/>
                    <a:pt x="69816" y="16914"/>
                    <a:pt x="66133" y="14793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00" name="Freeform: Shape 1299">
              <a:extLst>
                <a:ext uri="{FF2B5EF4-FFF2-40B4-BE49-F238E27FC236}">
                  <a16:creationId xmlns:a16="http://schemas.microsoft.com/office/drawing/2014/main" id="{9DD4D2A0-50F3-4BD4-9335-483CA6BBCB75}"/>
                </a:ext>
              </a:extLst>
            </p:cNvPr>
            <p:cNvSpPr/>
            <p:nvPr/>
          </p:nvSpPr>
          <p:spPr>
            <a:xfrm flipV="1">
              <a:off x="7655364" y="3353399"/>
              <a:ext cx="70510" cy="42830"/>
            </a:xfrm>
            <a:custGeom>
              <a:avLst/>
              <a:gdLst>
                <a:gd name="connsiteX0" fmla="*/ 66103 w 70510"/>
                <a:gd name="connsiteY0" fmla="*/ 14758 h 42830"/>
                <a:gd name="connsiteX1" fmla="*/ 40474 w 70510"/>
                <a:gd name="connsiteY1" fmla="*/ -38 h 42830"/>
                <a:gd name="connsiteX2" fmla="*/ 26745 w 70510"/>
                <a:gd name="connsiteY2" fmla="*/ -38 h 42830"/>
                <a:gd name="connsiteX3" fmla="*/ 1117 w 70510"/>
                <a:gd name="connsiteY3" fmla="*/ 14758 h 42830"/>
                <a:gd name="connsiteX4" fmla="*/ 1117 w 70510"/>
                <a:gd name="connsiteY4" fmla="*/ 24321 h 42830"/>
                <a:gd name="connsiteX5" fmla="*/ 26745 w 70510"/>
                <a:gd name="connsiteY5" fmla="*/ 39117 h 42830"/>
                <a:gd name="connsiteX6" fmla="*/ 40474 w 70510"/>
                <a:gd name="connsiteY6" fmla="*/ 39117 h 42830"/>
                <a:gd name="connsiteX7" fmla="*/ 66103 w 70510"/>
                <a:gd name="connsiteY7" fmla="*/ 24321 h 42830"/>
                <a:gd name="connsiteX8" fmla="*/ 66103 w 70510"/>
                <a:gd name="connsiteY8" fmla="*/ 14758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66103" y="14758"/>
                  </a:moveTo>
                  <a:lnTo>
                    <a:pt x="40474" y="-38"/>
                  </a:lnTo>
                  <a:cubicBezTo>
                    <a:pt x="36220" y="-2489"/>
                    <a:pt x="30987" y="-2489"/>
                    <a:pt x="26745" y="-38"/>
                  </a:cubicBezTo>
                  <a:lnTo>
                    <a:pt x="1117" y="14758"/>
                  </a:lnTo>
                  <a:cubicBezTo>
                    <a:pt x="-2566" y="16879"/>
                    <a:pt x="-2566" y="22200"/>
                    <a:pt x="1117" y="24321"/>
                  </a:cubicBezTo>
                  <a:lnTo>
                    <a:pt x="26745" y="39117"/>
                  </a:lnTo>
                  <a:cubicBezTo>
                    <a:pt x="30987" y="41568"/>
                    <a:pt x="36220" y="41568"/>
                    <a:pt x="40474" y="39117"/>
                  </a:cubicBezTo>
                  <a:lnTo>
                    <a:pt x="66103" y="24321"/>
                  </a:lnTo>
                  <a:cubicBezTo>
                    <a:pt x="69786" y="22200"/>
                    <a:pt x="69786" y="16879"/>
                    <a:pt x="66103" y="14758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01" name="Freeform: Shape 1300">
              <a:extLst>
                <a:ext uri="{FF2B5EF4-FFF2-40B4-BE49-F238E27FC236}">
                  <a16:creationId xmlns:a16="http://schemas.microsoft.com/office/drawing/2014/main" id="{606115C1-1B19-5E62-4462-E26910989009}"/>
                </a:ext>
              </a:extLst>
            </p:cNvPr>
            <p:cNvSpPr/>
            <p:nvPr/>
          </p:nvSpPr>
          <p:spPr>
            <a:xfrm flipV="1">
              <a:off x="7699408" y="3327974"/>
              <a:ext cx="70510" cy="42830"/>
            </a:xfrm>
            <a:custGeom>
              <a:avLst/>
              <a:gdLst>
                <a:gd name="connsiteX0" fmla="*/ 66073 w 70510"/>
                <a:gd name="connsiteY0" fmla="*/ 14735 h 42830"/>
                <a:gd name="connsiteX1" fmla="*/ 40444 w 70510"/>
                <a:gd name="connsiteY1" fmla="*/ -60 h 42830"/>
                <a:gd name="connsiteX2" fmla="*/ 26715 w 70510"/>
                <a:gd name="connsiteY2" fmla="*/ -60 h 42830"/>
                <a:gd name="connsiteX3" fmla="*/ 1087 w 70510"/>
                <a:gd name="connsiteY3" fmla="*/ 14735 h 42830"/>
                <a:gd name="connsiteX4" fmla="*/ 1087 w 70510"/>
                <a:gd name="connsiteY4" fmla="*/ 24298 h 42830"/>
                <a:gd name="connsiteX5" fmla="*/ 26715 w 70510"/>
                <a:gd name="connsiteY5" fmla="*/ 39094 h 42830"/>
                <a:gd name="connsiteX6" fmla="*/ 40444 w 70510"/>
                <a:gd name="connsiteY6" fmla="*/ 39094 h 42830"/>
                <a:gd name="connsiteX7" fmla="*/ 66073 w 70510"/>
                <a:gd name="connsiteY7" fmla="*/ 24298 h 42830"/>
                <a:gd name="connsiteX8" fmla="*/ 66073 w 70510"/>
                <a:gd name="connsiteY8" fmla="*/ 14735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66073" y="14735"/>
                  </a:moveTo>
                  <a:lnTo>
                    <a:pt x="40444" y="-60"/>
                  </a:lnTo>
                  <a:cubicBezTo>
                    <a:pt x="36190" y="-2511"/>
                    <a:pt x="30957" y="-2511"/>
                    <a:pt x="26715" y="-60"/>
                  </a:cubicBezTo>
                  <a:lnTo>
                    <a:pt x="1087" y="14735"/>
                  </a:lnTo>
                  <a:cubicBezTo>
                    <a:pt x="-2596" y="16856"/>
                    <a:pt x="-2596" y="22178"/>
                    <a:pt x="1087" y="24298"/>
                  </a:cubicBezTo>
                  <a:lnTo>
                    <a:pt x="26715" y="39094"/>
                  </a:lnTo>
                  <a:cubicBezTo>
                    <a:pt x="30957" y="41545"/>
                    <a:pt x="36190" y="41545"/>
                    <a:pt x="40444" y="39094"/>
                  </a:cubicBezTo>
                  <a:lnTo>
                    <a:pt x="66073" y="24298"/>
                  </a:lnTo>
                  <a:cubicBezTo>
                    <a:pt x="69756" y="22178"/>
                    <a:pt x="69756" y="16856"/>
                    <a:pt x="66073" y="14735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02" name="Freeform: Shape 1301">
              <a:extLst>
                <a:ext uri="{FF2B5EF4-FFF2-40B4-BE49-F238E27FC236}">
                  <a16:creationId xmlns:a16="http://schemas.microsoft.com/office/drawing/2014/main" id="{55D647BF-F079-44CF-8EB6-6F958FED6591}"/>
                </a:ext>
              </a:extLst>
            </p:cNvPr>
            <p:cNvSpPr/>
            <p:nvPr/>
          </p:nvSpPr>
          <p:spPr>
            <a:xfrm flipV="1">
              <a:off x="7743451" y="3302545"/>
              <a:ext cx="70510" cy="42833"/>
            </a:xfrm>
            <a:custGeom>
              <a:avLst/>
              <a:gdLst>
                <a:gd name="connsiteX0" fmla="*/ 66042 w 70510"/>
                <a:gd name="connsiteY0" fmla="*/ 14712 h 42833"/>
                <a:gd name="connsiteX1" fmla="*/ 40414 w 70510"/>
                <a:gd name="connsiteY1" fmla="*/ -83 h 42833"/>
                <a:gd name="connsiteX2" fmla="*/ 26685 w 70510"/>
                <a:gd name="connsiteY2" fmla="*/ -83 h 42833"/>
                <a:gd name="connsiteX3" fmla="*/ 1057 w 70510"/>
                <a:gd name="connsiteY3" fmla="*/ 14712 h 42833"/>
                <a:gd name="connsiteX4" fmla="*/ 1057 w 70510"/>
                <a:gd name="connsiteY4" fmla="*/ 24276 h 42833"/>
                <a:gd name="connsiteX5" fmla="*/ 26685 w 70510"/>
                <a:gd name="connsiteY5" fmla="*/ 39084 h 42833"/>
                <a:gd name="connsiteX6" fmla="*/ 40414 w 70510"/>
                <a:gd name="connsiteY6" fmla="*/ 39084 h 42833"/>
                <a:gd name="connsiteX7" fmla="*/ 66042 w 70510"/>
                <a:gd name="connsiteY7" fmla="*/ 24276 h 42833"/>
                <a:gd name="connsiteX8" fmla="*/ 66042 w 70510"/>
                <a:gd name="connsiteY8" fmla="*/ 14712 h 42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3">
                  <a:moveTo>
                    <a:pt x="66042" y="14712"/>
                  </a:moveTo>
                  <a:lnTo>
                    <a:pt x="40414" y="-83"/>
                  </a:lnTo>
                  <a:cubicBezTo>
                    <a:pt x="36160" y="-2534"/>
                    <a:pt x="30927" y="-2534"/>
                    <a:pt x="26685" y="-83"/>
                  </a:cubicBezTo>
                  <a:lnTo>
                    <a:pt x="1057" y="14712"/>
                  </a:lnTo>
                  <a:cubicBezTo>
                    <a:pt x="-2626" y="16846"/>
                    <a:pt x="-2626" y="22155"/>
                    <a:pt x="1057" y="24276"/>
                  </a:cubicBezTo>
                  <a:lnTo>
                    <a:pt x="26685" y="39084"/>
                  </a:lnTo>
                  <a:cubicBezTo>
                    <a:pt x="30927" y="41522"/>
                    <a:pt x="36160" y="41522"/>
                    <a:pt x="40414" y="39084"/>
                  </a:cubicBezTo>
                  <a:lnTo>
                    <a:pt x="66042" y="24276"/>
                  </a:lnTo>
                  <a:cubicBezTo>
                    <a:pt x="69726" y="22155"/>
                    <a:pt x="69726" y="16846"/>
                    <a:pt x="66042" y="14712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03" name="Freeform: Shape 1302">
              <a:extLst>
                <a:ext uri="{FF2B5EF4-FFF2-40B4-BE49-F238E27FC236}">
                  <a16:creationId xmlns:a16="http://schemas.microsoft.com/office/drawing/2014/main" id="{21D26CE4-4A6C-00F7-581C-3C5121331DF0}"/>
                </a:ext>
              </a:extLst>
            </p:cNvPr>
            <p:cNvSpPr/>
            <p:nvPr/>
          </p:nvSpPr>
          <p:spPr>
            <a:xfrm flipV="1">
              <a:off x="7787495" y="3277110"/>
              <a:ext cx="70510" cy="42843"/>
            </a:xfrm>
            <a:custGeom>
              <a:avLst/>
              <a:gdLst>
                <a:gd name="connsiteX0" fmla="*/ 66012 w 70510"/>
                <a:gd name="connsiteY0" fmla="*/ 14690 h 42843"/>
                <a:gd name="connsiteX1" fmla="*/ 40384 w 70510"/>
                <a:gd name="connsiteY1" fmla="*/ -105 h 42843"/>
                <a:gd name="connsiteX2" fmla="*/ 26655 w 70510"/>
                <a:gd name="connsiteY2" fmla="*/ -105 h 42843"/>
                <a:gd name="connsiteX3" fmla="*/ 1027 w 70510"/>
                <a:gd name="connsiteY3" fmla="*/ 14690 h 42843"/>
                <a:gd name="connsiteX4" fmla="*/ 1027 w 70510"/>
                <a:gd name="connsiteY4" fmla="*/ 24266 h 42843"/>
                <a:gd name="connsiteX5" fmla="*/ 26655 w 70510"/>
                <a:gd name="connsiteY5" fmla="*/ 39061 h 42843"/>
                <a:gd name="connsiteX6" fmla="*/ 40384 w 70510"/>
                <a:gd name="connsiteY6" fmla="*/ 39061 h 42843"/>
                <a:gd name="connsiteX7" fmla="*/ 66012 w 70510"/>
                <a:gd name="connsiteY7" fmla="*/ 24266 h 42843"/>
                <a:gd name="connsiteX8" fmla="*/ 66012 w 70510"/>
                <a:gd name="connsiteY8" fmla="*/ 14690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66012" y="14690"/>
                  </a:moveTo>
                  <a:lnTo>
                    <a:pt x="40384" y="-105"/>
                  </a:lnTo>
                  <a:cubicBezTo>
                    <a:pt x="36129" y="-2557"/>
                    <a:pt x="30897" y="-2557"/>
                    <a:pt x="26655" y="-105"/>
                  </a:cubicBezTo>
                  <a:lnTo>
                    <a:pt x="1027" y="14690"/>
                  </a:lnTo>
                  <a:cubicBezTo>
                    <a:pt x="-2656" y="16824"/>
                    <a:pt x="-2656" y="22132"/>
                    <a:pt x="1027" y="24266"/>
                  </a:cubicBezTo>
                  <a:lnTo>
                    <a:pt x="26655" y="39061"/>
                  </a:lnTo>
                  <a:cubicBezTo>
                    <a:pt x="30897" y="41513"/>
                    <a:pt x="36129" y="41513"/>
                    <a:pt x="40384" y="39061"/>
                  </a:cubicBezTo>
                  <a:lnTo>
                    <a:pt x="66012" y="24266"/>
                  </a:lnTo>
                  <a:cubicBezTo>
                    <a:pt x="69696" y="22132"/>
                    <a:pt x="69696" y="16824"/>
                    <a:pt x="66012" y="14690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04" name="Freeform: Shape 1303">
              <a:extLst>
                <a:ext uri="{FF2B5EF4-FFF2-40B4-BE49-F238E27FC236}">
                  <a16:creationId xmlns:a16="http://schemas.microsoft.com/office/drawing/2014/main" id="{FA38CBFF-39A3-207D-2288-D76BB9D48BCB}"/>
                </a:ext>
              </a:extLst>
            </p:cNvPr>
            <p:cNvSpPr/>
            <p:nvPr/>
          </p:nvSpPr>
          <p:spPr>
            <a:xfrm flipV="1">
              <a:off x="7831538" y="3251685"/>
              <a:ext cx="70500" cy="42843"/>
            </a:xfrm>
            <a:custGeom>
              <a:avLst/>
              <a:gdLst>
                <a:gd name="connsiteX0" fmla="*/ 65982 w 70500"/>
                <a:gd name="connsiteY0" fmla="*/ 14680 h 42843"/>
                <a:gd name="connsiteX1" fmla="*/ 40341 w 70500"/>
                <a:gd name="connsiteY1" fmla="*/ -128 h 42843"/>
                <a:gd name="connsiteX2" fmla="*/ 26625 w 70500"/>
                <a:gd name="connsiteY2" fmla="*/ -128 h 42843"/>
                <a:gd name="connsiteX3" fmla="*/ 997 w 70500"/>
                <a:gd name="connsiteY3" fmla="*/ 14680 h 42843"/>
                <a:gd name="connsiteX4" fmla="*/ 997 w 70500"/>
                <a:gd name="connsiteY4" fmla="*/ 24243 h 42843"/>
                <a:gd name="connsiteX5" fmla="*/ 26625 w 70500"/>
                <a:gd name="connsiteY5" fmla="*/ 39039 h 42843"/>
                <a:gd name="connsiteX6" fmla="*/ 40341 w 70500"/>
                <a:gd name="connsiteY6" fmla="*/ 39039 h 42843"/>
                <a:gd name="connsiteX7" fmla="*/ 65982 w 70500"/>
                <a:gd name="connsiteY7" fmla="*/ 24243 h 42843"/>
                <a:gd name="connsiteX8" fmla="*/ 65982 w 70500"/>
                <a:gd name="connsiteY8" fmla="*/ 14680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00" h="42843">
                  <a:moveTo>
                    <a:pt x="65982" y="14680"/>
                  </a:moveTo>
                  <a:lnTo>
                    <a:pt x="40341" y="-128"/>
                  </a:lnTo>
                  <a:cubicBezTo>
                    <a:pt x="36099" y="-2579"/>
                    <a:pt x="30867" y="-2579"/>
                    <a:pt x="26625" y="-128"/>
                  </a:cubicBezTo>
                  <a:lnTo>
                    <a:pt x="997" y="14680"/>
                  </a:lnTo>
                  <a:cubicBezTo>
                    <a:pt x="-2686" y="16801"/>
                    <a:pt x="-2686" y="22110"/>
                    <a:pt x="997" y="24243"/>
                  </a:cubicBezTo>
                  <a:lnTo>
                    <a:pt x="26625" y="39039"/>
                  </a:lnTo>
                  <a:cubicBezTo>
                    <a:pt x="30867" y="41490"/>
                    <a:pt x="36099" y="41490"/>
                    <a:pt x="40341" y="39039"/>
                  </a:cubicBezTo>
                  <a:lnTo>
                    <a:pt x="65982" y="24243"/>
                  </a:lnTo>
                  <a:cubicBezTo>
                    <a:pt x="69653" y="22110"/>
                    <a:pt x="69653" y="16801"/>
                    <a:pt x="65982" y="14680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05" name="Freeform: Shape 1304">
              <a:extLst>
                <a:ext uri="{FF2B5EF4-FFF2-40B4-BE49-F238E27FC236}">
                  <a16:creationId xmlns:a16="http://schemas.microsoft.com/office/drawing/2014/main" id="{61400C95-CA62-CE30-4360-2D8F022B3423}"/>
                </a:ext>
              </a:extLst>
            </p:cNvPr>
            <p:cNvSpPr/>
            <p:nvPr/>
          </p:nvSpPr>
          <p:spPr>
            <a:xfrm flipV="1">
              <a:off x="7875582" y="3226259"/>
              <a:ext cx="70500" cy="42830"/>
            </a:xfrm>
            <a:custGeom>
              <a:avLst/>
              <a:gdLst>
                <a:gd name="connsiteX0" fmla="*/ 65953 w 70500"/>
                <a:gd name="connsiteY0" fmla="*/ 14645 h 42830"/>
                <a:gd name="connsiteX1" fmla="*/ 40311 w 70500"/>
                <a:gd name="connsiteY1" fmla="*/ -151 h 42830"/>
                <a:gd name="connsiteX2" fmla="*/ 26595 w 70500"/>
                <a:gd name="connsiteY2" fmla="*/ -151 h 42830"/>
                <a:gd name="connsiteX3" fmla="*/ 966 w 70500"/>
                <a:gd name="connsiteY3" fmla="*/ 14645 h 42830"/>
                <a:gd name="connsiteX4" fmla="*/ 966 w 70500"/>
                <a:gd name="connsiteY4" fmla="*/ 24208 h 42830"/>
                <a:gd name="connsiteX5" fmla="*/ 26595 w 70500"/>
                <a:gd name="connsiteY5" fmla="*/ 39003 h 42830"/>
                <a:gd name="connsiteX6" fmla="*/ 40311 w 70500"/>
                <a:gd name="connsiteY6" fmla="*/ 39003 h 42830"/>
                <a:gd name="connsiteX7" fmla="*/ 65953 w 70500"/>
                <a:gd name="connsiteY7" fmla="*/ 24208 h 42830"/>
                <a:gd name="connsiteX8" fmla="*/ 65953 w 70500"/>
                <a:gd name="connsiteY8" fmla="*/ 14645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00" h="42830">
                  <a:moveTo>
                    <a:pt x="65953" y="14645"/>
                  </a:moveTo>
                  <a:lnTo>
                    <a:pt x="40311" y="-151"/>
                  </a:lnTo>
                  <a:cubicBezTo>
                    <a:pt x="36069" y="-2602"/>
                    <a:pt x="30837" y="-2602"/>
                    <a:pt x="26595" y="-151"/>
                  </a:cubicBezTo>
                  <a:lnTo>
                    <a:pt x="966" y="14645"/>
                  </a:lnTo>
                  <a:cubicBezTo>
                    <a:pt x="-2716" y="16765"/>
                    <a:pt x="-2716" y="22087"/>
                    <a:pt x="966" y="24208"/>
                  </a:cubicBezTo>
                  <a:lnTo>
                    <a:pt x="26595" y="39003"/>
                  </a:lnTo>
                  <a:cubicBezTo>
                    <a:pt x="30837" y="41454"/>
                    <a:pt x="36069" y="41454"/>
                    <a:pt x="40311" y="39003"/>
                  </a:cubicBezTo>
                  <a:lnTo>
                    <a:pt x="65953" y="24208"/>
                  </a:lnTo>
                  <a:cubicBezTo>
                    <a:pt x="69623" y="22087"/>
                    <a:pt x="69623" y="16765"/>
                    <a:pt x="65953" y="14645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06" name="Freeform: Shape 1305">
              <a:extLst>
                <a:ext uri="{FF2B5EF4-FFF2-40B4-BE49-F238E27FC236}">
                  <a16:creationId xmlns:a16="http://schemas.microsoft.com/office/drawing/2014/main" id="{EE837BF6-84CE-3A46-1DF7-C3CF828FBDFC}"/>
                </a:ext>
              </a:extLst>
            </p:cNvPr>
            <p:cNvSpPr/>
            <p:nvPr/>
          </p:nvSpPr>
          <p:spPr>
            <a:xfrm flipV="1">
              <a:off x="7919626" y="3200834"/>
              <a:ext cx="70500" cy="42830"/>
            </a:xfrm>
            <a:custGeom>
              <a:avLst/>
              <a:gdLst>
                <a:gd name="connsiteX0" fmla="*/ 65922 w 70500"/>
                <a:gd name="connsiteY0" fmla="*/ 14622 h 42830"/>
                <a:gd name="connsiteX1" fmla="*/ 40281 w 70500"/>
                <a:gd name="connsiteY1" fmla="*/ -174 h 42830"/>
                <a:gd name="connsiteX2" fmla="*/ 26565 w 70500"/>
                <a:gd name="connsiteY2" fmla="*/ -174 h 42830"/>
                <a:gd name="connsiteX3" fmla="*/ 937 w 70500"/>
                <a:gd name="connsiteY3" fmla="*/ 14622 h 42830"/>
                <a:gd name="connsiteX4" fmla="*/ 937 w 70500"/>
                <a:gd name="connsiteY4" fmla="*/ 24185 h 42830"/>
                <a:gd name="connsiteX5" fmla="*/ 26565 w 70500"/>
                <a:gd name="connsiteY5" fmla="*/ 38981 h 42830"/>
                <a:gd name="connsiteX6" fmla="*/ 40281 w 70500"/>
                <a:gd name="connsiteY6" fmla="*/ 38981 h 42830"/>
                <a:gd name="connsiteX7" fmla="*/ 65922 w 70500"/>
                <a:gd name="connsiteY7" fmla="*/ 24185 h 42830"/>
                <a:gd name="connsiteX8" fmla="*/ 65922 w 70500"/>
                <a:gd name="connsiteY8" fmla="*/ 14622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00" h="42830">
                  <a:moveTo>
                    <a:pt x="65922" y="14622"/>
                  </a:moveTo>
                  <a:lnTo>
                    <a:pt x="40281" y="-174"/>
                  </a:lnTo>
                  <a:cubicBezTo>
                    <a:pt x="36039" y="-2625"/>
                    <a:pt x="30807" y="-2625"/>
                    <a:pt x="26565" y="-174"/>
                  </a:cubicBezTo>
                  <a:lnTo>
                    <a:pt x="937" y="14622"/>
                  </a:lnTo>
                  <a:cubicBezTo>
                    <a:pt x="-2747" y="16743"/>
                    <a:pt x="-2747" y="22064"/>
                    <a:pt x="937" y="24185"/>
                  </a:cubicBezTo>
                  <a:lnTo>
                    <a:pt x="26565" y="38981"/>
                  </a:lnTo>
                  <a:cubicBezTo>
                    <a:pt x="30807" y="41432"/>
                    <a:pt x="36039" y="41432"/>
                    <a:pt x="40281" y="38981"/>
                  </a:cubicBezTo>
                  <a:lnTo>
                    <a:pt x="65922" y="24185"/>
                  </a:lnTo>
                  <a:cubicBezTo>
                    <a:pt x="69593" y="22064"/>
                    <a:pt x="69593" y="16743"/>
                    <a:pt x="65922" y="14622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07" name="Freeform: Shape 1306">
              <a:extLst>
                <a:ext uri="{FF2B5EF4-FFF2-40B4-BE49-F238E27FC236}">
                  <a16:creationId xmlns:a16="http://schemas.microsoft.com/office/drawing/2014/main" id="{527AA29B-A38F-00D4-079A-E05F2B1D65AD}"/>
                </a:ext>
              </a:extLst>
            </p:cNvPr>
            <p:cNvSpPr/>
            <p:nvPr/>
          </p:nvSpPr>
          <p:spPr>
            <a:xfrm flipV="1">
              <a:off x="7963666" y="3175396"/>
              <a:ext cx="70501" cy="42843"/>
            </a:xfrm>
            <a:custGeom>
              <a:avLst/>
              <a:gdLst>
                <a:gd name="connsiteX0" fmla="*/ 65883 w 70501"/>
                <a:gd name="connsiteY0" fmla="*/ 14599 h 42843"/>
                <a:gd name="connsiteX1" fmla="*/ 40254 w 70501"/>
                <a:gd name="connsiteY1" fmla="*/ -196 h 42843"/>
                <a:gd name="connsiteX2" fmla="*/ 26538 w 70501"/>
                <a:gd name="connsiteY2" fmla="*/ -196 h 42843"/>
                <a:gd name="connsiteX3" fmla="*/ 897 w 70501"/>
                <a:gd name="connsiteY3" fmla="*/ 14599 h 42843"/>
                <a:gd name="connsiteX4" fmla="*/ 897 w 70501"/>
                <a:gd name="connsiteY4" fmla="*/ 24162 h 42843"/>
                <a:gd name="connsiteX5" fmla="*/ 26538 w 70501"/>
                <a:gd name="connsiteY5" fmla="*/ 38971 h 42843"/>
                <a:gd name="connsiteX6" fmla="*/ 40254 w 70501"/>
                <a:gd name="connsiteY6" fmla="*/ 38971 h 42843"/>
                <a:gd name="connsiteX7" fmla="*/ 65883 w 70501"/>
                <a:gd name="connsiteY7" fmla="*/ 24162 h 42843"/>
                <a:gd name="connsiteX8" fmla="*/ 65883 w 70501"/>
                <a:gd name="connsiteY8" fmla="*/ 14599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01" h="42843">
                  <a:moveTo>
                    <a:pt x="65883" y="14599"/>
                  </a:moveTo>
                  <a:lnTo>
                    <a:pt x="40254" y="-196"/>
                  </a:lnTo>
                  <a:cubicBezTo>
                    <a:pt x="36012" y="-2647"/>
                    <a:pt x="30780" y="-2647"/>
                    <a:pt x="26538" y="-196"/>
                  </a:cubicBezTo>
                  <a:lnTo>
                    <a:pt x="897" y="14599"/>
                  </a:lnTo>
                  <a:cubicBezTo>
                    <a:pt x="-2773" y="16733"/>
                    <a:pt x="-2773" y="22041"/>
                    <a:pt x="897" y="24162"/>
                  </a:cubicBezTo>
                  <a:lnTo>
                    <a:pt x="26538" y="38971"/>
                  </a:lnTo>
                  <a:cubicBezTo>
                    <a:pt x="30780" y="41422"/>
                    <a:pt x="36012" y="41422"/>
                    <a:pt x="40254" y="38971"/>
                  </a:cubicBezTo>
                  <a:lnTo>
                    <a:pt x="65883" y="24162"/>
                  </a:lnTo>
                  <a:cubicBezTo>
                    <a:pt x="69566" y="22041"/>
                    <a:pt x="69566" y="16733"/>
                    <a:pt x="65883" y="14599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08" name="Freeform: Shape 1307">
              <a:extLst>
                <a:ext uri="{FF2B5EF4-FFF2-40B4-BE49-F238E27FC236}">
                  <a16:creationId xmlns:a16="http://schemas.microsoft.com/office/drawing/2014/main" id="{161F7F1D-7721-513D-632F-A4AFE6AD93E4}"/>
                </a:ext>
              </a:extLst>
            </p:cNvPr>
            <p:cNvSpPr/>
            <p:nvPr/>
          </p:nvSpPr>
          <p:spPr>
            <a:xfrm flipV="1">
              <a:off x="7480574" y="3481339"/>
              <a:ext cx="114547" cy="68256"/>
            </a:xfrm>
            <a:custGeom>
              <a:avLst/>
              <a:gdLst>
                <a:gd name="connsiteX0" fmla="*/ 110251 w 114547"/>
                <a:gd name="connsiteY0" fmla="*/ 49872 h 68256"/>
                <a:gd name="connsiteX1" fmla="*/ 84622 w 114547"/>
                <a:gd name="connsiteY1" fmla="*/ 64668 h 68256"/>
                <a:gd name="connsiteX2" fmla="*/ 70893 w 114547"/>
                <a:gd name="connsiteY2" fmla="*/ 64668 h 68256"/>
                <a:gd name="connsiteX3" fmla="*/ 45265 w 114547"/>
                <a:gd name="connsiteY3" fmla="*/ 49872 h 68256"/>
                <a:gd name="connsiteX4" fmla="*/ 45227 w 114547"/>
                <a:gd name="connsiteY4" fmla="*/ 49847 h 68256"/>
                <a:gd name="connsiteX5" fmla="*/ 1221 w 114547"/>
                <a:gd name="connsiteY5" fmla="*/ 24447 h 68256"/>
                <a:gd name="connsiteX6" fmla="*/ 1221 w 114547"/>
                <a:gd name="connsiteY6" fmla="*/ 14883 h 68256"/>
                <a:gd name="connsiteX7" fmla="*/ 26850 w 114547"/>
                <a:gd name="connsiteY7" fmla="*/ 88 h 68256"/>
                <a:gd name="connsiteX8" fmla="*/ 40578 w 114547"/>
                <a:gd name="connsiteY8" fmla="*/ 88 h 68256"/>
                <a:gd name="connsiteX9" fmla="*/ 110251 w 114547"/>
                <a:gd name="connsiteY9" fmla="*/ 40283 h 68256"/>
                <a:gd name="connsiteX10" fmla="*/ 113006 w 114547"/>
                <a:gd name="connsiteY10" fmla="*/ 45084 h 68256"/>
                <a:gd name="connsiteX11" fmla="*/ 110251 w 114547"/>
                <a:gd name="connsiteY11" fmla="*/ 49872 h 68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547" h="68256">
                  <a:moveTo>
                    <a:pt x="110251" y="49872"/>
                  </a:moveTo>
                  <a:lnTo>
                    <a:pt x="84622" y="64668"/>
                  </a:lnTo>
                  <a:cubicBezTo>
                    <a:pt x="80367" y="67119"/>
                    <a:pt x="75135" y="67119"/>
                    <a:pt x="70893" y="64668"/>
                  </a:cubicBezTo>
                  <a:lnTo>
                    <a:pt x="45265" y="49872"/>
                  </a:lnTo>
                  <a:lnTo>
                    <a:pt x="45227" y="49847"/>
                  </a:lnTo>
                  <a:lnTo>
                    <a:pt x="1221" y="24447"/>
                  </a:lnTo>
                  <a:cubicBezTo>
                    <a:pt x="-2462" y="22326"/>
                    <a:pt x="-2462" y="17004"/>
                    <a:pt x="1221" y="14883"/>
                  </a:cubicBezTo>
                  <a:lnTo>
                    <a:pt x="26850" y="88"/>
                  </a:lnTo>
                  <a:cubicBezTo>
                    <a:pt x="31091" y="-2363"/>
                    <a:pt x="36324" y="-2363"/>
                    <a:pt x="40578" y="88"/>
                  </a:cubicBezTo>
                  <a:lnTo>
                    <a:pt x="110251" y="40283"/>
                  </a:lnTo>
                  <a:cubicBezTo>
                    <a:pt x="112092" y="41350"/>
                    <a:pt x="113006" y="43217"/>
                    <a:pt x="113006" y="45084"/>
                  </a:cubicBezTo>
                  <a:cubicBezTo>
                    <a:pt x="113006" y="46938"/>
                    <a:pt x="112092" y="48805"/>
                    <a:pt x="110251" y="49872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09" name="Freeform: Shape 1308">
              <a:extLst>
                <a:ext uri="{FF2B5EF4-FFF2-40B4-BE49-F238E27FC236}">
                  <a16:creationId xmlns:a16="http://schemas.microsoft.com/office/drawing/2014/main" id="{C58B5A73-929B-BE36-C56D-B3FA8EC1AC8D}"/>
                </a:ext>
              </a:extLst>
            </p:cNvPr>
            <p:cNvSpPr/>
            <p:nvPr/>
          </p:nvSpPr>
          <p:spPr>
            <a:xfrm flipV="1">
              <a:off x="7568661" y="3455901"/>
              <a:ext cx="70510" cy="42843"/>
            </a:xfrm>
            <a:custGeom>
              <a:avLst/>
              <a:gdLst>
                <a:gd name="connsiteX0" fmla="*/ 66162 w 70510"/>
                <a:gd name="connsiteY0" fmla="*/ 14849 h 42843"/>
                <a:gd name="connsiteX1" fmla="*/ 40533 w 70510"/>
                <a:gd name="connsiteY1" fmla="*/ 54 h 42843"/>
                <a:gd name="connsiteX2" fmla="*/ 26804 w 70510"/>
                <a:gd name="connsiteY2" fmla="*/ 54 h 42843"/>
                <a:gd name="connsiteX3" fmla="*/ 1176 w 70510"/>
                <a:gd name="connsiteY3" fmla="*/ 14849 h 42843"/>
                <a:gd name="connsiteX4" fmla="*/ 1176 w 70510"/>
                <a:gd name="connsiteY4" fmla="*/ 24412 h 42843"/>
                <a:gd name="connsiteX5" fmla="*/ 26804 w 70510"/>
                <a:gd name="connsiteY5" fmla="*/ 39221 h 42843"/>
                <a:gd name="connsiteX6" fmla="*/ 40533 w 70510"/>
                <a:gd name="connsiteY6" fmla="*/ 39221 h 42843"/>
                <a:gd name="connsiteX7" fmla="*/ 66162 w 70510"/>
                <a:gd name="connsiteY7" fmla="*/ 24412 h 42843"/>
                <a:gd name="connsiteX8" fmla="*/ 66162 w 70510"/>
                <a:gd name="connsiteY8" fmla="*/ 14849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66162" y="14849"/>
                  </a:moveTo>
                  <a:lnTo>
                    <a:pt x="40533" y="54"/>
                  </a:lnTo>
                  <a:cubicBezTo>
                    <a:pt x="36279" y="-2397"/>
                    <a:pt x="31046" y="-2397"/>
                    <a:pt x="26804" y="54"/>
                  </a:cubicBezTo>
                  <a:lnTo>
                    <a:pt x="1176" y="14849"/>
                  </a:lnTo>
                  <a:cubicBezTo>
                    <a:pt x="-2507" y="16983"/>
                    <a:pt x="-2507" y="22292"/>
                    <a:pt x="1176" y="24412"/>
                  </a:cubicBezTo>
                  <a:lnTo>
                    <a:pt x="26804" y="39221"/>
                  </a:lnTo>
                  <a:cubicBezTo>
                    <a:pt x="31046" y="41672"/>
                    <a:pt x="36279" y="41672"/>
                    <a:pt x="40533" y="39221"/>
                  </a:cubicBezTo>
                  <a:lnTo>
                    <a:pt x="66162" y="24412"/>
                  </a:lnTo>
                  <a:cubicBezTo>
                    <a:pt x="69845" y="22292"/>
                    <a:pt x="69845" y="16983"/>
                    <a:pt x="66162" y="14849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10" name="Freeform: Shape 1309">
              <a:extLst>
                <a:ext uri="{FF2B5EF4-FFF2-40B4-BE49-F238E27FC236}">
                  <a16:creationId xmlns:a16="http://schemas.microsoft.com/office/drawing/2014/main" id="{9EAABB4B-AA88-2834-6CDC-B70B1E008FAE}"/>
                </a:ext>
              </a:extLst>
            </p:cNvPr>
            <p:cNvSpPr/>
            <p:nvPr/>
          </p:nvSpPr>
          <p:spPr>
            <a:xfrm flipV="1">
              <a:off x="7612705" y="3430475"/>
              <a:ext cx="70510" cy="42843"/>
            </a:xfrm>
            <a:custGeom>
              <a:avLst/>
              <a:gdLst>
                <a:gd name="connsiteX0" fmla="*/ 66132 w 70510"/>
                <a:gd name="connsiteY0" fmla="*/ 14827 h 42843"/>
                <a:gd name="connsiteX1" fmla="*/ 40503 w 70510"/>
                <a:gd name="connsiteY1" fmla="*/ 31 h 42843"/>
                <a:gd name="connsiteX2" fmla="*/ 26774 w 70510"/>
                <a:gd name="connsiteY2" fmla="*/ 31 h 42843"/>
                <a:gd name="connsiteX3" fmla="*/ 1146 w 70510"/>
                <a:gd name="connsiteY3" fmla="*/ 14827 h 42843"/>
                <a:gd name="connsiteX4" fmla="*/ 1146 w 70510"/>
                <a:gd name="connsiteY4" fmla="*/ 24403 h 42843"/>
                <a:gd name="connsiteX5" fmla="*/ 26774 w 70510"/>
                <a:gd name="connsiteY5" fmla="*/ 39198 h 42843"/>
                <a:gd name="connsiteX6" fmla="*/ 40503 w 70510"/>
                <a:gd name="connsiteY6" fmla="*/ 39198 h 42843"/>
                <a:gd name="connsiteX7" fmla="*/ 66132 w 70510"/>
                <a:gd name="connsiteY7" fmla="*/ 24403 h 42843"/>
                <a:gd name="connsiteX8" fmla="*/ 66132 w 70510"/>
                <a:gd name="connsiteY8" fmla="*/ 14827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66132" y="14827"/>
                  </a:moveTo>
                  <a:lnTo>
                    <a:pt x="40503" y="31"/>
                  </a:lnTo>
                  <a:cubicBezTo>
                    <a:pt x="36249" y="-2420"/>
                    <a:pt x="31016" y="-2420"/>
                    <a:pt x="26774" y="31"/>
                  </a:cubicBezTo>
                  <a:lnTo>
                    <a:pt x="1146" y="14827"/>
                  </a:lnTo>
                  <a:cubicBezTo>
                    <a:pt x="-2537" y="16960"/>
                    <a:pt x="-2537" y="22269"/>
                    <a:pt x="1146" y="24403"/>
                  </a:cubicBezTo>
                  <a:lnTo>
                    <a:pt x="26774" y="39198"/>
                  </a:lnTo>
                  <a:cubicBezTo>
                    <a:pt x="31016" y="41649"/>
                    <a:pt x="36249" y="41649"/>
                    <a:pt x="40503" y="39198"/>
                  </a:cubicBezTo>
                  <a:lnTo>
                    <a:pt x="66132" y="24403"/>
                  </a:lnTo>
                  <a:cubicBezTo>
                    <a:pt x="69815" y="22269"/>
                    <a:pt x="69815" y="16960"/>
                    <a:pt x="66132" y="14827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11" name="Freeform: Shape 1310">
              <a:extLst>
                <a:ext uri="{FF2B5EF4-FFF2-40B4-BE49-F238E27FC236}">
                  <a16:creationId xmlns:a16="http://schemas.microsoft.com/office/drawing/2014/main" id="{258D778A-F327-281E-907D-5C4CBEDBD4C3}"/>
                </a:ext>
              </a:extLst>
            </p:cNvPr>
            <p:cNvSpPr/>
            <p:nvPr/>
          </p:nvSpPr>
          <p:spPr>
            <a:xfrm flipV="1">
              <a:off x="7656748" y="3405050"/>
              <a:ext cx="70510" cy="42840"/>
            </a:xfrm>
            <a:custGeom>
              <a:avLst/>
              <a:gdLst>
                <a:gd name="connsiteX0" fmla="*/ 66102 w 70510"/>
                <a:gd name="connsiteY0" fmla="*/ 14814 h 42840"/>
                <a:gd name="connsiteX1" fmla="*/ 40473 w 70510"/>
                <a:gd name="connsiteY1" fmla="*/ 18 h 42840"/>
                <a:gd name="connsiteX2" fmla="*/ 26745 w 70510"/>
                <a:gd name="connsiteY2" fmla="*/ 18 h 42840"/>
                <a:gd name="connsiteX3" fmla="*/ 1116 w 70510"/>
                <a:gd name="connsiteY3" fmla="*/ 14814 h 42840"/>
                <a:gd name="connsiteX4" fmla="*/ 1116 w 70510"/>
                <a:gd name="connsiteY4" fmla="*/ 24377 h 42840"/>
                <a:gd name="connsiteX5" fmla="*/ 26745 w 70510"/>
                <a:gd name="connsiteY5" fmla="*/ 39172 h 42840"/>
                <a:gd name="connsiteX6" fmla="*/ 40473 w 70510"/>
                <a:gd name="connsiteY6" fmla="*/ 39172 h 42840"/>
                <a:gd name="connsiteX7" fmla="*/ 66102 w 70510"/>
                <a:gd name="connsiteY7" fmla="*/ 24377 h 42840"/>
                <a:gd name="connsiteX8" fmla="*/ 66102 w 70510"/>
                <a:gd name="connsiteY8" fmla="*/ 14814 h 42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0">
                  <a:moveTo>
                    <a:pt x="66102" y="14814"/>
                  </a:moveTo>
                  <a:lnTo>
                    <a:pt x="40473" y="18"/>
                  </a:lnTo>
                  <a:cubicBezTo>
                    <a:pt x="36219" y="-2446"/>
                    <a:pt x="30986" y="-2446"/>
                    <a:pt x="26745" y="18"/>
                  </a:cubicBezTo>
                  <a:lnTo>
                    <a:pt x="1116" y="14814"/>
                  </a:lnTo>
                  <a:cubicBezTo>
                    <a:pt x="-2567" y="16935"/>
                    <a:pt x="-2567" y="22243"/>
                    <a:pt x="1116" y="24377"/>
                  </a:cubicBezTo>
                  <a:lnTo>
                    <a:pt x="26745" y="39172"/>
                  </a:lnTo>
                  <a:cubicBezTo>
                    <a:pt x="30986" y="41624"/>
                    <a:pt x="36219" y="41624"/>
                    <a:pt x="40473" y="39172"/>
                  </a:cubicBezTo>
                  <a:lnTo>
                    <a:pt x="66102" y="24377"/>
                  </a:lnTo>
                  <a:cubicBezTo>
                    <a:pt x="69785" y="22243"/>
                    <a:pt x="69785" y="16935"/>
                    <a:pt x="66102" y="14814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12" name="Freeform: Shape 1311">
              <a:extLst>
                <a:ext uri="{FF2B5EF4-FFF2-40B4-BE49-F238E27FC236}">
                  <a16:creationId xmlns:a16="http://schemas.microsoft.com/office/drawing/2014/main" id="{725409EC-29FF-C016-440E-45D7908FE42B}"/>
                </a:ext>
              </a:extLst>
            </p:cNvPr>
            <p:cNvSpPr/>
            <p:nvPr/>
          </p:nvSpPr>
          <p:spPr>
            <a:xfrm flipV="1">
              <a:off x="7700792" y="3379625"/>
              <a:ext cx="70510" cy="42830"/>
            </a:xfrm>
            <a:custGeom>
              <a:avLst/>
              <a:gdLst>
                <a:gd name="connsiteX0" fmla="*/ 66072 w 70510"/>
                <a:gd name="connsiteY0" fmla="*/ 14782 h 42830"/>
                <a:gd name="connsiteX1" fmla="*/ 40443 w 70510"/>
                <a:gd name="connsiteY1" fmla="*/ -14 h 42830"/>
                <a:gd name="connsiteX2" fmla="*/ 26714 w 70510"/>
                <a:gd name="connsiteY2" fmla="*/ -14 h 42830"/>
                <a:gd name="connsiteX3" fmla="*/ 1086 w 70510"/>
                <a:gd name="connsiteY3" fmla="*/ 14782 h 42830"/>
                <a:gd name="connsiteX4" fmla="*/ 1086 w 70510"/>
                <a:gd name="connsiteY4" fmla="*/ 24345 h 42830"/>
                <a:gd name="connsiteX5" fmla="*/ 26714 w 70510"/>
                <a:gd name="connsiteY5" fmla="*/ 39140 h 42830"/>
                <a:gd name="connsiteX6" fmla="*/ 40443 w 70510"/>
                <a:gd name="connsiteY6" fmla="*/ 39140 h 42830"/>
                <a:gd name="connsiteX7" fmla="*/ 66072 w 70510"/>
                <a:gd name="connsiteY7" fmla="*/ 24345 h 42830"/>
                <a:gd name="connsiteX8" fmla="*/ 66072 w 70510"/>
                <a:gd name="connsiteY8" fmla="*/ 14782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66072" y="14782"/>
                  </a:moveTo>
                  <a:lnTo>
                    <a:pt x="40443" y="-14"/>
                  </a:lnTo>
                  <a:cubicBezTo>
                    <a:pt x="36188" y="-2465"/>
                    <a:pt x="30956" y="-2465"/>
                    <a:pt x="26714" y="-14"/>
                  </a:cubicBezTo>
                  <a:lnTo>
                    <a:pt x="1086" y="14782"/>
                  </a:lnTo>
                  <a:cubicBezTo>
                    <a:pt x="-2597" y="16902"/>
                    <a:pt x="-2597" y="22224"/>
                    <a:pt x="1086" y="24345"/>
                  </a:cubicBezTo>
                  <a:lnTo>
                    <a:pt x="26714" y="39140"/>
                  </a:lnTo>
                  <a:cubicBezTo>
                    <a:pt x="30956" y="41591"/>
                    <a:pt x="36188" y="41591"/>
                    <a:pt x="40443" y="39140"/>
                  </a:cubicBezTo>
                  <a:lnTo>
                    <a:pt x="66072" y="24345"/>
                  </a:lnTo>
                  <a:cubicBezTo>
                    <a:pt x="69755" y="22224"/>
                    <a:pt x="69755" y="16902"/>
                    <a:pt x="66072" y="14782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13" name="Freeform: Shape 1312">
              <a:extLst>
                <a:ext uri="{FF2B5EF4-FFF2-40B4-BE49-F238E27FC236}">
                  <a16:creationId xmlns:a16="http://schemas.microsoft.com/office/drawing/2014/main" id="{A9EA3D39-C0FA-A781-B009-A69B77AFB5B2}"/>
                </a:ext>
              </a:extLst>
            </p:cNvPr>
            <p:cNvSpPr/>
            <p:nvPr/>
          </p:nvSpPr>
          <p:spPr>
            <a:xfrm flipV="1">
              <a:off x="7744835" y="3354199"/>
              <a:ext cx="70510" cy="42830"/>
            </a:xfrm>
            <a:custGeom>
              <a:avLst/>
              <a:gdLst>
                <a:gd name="connsiteX0" fmla="*/ 66042 w 70510"/>
                <a:gd name="connsiteY0" fmla="*/ 14759 h 42830"/>
                <a:gd name="connsiteX1" fmla="*/ 40413 w 70510"/>
                <a:gd name="connsiteY1" fmla="*/ -37 h 42830"/>
                <a:gd name="connsiteX2" fmla="*/ 26684 w 70510"/>
                <a:gd name="connsiteY2" fmla="*/ -37 h 42830"/>
                <a:gd name="connsiteX3" fmla="*/ 1056 w 70510"/>
                <a:gd name="connsiteY3" fmla="*/ 14759 h 42830"/>
                <a:gd name="connsiteX4" fmla="*/ 1056 w 70510"/>
                <a:gd name="connsiteY4" fmla="*/ 24322 h 42830"/>
                <a:gd name="connsiteX5" fmla="*/ 26684 w 70510"/>
                <a:gd name="connsiteY5" fmla="*/ 39117 h 42830"/>
                <a:gd name="connsiteX6" fmla="*/ 40413 w 70510"/>
                <a:gd name="connsiteY6" fmla="*/ 39117 h 42830"/>
                <a:gd name="connsiteX7" fmla="*/ 66042 w 70510"/>
                <a:gd name="connsiteY7" fmla="*/ 24322 h 42830"/>
                <a:gd name="connsiteX8" fmla="*/ 66042 w 70510"/>
                <a:gd name="connsiteY8" fmla="*/ 14759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66042" y="14759"/>
                  </a:moveTo>
                  <a:lnTo>
                    <a:pt x="40413" y="-37"/>
                  </a:lnTo>
                  <a:cubicBezTo>
                    <a:pt x="36159" y="-2488"/>
                    <a:pt x="30926" y="-2488"/>
                    <a:pt x="26684" y="-37"/>
                  </a:cubicBezTo>
                  <a:lnTo>
                    <a:pt x="1056" y="14759"/>
                  </a:lnTo>
                  <a:cubicBezTo>
                    <a:pt x="-2627" y="16880"/>
                    <a:pt x="-2627" y="22201"/>
                    <a:pt x="1056" y="24322"/>
                  </a:cubicBezTo>
                  <a:lnTo>
                    <a:pt x="26684" y="39117"/>
                  </a:lnTo>
                  <a:cubicBezTo>
                    <a:pt x="30926" y="41568"/>
                    <a:pt x="36159" y="41568"/>
                    <a:pt x="40413" y="39117"/>
                  </a:cubicBezTo>
                  <a:lnTo>
                    <a:pt x="66042" y="24322"/>
                  </a:lnTo>
                  <a:cubicBezTo>
                    <a:pt x="69725" y="22201"/>
                    <a:pt x="69725" y="16880"/>
                    <a:pt x="66042" y="14759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14" name="Freeform: Shape 1313">
              <a:extLst>
                <a:ext uri="{FF2B5EF4-FFF2-40B4-BE49-F238E27FC236}">
                  <a16:creationId xmlns:a16="http://schemas.microsoft.com/office/drawing/2014/main" id="{53D27840-5CE7-7F72-4CAD-1D3FA95F2A96}"/>
                </a:ext>
              </a:extLst>
            </p:cNvPr>
            <p:cNvSpPr/>
            <p:nvPr/>
          </p:nvSpPr>
          <p:spPr>
            <a:xfrm flipV="1">
              <a:off x="7788879" y="3328761"/>
              <a:ext cx="70500" cy="42843"/>
            </a:xfrm>
            <a:custGeom>
              <a:avLst/>
              <a:gdLst>
                <a:gd name="connsiteX0" fmla="*/ 66011 w 70500"/>
                <a:gd name="connsiteY0" fmla="*/ 14736 h 42843"/>
                <a:gd name="connsiteX1" fmla="*/ 40370 w 70500"/>
                <a:gd name="connsiteY1" fmla="*/ -59 h 42843"/>
                <a:gd name="connsiteX2" fmla="*/ 26654 w 70500"/>
                <a:gd name="connsiteY2" fmla="*/ -59 h 42843"/>
                <a:gd name="connsiteX3" fmla="*/ 1026 w 70500"/>
                <a:gd name="connsiteY3" fmla="*/ 14736 h 42843"/>
                <a:gd name="connsiteX4" fmla="*/ 1026 w 70500"/>
                <a:gd name="connsiteY4" fmla="*/ 24299 h 42843"/>
                <a:gd name="connsiteX5" fmla="*/ 26654 w 70500"/>
                <a:gd name="connsiteY5" fmla="*/ 39107 h 42843"/>
                <a:gd name="connsiteX6" fmla="*/ 40370 w 70500"/>
                <a:gd name="connsiteY6" fmla="*/ 39107 h 42843"/>
                <a:gd name="connsiteX7" fmla="*/ 66011 w 70500"/>
                <a:gd name="connsiteY7" fmla="*/ 24299 h 42843"/>
                <a:gd name="connsiteX8" fmla="*/ 66011 w 70500"/>
                <a:gd name="connsiteY8" fmla="*/ 14736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00" h="42843">
                  <a:moveTo>
                    <a:pt x="66011" y="14736"/>
                  </a:moveTo>
                  <a:lnTo>
                    <a:pt x="40370" y="-59"/>
                  </a:lnTo>
                  <a:cubicBezTo>
                    <a:pt x="36129" y="-2511"/>
                    <a:pt x="30896" y="-2511"/>
                    <a:pt x="26654" y="-59"/>
                  </a:cubicBezTo>
                  <a:lnTo>
                    <a:pt x="1026" y="14736"/>
                  </a:lnTo>
                  <a:cubicBezTo>
                    <a:pt x="-2657" y="16870"/>
                    <a:pt x="-2657" y="22178"/>
                    <a:pt x="1026" y="24299"/>
                  </a:cubicBezTo>
                  <a:lnTo>
                    <a:pt x="26654" y="39107"/>
                  </a:lnTo>
                  <a:cubicBezTo>
                    <a:pt x="30896" y="41558"/>
                    <a:pt x="36129" y="41558"/>
                    <a:pt x="40370" y="39107"/>
                  </a:cubicBezTo>
                  <a:lnTo>
                    <a:pt x="66011" y="24299"/>
                  </a:lnTo>
                  <a:cubicBezTo>
                    <a:pt x="69682" y="22178"/>
                    <a:pt x="69682" y="16870"/>
                    <a:pt x="66011" y="14736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15" name="Freeform: Shape 1314">
              <a:extLst>
                <a:ext uri="{FF2B5EF4-FFF2-40B4-BE49-F238E27FC236}">
                  <a16:creationId xmlns:a16="http://schemas.microsoft.com/office/drawing/2014/main" id="{3C0EA3ED-88C8-0E43-BC8F-A19E1EB63638}"/>
                </a:ext>
              </a:extLst>
            </p:cNvPr>
            <p:cNvSpPr/>
            <p:nvPr/>
          </p:nvSpPr>
          <p:spPr>
            <a:xfrm flipV="1">
              <a:off x="7832923" y="3303336"/>
              <a:ext cx="70500" cy="42843"/>
            </a:xfrm>
            <a:custGeom>
              <a:avLst/>
              <a:gdLst>
                <a:gd name="connsiteX0" fmla="*/ 65982 w 70500"/>
                <a:gd name="connsiteY0" fmla="*/ 14726 h 42843"/>
                <a:gd name="connsiteX1" fmla="*/ 40340 w 70500"/>
                <a:gd name="connsiteY1" fmla="*/ -82 h 42843"/>
                <a:gd name="connsiteX2" fmla="*/ 26624 w 70500"/>
                <a:gd name="connsiteY2" fmla="*/ -82 h 42843"/>
                <a:gd name="connsiteX3" fmla="*/ 996 w 70500"/>
                <a:gd name="connsiteY3" fmla="*/ 14726 h 42843"/>
                <a:gd name="connsiteX4" fmla="*/ 996 w 70500"/>
                <a:gd name="connsiteY4" fmla="*/ 24289 h 42843"/>
                <a:gd name="connsiteX5" fmla="*/ 26624 w 70500"/>
                <a:gd name="connsiteY5" fmla="*/ 39085 h 42843"/>
                <a:gd name="connsiteX6" fmla="*/ 40340 w 70500"/>
                <a:gd name="connsiteY6" fmla="*/ 39085 h 42843"/>
                <a:gd name="connsiteX7" fmla="*/ 65982 w 70500"/>
                <a:gd name="connsiteY7" fmla="*/ 24289 h 42843"/>
                <a:gd name="connsiteX8" fmla="*/ 65982 w 70500"/>
                <a:gd name="connsiteY8" fmla="*/ 14726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00" h="42843">
                  <a:moveTo>
                    <a:pt x="65982" y="14726"/>
                  </a:moveTo>
                  <a:lnTo>
                    <a:pt x="40340" y="-82"/>
                  </a:lnTo>
                  <a:cubicBezTo>
                    <a:pt x="36098" y="-2533"/>
                    <a:pt x="30866" y="-2533"/>
                    <a:pt x="26624" y="-82"/>
                  </a:cubicBezTo>
                  <a:lnTo>
                    <a:pt x="996" y="14726"/>
                  </a:lnTo>
                  <a:cubicBezTo>
                    <a:pt x="-2687" y="16847"/>
                    <a:pt x="-2687" y="22156"/>
                    <a:pt x="996" y="24289"/>
                  </a:cubicBezTo>
                  <a:lnTo>
                    <a:pt x="26624" y="39085"/>
                  </a:lnTo>
                  <a:cubicBezTo>
                    <a:pt x="30866" y="41536"/>
                    <a:pt x="36098" y="41536"/>
                    <a:pt x="40340" y="39085"/>
                  </a:cubicBezTo>
                  <a:lnTo>
                    <a:pt x="65982" y="24289"/>
                  </a:lnTo>
                  <a:cubicBezTo>
                    <a:pt x="69652" y="22156"/>
                    <a:pt x="69652" y="16847"/>
                    <a:pt x="65982" y="14726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16" name="Freeform: Shape 1315">
              <a:extLst>
                <a:ext uri="{FF2B5EF4-FFF2-40B4-BE49-F238E27FC236}">
                  <a16:creationId xmlns:a16="http://schemas.microsoft.com/office/drawing/2014/main" id="{735EF676-DAEF-F028-45F8-4886AECD56A5}"/>
                </a:ext>
              </a:extLst>
            </p:cNvPr>
            <p:cNvSpPr/>
            <p:nvPr/>
          </p:nvSpPr>
          <p:spPr>
            <a:xfrm flipV="1">
              <a:off x="7876966" y="3277910"/>
              <a:ext cx="70497" cy="42830"/>
            </a:xfrm>
            <a:custGeom>
              <a:avLst/>
              <a:gdLst>
                <a:gd name="connsiteX0" fmla="*/ 65939 w 70497"/>
                <a:gd name="connsiteY0" fmla="*/ 14691 h 42830"/>
                <a:gd name="connsiteX1" fmla="*/ 40310 w 70497"/>
                <a:gd name="connsiteY1" fmla="*/ -105 h 42830"/>
                <a:gd name="connsiteX2" fmla="*/ 26594 w 70497"/>
                <a:gd name="connsiteY2" fmla="*/ -105 h 42830"/>
                <a:gd name="connsiteX3" fmla="*/ 966 w 70497"/>
                <a:gd name="connsiteY3" fmla="*/ 14691 h 42830"/>
                <a:gd name="connsiteX4" fmla="*/ 966 w 70497"/>
                <a:gd name="connsiteY4" fmla="*/ 24254 h 42830"/>
                <a:gd name="connsiteX5" fmla="*/ 26594 w 70497"/>
                <a:gd name="connsiteY5" fmla="*/ 39049 h 42830"/>
                <a:gd name="connsiteX6" fmla="*/ 40310 w 70497"/>
                <a:gd name="connsiteY6" fmla="*/ 39049 h 42830"/>
                <a:gd name="connsiteX7" fmla="*/ 65939 w 70497"/>
                <a:gd name="connsiteY7" fmla="*/ 24254 h 42830"/>
                <a:gd name="connsiteX8" fmla="*/ 65939 w 70497"/>
                <a:gd name="connsiteY8" fmla="*/ 14691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497" h="42830">
                  <a:moveTo>
                    <a:pt x="65939" y="14691"/>
                  </a:moveTo>
                  <a:lnTo>
                    <a:pt x="40310" y="-105"/>
                  </a:lnTo>
                  <a:cubicBezTo>
                    <a:pt x="36068" y="-2556"/>
                    <a:pt x="30836" y="-2556"/>
                    <a:pt x="26594" y="-105"/>
                  </a:cubicBezTo>
                  <a:lnTo>
                    <a:pt x="966" y="14691"/>
                  </a:lnTo>
                  <a:cubicBezTo>
                    <a:pt x="-2717" y="16812"/>
                    <a:pt x="-2717" y="22133"/>
                    <a:pt x="966" y="24254"/>
                  </a:cubicBezTo>
                  <a:lnTo>
                    <a:pt x="26594" y="39049"/>
                  </a:lnTo>
                  <a:cubicBezTo>
                    <a:pt x="30836" y="41500"/>
                    <a:pt x="36068" y="41500"/>
                    <a:pt x="40310" y="39049"/>
                  </a:cubicBezTo>
                  <a:lnTo>
                    <a:pt x="65939" y="24254"/>
                  </a:lnTo>
                  <a:cubicBezTo>
                    <a:pt x="69622" y="22133"/>
                    <a:pt x="69622" y="16812"/>
                    <a:pt x="65939" y="14691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17" name="Freeform: Shape 1316">
              <a:extLst>
                <a:ext uri="{FF2B5EF4-FFF2-40B4-BE49-F238E27FC236}">
                  <a16:creationId xmlns:a16="http://schemas.microsoft.com/office/drawing/2014/main" id="{34F6CE51-6D9D-EC1D-5035-FB86BC2C2872}"/>
                </a:ext>
              </a:extLst>
            </p:cNvPr>
            <p:cNvSpPr/>
            <p:nvPr/>
          </p:nvSpPr>
          <p:spPr>
            <a:xfrm flipV="1">
              <a:off x="7921007" y="3252485"/>
              <a:ext cx="70500" cy="42830"/>
            </a:xfrm>
            <a:custGeom>
              <a:avLst/>
              <a:gdLst>
                <a:gd name="connsiteX0" fmla="*/ 65912 w 70500"/>
                <a:gd name="connsiteY0" fmla="*/ 14668 h 42830"/>
                <a:gd name="connsiteX1" fmla="*/ 40283 w 70500"/>
                <a:gd name="connsiteY1" fmla="*/ -128 h 42830"/>
                <a:gd name="connsiteX2" fmla="*/ 26567 w 70500"/>
                <a:gd name="connsiteY2" fmla="*/ -128 h 42830"/>
                <a:gd name="connsiteX3" fmla="*/ 926 w 70500"/>
                <a:gd name="connsiteY3" fmla="*/ 14668 h 42830"/>
                <a:gd name="connsiteX4" fmla="*/ 926 w 70500"/>
                <a:gd name="connsiteY4" fmla="*/ 24231 h 42830"/>
                <a:gd name="connsiteX5" fmla="*/ 26567 w 70500"/>
                <a:gd name="connsiteY5" fmla="*/ 39027 h 42830"/>
                <a:gd name="connsiteX6" fmla="*/ 40283 w 70500"/>
                <a:gd name="connsiteY6" fmla="*/ 39027 h 42830"/>
                <a:gd name="connsiteX7" fmla="*/ 65912 w 70500"/>
                <a:gd name="connsiteY7" fmla="*/ 24231 h 42830"/>
                <a:gd name="connsiteX8" fmla="*/ 65912 w 70500"/>
                <a:gd name="connsiteY8" fmla="*/ 14668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00" h="42830">
                  <a:moveTo>
                    <a:pt x="65912" y="14668"/>
                  </a:moveTo>
                  <a:lnTo>
                    <a:pt x="40283" y="-128"/>
                  </a:lnTo>
                  <a:cubicBezTo>
                    <a:pt x="36042" y="-2579"/>
                    <a:pt x="30809" y="-2579"/>
                    <a:pt x="26567" y="-128"/>
                  </a:cubicBezTo>
                  <a:lnTo>
                    <a:pt x="926" y="14668"/>
                  </a:lnTo>
                  <a:cubicBezTo>
                    <a:pt x="-2744" y="16789"/>
                    <a:pt x="-2744" y="22110"/>
                    <a:pt x="926" y="24231"/>
                  </a:cubicBezTo>
                  <a:lnTo>
                    <a:pt x="26567" y="39027"/>
                  </a:lnTo>
                  <a:cubicBezTo>
                    <a:pt x="30809" y="41478"/>
                    <a:pt x="36042" y="41478"/>
                    <a:pt x="40283" y="39027"/>
                  </a:cubicBezTo>
                  <a:lnTo>
                    <a:pt x="65912" y="24231"/>
                  </a:lnTo>
                  <a:cubicBezTo>
                    <a:pt x="69595" y="22110"/>
                    <a:pt x="69595" y="16789"/>
                    <a:pt x="65912" y="14668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18" name="Freeform: Shape 1317">
              <a:extLst>
                <a:ext uri="{FF2B5EF4-FFF2-40B4-BE49-F238E27FC236}">
                  <a16:creationId xmlns:a16="http://schemas.microsoft.com/office/drawing/2014/main" id="{29481825-D035-73D6-E990-946093AD4B4B}"/>
                </a:ext>
              </a:extLst>
            </p:cNvPr>
            <p:cNvSpPr/>
            <p:nvPr/>
          </p:nvSpPr>
          <p:spPr>
            <a:xfrm flipV="1">
              <a:off x="7965050" y="3227056"/>
              <a:ext cx="70500" cy="42833"/>
            </a:xfrm>
            <a:custGeom>
              <a:avLst/>
              <a:gdLst>
                <a:gd name="connsiteX0" fmla="*/ 65882 w 70500"/>
                <a:gd name="connsiteY0" fmla="*/ 14645 h 42833"/>
                <a:gd name="connsiteX1" fmla="*/ 40253 w 70500"/>
                <a:gd name="connsiteY1" fmla="*/ -150 h 42833"/>
                <a:gd name="connsiteX2" fmla="*/ 26537 w 70500"/>
                <a:gd name="connsiteY2" fmla="*/ -150 h 42833"/>
                <a:gd name="connsiteX3" fmla="*/ 896 w 70500"/>
                <a:gd name="connsiteY3" fmla="*/ 14645 h 42833"/>
                <a:gd name="connsiteX4" fmla="*/ 896 w 70500"/>
                <a:gd name="connsiteY4" fmla="*/ 24208 h 42833"/>
                <a:gd name="connsiteX5" fmla="*/ 26537 w 70500"/>
                <a:gd name="connsiteY5" fmla="*/ 39017 h 42833"/>
                <a:gd name="connsiteX6" fmla="*/ 40253 w 70500"/>
                <a:gd name="connsiteY6" fmla="*/ 39017 h 42833"/>
                <a:gd name="connsiteX7" fmla="*/ 65882 w 70500"/>
                <a:gd name="connsiteY7" fmla="*/ 24208 h 42833"/>
                <a:gd name="connsiteX8" fmla="*/ 65882 w 70500"/>
                <a:gd name="connsiteY8" fmla="*/ 14645 h 42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00" h="42833">
                  <a:moveTo>
                    <a:pt x="65882" y="14645"/>
                  </a:moveTo>
                  <a:lnTo>
                    <a:pt x="40253" y="-150"/>
                  </a:lnTo>
                  <a:cubicBezTo>
                    <a:pt x="36012" y="-2601"/>
                    <a:pt x="30779" y="-2601"/>
                    <a:pt x="26537" y="-150"/>
                  </a:cubicBezTo>
                  <a:lnTo>
                    <a:pt x="896" y="14645"/>
                  </a:lnTo>
                  <a:cubicBezTo>
                    <a:pt x="-2774" y="16766"/>
                    <a:pt x="-2774" y="22087"/>
                    <a:pt x="896" y="24208"/>
                  </a:cubicBezTo>
                  <a:lnTo>
                    <a:pt x="26537" y="39017"/>
                  </a:lnTo>
                  <a:cubicBezTo>
                    <a:pt x="30779" y="41455"/>
                    <a:pt x="36012" y="41455"/>
                    <a:pt x="40253" y="39017"/>
                  </a:cubicBezTo>
                  <a:lnTo>
                    <a:pt x="65882" y="24208"/>
                  </a:lnTo>
                  <a:cubicBezTo>
                    <a:pt x="69565" y="22087"/>
                    <a:pt x="69565" y="16766"/>
                    <a:pt x="65882" y="14645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19" name="Freeform: Shape 1318">
              <a:extLst>
                <a:ext uri="{FF2B5EF4-FFF2-40B4-BE49-F238E27FC236}">
                  <a16:creationId xmlns:a16="http://schemas.microsoft.com/office/drawing/2014/main" id="{0765E02A-4E2F-790C-D0E8-0593ED7CE6CE}"/>
                </a:ext>
              </a:extLst>
            </p:cNvPr>
            <p:cNvSpPr/>
            <p:nvPr/>
          </p:nvSpPr>
          <p:spPr>
            <a:xfrm flipV="1">
              <a:off x="8007710" y="3149971"/>
              <a:ext cx="115922" cy="94494"/>
            </a:xfrm>
            <a:custGeom>
              <a:avLst/>
              <a:gdLst>
                <a:gd name="connsiteX0" fmla="*/ 111265 w 115922"/>
                <a:gd name="connsiteY0" fmla="*/ 49601 h 94494"/>
                <a:gd name="connsiteX1" fmla="*/ 85636 w 115922"/>
                <a:gd name="connsiteY1" fmla="*/ 64396 h 94494"/>
                <a:gd name="connsiteX2" fmla="*/ 85636 w 115922"/>
                <a:gd name="connsiteY2" fmla="*/ 64396 h 94494"/>
                <a:gd name="connsiteX3" fmla="*/ 40208 w 115922"/>
                <a:gd name="connsiteY3" fmla="*/ 90622 h 94494"/>
                <a:gd name="connsiteX4" fmla="*/ 26492 w 115922"/>
                <a:gd name="connsiteY4" fmla="*/ 90622 h 94494"/>
                <a:gd name="connsiteX5" fmla="*/ 851 w 115922"/>
                <a:gd name="connsiteY5" fmla="*/ 75826 h 94494"/>
                <a:gd name="connsiteX6" fmla="*/ 851 w 115922"/>
                <a:gd name="connsiteY6" fmla="*/ 66263 h 94494"/>
                <a:gd name="connsiteX7" fmla="*/ 38011 w 115922"/>
                <a:gd name="connsiteY7" fmla="*/ 44813 h 94494"/>
                <a:gd name="connsiteX8" fmla="*/ 2236 w 115922"/>
                <a:gd name="connsiteY8" fmla="*/ 24175 h 94494"/>
                <a:gd name="connsiteX9" fmla="*/ 2236 w 115922"/>
                <a:gd name="connsiteY9" fmla="*/ 14599 h 94494"/>
                <a:gd name="connsiteX10" fmla="*/ 27877 w 115922"/>
                <a:gd name="connsiteY10" fmla="*/ -196 h 94494"/>
                <a:gd name="connsiteX11" fmla="*/ 41593 w 115922"/>
                <a:gd name="connsiteY11" fmla="*/ -196 h 94494"/>
                <a:gd name="connsiteX12" fmla="*/ 111265 w 115922"/>
                <a:gd name="connsiteY12" fmla="*/ 40012 h 94494"/>
                <a:gd name="connsiteX13" fmla="*/ 114021 w 115922"/>
                <a:gd name="connsiteY13" fmla="*/ 44800 h 94494"/>
                <a:gd name="connsiteX14" fmla="*/ 111265 w 115922"/>
                <a:gd name="connsiteY14" fmla="*/ 49601 h 9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5922" h="94494">
                  <a:moveTo>
                    <a:pt x="111265" y="49601"/>
                  </a:moveTo>
                  <a:lnTo>
                    <a:pt x="85636" y="64396"/>
                  </a:lnTo>
                  <a:lnTo>
                    <a:pt x="85636" y="64396"/>
                  </a:lnTo>
                  <a:lnTo>
                    <a:pt x="40208" y="90622"/>
                  </a:lnTo>
                  <a:cubicBezTo>
                    <a:pt x="35967" y="93073"/>
                    <a:pt x="30734" y="93073"/>
                    <a:pt x="26492" y="90622"/>
                  </a:cubicBezTo>
                  <a:lnTo>
                    <a:pt x="851" y="75826"/>
                  </a:lnTo>
                  <a:cubicBezTo>
                    <a:pt x="-2819" y="73693"/>
                    <a:pt x="-2819" y="68384"/>
                    <a:pt x="851" y="66263"/>
                  </a:cubicBezTo>
                  <a:lnTo>
                    <a:pt x="38011" y="44813"/>
                  </a:lnTo>
                  <a:lnTo>
                    <a:pt x="2236" y="24175"/>
                  </a:lnTo>
                  <a:cubicBezTo>
                    <a:pt x="-1435" y="22042"/>
                    <a:pt x="-1435" y="16733"/>
                    <a:pt x="2236" y="14599"/>
                  </a:cubicBezTo>
                  <a:lnTo>
                    <a:pt x="27877" y="-196"/>
                  </a:lnTo>
                  <a:cubicBezTo>
                    <a:pt x="32119" y="-2647"/>
                    <a:pt x="37351" y="-2647"/>
                    <a:pt x="41593" y="-196"/>
                  </a:cubicBezTo>
                  <a:lnTo>
                    <a:pt x="111265" y="40012"/>
                  </a:lnTo>
                  <a:cubicBezTo>
                    <a:pt x="113119" y="41079"/>
                    <a:pt x="114034" y="42946"/>
                    <a:pt x="114021" y="44800"/>
                  </a:cubicBezTo>
                  <a:cubicBezTo>
                    <a:pt x="114034" y="46667"/>
                    <a:pt x="113119" y="48534"/>
                    <a:pt x="111265" y="49601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20" name="Freeform: Shape 1319">
              <a:extLst>
                <a:ext uri="{FF2B5EF4-FFF2-40B4-BE49-F238E27FC236}">
                  <a16:creationId xmlns:a16="http://schemas.microsoft.com/office/drawing/2014/main" id="{AA030FF8-7D90-25F3-3B12-5FE4A5F5AC72}"/>
                </a:ext>
              </a:extLst>
            </p:cNvPr>
            <p:cNvSpPr/>
            <p:nvPr/>
          </p:nvSpPr>
          <p:spPr>
            <a:xfrm flipV="1">
              <a:off x="7526002" y="3482136"/>
              <a:ext cx="158591" cy="93684"/>
            </a:xfrm>
            <a:custGeom>
              <a:avLst/>
              <a:gdLst>
                <a:gd name="connsiteX0" fmla="*/ 156661 w 158591"/>
                <a:gd name="connsiteY0" fmla="*/ 71855 h 93684"/>
                <a:gd name="connsiteX1" fmla="*/ 156318 w 158591"/>
                <a:gd name="connsiteY1" fmla="*/ 73227 h 93684"/>
                <a:gd name="connsiteX2" fmla="*/ 155937 w 158591"/>
                <a:gd name="connsiteY2" fmla="*/ 73608 h 93684"/>
                <a:gd name="connsiteX3" fmla="*/ 154248 w 158591"/>
                <a:gd name="connsiteY3" fmla="*/ 75322 h 93684"/>
                <a:gd name="connsiteX4" fmla="*/ 128619 w 158591"/>
                <a:gd name="connsiteY4" fmla="*/ 90118 h 93684"/>
                <a:gd name="connsiteX5" fmla="*/ 121749 w 158591"/>
                <a:gd name="connsiteY5" fmla="*/ 91946 h 93684"/>
                <a:gd name="connsiteX6" fmla="*/ 114891 w 158591"/>
                <a:gd name="connsiteY6" fmla="*/ 90118 h 93684"/>
                <a:gd name="connsiteX7" fmla="*/ 89262 w 158591"/>
                <a:gd name="connsiteY7" fmla="*/ 75322 h 93684"/>
                <a:gd name="connsiteX8" fmla="*/ 89262 w 158591"/>
                <a:gd name="connsiteY8" fmla="*/ 75310 h 93684"/>
                <a:gd name="connsiteX9" fmla="*/ 45219 w 158591"/>
                <a:gd name="connsiteY9" fmla="*/ 49884 h 93684"/>
                <a:gd name="connsiteX10" fmla="*/ 45180 w 158591"/>
                <a:gd name="connsiteY10" fmla="*/ 49859 h 93684"/>
                <a:gd name="connsiteX11" fmla="*/ 1175 w 158591"/>
                <a:gd name="connsiteY11" fmla="*/ 24459 h 93684"/>
                <a:gd name="connsiteX12" fmla="*/ 1175 w 158591"/>
                <a:gd name="connsiteY12" fmla="*/ 14896 h 93684"/>
                <a:gd name="connsiteX13" fmla="*/ 26804 w 158591"/>
                <a:gd name="connsiteY13" fmla="*/ 100 h 93684"/>
                <a:gd name="connsiteX14" fmla="*/ 40532 w 158591"/>
                <a:gd name="connsiteY14" fmla="*/ 100 h 93684"/>
                <a:gd name="connsiteX15" fmla="*/ 154248 w 158591"/>
                <a:gd name="connsiteY15" fmla="*/ 65734 h 93684"/>
                <a:gd name="connsiteX16" fmla="*/ 157004 w 158591"/>
                <a:gd name="connsiteY16" fmla="*/ 70522 h 93684"/>
                <a:gd name="connsiteX17" fmla="*/ 157004 w 158591"/>
                <a:gd name="connsiteY17" fmla="*/ 70534 h 93684"/>
                <a:gd name="connsiteX18" fmla="*/ 156661 w 158591"/>
                <a:gd name="connsiteY18" fmla="*/ 71855 h 93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58591" h="93684">
                  <a:moveTo>
                    <a:pt x="156661" y="71855"/>
                  </a:moveTo>
                  <a:lnTo>
                    <a:pt x="156318" y="73227"/>
                  </a:lnTo>
                  <a:lnTo>
                    <a:pt x="155937" y="73608"/>
                  </a:lnTo>
                  <a:lnTo>
                    <a:pt x="154248" y="75322"/>
                  </a:lnTo>
                  <a:lnTo>
                    <a:pt x="128619" y="90118"/>
                  </a:lnTo>
                  <a:cubicBezTo>
                    <a:pt x="126499" y="91337"/>
                    <a:pt x="124124" y="91946"/>
                    <a:pt x="121749" y="91946"/>
                  </a:cubicBezTo>
                  <a:cubicBezTo>
                    <a:pt x="119387" y="91946"/>
                    <a:pt x="117012" y="91337"/>
                    <a:pt x="114891" y="90118"/>
                  </a:cubicBezTo>
                  <a:lnTo>
                    <a:pt x="89262" y="75322"/>
                  </a:lnTo>
                  <a:lnTo>
                    <a:pt x="89262" y="75310"/>
                  </a:lnTo>
                  <a:lnTo>
                    <a:pt x="45219" y="49884"/>
                  </a:lnTo>
                  <a:lnTo>
                    <a:pt x="45180" y="49859"/>
                  </a:lnTo>
                  <a:lnTo>
                    <a:pt x="1175" y="24459"/>
                  </a:lnTo>
                  <a:cubicBezTo>
                    <a:pt x="-2508" y="22338"/>
                    <a:pt x="-2508" y="17017"/>
                    <a:pt x="1175" y="14896"/>
                  </a:cubicBezTo>
                  <a:lnTo>
                    <a:pt x="26804" y="100"/>
                  </a:lnTo>
                  <a:cubicBezTo>
                    <a:pt x="31045" y="-2351"/>
                    <a:pt x="36278" y="-2351"/>
                    <a:pt x="40532" y="100"/>
                  </a:cubicBezTo>
                  <a:lnTo>
                    <a:pt x="154248" y="65734"/>
                  </a:lnTo>
                  <a:cubicBezTo>
                    <a:pt x="156090" y="66788"/>
                    <a:pt x="157004" y="68655"/>
                    <a:pt x="157004" y="70522"/>
                  </a:cubicBezTo>
                  <a:lnTo>
                    <a:pt x="157004" y="70534"/>
                  </a:lnTo>
                  <a:lnTo>
                    <a:pt x="156661" y="71855"/>
                  </a:ln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21" name="Freeform: Shape 1320">
              <a:extLst>
                <a:ext uri="{FF2B5EF4-FFF2-40B4-BE49-F238E27FC236}">
                  <a16:creationId xmlns:a16="http://schemas.microsoft.com/office/drawing/2014/main" id="{6DBEB46D-116F-5E5E-5CCB-58FC25E50FD1}"/>
                </a:ext>
              </a:extLst>
            </p:cNvPr>
            <p:cNvSpPr/>
            <p:nvPr/>
          </p:nvSpPr>
          <p:spPr>
            <a:xfrm flipV="1">
              <a:off x="7658133" y="3456701"/>
              <a:ext cx="70510" cy="42843"/>
            </a:xfrm>
            <a:custGeom>
              <a:avLst/>
              <a:gdLst>
                <a:gd name="connsiteX0" fmla="*/ 66101 w 70510"/>
                <a:gd name="connsiteY0" fmla="*/ 14850 h 42843"/>
                <a:gd name="connsiteX1" fmla="*/ 40472 w 70510"/>
                <a:gd name="connsiteY1" fmla="*/ 55 h 42843"/>
                <a:gd name="connsiteX2" fmla="*/ 26744 w 70510"/>
                <a:gd name="connsiteY2" fmla="*/ 55 h 42843"/>
                <a:gd name="connsiteX3" fmla="*/ 1115 w 70510"/>
                <a:gd name="connsiteY3" fmla="*/ 14850 h 42843"/>
                <a:gd name="connsiteX4" fmla="*/ 1115 w 70510"/>
                <a:gd name="connsiteY4" fmla="*/ 24426 h 42843"/>
                <a:gd name="connsiteX5" fmla="*/ 26744 w 70510"/>
                <a:gd name="connsiteY5" fmla="*/ 39222 h 42843"/>
                <a:gd name="connsiteX6" fmla="*/ 40472 w 70510"/>
                <a:gd name="connsiteY6" fmla="*/ 39222 h 42843"/>
                <a:gd name="connsiteX7" fmla="*/ 66101 w 70510"/>
                <a:gd name="connsiteY7" fmla="*/ 24426 h 42843"/>
                <a:gd name="connsiteX8" fmla="*/ 66101 w 70510"/>
                <a:gd name="connsiteY8" fmla="*/ 14850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66101" y="14850"/>
                  </a:moveTo>
                  <a:lnTo>
                    <a:pt x="40472" y="55"/>
                  </a:lnTo>
                  <a:cubicBezTo>
                    <a:pt x="36218" y="-2396"/>
                    <a:pt x="30985" y="-2396"/>
                    <a:pt x="26744" y="55"/>
                  </a:cubicBezTo>
                  <a:lnTo>
                    <a:pt x="1115" y="14850"/>
                  </a:lnTo>
                  <a:cubicBezTo>
                    <a:pt x="-2568" y="16984"/>
                    <a:pt x="-2568" y="22292"/>
                    <a:pt x="1115" y="24426"/>
                  </a:cubicBezTo>
                  <a:lnTo>
                    <a:pt x="26744" y="39222"/>
                  </a:lnTo>
                  <a:cubicBezTo>
                    <a:pt x="30985" y="41673"/>
                    <a:pt x="36218" y="41673"/>
                    <a:pt x="40472" y="39222"/>
                  </a:cubicBezTo>
                  <a:lnTo>
                    <a:pt x="66101" y="24426"/>
                  </a:lnTo>
                  <a:cubicBezTo>
                    <a:pt x="69784" y="22292"/>
                    <a:pt x="69784" y="16984"/>
                    <a:pt x="66101" y="14850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22" name="Freeform: Shape 1321">
              <a:extLst>
                <a:ext uri="{FF2B5EF4-FFF2-40B4-BE49-F238E27FC236}">
                  <a16:creationId xmlns:a16="http://schemas.microsoft.com/office/drawing/2014/main" id="{B165B53B-B2EB-3861-E550-2A96870C1DF2}"/>
                </a:ext>
              </a:extLst>
            </p:cNvPr>
            <p:cNvSpPr/>
            <p:nvPr/>
          </p:nvSpPr>
          <p:spPr>
            <a:xfrm flipV="1">
              <a:off x="7702176" y="3431276"/>
              <a:ext cx="70510" cy="42830"/>
            </a:xfrm>
            <a:custGeom>
              <a:avLst/>
              <a:gdLst>
                <a:gd name="connsiteX0" fmla="*/ 66071 w 70510"/>
                <a:gd name="connsiteY0" fmla="*/ 14828 h 42830"/>
                <a:gd name="connsiteX1" fmla="*/ 40442 w 70510"/>
                <a:gd name="connsiteY1" fmla="*/ 32 h 42830"/>
                <a:gd name="connsiteX2" fmla="*/ 26713 w 70510"/>
                <a:gd name="connsiteY2" fmla="*/ 32 h 42830"/>
                <a:gd name="connsiteX3" fmla="*/ 1085 w 70510"/>
                <a:gd name="connsiteY3" fmla="*/ 14828 h 42830"/>
                <a:gd name="connsiteX4" fmla="*/ 1085 w 70510"/>
                <a:gd name="connsiteY4" fmla="*/ 24391 h 42830"/>
                <a:gd name="connsiteX5" fmla="*/ 26713 w 70510"/>
                <a:gd name="connsiteY5" fmla="*/ 39186 h 42830"/>
                <a:gd name="connsiteX6" fmla="*/ 40442 w 70510"/>
                <a:gd name="connsiteY6" fmla="*/ 39186 h 42830"/>
                <a:gd name="connsiteX7" fmla="*/ 66071 w 70510"/>
                <a:gd name="connsiteY7" fmla="*/ 24391 h 42830"/>
                <a:gd name="connsiteX8" fmla="*/ 66071 w 70510"/>
                <a:gd name="connsiteY8" fmla="*/ 14828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66071" y="14828"/>
                  </a:moveTo>
                  <a:lnTo>
                    <a:pt x="40442" y="32"/>
                  </a:lnTo>
                  <a:cubicBezTo>
                    <a:pt x="36188" y="-2419"/>
                    <a:pt x="30955" y="-2419"/>
                    <a:pt x="26713" y="32"/>
                  </a:cubicBezTo>
                  <a:lnTo>
                    <a:pt x="1085" y="14828"/>
                  </a:lnTo>
                  <a:cubicBezTo>
                    <a:pt x="-2598" y="16948"/>
                    <a:pt x="-2598" y="22270"/>
                    <a:pt x="1085" y="24391"/>
                  </a:cubicBezTo>
                  <a:lnTo>
                    <a:pt x="26713" y="39186"/>
                  </a:lnTo>
                  <a:cubicBezTo>
                    <a:pt x="30955" y="41637"/>
                    <a:pt x="36188" y="41637"/>
                    <a:pt x="40442" y="39186"/>
                  </a:cubicBezTo>
                  <a:lnTo>
                    <a:pt x="66071" y="24391"/>
                  </a:lnTo>
                  <a:cubicBezTo>
                    <a:pt x="69754" y="22270"/>
                    <a:pt x="69754" y="16948"/>
                    <a:pt x="66071" y="14828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23" name="Freeform: Shape 1322">
              <a:extLst>
                <a:ext uri="{FF2B5EF4-FFF2-40B4-BE49-F238E27FC236}">
                  <a16:creationId xmlns:a16="http://schemas.microsoft.com/office/drawing/2014/main" id="{38B18557-DAD4-EB42-61AA-44648415539F}"/>
                </a:ext>
              </a:extLst>
            </p:cNvPr>
            <p:cNvSpPr/>
            <p:nvPr/>
          </p:nvSpPr>
          <p:spPr>
            <a:xfrm flipV="1">
              <a:off x="7746220" y="3405850"/>
              <a:ext cx="70500" cy="42830"/>
            </a:xfrm>
            <a:custGeom>
              <a:avLst/>
              <a:gdLst>
                <a:gd name="connsiteX0" fmla="*/ 66041 w 70500"/>
                <a:gd name="connsiteY0" fmla="*/ 14805 h 42830"/>
                <a:gd name="connsiteX1" fmla="*/ 40399 w 70500"/>
                <a:gd name="connsiteY1" fmla="*/ 9 h 42830"/>
                <a:gd name="connsiteX2" fmla="*/ 26683 w 70500"/>
                <a:gd name="connsiteY2" fmla="*/ 9 h 42830"/>
                <a:gd name="connsiteX3" fmla="*/ 1055 w 70500"/>
                <a:gd name="connsiteY3" fmla="*/ 14805 h 42830"/>
                <a:gd name="connsiteX4" fmla="*/ 1055 w 70500"/>
                <a:gd name="connsiteY4" fmla="*/ 24368 h 42830"/>
                <a:gd name="connsiteX5" fmla="*/ 26683 w 70500"/>
                <a:gd name="connsiteY5" fmla="*/ 39163 h 42830"/>
                <a:gd name="connsiteX6" fmla="*/ 40399 w 70500"/>
                <a:gd name="connsiteY6" fmla="*/ 39163 h 42830"/>
                <a:gd name="connsiteX7" fmla="*/ 66041 w 70500"/>
                <a:gd name="connsiteY7" fmla="*/ 24368 h 42830"/>
                <a:gd name="connsiteX8" fmla="*/ 66041 w 70500"/>
                <a:gd name="connsiteY8" fmla="*/ 14805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00" h="42830">
                  <a:moveTo>
                    <a:pt x="66041" y="14805"/>
                  </a:moveTo>
                  <a:lnTo>
                    <a:pt x="40399" y="9"/>
                  </a:lnTo>
                  <a:cubicBezTo>
                    <a:pt x="36158" y="-2442"/>
                    <a:pt x="30925" y="-2442"/>
                    <a:pt x="26683" y="9"/>
                  </a:cubicBezTo>
                  <a:lnTo>
                    <a:pt x="1055" y="14805"/>
                  </a:lnTo>
                  <a:cubicBezTo>
                    <a:pt x="-2628" y="16926"/>
                    <a:pt x="-2628" y="22247"/>
                    <a:pt x="1055" y="24368"/>
                  </a:cubicBezTo>
                  <a:lnTo>
                    <a:pt x="26683" y="39163"/>
                  </a:lnTo>
                  <a:cubicBezTo>
                    <a:pt x="30925" y="41615"/>
                    <a:pt x="36158" y="41615"/>
                    <a:pt x="40399" y="39163"/>
                  </a:cubicBezTo>
                  <a:lnTo>
                    <a:pt x="66041" y="24368"/>
                  </a:lnTo>
                  <a:cubicBezTo>
                    <a:pt x="69711" y="22247"/>
                    <a:pt x="69711" y="16926"/>
                    <a:pt x="66041" y="14805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24" name="Freeform: Shape 1323">
              <a:extLst>
                <a:ext uri="{FF2B5EF4-FFF2-40B4-BE49-F238E27FC236}">
                  <a16:creationId xmlns:a16="http://schemas.microsoft.com/office/drawing/2014/main" id="{C83942B1-BDFB-3BC5-7C73-74CC5D6B746A}"/>
                </a:ext>
              </a:extLst>
            </p:cNvPr>
            <p:cNvSpPr/>
            <p:nvPr/>
          </p:nvSpPr>
          <p:spPr>
            <a:xfrm flipV="1">
              <a:off x="7790263" y="3380412"/>
              <a:ext cx="70500" cy="42843"/>
            </a:xfrm>
            <a:custGeom>
              <a:avLst/>
              <a:gdLst>
                <a:gd name="connsiteX0" fmla="*/ 66011 w 70500"/>
                <a:gd name="connsiteY0" fmla="*/ 14782 h 42843"/>
                <a:gd name="connsiteX1" fmla="*/ 40369 w 70500"/>
                <a:gd name="connsiteY1" fmla="*/ -13 h 42843"/>
                <a:gd name="connsiteX2" fmla="*/ 26653 w 70500"/>
                <a:gd name="connsiteY2" fmla="*/ -13 h 42843"/>
                <a:gd name="connsiteX3" fmla="*/ 1025 w 70500"/>
                <a:gd name="connsiteY3" fmla="*/ 14782 h 42843"/>
                <a:gd name="connsiteX4" fmla="*/ 1025 w 70500"/>
                <a:gd name="connsiteY4" fmla="*/ 24345 h 42843"/>
                <a:gd name="connsiteX5" fmla="*/ 26653 w 70500"/>
                <a:gd name="connsiteY5" fmla="*/ 39154 h 42843"/>
                <a:gd name="connsiteX6" fmla="*/ 40369 w 70500"/>
                <a:gd name="connsiteY6" fmla="*/ 39154 h 42843"/>
                <a:gd name="connsiteX7" fmla="*/ 66011 w 70500"/>
                <a:gd name="connsiteY7" fmla="*/ 24345 h 42843"/>
                <a:gd name="connsiteX8" fmla="*/ 66011 w 70500"/>
                <a:gd name="connsiteY8" fmla="*/ 14782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00" h="42843">
                  <a:moveTo>
                    <a:pt x="66011" y="14782"/>
                  </a:moveTo>
                  <a:lnTo>
                    <a:pt x="40369" y="-13"/>
                  </a:lnTo>
                  <a:cubicBezTo>
                    <a:pt x="36128" y="-2464"/>
                    <a:pt x="30895" y="-2464"/>
                    <a:pt x="26653" y="-13"/>
                  </a:cubicBezTo>
                  <a:lnTo>
                    <a:pt x="1025" y="14782"/>
                  </a:lnTo>
                  <a:cubicBezTo>
                    <a:pt x="-2658" y="16916"/>
                    <a:pt x="-2658" y="22224"/>
                    <a:pt x="1025" y="24345"/>
                  </a:cubicBezTo>
                  <a:lnTo>
                    <a:pt x="26653" y="39154"/>
                  </a:lnTo>
                  <a:cubicBezTo>
                    <a:pt x="30895" y="41605"/>
                    <a:pt x="36128" y="41605"/>
                    <a:pt x="40369" y="39154"/>
                  </a:cubicBezTo>
                  <a:lnTo>
                    <a:pt x="66011" y="24345"/>
                  </a:lnTo>
                  <a:cubicBezTo>
                    <a:pt x="69681" y="22224"/>
                    <a:pt x="69681" y="16916"/>
                    <a:pt x="66011" y="14782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25" name="Freeform: Shape 1324">
              <a:extLst>
                <a:ext uri="{FF2B5EF4-FFF2-40B4-BE49-F238E27FC236}">
                  <a16:creationId xmlns:a16="http://schemas.microsoft.com/office/drawing/2014/main" id="{BA90402E-553F-A0CA-832E-3A19ED846406}"/>
                </a:ext>
              </a:extLst>
            </p:cNvPr>
            <p:cNvSpPr/>
            <p:nvPr/>
          </p:nvSpPr>
          <p:spPr>
            <a:xfrm flipV="1">
              <a:off x="7834307" y="3354987"/>
              <a:ext cx="70497" cy="42843"/>
            </a:xfrm>
            <a:custGeom>
              <a:avLst/>
              <a:gdLst>
                <a:gd name="connsiteX0" fmla="*/ 65968 w 70497"/>
                <a:gd name="connsiteY0" fmla="*/ 14759 h 42843"/>
                <a:gd name="connsiteX1" fmla="*/ 40339 w 70497"/>
                <a:gd name="connsiteY1" fmla="*/ -36 h 42843"/>
                <a:gd name="connsiteX2" fmla="*/ 26623 w 70497"/>
                <a:gd name="connsiteY2" fmla="*/ -36 h 42843"/>
                <a:gd name="connsiteX3" fmla="*/ 995 w 70497"/>
                <a:gd name="connsiteY3" fmla="*/ 14759 h 42843"/>
                <a:gd name="connsiteX4" fmla="*/ 995 w 70497"/>
                <a:gd name="connsiteY4" fmla="*/ 24335 h 42843"/>
                <a:gd name="connsiteX5" fmla="*/ 26623 w 70497"/>
                <a:gd name="connsiteY5" fmla="*/ 39131 h 42843"/>
                <a:gd name="connsiteX6" fmla="*/ 40339 w 70497"/>
                <a:gd name="connsiteY6" fmla="*/ 39131 h 42843"/>
                <a:gd name="connsiteX7" fmla="*/ 65968 w 70497"/>
                <a:gd name="connsiteY7" fmla="*/ 24335 h 42843"/>
                <a:gd name="connsiteX8" fmla="*/ 65968 w 70497"/>
                <a:gd name="connsiteY8" fmla="*/ 14759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497" h="42843">
                  <a:moveTo>
                    <a:pt x="65968" y="14759"/>
                  </a:moveTo>
                  <a:lnTo>
                    <a:pt x="40339" y="-36"/>
                  </a:lnTo>
                  <a:cubicBezTo>
                    <a:pt x="36097" y="-2487"/>
                    <a:pt x="30865" y="-2487"/>
                    <a:pt x="26623" y="-36"/>
                  </a:cubicBezTo>
                  <a:lnTo>
                    <a:pt x="995" y="14759"/>
                  </a:lnTo>
                  <a:cubicBezTo>
                    <a:pt x="-2688" y="16893"/>
                    <a:pt x="-2688" y="22202"/>
                    <a:pt x="995" y="24335"/>
                  </a:cubicBezTo>
                  <a:lnTo>
                    <a:pt x="26623" y="39131"/>
                  </a:lnTo>
                  <a:cubicBezTo>
                    <a:pt x="30865" y="41582"/>
                    <a:pt x="36097" y="41582"/>
                    <a:pt x="40339" y="39131"/>
                  </a:cubicBezTo>
                  <a:lnTo>
                    <a:pt x="65968" y="24335"/>
                  </a:lnTo>
                  <a:cubicBezTo>
                    <a:pt x="69651" y="22202"/>
                    <a:pt x="69651" y="16893"/>
                    <a:pt x="65968" y="14759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26" name="Freeform: Shape 1325">
              <a:extLst>
                <a:ext uri="{FF2B5EF4-FFF2-40B4-BE49-F238E27FC236}">
                  <a16:creationId xmlns:a16="http://schemas.microsoft.com/office/drawing/2014/main" id="{2518E1AF-A522-9A76-EC5D-2E2EC513E34E}"/>
                </a:ext>
              </a:extLst>
            </p:cNvPr>
            <p:cNvSpPr/>
            <p:nvPr/>
          </p:nvSpPr>
          <p:spPr>
            <a:xfrm flipV="1">
              <a:off x="7878347" y="3329561"/>
              <a:ext cx="70500" cy="42840"/>
            </a:xfrm>
            <a:custGeom>
              <a:avLst/>
              <a:gdLst>
                <a:gd name="connsiteX0" fmla="*/ 65941 w 70500"/>
                <a:gd name="connsiteY0" fmla="*/ 14746 h 42840"/>
                <a:gd name="connsiteX1" fmla="*/ 40313 w 70500"/>
                <a:gd name="connsiteY1" fmla="*/ -49 h 42840"/>
                <a:gd name="connsiteX2" fmla="*/ 26596 w 70500"/>
                <a:gd name="connsiteY2" fmla="*/ -49 h 42840"/>
                <a:gd name="connsiteX3" fmla="*/ 955 w 70500"/>
                <a:gd name="connsiteY3" fmla="*/ 14746 h 42840"/>
                <a:gd name="connsiteX4" fmla="*/ 955 w 70500"/>
                <a:gd name="connsiteY4" fmla="*/ 24309 h 42840"/>
                <a:gd name="connsiteX5" fmla="*/ 26596 w 70500"/>
                <a:gd name="connsiteY5" fmla="*/ 39105 h 42840"/>
                <a:gd name="connsiteX6" fmla="*/ 40313 w 70500"/>
                <a:gd name="connsiteY6" fmla="*/ 39105 h 42840"/>
                <a:gd name="connsiteX7" fmla="*/ 65941 w 70500"/>
                <a:gd name="connsiteY7" fmla="*/ 24309 h 42840"/>
                <a:gd name="connsiteX8" fmla="*/ 65941 w 70500"/>
                <a:gd name="connsiteY8" fmla="*/ 14746 h 42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00" h="42840">
                  <a:moveTo>
                    <a:pt x="65941" y="14746"/>
                  </a:moveTo>
                  <a:lnTo>
                    <a:pt x="40313" y="-49"/>
                  </a:lnTo>
                  <a:cubicBezTo>
                    <a:pt x="36071" y="-2513"/>
                    <a:pt x="30838" y="-2513"/>
                    <a:pt x="26596" y="-49"/>
                  </a:cubicBezTo>
                  <a:lnTo>
                    <a:pt x="955" y="14746"/>
                  </a:lnTo>
                  <a:cubicBezTo>
                    <a:pt x="-2715" y="16867"/>
                    <a:pt x="-2715" y="22176"/>
                    <a:pt x="955" y="24309"/>
                  </a:cubicBezTo>
                  <a:lnTo>
                    <a:pt x="26596" y="39105"/>
                  </a:lnTo>
                  <a:cubicBezTo>
                    <a:pt x="30838" y="41556"/>
                    <a:pt x="36071" y="41556"/>
                    <a:pt x="40313" y="39105"/>
                  </a:cubicBezTo>
                  <a:lnTo>
                    <a:pt x="65941" y="24309"/>
                  </a:lnTo>
                  <a:cubicBezTo>
                    <a:pt x="69624" y="22176"/>
                    <a:pt x="69624" y="16867"/>
                    <a:pt x="65941" y="14746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27" name="Freeform: Shape 1326">
              <a:extLst>
                <a:ext uri="{FF2B5EF4-FFF2-40B4-BE49-F238E27FC236}">
                  <a16:creationId xmlns:a16="http://schemas.microsoft.com/office/drawing/2014/main" id="{3786DA8D-BFF4-0B22-437E-8BCEA40BD5A7}"/>
                </a:ext>
              </a:extLst>
            </p:cNvPr>
            <p:cNvSpPr/>
            <p:nvPr/>
          </p:nvSpPr>
          <p:spPr>
            <a:xfrm flipV="1">
              <a:off x="7922391" y="3304136"/>
              <a:ext cx="70501" cy="42830"/>
            </a:xfrm>
            <a:custGeom>
              <a:avLst/>
              <a:gdLst>
                <a:gd name="connsiteX0" fmla="*/ 65911 w 70501"/>
                <a:gd name="connsiteY0" fmla="*/ 14714 h 42830"/>
                <a:gd name="connsiteX1" fmla="*/ 40282 w 70501"/>
                <a:gd name="connsiteY1" fmla="*/ -81 h 42830"/>
                <a:gd name="connsiteX2" fmla="*/ 26566 w 70501"/>
                <a:gd name="connsiteY2" fmla="*/ -81 h 42830"/>
                <a:gd name="connsiteX3" fmla="*/ 925 w 70501"/>
                <a:gd name="connsiteY3" fmla="*/ 14714 h 42830"/>
                <a:gd name="connsiteX4" fmla="*/ 925 w 70501"/>
                <a:gd name="connsiteY4" fmla="*/ 24277 h 42830"/>
                <a:gd name="connsiteX5" fmla="*/ 26566 w 70501"/>
                <a:gd name="connsiteY5" fmla="*/ 39073 h 42830"/>
                <a:gd name="connsiteX6" fmla="*/ 40282 w 70501"/>
                <a:gd name="connsiteY6" fmla="*/ 39073 h 42830"/>
                <a:gd name="connsiteX7" fmla="*/ 65911 w 70501"/>
                <a:gd name="connsiteY7" fmla="*/ 24277 h 42830"/>
                <a:gd name="connsiteX8" fmla="*/ 65911 w 70501"/>
                <a:gd name="connsiteY8" fmla="*/ 14714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01" h="42830">
                  <a:moveTo>
                    <a:pt x="65911" y="14714"/>
                  </a:moveTo>
                  <a:lnTo>
                    <a:pt x="40282" y="-81"/>
                  </a:lnTo>
                  <a:cubicBezTo>
                    <a:pt x="36041" y="-2532"/>
                    <a:pt x="30808" y="-2532"/>
                    <a:pt x="26566" y="-81"/>
                  </a:cubicBezTo>
                  <a:lnTo>
                    <a:pt x="925" y="14714"/>
                  </a:lnTo>
                  <a:cubicBezTo>
                    <a:pt x="-2745" y="16835"/>
                    <a:pt x="-2745" y="22156"/>
                    <a:pt x="925" y="24277"/>
                  </a:cubicBezTo>
                  <a:lnTo>
                    <a:pt x="26566" y="39073"/>
                  </a:lnTo>
                  <a:cubicBezTo>
                    <a:pt x="30808" y="41524"/>
                    <a:pt x="36041" y="41524"/>
                    <a:pt x="40282" y="39073"/>
                  </a:cubicBezTo>
                  <a:lnTo>
                    <a:pt x="65911" y="24277"/>
                  </a:lnTo>
                  <a:cubicBezTo>
                    <a:pt x="69594" y="22156"/>
                    <a:pt x="69594" y="16835"/>
                    <a:pt x="65911" y="14714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28" name="Freeform: Shape 1327">
              <a:extLst>
                <a:ext uri="{FF2B5EF4-FFF2-40B4-BE49-F238E27FC236}">
                  <a16:creationId xmlns:a16="http://schemas.microsoft.com/office/drawing/2014/main" id="{8E6E33D2-5DB2-8D88-16E2-955132E15A7E}"/>
                </a:ext>
              </a:extLst>
            </p:cNvPr>
            <p:cNvSpPr/>
            <p:nvPr/>
          </p:nvSpPr>
          <p:spPr>
            <a:xfrm flipV="1">
              <a:off x="7966425" y="3278710"/>
              <a:ext cx="70510" cy="42830"/>
            </a:xfrm>
            <a:custGeom>
              <a:avLst/>
              <a:gdLst>
                <a:gd name="connsiteX0" fmla="*/ 65890 w 70510"/>
                <a:gd name="connsiteY0" fmla="*/ 14691 h 42830"/>
                <a:gd name="connsiteX1" fmla="*/ 40262 w 70510"/>
                <a:gd name="connsiteY1" fmla="*/ -104 h 42830"/>
                <a:gd name="connsiteX2" fmla="*/ 26533 w 70510"/>
                <a:gd name="connsiteY2" fmla="*/ -104 h 42830"/>
                <a:gd name="connsiteX3" fmla="*/ 904 w 70510"/>
                <a:gd name="connsiteY3" fmla="*/ 14691 h 42830"/>
                <a:gd name="connsiteX4" fmla="*/ 904 w 70510"/>
                <a:gd name="connsiteY4" fmla="*/ 24255 h 42830"/>
                <a:gd name="connsiteX5" fmla="*/ 26533 w 70510"/>
                <a:gd name="connsiteY5" fmla="*/ 39050 h 42830"/>
                <a:gd name="connsiteX6" fmla="*/ 40262 w 70510"/>
                <a:gd name="connsiteY6" fmla="*/ 39050 h 42830"/>
                <a:gd name="connsiteX7" fmla="*/ 65890 w 70510"/>
                <a:gd name="connsiteY7" fmla="*/ 24255 h 42830"/>
                <a:gd name="connsiteX8" fmla="*/ 65890 w 70510"/>
                <a:gd name="connsiteY8" fmla="*/ 14691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65890" y="14691"/>
                  </a:moveTo>
                  <a:lnTo>
                    <a:pt x="40262" y="-104"/>
                  </a:lnTo>
                  <a:cubicBezTo>
                    <a:pt x="36020" y="-2555"/>
                    <a:pt x="30788" y="-2555"/>
                    <a:pt x="26533" y="-104"/>
                  </a:cubicBezTo>
                  <a:lnTo>
                    <a:pt x="904" y="14691"/>
                  </a:lnTo>
                  <a:cubicBezTo>
                    <a:pt x="-2778" y="16812"/>
                    <a:pt x="-2778" y="22134"/>
                    <a:pt x="904" y="24255"/>
                  </a:cubicBezTo>
                  <a:lnTo>
                    <a:pt x="26533" y="39050"/>
                  </a:lnTo>
                  <a:cubicBezTo>
                    <a:pt x="30788" y="41501"/>
                    <a:pt x="36020" y="41501"/>
                    <a:pt x="40262" y="39050"/>
                  </a:cubicBezTo>
                  <a:lnTo>
                    <a:pt x="65890" y="24255"/>
                  </a:lnTo>
                  <a:cubicBezTo>
                    <a:pt x="69573" y="22134"/>
                    <a:pt x="69573" y="16812"/>
                    <a:pt x="65890" y="14691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29" name="Freeform: Shape 1328">
              <a:extLst>
                <a:ext uri="{FF2B5EF4-FFF2-40B4-BE49-F238E27FC236}">
                  <a16:creationId xmlns:a16="http://schemas.microsoft.com/office/drawing/2014/main" id="{7A80F31A-48D8-5788-ABE0-E8A4ADCF2BC4}"/>
                </a:ext>
              </a:extLst>
            </p:cNvPr>
            <p:cNvSpPr/>
            <p:nvPr/>
          </p:nvSpPr>
          <p:spPr>
            <a:xfrm flipV="1">
              <a:off x="7571430" y="3533637"/>
              <a:ext cx="114535" cy="68408"/>
            </a:xfrm>
            <a:custGeom>
              <a:avLst/>
              <a:gdLst>
                <a:gd name="connsiteX0" fmla="*/ 110189 w 114535"/>
                <a:gd name="connsiteY0" fmla="*/ 50071 h 68408"/>
                <a:gd name="connsiteX1" fmla="*/ 84560 w 114535"/>
                <a:gd name="connsiteY1" fmla="*/ 64867 h 68408"/>
                <a:gd name="connsiteX2" fmla="*/ 70831 w 114535"/>
                <a:gd name="connsiteY2" fmla="*/ 64867 h 68408"/>
                <a:gd name="connsiteX3" fmla="*/ 1159 w 114535"/>
                <a:gd name="connsiteY3" fmla="*/ 24493 h 68408"/>
                <a:gd name="connsiteX4" fmla="*/ 1159 w 114535"/>
                <a:gd name="connsiteY4" fmla="*/ 14930 h 68408"/>
                <a:gd name="connsiteX5" fmla="*/ 26788 w 114535"/>
                <a:gd name="connsiteY5" fmla="*/ 135 h 68408"/>
                <a:gd name="connsiteX6" fmla="*/ 40516 w 114535"/>
                <a:gd name="connsiteY6" fmla="*/ 135 h 68408"/>
                <a:gd name="connsiteX7" fmla="*/ 84001 w 114535"/>
                <a:gd name="connsiteY7" fmla="*/ 25332 h 68408"/>
                <a:gd name="connsiteX8" fmla="*/ 84560 w 114535"/>
                <a:gd name="connsiteY8" fmla="*/ 25560 h 68408"/>
                <a:gd name="connsiteX9" fmla="*/ 110189 w 114535"/>
                <a:gd name="connsiteY9" fmla="*/ 40356 h 68408"/>
                <a:gd name="connsiteX10" fmla="*/ 112932 w 114535"/>
                <a:gd name="connsiteY10" fmla="*/ 45220 h 68408"/>
                <a:gd name="connsiteX11" fmla="*/ 110189 w 114535"/>
                <a:gd name="connsiteY11" fmla="*/ 50071 h 68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535" h="68408">
                  <a:moveTo>
                    <a:pt x="110189" y="50071"/>
                  </a:moveTo>
                  <a:lnTo>
                    <a:pt x="84560" y="64867"/>
                  </a:lnTo>
                  <a:cubicBezTo>
                    <a:pt x="80305" y="67318"/>
                    <a:pt x="75073" y="67318"/>
                    <a:pt x="70831" y="64867"/>
                  </a:cubicBezTo>
                  <a:lnTo>
                    <a:pt x="1159" y="24493"/>
                  </a:lnTo>
                  <a:cubicBezTo>
                    <a:pt x="-2524" y="22372"/>
                    <a:pt x="-2524" y="17051"/>
                    <a:pt x="1159" y="14930"/>
                  </a:cubicBezTo>
                  <a:lnTo>
                    <a:pt x="26788" y="135"/>
                  </a:lnTo>
                  <a:cubicBezTo>
                    <a:pt x="31029" y="-2316"/>
                    <a:pt x="36262" y="-2316"/>
                    <a:pt x="40516" y="135"/>
                  </a:cubicBezTo>
                  <a:lnTo>
                    <a:pt x="84001" y="25332"/>
                  </a:lnTo>
                  <a:lnTo>
                    <a:pt x="84560" y="25560"/>
                  </a:lnTo>
                  <a:lnTo>
                    <a:pt x="110189" y="40356"/>
                  </a:lnTo>
                  <a:cubicBezTo>
                    <a:pt x="112055" y="41435"/>
                    <a:pt x="112957" y="43327"/>
                    <a:pt x="112932" y="45220"/>
                  </a:cubicBezTo>
                  <a:cubicBezTo>
                    <a:pt x="112957" y="47099"/>
                    <a:pt x="112055" y="48992"/>
                    <a:pt x="110189" y="50071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30" name="Freeform: Shape 1329">
              <a:extLst>
                <a:ext uri="{FF2B5EF4-FFF2-40B4-BE49-F238E27FC236}">
                  <a16:creationId xmlns:a16="http://schemas.microsoft.com/office/drawing/2014/main" id="{ABB0496E-A4DE-85BA-E6AE-95944B36342C}"/>
                </a:ext>
              </a:extLst>
            </p:cNvPr>
            <p:cNvSpPr/>
            <p:nvPr/>
          </p:nvSpPr>
          <p:spPr>
            <a:xfrm flipV="1">
              <a:off x="7659517" y="3508352"/>
              <a:ext cx="70510" cy="42843"/>
            </a:xfrm>
            <a:custGeom>
              <a:avLst/>
              <a:gdLst>
                <a:gd name="connsiteX0" fmla="*/ 66100 w 70510"/>
                <a:gd name="connsiteY0" fmla="*/ 14896 h 42843"/>
                <a:gd name="connsiteX1" fmla="*/ 40471 w 70510"/>
                <a:gd name="connsiteY1" fmla="*/ 101 h 42843"/>
                <a:gd name="connsiteX2" fmla="*/ 26742 w 70510"/>
                <a:gd name="connsiteY2" fmla="*/ 101 h 42843"/>
                <a:gd name="connsiteX3" fmla="*/ 1114 w 70510"/>
                <a:gd name="connsiteY3" fmla="*/ 14896 h 42843"/>
                <a:gd name="connsiteX4" fmla="*/ 1114 w 70510"/>
                <a:gd name="connsiteY4" fmla="*/ 24472 h 42843"/>
                <a:gd name="connsiteX5" fmla="*/ 26742 w 70510"/>
                <a:gd name="connsiteY5" fmla="*/ 39268 h 42843"/>
                <a:gd name="connsiteX6" fmla="*/ 40471 w 70510"/>
                <a:gd name="connsiteY6" fmla="*/ 39268 h 42843"/>
                <a:gd name="connsiteX7" fmla="*/ 66100 w 70510"/>
                <a:gd name="connsiteY7" fmla="*/ 24472 h 42843"/>
                <a:gd name="connsiteX8" fmla="*/ 66100 w 70510"/>
                <a:gd name="connsiteY8" fmla="*/ 14896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66100" y="14896"/>
                  </a:moveTo>
                  <a:lnTo>
                    <a:pt x="40471" y="101"/>
                  </a:lnTo>
                  <a:cubicBezTo>
                    <a:pt x="36217" y="-2350"/>
                    <a:pt x="30984" y="-2350"/>
                    <a:pt x="26742" y="101"/>
                  </a:cubicBezTo>
                  <a:lnTo>
                    <a:pt x="1114" y="14896"/>
                  </a:lnTo>
                  <a:cubicBezTo>
                    <a:pt x="-2569" y="17030"/>
                    <a:pt x="-2569" y="22338"/>
                    <a:pt x="1114" y="24472"/>
                  </a:cubicBezTo>
                  <a:lnTo>
                    <a:pt x="26742" y="39268"/>
                  </a:lnTo>
                  <a:cubicBezTo>
                    <a:pt x="30984" y="41719"/>
                    <a:pt x="36217" y="41719"/>
                    <a:pt x="40471" y="39268"/>
                  </a:cubicBezTo>
                  <a:lnTo>
                    <a:pt x="66100" y="24472"/>
                  </a:lnTo>
                  <a:cubicBezTo>
                    <a:pt x="69783" y="22338"/>
                    <a:pt x="69783" y="17030"/>
                    <a:pt x="66100" y="14896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31" name="Freeform: Shape 1330">
              <a:extLst>
                <a:ext uri="{FF2B5EF4-FFF2-40B4-BE49-F238E27FC236}">
                  <a16:creationId xmlns:a16="http://schemas.microsoft.com/office/drawing/2014/main" id="{C3BDCE78-0235-6AB5-DF53-2906ADCA07E2}"/>
                </a:ext>
              </a:extLst>
            </p:cNvPr>
            <p:cNvSpPr/>
            <p:nvPr/>
          </p:nvSpPr>
          <p:spPr>
            <a:xfrm flipV="1">
              <a:off x="7703560" y="3482926"/>
              <a:ext cx="70500" cy="42830"/>
            </a:xfrm>
            <a:custGeom>
              <a:avLst/>
              <a:gdLst>
                <a:gd name="connsiteX0" fmla="*/ 66070 w 70500"/>
                <a:gd name="connsiteY0" fmla="*/ 14873 h 42830"/>
                <a:gd name="connsiteX1" fmla="*/ 40428 w 70500"/>
                <a:gd name="connsiteY1" fmla="*/ 78 h 42830"/>
                <a:gd name="connsiteX2" fmla="*/ 26713 w 70500"/>
                <a:gd name="connsiteY2" fmla="*/ 78 h 42830"/>
                <a:gd name="connsiteX3" fmla="*/ 1084 w 70500"/>
                <a:gd name="connsiteY3" fmla="*/ 14873 h 42830"/>
                <a:gd name="connsiteX4" fmla="*/ 1084 w 70500"/>
                <a:gd name="connsiteY4" fmla="*/ 24437 h 42830"/>
                <a:gd name="connsiteX5" fmla="*/ 26713 w 70500"/>
                <a:gd name="connsiteY5" fmla="*/ 39232 h 42830"/>
                <a:gd name="connsiteX6" fmla="*/ 40428 w 70500"/>
                <a:gd name="connsiteY6" fmla="*/ 39232 h 42830"/>
                <a:gd name="connsiteX7" fmla="*/ 66070 w 70500"/>
                <a:gd name="connsiteY7" fmla="*/ 24437 h 42830"/>
                <a:gd name="connsiteX8" fmla="*/ 66070 w 70500"/>
                <a:gd name="connsiteY8" fmla="*/ 14873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00" h="42830">
                  <a:moveTo>
                    <a:pt x="66070" y="14873"/>
                  </a:moveTo>
                  <a:lnTo>
                    <a:pt x="40428" y="78"/>
                  </a:lnTo>
                  <a:cubicBezTo>
                    <a:pt x="36187" y="-2373"/>
                    <a:pt x="30954" y="-2373"/>
                    <a:pt x="26713" y="78"/>
                  </a:cubicBezTo>
                  <a:lnTo>
                    <a:pt x="1084" y="14873"/>
                  </a:lnTo>
                  <a:cubicBezTo>
                    <a:pt x="-2599" y="16995"/>
                    <a:pt x="-2599" y="22316"/>
                    <a:pt x="1084" y="24437"/>
                  </a:cubicBezTo>
                  <a:lnTo>
                    <a:pt x="26713" y="39232"/>
                  </a:lnTo>
                  <a:cubicBezTo>
                    <a:pt x="30954" y="41683"/>
                    <a:pt x="36187" y="41683"/>
                    <a:pt x="40428" y="39232"/>
                  </a:cubicBezTo>
                  <a:lnTo>
                    <a:pt x="66070" y="24437"/>
                  </a:lnTo>
                  <a:cubicBezTo>
                    <a:pt x="69740" y="22316"/>
                    <a:pt x="69740" y="16995"/>
                    <a:pt x="66070" y="14873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32" name="Freeform: Shape 1331">
              <a:extLst>
                <a:ext uri="{FF2B5EF4-FFF2-40B4-BE49-F238E27FC236}">
                  <a16:creationId xmlns:a16="http://schemas.microsoft.com/office/drawing/2014/main" id="{C2DA4D96-8B14-4068-96E0-6981C8CDBC95}"/>
                </a:ext>
              </a:extLst>
            </p:cNvPr>
            <p:cNvSpPr/>
            <p:nvPr/>
          </p:nvSpPr>
          <p:spPr>
            <a:xfrm flipV="1">
              <a:off x="7967809" y="3330361"/>
              <a:ext cx="70510" cy="42830"/>
            </a:xfrm>
            <a:custGeom>
              <a:avLst/>
              <a:gdLst>
                <a:gd name="connsiteX0" fmla="*/ 65890 w 70510"/>
                <a:gd name="connsiteY0" fmla="*/ 14738 h 42830"/>
                <a:gd name="connsiteX1" fmla="*/ 40261 w 70510"/>
                <a:gd name="connsiteY1" fmla="*/ -58 h 42830"/>
                <a:gd name="connsiteX2" fmla="*/ 26532 w 70510"/>
                <a:gd name="connsiteY2" fmla="*/ -58 h 42830"/>
                <a:gd name="connsiteX3" fmla="*/ 904 w 70510"/>
                <a:gd name="connsiteY3" fmla="*/ 14738 h 42830"/>
                <a:gd name="connsiteX4" fmla="*/ 904 w 70510"/>
                <a:gd name="connsiteY4" fmla="*/ 24301 h 42830"/>
                <a:gd name="connsiteX5" fmla="*/ 26532 w 70510"/>
                <a:gd name="connsiteY5" fmla="*/ 39096 h 42830"/>
                <a:gd name="connsiteX6" fmla="*/ 40261 w 70510"/>
                <a:gd name="connsiteY6" fmla="*/ 39096 h 42830"/>
                <a:gd name="connsiteX7" fmla="*/ 65890 w 70510"/>
                <a:gd name="connsiteY7" fmla="*/ 24301 h 42830"/>
                <a:gd name="connsiteX8" fmla="*/ 65890 w 70510"/>
                <a:gd name="connsiteY8" fmla="*/ 14738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65890" y="14738"/>
                  </a:moveTo>
                  <a:lnTo>
                    <a:pt x="40261" y="-58"/>
                  </a:lnTo>
                  <a:cubicBezTo>
                    <a:pt x="36019" y="-2509"/>
                    <a:pt x="30787" y="-2509"/>
                    <a:pt x="26532" y="-58"/>
                  </a:cubicBezTo>
                  <a:lnTo>
                    <a:pt x="904" y="14738"/>
                  </a:lnTo>
                  <a:cubicBezTo>
                    <a:pt x="-2779" y="16858"/>
                    <a:pt x="-2779" y="22180"/>
                    <a:pt x="904" y="24301"/>
                  </a:cubicBezTo>
                  <a:lnTo>
                    <a:pt x="26532" y="39096"/>
                  </a:lnTo>
                  <a:cubicBezTo>
                    <a:pt x="30787" y="41547"/>
                    <a:pt x="36019" y="41547"/>
                    <a:pt x="40261" y="39096"/>
                  </a:cubicBezTo>
                  <a:lnTo>
                    <a:pt x="65890" y="24301"/>
                  </a:lnTo>
                  <a:cubicBezTo>
                    <a:pt x="69572" y="22180"/>
                    <a:pt x="69572" y="16858"/>
                    <a:pt x="65890" y="14738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33" name="Freeform: Shape 1332">
              <a:extLst>
                <a:ext uri="{FF2B5EF4-FFF2-40B4-BE49-F238E27FC236}">
                  <a16:creationId xmlns:a16="http://schemas.microsoft.com/office/drawing/2014/main" id="{FDC17A4D-BC11-5149-C6C1-5255C755E648}"/>
                </a:ext>
              </a:extLst>
            </p:cNvPr>
            <p:cNvSpPr/>
            <p:nvPr/>
          </p:nvSpPr>
          <p:spPr>
            <a:xfrm flipV="1">
              <a:off x="8011853" y="3304923"/>
              <a:ext cx="70510" cy="42843"/>
            </a:xfrm>
            <a:custGeom>
              <a:avLst/>
              <a:gdLst>
                <a:gd name="connsiteX0" fmla="*/ 65859 w 70510"/>
                <a:gd name="connsiteY0" fmla="*/ 14715 h 42843"/>
                <a:gd name="connsiteX1" fmla="*/ 40231 w 70510"/>
                <a:gd name="connsiteY1" fmla="*/ -81 h 42843"/>
                <a:gd name="connsiteX2" fmla="*/ 26502 w 70510"/>
                <a:gd name="connsiteY2" fmla="*/ -81 h 42843"/>
                <a:gd name="connsiteX3" fmla="*/ 873 w 70510"/>
                <a:gd name="connsiteY3" fmla="*/ 14715 h 42843"/>
                <a:gd name="connsiteX4" fmla="*/ 873 w 70510"/>
                <a:gd name="connsiteY4" fmla="*/ 24278 h 42843"/>
                <a:gd name="connsiteX5" fmla="*/ 26502 w 70510"/>
                <a:gd name="connsiteY5" fmla="*/ 39086 h 42843"/>
                <a:gd name="connsiteX6" fmla="*/ 40231 w 70510"/>
                <a:gd name="connsiteY6" fmla="*/ 39086 h 42843"/>
                <a:gd name="connsiteX7" fmla="*/ 65859 w 70510"/>
                <a:gd name="connsiteY7" fmla="*/ 24278 h 42843"/>
                <a:gd name="connsiteX8" fmla="*/ 65859 w 70510"/>
                <a:gd name="connsiteY8" fmla="*/ 14715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65859" y="14715"/>
                  </a:moveTo>
                  <a:lnTo>
                    <a:pt x="40231" y="-81"/>
                  </a:lnTo>
                  <a:cubicBezTo>
                    <a:pt x="35989" y="-2532"/>
                    <a:pt x="30757" y="-2532"/>
                    <a:pt x="26502" y="-81"/>
                  </a:cubicBezTo>
                  <a:lnTo>
                    <a:pt x="873" y="14715"/>
                  </a:lnTo>
                  <a:cubicBezTo>
                    <a:pt x="-2809" y="16848"/>
                    <a:pt x="-2809" y="22157"/>
                    <a:pt x="873" y="24278"/>
                  </a:cubicBezTo>
                  <a:lnTo>
                    <a:pt x="26502" y="39086"/>
                  </a:lnTo>
                  <a:cubicBezTo>
                    <a:pt x="30757" y="41537"/>
                    <a:pt x="35989" y="41537"/>
                    <a:pt x="40231" y="39086"/>
                  </a:cubicBezTo>
                  <a:lnTo>
                    <a:pt x="65859" y="24278"/>
                  </a:lnTo>
                  <a:cubicBezTo>
                    <a:pt x="69542" y="22157"/>
                    <a:pt x="69542" y="16848"/>
                    <a:pt x="65859" y="14715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34" name="Freeform: Shape 1333">
              <a:extLst>
                <a:ext uri="{FF2B5EF4-FFF2-40B4-BE49-F238E27FC236}">
                  <a16:creationId xmlns:a16="http://schemas.microsoft.com/office/drawing/2014/main" id="{B5081491-9D1F-AB22-0494-C460330A1F33}"/>
                </a:ext>
              </a:extLst>
            </p:cNvPr>
            <p:cNvSpPr/>
            <p:nvPr/>
          </p:nvSpPr>
          <p:spPr>
            <a:xfrm flipV="1">
              <a:off x="8055897" y="3279498"/>
              <a:ext cx="70510" cy="42843"/>
            </a:xfrm>
            <a:custGeom>
              <a:avLst/>
              <a:gdLst>
                <a:gd name="connsiteX0" fmla="*/ 65829 w 70510"/>
                <a:gd name="connsiteY0" fmla="*/ 14692 h 42843"/>
                <a:gd name="connsiteX1" fmla="*/ 40201 w 70510"/>
                <a:gd name="connsiteY1" fmla="*/ -103 h 42843"/>
                <a:gd name="connsiteX2" fmla="*/ 26472 w 70510"/>
                <a:gd name="connsiteY2" fmla="*/ -103 h 42843"/>
                <a:gd name="connsiteX3" fmla="*/ 843 w 70510"/>
                <a:gd name="connsiteY3" fmla="*/ 14692 h 42843"/>
                <a:gd name="connsiteX4" fmla="*/ 843 w 70510"/>
                <a:gd name="connsiteY4" fmla="*/ 24268 h 42843"/>
                <a:gd name="connsiteX5" fmla="*/ 26472 w 70510"/>
                <a:gd name="connsiteY5" fmla="*/ 39063 h 42843"/>
                <a:gd name="connsiteX6" fmla="*/ 40201 w 70510"/>
                <a:gd name="connsiteY6" fmla="*/ 39063 h 42843"/>
                <a:gd name="connsiteX7" fmla="*/ 65829 w 70510"/>
                <a:gd name="connsiteY7" fmla="*/ 24268 h 42843"/>
                <a:gd name="connsiteX8" fmla="*/ 65829 w 70510"/>
                <a:gd name="connsiteY8" fmla="*/ 14692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65829" y="14692"/>
                  </a:moveTo>
                  <a:lnTo>
                    <a:pt x="40201" y="-103"/>
                  </a:lnTo>
                  <a:cubicBezTo>
                    <a:pt x="35959" y="-2554"/>
                    <a:pt x="30726" y="-2554"/>
                    <a:pt x="26472" y="-103"/>
                  </a:cubicBezTo>
                  <a:lnTo>
                    <a:pt x="843" y="14692"/>
                  </a:lnTo>
                  <a:cubicBezTo>
                    <a:pt x="-2840" y="16826"/>
                    <a:pt x="-2840" y="22134"/>
                    <a:pt x="843" y="24268"/>
                  </a:cubicBezTo>
                  <a:lnTo>
                    <a:pt x="26472" y="39063"/>
                  </a:lnTo>
                  <a:cubicBezTo>
                    <a:pt x="30726" y="41514"/>
                    <a:pt x="35959" y="41514"/>
                    <a:pt x="40201" y="39063"/>
                  </a:cubicBezTo>
                  <a:lnTo>
                    <a:pt x="65829" y="24268"/>
                  </a:lnTo>
                  <a:cubicBezTo>
                    <a:pt x="69512" y="22134"/>
                    <a:pt x="69512" y="16826"/>
                    <a:pt x="65829" y="14692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35" name="Freeform: Shape 1334">
              <a:extLst>
                <a:ext uri="{FF2B5EF4-FFF2-40B4-BE49-F238E27FC236}">
                  <a16:creationId xmlns:a16="http://schemas.microsoft.com/office/drawing/2014/main" id="{2CC50737-00AC-21A6-B090-04475C133294}"/>
                </a:ext>
              </a:extLst>
            </p:cNvPr>
            <p:cNvSpPr/>
            <p:nvPr/>
          </p:nvSpPr>
          <p:spPr>
            <a:xfrm flipV="1">
              <a:off x="8099940" y="3228647"/>
              <a:ext cx="114554" cy="68265"/>
            </a:xfrm>
            <a:custGeom>
              <a:avLst/>
              <a:gdLst>
                <a:gd name="connsiteX0" fmla="*/ 109828 w 114554"/>
                <a:gd name="connsiteY0" fmla="*/ 49656 h 68265"/>
                <a:gd name="connsiteX1" fmla="*/ 84199 w 114554"/>
                <a:gd name="connsiteY1" fmla="*/ 64452 h 68265"/>
                <a:gd name="connsiteX2" fmla="*/ 70471 w 114554"/>
                <a:gd name="connsiteY2" fmla="*/ 64452 h 68265"/>
                <a:gd name="connsiteX3" fmla="*/ 799 w 114554"/>
                <a:gd name="connsiteY3" fmla="*/ 24231 h 68265"/>
                <a:gd name="connsiteX4" fmla="*/ 799 w 114554"/>
                <a:gd name="connsiteY4" fmla="*/ 14668 h 68265"/>
                <a:gd name="connsiteX5" fmla="*/ 26427 w 114554"/>
                <a:gd name="connsiteY5" fmla="*/ -128 h 68265"/>
                <a:gd name="connsiteX6" fmla="*/ 40156 w 114554"/>
                <a:gd name="connsiteY6" fmla="*/ -128 h 68265"/>
                <a:gd name="connsiteX7" fmla="*/ 109828 w 114554"/>
                <a:gd name="connsiteY7" fmla="*/ 40093 h 68265"/>
                <a:gd name="connsiteX8" fmla="*/ 109828 w 114554"/>
                <a:gd name="connsiteY8" fmla="*/ 49656 h 68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4554" h="68265">
                  <a:moveTo>
                    <a:pt x="109828" y="49656"/>
                  </a:moveTo>
                  <a:lnTo>
                    <a:pt x="84199" y="64452"/>
                  </a:lnTo>
                  <a:cubicBezTo>
                    <a:pt x="79957" y="66903"/>
                    <a:pt x="74725" y="66903"/>
                    <a:pt x="70471" y="64452"/>
                  </a:cubicBezTo>
                  <a:lnTo>
                    <a:pt x="799" y="24231"/>
                  </a:lnTo>
                  <a:cubicBezTo>
                    <a:pt x="-2885" y="22097"/>
                    <a:pt x="-2885" y="16789"/>
                    <a:pt x="799" y="14668"/>
                  </a:cubicBezTo>
                  <a:lnTo>
                    <a:pt x="26427" y="-128"/>
                  </a:lnTo>
                  <a:cubicBezTo>
                    <a:pt x="30681" y="-2592"/>
                    <a:pt x="35914" y="-2592"/>
                    <a:pt x="40156" y="-128"/>
                  </a:cubicBezTo>
                  <a:lnTo>
                    <a:pt x="109828" y="40093"/>
                  </a:lnTo>
                  <a:cubicBezTo>
                    <a:pt x="113511" y="42214"/>
                    <a:pt x="113511" y="47535"/>
                    <a:pt x="109828" y="49656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36" name="Freeform: Shape 1335">
              <a:extLst>
                <a:ext uri="{FF2B5EF4-FFF2-40B4-BE49-F238E27FC236}">
                  <a16:creationId xmlns:a16="http://schemas.microsoft.com/office/drawing/2014/main" id="{370F4EF8-AEEA-43EE-F6CA-C6EC4194DDC9}"/>
                </a:ext>
              </a:extLst>
            </p:cNvPr>
            <p:cNvSpPr/>
            <p:nvPr/>
          </p:nvSpPr>
          <p:spPr>
            <a:xfrm flipV="1">
              <a:off x="8193107" y="3147697"/>
              <a:ext cx="70510" cy="42830"/>
            </a:xfrm>
            <a:custGeom>
              <a:avLst/>
              <a:gdLst>
                <a:gd name="connsiteX0" fmla="*/ 65736 w 70510"/>
                <a:gd name="connsiteY0" fmla="*/ 14575 h 42830"/>
                <a:gd name="connsiteX1" fmla="*/ 40107 w 70510"/>
                <a:gd name="connsiteY1" fmla="*/ -221 h 42830"/>
                <a:gd name="connsiteX2" fmla="*/ 26378 w 70510"/>
                <a:gd name="connsiteY2" fmla="*/ -221 h 42830"/>
                <a:gd name="connsiteX3" fmla="*/ 750 w 70510"/>
                <a:gd name="connsiteY3" fmla="*/ 14575 h 42830"/>
                <a:gd name="connsiteX4" fmla="*/ 750 w 70510"/>
                <a:gd name="connsiteY4" fmla="*/ 24137 h 42830"/>
                <a:gd name="connsiteX5" fmla="*/ 26378 w 70510"/>
                <a:gd name="connsiteY5" fmla="*/ 38933 h 42830"/>
                <a:gd name="connsiteX6" fmla="*/ 40107 w 70510"/>
                <a:gd name="connsiteY6" fmla="*/ 38933 h 42830"/>
                <a:gd name="connsiteX7" fmla="*/ 65736 w 70510"/>
                <a:gd name="connsiteY7" fmla="*/ 24137 h 42830"/>
                <a:gd name="connsiteX8" fmla="*/ 65736 w 70510"/>
                <a:gd name="connsiteY8" fmla="*/ 14575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65736" y="14575"/>
                  </a:moveTo>
                  <a:lnTo>
                    <a:pt x="40107" y="-221"/>
                  </a:lnTo>
                  <a:cubicBezTo>
                    <a:pt x="35853" y="-2672"/>
                    <a:pt x="30620" y="-2672"/>
                    <a:pt x="26378" y="-221"/>
                  </a:cubicBezTo>
                  <a:lnTo>
                    <a:pt x="750" y="14575"/>
                  </a:lnTo>
                  <a:cubicBezTo>
                    <a:pt x="-2933" y="16695"/>
                    <a:pt x="-2933" y="22017"/>
                    <a:pt x="750" y="24137"/>
                  </a:cubicBezTo>
                  <a:lnTo>
                    <a:pt x="26378" y="38933"/>
                  </a:lnTo>
                  <a:cubicBezTo>
                    <a:pt x="30620" y="41384"/>
                    <a:pt x="35853" y="41384"/>
                    <a:pt x="40107" y="38933"/>
                  </a:cubicBezTo>
                  <a:lnTo>
                    <a:pt x="65736" y="24137"/>
                  </a:lnTo>
                  <a:cubicBezTo>
                    <a:pt x="69419" y="22017"/>
                    <a:pt x="69419" y="16695"/>
                    <a:pt x="65736" y="14575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37" name="Freeform: Shape 1336">
              <a:extLst>
                <a:ext uri="{FF2B5EF4-FFF2-40B4-BE49-F238E27FC236}">
                  <a16:creationId xmlns:a16="http://schemas.microsoft.com/office/drawing/2014/main" id="{903B341C-E76A-CF1B-FDFA-E4F866CAD73F}"/>
                </a:ext>
              </a:extLst>
            </p:cNvPr>
            <p:cNvSpPr/>
            <p:nvPr/>
          </p:nvSpPr>
          <p:spPr>
            <a:xfrm flipV="1">
              <a:off x="8194492" y="3199348"/>
              <a:ext cx="70510" cy="42830"/>
            </a:xfrm>
            <a:custGeom>
              <a:avLst/>
              <a:gdLst>
                <a:gd name="connsiteX0" fmla="*/ 65735 w 70510"/>
                <a:gd name="connsiteY0" fmla="*/ 14620 h 42830"/>
                <a:gd name="connsiteX1" fmla="*/ 40106 w 70510"/>
                <a:gd name="connsiteY1" fmla="*/ -175 h 42830"/>
                <a:gd name="connsiteX2" fmla="*/ 26378 w 70510"/>
                <a:gd name="connsiteY2" fmla="*/ -175 h 42830"/>
                <a:gd name="connsiteX3" fmla="*/ 749 w 70510"/>
                <a:gd name="connsiteY3" fmla="*/ 14620 h 42830"/>
                <a:gd name="connsiteX4" fmla="*/ 749 w 70510"/>
                <a:gd name="connsiteY4" fmla="*/ 24184 h 42830"/>
                <a:gd name="connsiteX5" fmla="*/ 26378 w 70510"/>
                <a:gd name="connsiteY5" fmla="*/ 38979 h 42830"/>
                <a:gd name="connsiteX6" fmla="*/ 40106 w 70510"/>
                <a:gd name="connsiteY6" fmla="*/ 38979 h 42830"/>
                <a:gd name="connsiteX7" fmla="*/ 65735 w 70510"/>
                <a:gd name="connsiteY7" fmla="*/ 24184 h 42830"/>
                <a:gd name="connsiteX8" fmla="*/ 65735 w 70510"/>
                <a:gd name="connsiteY8" fmla="*/ 14620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65735" y="14620"/>
                  </a:moveTo>
                  <a:lnTo>
                    <a:pt x="40106" y="-175"/>
                  </a:lnTo>
                  <a:cubicBezTo>
                    <a:pt x="35852" y="-2626"/>
                    <a:pt x="30619" y="-2626"/>
                    <a:pt x="26378" y="-175"/>
                  </a:cubicBezTo>
                  <a:lnTo>
                    <a:pt x="749" y="14620"/>
                  </a:lnTo>
                  <a:cubicBezTo>
                    <a:pt x="-2934" y="16742"/>
                    <a:pt x="-2934" y="22063"/>
                    <a:pt x="749" y="24184"/>
                  </a:cubicBezTo>
                  <a:lnTo>
                    <a:pt x="26378" y="38979"/>
                  </a:lnTo>
                  <a:cubicBezTo>
                    <a:pt x="30619" y="41430"/>
                    <a:pt x="35852" y="41430"/>
                    <a:pt x="40106" y="38979"/>
                  </a:cubicBezTo>
                  <a:lnTo>
                    <a:pt x="65735" y="24184"/>
                  </a:lnTo>
                  <a:cubicBezTo>
                    <a:pt x="69418" y="22063"/>
                    <a:pt x="69418" y="16742"/>
                    <a:pt x="65735" y="14620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38" name="Freeform: Shape 1337">
              <a:extLst>
                <a:ext uri="{FF2B5EF4-FFF2-40B4-BE49-F238E27FC236}">
                  <a16:creationId xmlns:a16="http://schemas.microsoft.com/office/drawing/2014/main" id="{410EB13C-437A-EA96-401D-BCF9CF4DCB71}"/>
                </a:ext>
              </a:extLst>
            </p:cNvPr>
            <p:cNvSpPr/>
            <p:nvPr/>
          </p:nvSpPr>
          <p:spPr>
            <a:xfrm flipV="1">
              <a:off x="8238535" y="3173923"/>
              <a:ext cx="70500" cy="42830"/>
            </a:xfrm>
            <a:custGeom>
              <a:avLst/>
              <a:gdLst>
                <a:gd name="connsiteX0" fmla="*/ 65705 w 70500"/>
                <a:gd name="connsiteY0" fmla="*/ 14598 h 42830"/>
                <a:gd name="connsiteX1" fmla="*/ 40063 w 70500"/>
                <a:gd name="connsiteY1" fmla="*/ -197 h 42830"/>
                <a:gd name="connsiteX2" fmla="*/ 26347 w 70500"/>
                <a:gd name="connsiteY2" fmla="*/ -197 h 42830"/>
                <a:gd name="connsiteX3" fmla="*/ 719 w 70500"/>
                <a:gd name="connsiteY3" fmla="*/ 14598 h 42830"/>
                <a:gd name="connsiteX4" fmla="*/ 719 w 70500"/>
                <a:gd name="connsiteY4" fmla="*/ 24161 h 42830"/>
                <a:gd name="connsiteX5" fmla="*/ 26347 w 70500"/>
                <a:gd name="connsiteY5" fmla="*/ 38956 h 42830"/>
                <a:gd name="connsiteX6" fmla="*/ 40063 w 70500"/>
                <a:gd name="connsiteY6" fmla="*/ 38956 h 42830"/>
                <a:gd name="connsiteX7" fmla="*/ 65705 w 70500"/>
                <a:gd name="connsiteY7" fmla="*/ 24161 h 42830"/>
                <a:gd name="connsiteX8" fmla="*/ 65705 w 70500"/>
                <a:gd name="connsiteY8" fmla="*/ 14598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00" h="42830">
                  <a:moveTo>
                    <a:pt x="65705" y="14598"/>
                  </a:moveTo>
                  <a:lnTo>
                    <a:pt x="40063" y="-197"/>
                  </a:lnTo>
                  <a:cubicBezTo>
                    <a:pt x="35822" y="-2649"/>
                    <a:pt x="30589" y="-2649"/>
                    <a:pt x="26347" y="-197"/>
                  </a:cubicBezTo>
                  <a:lnTo>
                    <a:pt x="719" y="14598"/>
                  </a:lnTo>
                  <a:cubicBezTo>
                    <a:pt x="-2964" y="16719"/>
                    <a:pt x="-2964" y="22040"/>
                    <a:pt x="719" y="24161"/>
                  </a:cubicBezTo>
                  <a:lnTo>
                    <a:pt x="26347" y="38956"/>
                  </a:lnTo>
                  <a:cubicBezTo>
                    <a:pt x="30589" y="41408"/>
                    <a:pt x="35822" y="41408"/>
                    <a:pt x="40063" y="38956"/>
                  </a:cubicBezTo>
                  <a:lnTo>
                    <a:pt x="65705" y="24161"/>
                  </a:lnTo>
                  <a:cubicBezTo>
                    <a:pt x="69375" y="22040"/>
                    <a:pt x="69375" y="16719"/>
                    <a:pt x="65705" y="14598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39" name="Freeform: Shape 1338">
              <a:extLst>
                <a:ext uri="{FF2B5EF4-FFF2-40B4-BE49-F238E27FC236}">
                  <a16:creationId xmlns:a16="http://schemas.microsoft.com/office/drawing/2014/main" id="{22B99713-BCF9-4898-F79B-24803B1D0E62}"/>
                </a:ext>
              </a:extLst>
            </p:cNvPr>
            <p:cNvSpPr/>
            <p:nvPr/>
          </p:nvSpPr>
          <p:spPr>
            <a:xfrm flipV="1">
              <a:off x="8282579" y="3148485"/>
              <a:ext cx="70500" cy="42843"/>
            </a:xfrm>
            <a:custGeom>
              <a:avLst/>
              <a:gdLst>
                <a:gd name="connsiteX0" fmla="*/ 65675 w 70500"/>
                <a:gd name="connsiteY0" fmla="*/ 14575 h 42843"/>
                <a:gd name="connsiteX1" fmla="*/ 40033 w 70500"/>
                <a:gd name="connsiteY1" fmla="*/ -220 h 42843"/>
                <a:gd name="connsiteX2" fmla="*/ 26317 w 70500"/>
                <a:gd name="connsiteY2" fmla="*/ -220 h 42843"/>
                <a:gd name="connsiteX3" fmla="*/ 689 w 70500"/>
                <a:gd name="connsiteY3" fmla="*/ 14575 h 42843"/>
                <a:gd name="connsiteX4" fmla="*/ 689 w 70500"/>
                <a:gd name="connsiteY4" fmla="*/ 24138 h 42843"/>
                <a:gd name="connsiteX5" fmla="*/ 26317 w 70500"/>
                <a:gd name="connsiteY5" fmla="*/ 38946 h 42843"/>
                <a:gd name="connsiteX6" fmla="*/ 40033 w 70500"/>
                <a:gd name="connsiteY6" fmla="*/ 38946 h 42843"/>
                <a:gd name="connsiteX7" fmla="*/ 65675 w 70500"/>
                <a:gd name="connsiteY7" fmla="*/ 24138 h 42843"/>
                <a:gd name="connsiteX8" fmla="*/ 65675 w 70500"/>
                <a:gd name="connsiteY8" fmla="*/ 14575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00" h="42843">
                  <a:moveTo>
                    <a:pt x="65675" y="14575"/>
                  </a:moveTo>
                  <a:lnTo>
                    <a:pt x="40033" y="-220"/>
                  </a:lnTo>
                  <a:cubicBezTo>
                    <a:pt x="35792" y="-2671"/>
                    <a:pt x="30559" y="-2671"/>
                    <a:pt x="26317" y="-220"/>
                  </a:cubicBezTo>
                  <a:lnTo>
                    <a:pt x="689" y="14575"/>
                  </a:lnTo>
                  <a:cubicBezTo>
                    <a:pt x="-2994" y="16709"/>
                    <a:pt x="-2994" y="22018"/>
                    <a:pt x="689" y="24138"/>
                  </a:cubicBezTo>
                  <a:lnTo>
                    <a:pt x="26317" y="38946"/>
                  </a:lnTo>
                  <a:cubicBezTo>
                    <a:pt x="30559" y="41398"/>
                    <a:pt x="35792" y="41398"/>
                    <a:pt x="40033" y="38946"/>
                  </a:cubicBezTo>
                  <a:lnTo>
                    <a:pt x="65675" y="24138"/>
                  </a:lnTo>
                  <a:cubicBezTo>
                    <a:pt x="69345" y="22018"/>
                    <a:pt x="69345" y="16709"/>
                    <a:pt x="65675" y="14575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40" name="Freeform: Shape 1339">
              <a:extLst>
                <a:ext uri="{FF2B5EF4-FFF2-40B4-BE49-F238E27FC236}">
                  <a16:creationId xmlns:a16="http://schemas.microsoft.com/office/drawing/2014/main" id="{639E9D5E-14F7-8AB9-387E-C519B3153E86}"/>
                </a:ext>
              </a:extLst>
            </p:cNvPr>
            <p:cNvSpPr/>
            <p:nvPr/>
          </p:nvSpPr>
          <p:spPr>
            <a:xfrm flipV="1">
              <a:off x="7747604" y="3355787"/>
              <a:ext cx="246672" cy="144544"/>
            </a:xfrm>
            <a:custGeom>
              <a:avLst/>
              <a:gdLst>
                <a:gd name="connsiteX0" fmla="*/ 242141 w 246672"/>
                <a:gd name="connsiteY0" fmla="*/ 126083 h 144544"/>
                <a:gd name="connsiteX1" fmla="*/ 216513 w 246672"/>
                <a:gd name="connsiteY1" fmla="*/ 140878 h 144544"/>
                <a:gd name="connsiteX2" fmla="*/ 202784 w 246672"/>
                <a:gd name="connsiteY2" fmla="*/ 140878 h 144544"/>
                <a:gd name="connsiteX3" fmla="*/ 994 w 246672"/>
                <a:gd name="connsiteY3" fmla="*/ 24369 h 144544"/>
                <a:gd name="connsiteX4" fmla="*/ 994 w 246672"/>
                <a:gd name="connsiteY4" fmla="*/ 14805 h 144544"/>
                <a:gd name="connsiteX5" fmla="*/ 26622 w 246672"/>
                <a:gd name="connsiteY5" fmla="*/ 10 h 144544"/>
                <a:gd name="connsiteX6" fmla="*/ 40338 w 246672"/>
                <a:gd name="connsiteY6" fmla="*/ 10 h 144544"/>
                <a:gd name="connsiteX7" fmla="*/ 216513 w 246672"/>
                <a:gd name="connsiteY7" fmla="*/ 101724 h 144544"/>
                <a:gd name="connsiteX8" fmla="*/ 216513 w 246672"/>
                <a:gd name="connsiteY8" fmla="*/ 101724 h 144544"/>
                <a:gd name="connsiteX9" fmla="*/ 242141 w 246672"/>
                <a:gd name="connsiteY9" fmla="*/ 116520 h 144544"/>
                <a:gd name="connsiteX10" fmla="*/ 242141 w 246672"/>
                <a:gd name="connsiteY10" fmla="*/ 126083 h 144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6672" h="144544">
                  <a:moveTo>
                    <a:pt x="242141" y="126083"/>
                  </a:moveTo>
                  <a:lnTo>
                    <a:pt x="216513" y="140878"/>
                  </a:lnTo>
                  <a:cubicBezTo>
                    <a:pt x="212271" y="143329"/>
                    <a:pt x="207038" y="143329"/>
                    <a:pt x="202784" y="140878"/>
                  </a:cubicBezTo>
                  <a:lnTo>
                    <a:pt x="994" y="24369"/>
                  </a:lnTo>
                  <a:cubicBezTo>
                    <a:pt x="-2689" y="22248"/>
                    <a:pt x="-2689" y="16926"/>
                    <a:pt x="994" y="14805"/>
                  </a:cubicBezTo>
                  <a:lnTo>
                    <a:pt x="26622" y="10"/>
                  </a:lnTo>
                  <a:cubicBezTo>
                    <a:pt x="30864" y="-2441"/>
                    <a:pt x="36097" y="-2441"/>
                    <a:pt x="40338" y="10"/>
                  </a:cubicBezTo>
                  <a:lnTo>
                    <a:pt x="216513" y="101724"/>
                  </a:lnTo>
                  <a:lnTo>
                    <a:pt x="216513" y="101724"/>
                  </a:lnTo>
                  <a:lnTo>
                    <a:pt x="242141" y="116520"/>
                  </a:lnTo>
                  <a:cubicBezTo>
                    <a:pt x="245824" y="118641"/>
                    <a:pt x="245824" y="123962"/>
                    <a:pt x="242141" y="126083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41" name="Freeform: Shape 1340">
              <a:extLst>
                <a:ext uri="{FF2B5EF4-FFF2-40B4-BE49-F238E27FC236}">
                  <a16:creationId xmlns:a16="http://schemas.microsoft.com/office/drawing/2014/main" id="{72083C72-6C04-CB3C-E003-6859FE2FBC26}"/>
                </a:ext>
              </a:extLst>
            </p:cNvPr>
            <p:cNvSpPr/>
            <p:nvPr/>
          </p:nvSpPr>
          <p:spPr>
            <a:xfrm flipV="1">
              <a:off x="8010469" y="3202422"/>
              <a:ext cx="158597" cy="93668"/>
            </a:xfrm>
            <a:custGeom>
              <a:avLst/>
              <a:gdLst>
                <a:gd name="connsiteX0" fmla="*/ 153917 w 158597"/>
                <a:gd name="connsiteY0" fmla="*/ 65484 h 93668"/>
                <a:gd name="connsiteX1" fmla="*/ 40202 w 158597"/>
                <a:gd name="connsiteY1" fmla="*/ -149 h 93668"/>
                <a:gd name="connsiteX2" fmla="*/ 26473 w 158597"/>
                <a:gd name="connsiteY2" fmla="*/ -149 h 93668"/>
                <a:gd name="connsiteX3" fmla="*/ 844 w 158597"/>
                <a:gd name="connsiteY3" fmla="*/ 14646 h 93668"/>
                <a:gd name="connsiteX4" fmla="*/ 844 w 158597"/>
                <a:gd name="connsiteY4" fmla="*/ 24209 h 93668"/>
                <a:gd name="connsiteX5" fmla="*/ 114560 w 158597"/>
                <a:gd name="connsiteY5" fmla="*/ 89843 h 93668"/>
                <a:gd name="connsiteX6" fmla="*/ 128289 w 158597"/>
                <a:gd name="connsiteY6" fmla="*/ 89843 h 93668"/>
                <a:gd name="connsiteX7" fmla="*/ 153917 w 158597"/>
                <a:gd name="connsiteY7" fmla="*/ 75047 h 93668"/>
                <a:gd name="connsiteX8" fmla="*/ 153917 w 158597"/>
                <a:gd name="connsiteY8" fmla="*/ 65484 h 93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8597" h="93668">
                  <a:moveTo>
                    <a:pt x="153917" y="65484"/>
                  </a:moveTo>
                  <a:lnTo>
                    <a:pt x="40202" y="-149"/>
                  </a:lnTo>
                  <a:cubicBezTo>
                    <a:pt x="35960" y="-2601"/>
                    <a:pt x="30727" y="-2601"/>
                    <a:pt x="26473" y="-149"/>
                  </a:cubicBezTo>
                  <a:lnTo>
                    <a:pt x="844" y="14646"/>
                  </a:lnTo>
                  <a:cubicBezTo>
                    <a:pt x="-2839" y="16767"/>
                    <a:pt x="-2839" y="22088"/>
                    <a:pt x="844" y="24209"/>
                  </a:cubicBezTo>
                  <a:lnTo>
                    <a:pt x="114560" y="89843"/>
                  </a:lnTo>
                  <a:cubicBezTo>
                    <a:pt x="118815" y="92294"/>
                    <a:pt x="124047" y="92294"/>
                    <a:pt x="128289" y="89843"/>
                  </a:cubicBezTo>
                  <a:lnTo>
                    <a:pt x="153917" y="75047"/>
                  </a:lnTo>
                  <a:cubicBezTo>
                    <a:pt x="157601" y="72926"/>
                    <a:pt x="157601" y="67605"/>
                    <a:pt x="153917" y="65484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42" name="Freeform: Shape 1341">
              <a:extLst>
                <a:ext uri="{FF2B5EF4-FFF2-40B4-BE49-F238E27FC236}">
                  <a16:creationId xmlns:a16="http://schemas.microsoft.com/office/drawing/2014/main" id="{66F845EC-DCB9-7955-3B22-85607EFFF1C7}"/>
                </a:ext>
              </a:extLst>
            </p:cNvPr>
            <p:cNvSpPr/>
            <p:nvPr/>
          </p:nvSpPr>
          <p:spPr>
            <a:xfrm flipV="1">
              <a:off x="7362197" y="3438515"/>
              <a:ext cx="52235" cy="32404"/>
            </a:xfrm>
            <a:custGeom>
              <a:avLst/>
              <a:gdLst>
                <a:gd name="connsiteX0" fmla="*/ 48034 w 52235"/>
                <a:gd name="connsiteY0" fmla="*/ 14829 h 32404"/>
                <a:gd name="connsiteX1" fmla="*/ 22405 w 52235"/>
                <a:gd name="connsiteY1" fmla="*/ 34 h 32404"/>
                <a:gd name="connsiteX2" fmla="*/ 8676 w 52235"/>
                <a:gd name="connsiteY2" fmla="*/ 34 h 32404"/>
                <a:gd name="connsiteX3" fmla="*/ 1323 w 52235"/>
                <a:gd name="connsiteY3" fmla="*/ 4390 h 32404"/>
                <a:gd name="connsiteX4" fmla="*/ 1323 w 52235"/>
                <a:gd name="connsiteY4" fmla="*/ 13953 h 32404"/>
                <a:gd name="connsiteX5" fmla="*/ 26952 w 52235"/>
                <a:gd name="connsiteY5" fmla="*/ 28761 h 32404"/>
                <a:gd name="connsiteX6" fmla="*/ 40680 w 52235"/>
                <a:gd name="connsiteY6" fmla="*/ 28761 h 32404"/>
                <a:gd name="connsiteX7" fmla="*/ 48034 w 52235"/>
                <a:gd name="connsiteY7" fmla="*/ 24393 h 32404"/>
                <a:gd name="connsiteX8" fmla="*/ 48034 w 52235"/>
                <a:gd name="connsiteY8" fmla="*/ 14829 h 32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35" h="32404">
                  <a:moveTo>
                    <a:pt x="48034" y="14829"/>
                  </a:moveTo>
                  <a:lnTo>
                    <a:pt x="22405" y="34"/>
                  </a:lnTo>
                  <a:cubicBezTo>
                    <a:pt x="18150" y="-2417"/>
                    <a:pt x="12918" y="-2417"/>
                    <a:pt x="8676" y="34"/>
                  </a:cubicBezTo>
                  <a:lnTo>
                    <a:pt x="1323" y="4390"/>
                  </a:lnTo>
                  <a:cubicBezTo>
                    <a:pt x="-2360" y="6524"/>
                    <a:pt x="-2360" y="11832"/>
                    <a:pt x="1323" y="13953"/>
                  </a:cubicBezTo>
                  <a:lnTo>
                    <a:pt x="26952" y="28761"/>
                  </a:lnTo>
                  <a:cubicBezTo>
                    <a:pt x="31206" y="31212"/>
                    <a:pt x="36439" y="31212"/>
                    <a:pt x="40680" y="28761"/>
                  </a:cubicBezTo>
                  <a:lnTo>
                    <a:pt x="48034" y="24393"/>
                  </a:lnTo>
                  <a:cubicBezTo>
                    <a:pt x="51717" y="22272"/>
                    <a:pt x="51717" y="16963"/>
                    <a:pt x="48034" y="14829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43" name="Freeform: Shape 1342">
              <a:extLst>
                <a:ext uri="{FF2B5EF4-FFF2-40B4-BE49-F238E27FC236}">
                  <a16:creationId xmlns:a16="http://schemas.microsoft.com/office/drawing/2014/main" id="{7E3CED5E-CC40-FFD1-215D-142EED323BC5}"/>
                </a:ext>
              </a:extLst>
            </p:cNvPr>
            <p:cNvSpPr/>
            <p:nvPr/>
          </p:nvSpPr>
          <p:spPr>
            <a:xfrm flipV="1">
              <a:off x="7450284" y="3387664"/>
              <a:ext cx="52235" cy="32400"/>
            </a:xfrm>
            <a:custGeom>
              <a:avLst/>
              <a:gdLst>
                <a:gd name="connsiteX0" fmla="*/ 47973 w 52235"/>
                <a:gd name="connsiteY0" fmla="*/ 14793 h 32400"/>
                <a:gd name="connsiteX1" fmla="*/ 22345 w 52235"/>
                <a:gd name="connsiteY1" fmla="*/ -2 h 32400"/>
                <a:gd name="connsiteX2" fmla="*/ 8616 w 52235"/>
                <a:gd name="connsiteY2" fmla="*/ -2 h 32400"/>
                <a:gd name="connsiteX3" fmla="*/ 1263 w 52235"/>
                <a:gd name="connsiteY3" fmla="*/ 4354 h 32400"/>
                <a:gd name="connsiteX4" fmla="*/ 1263 w 52235"/>
                <a:gd name="connsiteY4" fmla="*/ 13917 h 32400"/>
                <a:gd name="connsiteX5" fmla="*/ 26891 w 52235"/>
                <a:gd name="connsiteY5" fmla="*/ 28713 h 32400"/>
                <a:gd name="connsiteX6" fmla="*/ 40620 w 52235"/>
                <a:gd name="connsiteY6" fmla="*/ 28713 h 32400"/>
                <a:gd name="connsiteX7" fmla="*/ 47973 w 52235"/>
                <a:gd name="connsiteY7" fmla="*/ 24356 h 32400"/>
                <a:gd name="connsiteX8" fmla="*/ 47973 w 52235"/>
                <a:gd name="connsiteY8" fmla="*/ 14793 h 3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35" h="32400">
                  <a:moveTo>
                    <a:pt x="47973" y="14793"/>
                  </a:moveTo>
                  <a:lnTo>
                    <a:pt x="22345" y="-2"/>
                  </a:lnTo>
                  <a:cubicBezTo>
                    <a:pt x="18090" y="-2466"/>
                    <a:pt x="12858" y="-2466"/>
                    <a:pt x="8616" y="-2"/>
                  </a:cubicBezTo>
                  <a:lnTo>
                    <a:pt x="1263" y="4354"/>
                  </a:lnTo>
                  <a:cubicBezTo>
                    <a:pt x="-2420" y="6475"/>
                    <a:pt x="-2420" y="11784"/>
                    <a:pt x="1263" y="13917"/>
                  </a:cubicBezTo>
                  <a:lnTo>
                    <a:pt x="26891" y="28713"/>
                  </a:lnTo>
                  <a:cubicBezTo>
                    <a:pt x="31146" y="31164"/>
                    <a:pt x="36378" y="31164"/>
                    <a:pt x="40620" y="28713"/>
                  </a:cubicBezTo>
                  <a:lnTo>
                    <a:pt x="47973" y="24356"/>
                  </a:lnTo>
                  <a:cubicBezTo>
                    <a:pt x="51656" y="22223"/>
                    <a:pt x="51656" y="16914"/>
                    <a:pt x="47973" y="14793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44" name="Freeform: Shape 1343">
              <a:extLst>
                <a:ext uri="{FF2B5EF4-FFF2-40B4-BE49-F238E27FC236}">
                  <a16:creationId xmlns:a16="http://schemas.microsoft.com/office/drawing/2014/main" id="{256B6AA8-BD40-76C3-86B7-1FEFB8F5849B}"/>
                </a:ext>
              </a:extLst>
            </p:cNvPr>
            <p:cNvSpPr/>
            <p:nvPr/>
          </p:nvSpPr>
          <p:spPr>
            <a:xfrm flipV="1">
              <a:off x="7494328" y="3362238"/>
              <a:ext cx="52225" cy="32391"/>
            </a:xfrm>
            <a:custGeom>
              <a:avLst/>
              <a:gdLst>
                <a:gd name="connsiteX0" fmla="*/ 47944 w 52225"/>
                <a:gd name="connsiteY0" fmla="*/ 14761 h 32391"/>
                <a:gd name="connsiteX1" fmla="*/ 22302 w 52225"/>
                <a:gd name="connsiteY1" fmla="*/ -34 h 32391"/>
                <a:gd name="connsiteX2" fmla="*/ 8586 w 52225"/>
                <a:gd name="connsiteY2" fmla="*/ -34 h 32391"/>
                <a:gd name="connsiteX3" fmla="*/ 1233 w 52225"/>
                <a:gd name="connsiteY3" fmla="*/ 4322 h 32391"/>
                <a:gd name="connsiteX4" fmla="*/ 1233 w 52225"/>
                <a:gd name="connsiteY4" fmla="*/ 13885 h 32391"/>
                <a:gd name="connsiteX5" fmla="*/ 26862 w 52225"/>
                <a:gd name="connsiteY5" fmla="*/ 28681 h 32391"/>
                <a:gd name="connsiteX6" fmla="*/ 40590 w 52225"/>
                <a:gd name="connsiteY6" fmla="*/ 28681 h 32391"/>
                <a:gd name="connsiteX7" fmla="*/ 47944 w 52225"/>
                <a:gd name="connsiteY7" fmla="*/ 24324 h 32391"/>
                <a:gd name="connsiteX8" fmla="*/ 47944 w 52225"/>
                <a:gd name="connsiteY8" fmla="*/ 14761 h 32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25" h="32391">
                  <a:moveTo>
                    <a:pt x="47944" y="14761"/>
                  </a:moveTo>
                  <a:lnTo>
                    <a:pt x="22302" y="-34"/>
                  </a:lnTo>
                  <a:cubicBezTo>
                    <a:pt x="18060" y="-2485"/>
                    <a:pt x="12828" y="-2485"/>
                    <a:pt x="8586" y="-34"/>
                  </a:cubicBezTo>
                  <a:lnTo>
                    <a:pt x="1233" y="4322"/>
                  </a:lnTo>
                  <a:cubicBezTo>
                    <a:pt x="-2450" y="6443"/>
                    <a:pt x="-2450" y="11764"/>
                    <a:pt x="1233" y="13885"/>
                  </a:cubicBezTo>
                  <a:lnTo>
                    <a:pt x="26862" y="28681"/>
                  </a:lnTo>
                  <a:cubicBezTo>
                    <a:pt x="31103" y="31132"/>
                    <a:pt x="36336" y="31132"/>
                    <a:pt x="40590" y="28681"/>
                  </a:cubicBezTo>
                  <a:lnTo>
                    <a:pt x="47944" y="24324"/>
                  </a:lnTo>
                  <a:cubicBezTo>
                    <a:pt x="51614" y="22203"/>
                    <a:pt x="51614" y="16882"/>
                    <a:pt x="47944" y="14761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45" name="Freeform: Shape 1344">
              <a:extLst>
                <a:ext uri="{FF2B5EF4-FFF2-40B4-BE49-F238E27FC236}">
                  <a16:creationId xmlns:a16="http://schemas.microsoft.com/office/drawing/2014/main" id="{E28A27A8-D8DA-9FC7-191B-7DA53596A3D6}"/>
                </a:ext>
              </a:extLst>
            </p:cNvPr>
            <p:cNvSpPr/>
            <p:nvPr/>
          </p:nvSpPr>
          <p:spPr>
            <a:xfrm flipV="1">
              <a:off x="7538372" y="3336813"/>
              <a:ext cx="52225" cy="32391"/>
            </a:xfrm>
            <a:custGeom>
              <a:avLst/>
              <a:gdLst>
                <a:gd name="connsiteX0" fmla="*/ 47913 w 52225"/>
                <a:gd name="connsiteY0" fmla="*/ 14738 h 32391"/>
                <a:gd name="connsiteX1" fmla="*/ 22272 w 52225"/>
                <a:gd name="connsiteY1" fmla="*/ -57 h 32391"/>
                <a:gd name="connsiteX2" fmla="*/ 8556 w 52225"/>
                <a:gd name="connsiteY2" fmla="*/ -57 h 32391"/>
                <a:gd name="connsiteX3" fmla="*/ 1203 w 52225"/>
                <a:gd name="connsiteY3" fmla="*/ 4299 h 32391"/>
                <a:gd name="connsiteX4" fmla="*/ 1203 w 52225"/>
                <a:gd name="connsiteY4" fmla="*/ 13862 h 32391"/>
                <a:gd name="connsiteX5" fmla="*/ 26831 w 52225"/>
                <a:gd name="connsiteY5" fmla="*/ 28658 h 32391"/>
                <a:gd name="connsiteX6" fmla="*/ 40560 w 52225"/>
                <a:gd name="connsiteY6" fmla="*/ 28658 h 32391"/>
                <a:gd name="connsiteX7" fmla="*/ 47913 w 52225"/>
                <a:gd name="connsiteY7" fmla="*/ 24302 h 32391"/>
                <a:gd name="connsiteX8" fmla="*/ 47913 w 52225"/>
                <a:gd name="connsiteY8" fmla="*/ 14738 h 32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25" h="32391">
                  <a:moveTo>
                    <a:pt x="47913" y="14738"/>
                  </a:moveTo>
                  <a:lnTo>
                    <a:pt x="22272" y="-57"/>
                  </a:lnTo>
                  <a:cubicBezTo>
                    <a:pt x="18030" y="-2508"/>
                    <a:pt x="12798" y="-2508"/>
                    <a:pt x="8556" y="-57"/>
                  </a:cubicBezTo>
                  <a:lnTo>
                    <a:pt x="1203" y="4299"/>
                  </a:lnTo>
                  <a:cubicBezTo>
                    <a:pt x="-2480" y="6420"/>
                    <a:pt x="-2480" y="11741"/>
                    <a:pt x="1203" y="13862"/>
                  </a:cubicBezTo>
                  <a:lnTo>
                    <a:pt x="26831" y="28658"/>
                  </a:lnTo>
                  <a:cubicBezTo>
                    <a:pt x="31073" y="31109"/>
                    <a:pt x="36306" y="31109"/>
                    <a:pt x="40560" y="28658"/>
                  </a:cubicBezTo>
                  <a:lnTo>
                    <a:pt x="47913" y="24302"/>
                  </a:lnTo>
                  <a:cubicBezTo>
                    <a:pt x="51584" y="22181"/>
                    <a:pt x="51584" y="16860"/>
                    <a:pt x="47913" y="14738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46" name="Freeform: Shape 1345">
              <a:extLst>
                <a:ext uri="{FF2B5EF4-FFF2-40B4-BE49-F238E27FC236}">
                  <a16:creationId xmlns:a16="http://schemas.microsoft.com/office/drawing/2014/main" id="{674FDB6D-DC4C-733E-E91E-88448ED448A2}"/>
                </a:ext>
              </a:extLst>
            </p:cNvPr>
            <p:cNvSpPr/>
            <p:nvPr/>
          </p:nvSpPr>
          <p:spPr>
            <a:xfrm flipV="1">
              <a:off x="7626459" y="3285949"/>
              <a:ext cx="52222" cy="32404"/>
            </a:xfrm>
            <a:custGeom>
              <a:avLst/>
              <a:gdLst>
                <a:gd name="connsiteX0" fmla="*/ 47841 w 52222"/>
                <a:gd name="connsiteY0" fmla="*/ 14706 h 32404"/>
                <a:gd name="connsiteX1" fmla="*/ 22212 w 52222"/>
                <a:gd name="connsiteY1" fmla="*/ -102 h 32404"/>
                <a:gd name="connsiteX2" fmla="*/ 8496 w 52222"/>
                <a:gd name="connsiteY2" fmla="*/ -102 h 32404"/>
                <a:gd name="connsiteX3" fmla="*/ 1143 w 52222"/>
                <a:gd name="connsiteY3" fmla="*/ 4267 h 32404"/>
                <a:gd name="connsiteX4" fmla="*/ 1143 w 52222"/>
                <a:gd name="connsiteY4" fmla="*/ 13830 h 32404"/>
                <a:gd name="connsiteX5" fmla="*/ 26771 w 52222"/>
                <a:gd name="connsiteY5" fmla="*/ 28625 h 32404"/>
                <a:gd name="connsiteX6" fmla="*/ 40500 w 52222"/>
                <a:gd name="connsiteY6" fmla="*/ 28625 h 32404"/>
                <a:gd name="connsiteX7" fmla="*/ 47841 w 52222"/>
                <a:gd name="connsiteY7" fmla="*/ 24269 h 32404"/>
                <a:gd name="connsiteX8" fmla="*/ 47841 w 52222"/>
                <a:gd name="connsiteY8" fmla="*/ 14706 h 32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22" h="32404">
                  <a:moveTo>
                    <a:pt x="47841" y="14706"/>
                  </a:moveTo>
                  <a:lnTo>
                    <a:pt x="22212" y="-102"/>
                  </a:lnTo>
                  <a:cubicBezTo>
                    <a:pt x="17970" y="-2553"/>
                    <a:pt x="12738" y="-2553"/>
                    <a:pt x="8496" y="-102"/>
                  </a:cubicBezTo>
                  <a:lnTo>
                    <a:pt x="1143" y="4267"/>
                  </a:lnTo>
                  <a:cubicBezTo>
                    <a:pt x="-2540" y="6387"/>
                    <a:pt x="-2540" y="11696"/>
                    <a:pt x="1143" y="13830"/>
                  </a:cubicBezTo>
                  <a:lnTo>
                    <a:pt x="26771" y="28625"/>
                  </a:lnTo>
                  <a:cubicBezTo>
                    <a:pt x="31013" y="31076"/>
                    <a:pt x="36246" y="31076"/>
                    <a:pt x="40500" y="28625"/>
                  </a:cubicBezTo>
                  <a:lnTo>
                    <a:pt x="47841" y="24269"/>
                  </a:lnTo>
                  <a:cubicBezTo>
                    <a:pt x="51524" y="22136"/>
                    <a:pt x="51524" y="16827"/>
                    <a:pt x="47841" y="14706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47" name="Freeform: Shape 1346">
              <a:extLst>
                <a:ext uri="{FF2B5EF4-FFF2-40B4-BE49-F238E27FC236}">
                  <a16:creationId xmlns:a16="http://schemas.microsoft.com/office/drawing/2014/main" id="{B26196C7-D24D-EF41-610C-ED893D64C4FB}"/>
                </a:ext>
              </a:extLst>
            </p:cNvPr>
            <p:cNvSpPr/>
            <p:nvPr/>
          </p:nvSpPr>
          <p:spPr>
            <a:xfrm flipV="1">
              <a:off x="7670502" y="3260524"/>
              <a:ext cx="52222" cy="32391"/>
            </a:xfrm>
            <a:custGeom>
              <a:avLst/>
              <a:gdLst>
                <a:gd name="connsiteX0" fmla="*/ 47811 w 52222"/>
                <a:gd name="connsiteY0" fmla="*/ 14671 h 32391"/>
                <a:gd name="connsiteX1" fmla="*/ 22182 w 52222"/>
                <a:gd name="connsiteY1" fmla="*/ -125 h 32391"/>
                <a:gd name="connsiteX2" fmla="*/ 8466 w 52222"/>
                <a:gd name="connsiteY2" fmla="*/ -125 h 32391"/>
                <a:gd name="connsiteX3" fmla="*/ 1113 w 52222"/>
                <a:gd name="connsiteY3" fmla="*/ 4231 h 32391"/>
                <a:gd name="connsiteX4" fmla="*/ 1113 w 52222"/>
                <a:gd name="connsiteY4" fmla="*/ 13794 h 32391"/>
                <a:gd name="connsiteX5" fmla="*/ 26741 w 52222"/>
                <a:gd name="connsiteY5" fmla="*/ 28590 h 32391"/>
                <a:gd name="connsiteX6" fmla="*/ 40470 w 52222"/>
                <a:gd name="connsiteY6" fmla="*/ 28590 h 32391"/>
                <a:gd name="connsiteX7" fmla="*/ 47811 w 52222"/>
                <a:gd name="connsiteY7" fmla="*/ 24234 h 32391"/>
                <a:gd name="connsiteX8" fmla="*/ 47811 w 52222"/>
                <a:gd name="connsiteY8" fmla="*/ 14671 h 32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22" h="32391">
                  <a:moveTo>
                    <a:pt x="47811" y="14671"/>
                  </a:moveTo>
                  <a:lnTo>
                    <a:pt x="22182" y="-125"/>
                  </a:lnTo>
                  <a:cubicBezTo>
                    <a:pt x="17940" y="-2576"/>
                    <a:pt x="12708" y="-2576"/>
                    <a:pt x="8466" y="-125"/>
                  </a:cubicBezTo>
                  <a:lnTo>
                    <a:pt x="1113" y="4231"/>
                  </a:lnTo>
                  <a:cubicBezTo>
                    <a:pt x="-2570" y="6352"/>
                    <a:pt x="-2570" y="11673"/>
                    <a:pt x="1113" y="13794"/>
                  </a:cubicBezTo>
                  <a:lnTo>
                    <a:pt x="26741" y="28590"/>
                  </a:lnTo>
                  <a:cubicBezTo>
                    <a:pt x="30983" y="31041"/>
                    <a:pt x="36215" y="31041"/>
                    <a:pt x="40470" y="28590"/>
                  </a:cubicBezTo>
                  <a:lnTo>
                    <a:pt x="47811" y="24234"/>
                  </a:lnTo>
                  <a:cubicBezTo>
                    <a:pt x="51494" y="22113"/>
                    <a:pt x="51494" y="16791"/>
                    <a:pt x="47811" y="14671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48" name="Freeform: Shape 1347">
              <a:extLst>
                <a:ext uri="{FF2B5EF4-FFF2-40B4-BE49-F238E27FC236}">
                  <a16:creationId xmlns:a16="http://schemas.microsoft.com/office/drawing/2014/main" id="{4B948D9E-52D1-53B2-2CED-49BD2070DB47}"/>
                </a:ext>
              </a:extLst>
            </p:cNvPr>
            <p:cNvSpPr/>
            <p:nvPr/>
          </p:nvSpPr>
          <p:spPr>
            <a:xfrm flipV="1">
              <a:off x="7714546" y="3235099"/>
              <a:ext cx="52222" cy="32391"/>
            </a:xfrm>
            <a:custGeom>
              <a:avLst/>
              <a:gdLst>
                <a:gd name="connsiteX0" fmla="*/ 47781 w 52222"/>
                <a:gd name="connsiteY0" fmla="*/ 14648 h 32391"/>
                <a:gd name="connsiteX1" fmla="*/ 22152 w 52222"/>
                <a:gd name="connsiteY1" fmla="*/ -148 h 32391"/>
                <a:gd name="connsiteX2" fmla="*/ 8423 w 52222"/>
                <a:gd name="connsiteY2" fmla="*/ -148 h 32391"/>
                <a:gd name="connsiteX3" fmla="*/ 1083 w 52222"/>
                <a:gd name="connsiteY3" fmla="*/ 4209 h 32391"/>
                <a:gd name="connsiteX4" fmla="*/ 1083 w 52222"/>
                <a:gd name="connsiteY4" fmla="*/ 13772 h 32391"/>
                <a:gd name="connsiteX5" fmla="*/ 26711 w 52222"/>
                <a:gd name="connsiteY5" fmla="*/ 28567 h 32391"/>
                <a:gd name="connsiteX6" fmla="*/ 40440 w 52222"/>
                <a:gd name="connsiteY6" fmla="*/ 28567 h 32391"/>
                <a:gd name="connsiteX7" fmla="*/ 47781 w 52222"/>
                <a:gd name="connsiteY7" fmla="*/ 24211 h 32391"/>
                <a:gd name="connsiteX8" fmla="*/ 47781 w 52222"/>
                <a:gd name="connsiteY8" fmla="*/ 14648 h 32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22" h="32391">
                  <a:moveTo>
                    <a:pt x="47781" y="14648"/>
                  </a:moveTo>
                  <a:lnTo>
                    <a:pt x="22152" y="-148"/>
                  </a:lnTo>
                  <a:cubicBezTo>
                    <a:pt x="17910" y="-2599"/>
                    <a:pt x="12678" y="-2599"/>
                    <a:pt x="8423" y="-148"/>
                  </a:cubicBezTo>
                  <a:lnTo>
                    <a:pt x="1083" y="4209"/>
                  </a:lnTo>
                  <a:cubicBezTo>
                    <a:pt x="-2600" y="6329"/>
                    <a:pt x="-2600" y="11651"/>
                    <a:pt x="1083" y="13772"/>
                  </a:cubicBezTo>
                  <a:lnTo>
                    <a:pt x="26711" y="28567"/>
                  </a:lnTo>
                  <a:cubicBezTo>
                    <a:pt x="30953" y="31018"/>
                    <a:pt x="36185" y="31018"/>
                    <a:pt x="40440" y="28567"/>
                  </a:cubicBezTo>
                  <a:lnTo>
                    <a:pt x="47781" y="24211"/>
                  </a:lnTo>
                  <a:cubicBezTo>
                    <a:pt x="51464" y="22090"/>
                    <a:pt x="51464" y="16769"/>
                    <a:pt x="47781" y="14648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49" name="Freeform: Shape 1348">
              <a:extLst>
                <a:ext uri="{FF2B5EF4-FFF2-40B4-BE49-F238E27FC236}">
                  <a16:creationId xmlns:a16="http://schemas.microsoft.com/office/drawing/2014/main" id="{39B13629-32FE-67FF-9864-1CAB25D36F2B}"/>
                </a:ext>
              </a:extLst>
            </p:cNvPr>
            <p:cNvSpPr/>
            <p:nvPr/>
          </p:nvSpPr>
          <p:spPr>
            <a:xfrm flipV="1">
              <a:off x="7802633" y="3184235"/>
              <a:ext cx="52222" cy="32404"/>
            </a:xfrm>
            <a:custGeom>
              <a:avLst/>
              <a:gdLst>
                <a:gd name="connsiteX0" fmla="*/ 47720 w 52222"/>
                <a:gd name="connsiteY0" fmla="*/ 14603 h 32404"/>
                <a:gd name="connsiteX1" fmla="*/ 22092 w 52222"/>
                <a:gd name="connsiteY1" fmla="*/ -193 h 32404"/>
                <a:gd name="connsiteX2" fmla="*/ 8363 w 52222"/>
                <a:gd name="connsiteY2" fmla="*/ -193 h 32404"/>
                <a:gd name="connsiteX3" fmla="*/ 1023 w 52222"/>
                <a:gd name="connsiteY3" fmla="*/ 4163 h 32404"/>
                <a:gd name="connsiteX4" fmla="*/ 1023 w 52222"/>
                <a:gd name="connsiteY4" fmla="*/ 13726 h 32404"/>
                <a:gd name="connsiteX5" fmla="*/ 26651 w 52222"/>
                <a:gd name="connsiteY5" fmla="*/ 28534 h 32404"/>
                <a:gd name="connsiteX6" fmla="*/ 40380 w 52222"/>
                <a:gd name="connsiteY6" fmla="*/ 28534 h 32404"/>
                <a:gd name="connsiteX7" fmla="*/ 47720 w 52222"/>
                <a:gd name="connsiteY7" fmla="*/ 24178 h 32404"/>
                <a:gd name="connsiteX8" fmla="*/ 47720 w 52222"/>
                <a:gd name="connsiteY8" fmla="*/ 14603 h 32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22" h="32404">
                  <a:moveTo>
                    <a:pt x="47720" y="14603"/>
                  </a:moveTo>
                  <a:lnTo>
                    <a:pt x="22092" y="-193"/>
                  </a:lnTo>
                  <a:cubicBezTo>
                    <a:pt x="17850" y="-2644"/>
                    <a:pt x="12618" y="-2644"/>
                    <a:pt x="8363" y="-193"/>
                  </a:cubicBezTo>
                  <a:lnTo>
                    <a:pt x="1023" y="4163"/>
                  </a:lnTo>
                  <a:cubicBezTo>
                    <a:pt x="-2660" y="6297"/>
                    <a:pt x="-2660" y="11605"/>
                    <a:pt x="1023" y="13726"/>
                  </a:cubicBezTo>
                  <a:lnTo>
                    <a:pt x="26651" y="28534"/>
                  </a:lnTo>
                  <a:cubicBezTo>
                    <a:pt x="30893" y="30985"/>
                    <a:pt x="36125" y="30985"/>
                    <a:pt x="40380" y="28534"/>
                  </a:cubicBezTo>
                  <a:lnTo>
                    <a:pt x="47720" y="24178"/>
                  </a:lnTo>
                  <a:cubicBezTo>
                    <a:pt x="51403" y="22045"/>
                    <a:pt x="51403" y="16736"/>
                    <a:pt x="47720" y="14603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50" name="Freeform: Shape 1349">
              <a:extLst>
                <a:ext uri="{FF2B5EF4-FFF2-40B4-BE49-F238E27FC236}">
                  <a16:creationId xmlns:a16="http://schemas.microsoft.com/office/drawing/2014/main" id="{831359C6-E117-4685-D321-FBB0BFBCC5D2}"/>
                </a:ext>
              </a:extLst>
            </p:cNvPr>
            <p:cNvSpPr/>
            <p:nvPr/>
          </p:nvSpPr>
          <p:spPr>
            <a:xfrm flipV="1">
              <a:off x="7846677" y="3158810"/>
              <a:ext cx="52222" cy="32404"/>
            </a:xfrm>
            <a:custGeom>
              <a:avLst/>
              <a:gdLst>
                <a:gd name="connsiteX0" fmla="*/ 47690 w 52222"/>
                <a:gd name="connsiteY0" fmla="*/ 14593 h 32404"/>
                <a:gd name="connsiteX1" fmla="*/ 22062 w 52222"/>
                <a:gd name="connsiteY1" fmla="*/ -216 h 32404"/>
                <a:gd name="connsiteX2" fmla="*/ 8333 w 52222"/>
                <a:gd name="connsiteY2" fmla="*/ -216 h 32404"/>
                <a:gd name="connsiteX3" fmla="*/ 992 w 52222"/>
                <a:gd name="connsiteY3" fmla="*/ 4153 h 32404"/>
                <a:gd name="connsiteX4" fmla="*/ 992 w 52222"/>
                <a:gd name="connsiteY4" fmla="*/ 13716 h 32404"/>
                <a:gd name="connsiteX5" fmla="*/ 26621 w 52222"/>
                <a:gd name="connsiteY5" fmla="*/ 28512 h 32404"/>
                <a:gd name="connsiteX6" fmla="*/ 40337 w 52222"/>
                <a:gd name="connsiteY6" fmla="*/ 28512 h 32404"/>
                <a:gd name="connsiteX7" fmla="*/ 47690 w 52222"/>
                <a:gd name="connsiteY7" fmla="*/ 24156 h 32404"/>
                <a:gd name="connsiteX8" fmla="*/ 47690 w 52222"/>
                <a:gd name="connsiteY8" fmla="*/ 14593 h 32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22" h="32404">
                  <a:moveTo>
                    <a:pt x="47690" y="14593"/>
                  </a:moveTo>
                  <a:lnTo>
                    <a:pt x="22062" y="-216"/>
                  </a:lnTo>
                  <a:cubicBezTo>
                    <a:pt x="17820" y="-2667"/>
                    <a:pt x="12588" y="-2667"/>
                    <a:pt x="8333" y="-216"/>
                  </a:cubicBezTo>
                  <a:lnTo>
                    <a:pt x="992" y="4153"/>
                  </a:lnTo>
                  <a:cubicBezTo>
                    <a:pt x="-2691" y="6274"/>
                    <a:pt x="-2691" y="11583"/>
                    <a:pt x="992" y="13716"/>
                  </a:cubicBezTo>
                  <a:lnTo>
                    <a:pt x="26621" y="28512"/>
                  </a:lnTo>
                  <a:cubicBezTo>
                    <a:pt x="30863" y="30963"/>
                    <a:pt x="36095" y="30963"/>
                    <a:pt x="40337" y="28512"/>
                  </a:cubicBezTo>
                  <a:lnTo>
                    <a:pt x="47690" y="24156"/>
                  </a:lnTo>
                  <a:cubicBezTo>
                    <a:pt x="51373" y="22022"/>
                    <a:pt x="51373" y="16713"/>
                    <a:pt x="47690" y="14593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51" name="Freeform: Shape 1350">
              <a:extLst>
                <a:ext uri="{FF2B5EF4-FFF2-40B4-BE49-F238E27FC236}">
                  <a16:creationId xmlns:a16="http://schemas.microsoft.com/office/drawing/2014/main" id="{3C971272-9269-C0EE-0B98-329318C1FC3F}"/>
                </a:ext>
              </a:extLst>
            </p:cNvPr>
            <p:cNvSpPr/>
            <p:nvPr/>
          </p:nvSpPr>
          <p:spPr>
            <a:xfrm flipV="1">
              <a:off x="7890720" y="3133384"/>
              <a:ext cx="52222" cy="32391"/>
            </a:xfrm>
            <a:custGeom>
              <a:avLst/>
              <a:gdLst>
                <a:gd name="connsiteX0" fmla="*/ 47660 w 52222"/>
                <a:gd name="connsiteY0" fmla="*/ 14557 h 32391"/>
                <a:gd name="connsiteX1" fmla="*/ 22032 w 52222"/>
                <a:gd name="connsiteY1" fmla="*/ -239 h 32391"/>
                <a:gd name="connsiteX2" fmla="*/ 8303 w 52222"/>
                <a:gd name="connsiteY2" fmla="*/ -239 h 32391"/>
                <a:gd name="connsiteX3" fmla="*/ 963 w 52222"/>
                <a:gd name="connsiteY3" fmla="*/ 4118 h 32391"/>
                <a:gd name="connsiteX4" fmla="*/ 963 w 52222"/>
                <a:gd name="connsiteY4" fmla="*/ 13681 h 32391"/>
                <a:gd name="connsiteX5" fmla="*/ 26591 w 52222"/>
                <a:gd name="connsiteY5" fmla="*/ 28476 h 32391"/>
                <a:gd name="connsiteX6" fmla="*/ 40307 w 52222"/>
                <a:gd name="connsiteY6" fmla="*/ 28476 h 32391"/>
                <a:gd name="connsiteX7" fmla="*/ 47660 w 52222"/>
                <a:gd name="connsiteY7" fmla="*/ 24120 h 32391"/>
                <a:gd name="connsiteX8" fmla="*/ 47660 w 52222"/>
                <a:gd name="connsiteY8" fmla="*/ 14557 h 32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22" h="32391">
                  <a:moveTo>
                    <a:pt x="47660" y="14557"/>
                  </a:moveTo>
                  <a:lnTo>
                    <a:pt x="22032" y="-239"/>
                  </a:lnTo>
                  <a:cubicBezTo>
                    <a:pt x="17790" y="-2690"/>
                    <a:pt x="12557" y="-2690"/>
                    <a:pt x="8303" y="-239"/>
                  </a:cubicBezTo>
                  <a:lnTo>
                    <a:pt x="963" y="4118"/>
                  </a:lnTo>
                  <a:cubicBezTo>
                    <a:pt x="-2721" y="6239"/>
                    <a:pt x="-2721" y="11560"/>
                    <a:pt x="963" y="13681"/>
                  </a:cubicBezTo>
                  <a:lnTo>
                    <a:pt x="26591" y="28476"/>
                  </a:lnTo>
                  <a:cubicBezTo>
                    <a:pt x="30833" y="30927"/>
                    <a:pt x="36065" y="30927"/>
                    <a:pt x="40307" y="28476"/>
                  </a:cubicBezTo>
                  <a:lnTo>
                    <a:pt x="47660" y="24120"/>
                  </a:lnTo>
                  <a:cubicBezTo>
                    <a:pt x="51343" y="21999"/>
                    <a:pt x="51343" y="16678"/>
                    <a:pt x="47660" y="14557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52" name="Freeform: Shape 1351">
              <a:extLst>
                <a:ext uri="{FF2B5EF4-FFF2-40B4-BE49-F238E27FC236}">
                  <a16:creationId xmlns:a16="http://schemas.microsoft.com/office/drawing/2014/main" id="{E91B1A9D-EDFE-5C1D-8E47-A59019BB724B}"/>
                </a:ext>
              </a:extLst>
            </p:cNvPr>
            <p:cNvSpPr/>
            <p:nvPr/>
          </p:nvSpPr>
          <p:spPr>
            <a:xfrm flipV="1">
              <a:off x="7934764" y="3107959"/>
              <a:ext cx="52222" cy="32391"/>
            </a:xfrm>
            <a:custGeom>
              <a:avLst/>
              <a:gdLst>
                <a:gd name="connsiteX0" fmla="*/ 47630 w 52222"/>
                <a:gd name="connsiteY0" fmla="*/ 14534 h 32391"/>
                <a:gd name="connsiteX1" fmla="*/ 22002 w 52222"/>
                <a:gd name="connsiteY1" fmla="*/ -261 h 32391"/>
                <a:gd name="connsiteX2" fmla="*/ 8273 w 52222"/>
                <a:gd name="connsiteY2" fmla="*/ -261 h 32391"/>
                <a:gd name="connsiteX3" fmla="*/ 932 w 52222"/>
                <a:gd name="connsiteY3" fmla="*/ 4095 h 32391"/>
                <a:gd name="connsiteX4" fmla="*/ 932 w 52222"/>
                <a:gd name="connsiteY4" fmla="*/ 13658 h 32391"/>
                <a:gd name="connsiteX5" fmla="*/ 26561 w 52222"/>
                <a:gd name="connsiteY5" fmla="*/ 28454 h 32391"/>
                <a:gd name="connsiteX6" fmla="*/ 40277 w 52222"/>
                <a:gd name="connsiteY6" fmla="*/ 28454 h 32391"/>
                <a:gd name="connsiteX7" fmla="*/ 47630 w 52222"/>
                <a:gd name="connsiteY7" fmla="*/ 24097 h 32391"/>
                <a:gd name="connsiteX8" fmla="*/ 47630 w 52222"/>
                <a:gd name="connsiteY8" fmla="*/ 14534 h 32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22" h="32391">
                  <a:moveTo>
                    <a:pt x="47630" y="14534"/>
                  </a:moveTo>
                  <a:lnTo>
                    <a:pt x="22002" y="-261"/>
                  </a:lnTo>
                  <a:cubicBezTo>
                    <a:pt x="17760" y="-2712"/>
                    <a:pt x="12527" y="-2712"/>
                    <a:pt x="8273" y="-261"/>
                  </a:cubicBezTo>
                  <a:lnTo>
                    <a:pt x="932" y="4095"/>
                  </a:lnTo>
                  <a:cubicBezTo>
                    <a:pt x="-2751" y="6216"/>
                    <a:pt x="-2751" y="11537"/>
                    <a:pt x="932" y="13658"/>
                  </a:cubicBezTo>
                  <a:lnTo>
                    <a:pt x="26561" y="28454"/>
                  </a:lnTo>
                  <a:cubicBezTo>
                    <a:pt x="30803" y="30905"/>
                    <a:pt x="36035" y="30905"/>
                    <a:pt x="40277" y="28454"/>
                  </a:cubicBezTo>
                  <a:lnTo>
                    <a:pt x="47630" y="24097"/>
                  </a:lnTo>
                  <a:cubicBezTo>
                    <a:pt x="51313" y="21977"/>
                    <a:pt x="51313" y="16655"/>
                    <a:pt x="47630" y="14534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53" name="Freeform: Shape 1352">
              <a:extLst>
                <a:ext uri="{FF2B5EF4-FFF2-40B4-BE49-F238E27FC236}">
                  <a16:creationId xmlns:a16="http://schemas.microsoft.com/office/drawing/2014/main" id="{A7D8E18F-2AB2-BF06-68F5-EF9E9E213BE0}"/>
                </a:ext>
              </a:extLst>
            </p:cNvPr>
            <p:cNvSpPr/>
            <p:nvPr/>
          </p:nvSpPr>
          <p:spPr>
            <a:xfrm flipV="1">
              <a:off x="7398392" y="3459482"/>
              <a:ext cx="70500" cy="42830"/>
            </a:xfrm>
            <a:custGeom>
              <a:avLst/>
              <a:gdLst>
                <a:gd name="connsiteX0" fmla="*/ 66278 w 70500"/>
                <a:gd name="connsiteY0" fmla="*/ 14853 h 42830"/>
                <a:gd name="connsiteX1" fmla="*/ 40637 w 70500"/>
                <a:gd name="connsiteY1" fmla="*/ 57 h 42830"/>
                <a:gd name="connsiteX2" fmla="*/ 26921 w 70500"/>
                <a:gd name="connsiteY2" fmla="*/ 57 h 42830"/>
                <a:gd name="connsiteX3" fmla="*/ 1292 w 70500"/>
                <a:gd name="connsiteY3" fmla="*/ 14853 h 42830"/>
                <a:gd name="connsiteX4" fmla="*/ 1292 w 70500"/>
                <a:gd name="connsiteY4" fmla="*/ 24416 h 42830"/>
                <a:gd name="connsiteX5" fmla="*/ 26921 w 70500"/>
                <a:gd name="connsiteY5" fmla="*/ 39211 h 42830"/>
                <a:gd name="connsiteX6" fmla="*/ 40637 w 70500"/>
                <a:gd name="connsiteY6" fmla="*/ 39211 h 42830"/>
                <a:gd name="connsiteX7" fmla="*/ 66278 w 70500"/>
                <a:gd name="connsiteY7" fmla="*/ 24416 h 42830"/>
                <a:gd name="connsiteX8" fmla="*/ 66278 w 70500"/>
                <a:gd name="connsiteY8" fmla="*/ 14853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00" h="42830">
                  <a:moveTo>
                    <a:pt x="66278" y="14853"/>
                  </a:moveTo>
                  <a:lnTo>
                    <a:pt x="40637" y="57"/>
                  </a:lnTo>
                  <a:cubicBezTo>
                    <a:pt x="36395" y="-2394"/>
                    <a:pt x="31162" y="-2394"/>
                    <a:pt x="26921" y="57"/>
                  </a:cubicBezTo>
                  <a:lnTo>
                    <a:pt x="1292" y="14853"/>
                  </a:lnTo>
                  <a:cubicBezTo>
                    <a:pt x="-2391" y="16974"/>
                    <a:pt x="-2391" y="22295"/>
                    <a:pt x="1292" y="24416"/>
                  </a:cubicBezTo>
                  <a:lnTo>
                    <a:pt x="26921" y="39211"/>
                  </a:lnTo>
                  <a:cubicBezTo>
                    <a:pt x="31162" y="41662"/>
                    <a:pt x="36395" y="41662"/>
                    <a:pt x="40637" y="39211"/>
                  </a:cubicBezTo>
                  <a:lnTo>
                    <a:pt x="66278" y="24416"/>
                  </a:lnTo>
                  <a:cubicBezTo>
                    <a:pt x="69948" y="22295"/>
                    <a:pt x="69948" y="16974"/>
                    <a:pt x="66278" y="14853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54" name="Freeform: Shape 1353">
              <a:extLst>
                <a:ext uri="{FF2B5EF4-FFF2-40B4-BE49-F238E27FC236}">
                  <a16:creationId xmlns:a16="http://schemas.microsoft.com/office/drawing/2014/main" id="{A49BA736-D4FF-B579-7DB2-051CC1533385}"/>
                </a:ext>
              </a:extLst>
            </p:cNvPr>
            <p:cNvSpPr/>
            <p:nvPr/>
          </p:nvSpPr>
          <p:spPr>
            <a:xfrm flipV="1">
              <a:off x="7442436" y="3434044"/>
              <a:ext cx="70500" cy="42843"/>
            </a:xfrm>
            <a:custGeom>
              <a:avLst/>
              <a:gdLst>
                <a:gd name="connsiteX0" fmla="*/ 66248 w 70500"/>
                <a:gd name="connsiteY0" fmla="*/ 14830 h 42843"/>
                <a:gd name="connsiteX1" fmla="*/ 40607 w 70500"/>
                <a:gd name="connsiteY1" fmla="*/ 34 h 42843"/>
                <a:gd name="connsiteX2" fmla="*/ 26891 w 70500"/>
                <a:gd name="connsiteY2" fmla="*/ 34 h 42843"/>
                <a:gd name="connsiteX3" fmla="*/ 1262 w 70500"/>
                <a:gd name="connsiteY3" fmla="*/ 14830 h 42843"/>
                <a:gd name="connsiteX4" fmla="*/ 1262 w 70500"/>
                <a:gd name="connsiteY4" fmla="*/ 24393 h 42843"/>
                <a:gd name="connsiteX5" fmla="*/ 26891 w 70500"/>
                <a:gd name="connsiteY5" fmla="*/ 39201 h 42843"/>
                <a:gd name="connsiteX6" fmla="*/ 40607 w 70500"/>
                <a:gd name="connsiteY6" fmla="*/ 39201 h 42843"/>
                <a:gd name="connsiteX7" fmla="*/ 66248 w 70500"/>
                <a:gd name="connsiteY7" fmla="*/ 24393 h 42843"/>
                <a:gd name="connsiteX8" fmla="*/ 66248 w 70500"/>
                <a:gd name="connsiteY8" fmla="*/ 14830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00" h="42843">
                  <a:moveTo>
                    <a:pt x="66248" y="14830"/>
                  </a:moveTo>
                  <a:lnTo>
                    <a:pt x="40607" y="34"/>
                  </a:lnTo>
                  <a:cubicBezTo>
                    <a:pt x="36365" y="-2417"/>
                    <a:pt x="31133" y="-2417"/>
                    <a:pt x="26891" y="34"/>
                  </a:cubicBezTo>
                  <a:lnTo>
                    <a:pt x="1262" y="14830"/>
                  </a:lnTo>
                  <a:cubicBezTo>
                    <a:pt x="-2421" y="16964"/>
                    <a:pt x="-2421" y="22272"/>
                    <a:pt x="1262" y="24393"/>
                  </a:cubicBezTo>
                  <a:lnTo>
                    <a:pt x="26891" y="39201"/>
                  </a:lnTo>
                  <a:cubicBezTo>
                    <a:pt x="31133" y="41652"/>
                    <a:pt x="36365" y="41652"/>
                    <a:pt x="40607" y="39201"/>
                  </a:cubicBezTo>
                  <a:lnTo>
                    <a:pt x="66248" y="24393"/>
                  </a:lnTo>
                  <a:cubicBezTo>
                    <a:pt x="69918" y="22272"/>
                    <a:pt x="69918" y="16964"/>
                    <a:pt x="66248" y="14830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55" name="Freeform: Shape 1354">
              <a:extLst>
                <a:ext uri="{FF2B5EF4-FFF2-40B4-BE49-F238E27FC236}">
                  <a16:creationId xmlns:a16="http://schemas.microsoft.com/office/drawing/2014/main" id="{3244F312-CFBE-BD0C-5901-FC3B285406F6}"/>
                </a:ext>
              </a:extLst>
            </p:cNvPr>
            <p:cNvSpPr/>
            <p:nvPr/>
          </p:nvSpPr>
          <p:spPr>
            <a:xfrm flipV="1">
              <a:off x="7486479" y="3408619"/>
              <a:ext cx="70497" cy="42843"/>
            </a:xfrm>
            <a:custGeom>
              <a:avLst/>
              <a:gdLst>
                <a:gd name="connsiteX0" fmla="*/ 66205 w 70497"/>
                <a:gd name="connsiteY0" fmla="*/ 14820 h 42843"/>
                <a:gd name="connsiteX1" fmla="*/ 40577 w 70497"/>
                <a:gd name="connsiteY1" fmla="*/ 12 h 42843"/>
                <a:gd name="connsiteX2" fmla="*/ 26861 w 70497"/>
                <a:gd name="connsiteY2" fmla="*/ 12 h 42843"/>
                <a:gd name="connsiteX3" fmla="*/ 1232 w 70497"/>
                <a:gd name="connsiteY3" fmla="*/ 14820 h 42843"/>
                <a:gd name="connsiteX4" fmla="*/ 1232 w 70497"/>
                <a:gd name="connsiteY4" fmla="*/ 24383 h 42843"/>
                <a:gd name="connsiteX5" fmla="*/ 26861 w 70497"/>
                <a:gd name="connsiteY5" fmla="*/ 39179 h 42843"/>
                <a:gd name="connsiteX6" fmla="*/ 40577 w 70497"/>
                <a:gd name="connsiteY6" fmla="*/ 39179 h 42843"/>
                <a:gd name="connsiteX7" fmla="*/ 66205 w 70497"/>
                <a:gd name="connsiteY7" fmla="*/ 24383 h 42843"/>
                <a:gd name="connsiteX8" fmla="*/ 66205 w 70497"/>
                <a:gd name="connsiteY8" fmla="*/ 14820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497" h="42843">
                  <a:moveTo>
                    <a:pt x="66205" y="14820"/>
                  </a:moveTo>
                  <a:lnTo>
                    <a:pt x="40577" y="12"/>
                  </a:lnTo>
                  <a:cubicBezTo>
                    <a:pt x="36335" y="-2439"/>
                    <a:pt x="31102" y="-2439"/>
                    <a:pt x="26861" y="12"/>
                  </a:cubicBezTo>
                  <a:lnTo>
                    <a:pt x="1232" y="14820"/>
                  </a:lnTo>
                  <a:cubicBezTo>
                    <a:pt x="-2451" y="16941"/>
                    <a:pt x="-2451" y="22249"/>
                    <a:pt x="1232" y="24383"/>
                  </a:cubicBezTo>
                  <a:lnTo>
                    <a:pt x="26861" y="39179"/>
                  </a:lnTo>
                  <a:cubicBezTo>
                    <a:pt x="31102" y="41630"/>
                    <a:pt x="36335" y="41630"/>
                    <a:pt x="40577" y="39179"/>
                  </a:cubicBezTo>
                  <a:lnTo>
                    <a:pt x="66205" y="24383"/>
                  </a:lnTo>
                  <a:cubicBezTo>
                    <a:pt x="69888" y="22249"/>
                    <a:pt x="69888" y="16941"/>
                    <a:pt x="66205" y="14820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56" name="Freeform: Shape 1355">
              <a:extLst>
                <a:ext uri="{FF2B5EF4-FFF2-40B4-BE49-F238E27FC236}">
                  <a16:creationId xmlns:a16="http://schemas.microsoft.com/office/drawing/2014/main" id="{4C6B2DDC-C114-BF4F-895E-9DAFB9D25C93}"/>
                </a:ext>
              </a:extLst>
            </p:cNvPr>
            <p:cNvSpPr/>
            <p:nvPr/>
          </p:nvSpPr>
          <p:spPr>
            <a:xfrm flipV="1">
              <a:off x="7530520" y="3383193"/>
              <a:ext cx="70500" cy="42830"/>
            </a:xfrm>
            <a:custGeom>
              <a:avLst/>
              <a:gdLst>
                <a:gd name="connsiteX0" fmla="*/ 66178 w 70500"/>
                <a:gd name="connsiteY0" fmla="*/ 14784 h 42830"/>
                <a:gd name="connsiteX1" fmla="*/ 40550 w 70500"/>
                <a:gd name="connsiteY1" fmla="*/ -11 h 42830"/>
                <a:gd name="connsiteX2" fmla="*/ 26834 w 70500"/>
                <a:gd name="connsiteY2" fmla="*/ -11 h 42830"/>
                <a:gd name="connsiteX3" fmla="*/ 1192 w 70500"/>
                <a:gd name="connsiteY3" fmla="*/ 14784 h 42830"/>
                <a:gd name="connsiteX4" fmla="*/ 1192 w 70500"/>
                <a:gd name="connsiteY4" fmla="*/ 24348 h 42830"/>
                <a:gd name="connsiteX5" fmla="*/ 26834 w 70500"/>
                <a:gd name="connsiteY5" fmla="*/ 39143 h 42830"/>
                <a:gd name="connsiteX6" fmla="*/ 40550 w 70500"/>
                <a:gd name="connsiteY6" fmla="*/ 39143 h 42830"/>
                <a:gd name="connsiteX7" fmla="*/ 66178 w 70500"/>
                <a:gd name="connsiteY7" fmla="*/ 24348 h 42830"/>
                <a:gd name="connsiteX8" fmla="*/ 66178 w 70500"/>
                <a:gd name="connsiteY8" fmla="*/ 14784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00" h="42830">
                  <a:moveTo>
                    <a:pt x="66178" y="14784"/>
                  </a:moveTo>
                  <a:lnTo>
                    <a:pt x="40550" y="-11"/>
                  </a:lnTo>
                  <a:cubicBezTo>
                    <a:pt x="36308" y="-2462"/>
                    <a:pt x="31076" y="-2462"/>
                    <a:pt x="26834" y="-11"/>
                  </a:cubicBezTo>
                  <a:lnTo>
                    <a:pt x="1192" y="14784"/>
                  </a:lnTo>
                  <a:cubicBezTo>
                    <a:pt x="-2478" y="16906"/>
                    <a:pt x="-2478" y="22227"/>
                    <a:pt x="1192" y="24348"/>
                  </a:cubicBezTo>
                  <a:lnTo>
                    <a:pt x="26834" y="39143"/>
                  </a:lnTo>
                  <a:cubicBezTo>
                    <a:pt x="31076" y="41594"/>
                    <a:pt x="36308" y="41594"/>
                    <a:pt x="40550" y="39143"/>
                  </a:cubicBezTo>
                  <a:lnTo>
                    <a:pt x="66178" y="24348"/>
                  </a:lnTo>
                  <a:cubicBezTo>
                    <a:pt x="69861" y="22227"/>
                    <a:pt x="69861" y="16906"/>
                    <a:pt x="66178" y="14784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57" name="Freeform: Shape 1356">
              <a:extLst>
                <a:ext uri="{FF2B5EF4-FFF2-40B4-BE49-F238E27FC236}">
                  <a16:creationId xmlns:a16="http://schemas.microsoft.com/office/drawing/2014/main" id="{A801834A-E939-209A-08A3-07A9884D061A}"/>
                </a:ext>
              </a:extLst>
            </p:cNvPr>
            <p:cNvSpPr/>
            <p:nvPr/>
          </p:nvSpPr>
          <p:spPr>
            <a:xfrm flipV="1">
              <a:off x="7574563" y="3357768"/>
              <a:ext cx="70500" cy="42830"/>
            </a:xfrm>
            <a:custGeom>
              <a:avLst/>
              <a:gdLst>
                <a:gd name="connsiteX0" fmla="*/ 66148 w 70500"/>
                <a:gd name="connsiteY0" fmla="*/ 14762 h 42830"/>
                <a:gd name="connsiteX1" fmla="*/ 40520 w 70500"/>
                <a:gd name="connsiteY1" fmla="*/ -33 h 42830"/>
                <a:gd name="connsiteX2" fmla="*/ 26804 w 70500"/>
                <a:gd name="connsiteY2" fmla="*/ -33 h 42830"/>
                <a:gd name="connsiteX3" fmla="*/ 1162 w 70500"/>
                <a:gd name="connsiteY3" fmla="*/ 14762 h 42830"/>
                <a:gd name="connsiteX4" fmla="*/ 1162 w 70500"/>
                <a:gd name="connsiteY4" fmla="*/ 24325 h 42830"/>
                <a:gd name="connsiteX5" fmla="*/ 26804 w 70500"/>
                <a:gd name="connsiteY5" fmla="*/ 39121 h 42830"/>
                <a:gd name="connsiteX6" fmla="*/ 40520 w 70500"/>
                <a:gd name="connsiteY6" fmla="*/ 39121 h 42830"/>
                <a:gd name="connsiteX7" fmla="*/ 66148 w 70500"/>
                <a:gd name="connsiteY7" fmla="*/ 24325 h 42830"/>
                <a:gd name="connsiteX8" fmla="*/ 66148 w 70500"/>
                <a:gd name="connsiteY8" fmla="*/ 14762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00" h="42830">
                  <a:moveTo>
                    <a:pt x="66148" y="14762"/>
                  </a:moveTo>
                  <a:lnTo>
                    <a:pt x="40520" y="-33"/>
                  </a:lnTo>
                  <a:cubicBezTo>
                    <a:pt x="36278" y="-2485"/>
                    <a:pt x="31045" y="-2485"/>
                    <a:pt x="26804" y="-33"/>
                  </a:cubicBezTo>
                  <a:lnTo>
                    <a:pt x="1162" y="14762"/>
                  </a:lnTo>
                  <a:cubicBezTo>
                    <a:pt x="-2508" y="16883"/>
                    <a:pt x="-2508" y="22204"/>
                    <a:pt x="1162" y="24325"/>
                  </a:cubicBezTo>
                  <a:lnTo>
                    <a:pt x="26804" y="39121"/>
                  </a:lnTo>
                  <a:cubicBezTo>
                    <a:pt x="31045" y="41572"/>
                    <a:pt x="36278" y="41572"/>
                    <a:pt x="40520" y="39121"/>
                  </a:cubicBezTo>
                  <a:lnTo>
                    <a:pt x="66148" y="24325"/>
                  </a:lnTo>
                  <a:cubicBezTo>
                    <a:pt x="69831" y="22204"/>
                    <a:pt x="69831" y="16883"/>
                    <a:pt x="66148" y="14762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58" name="Freeform: Shape 1357">
              <a:extLst>
                <a:ext uri="{FF2B5EF4-FFF2-40B4-BE49-F238E27FC236}">
                  <a16:creationId xmlns:a16="http://schemas.microsoft.com/office/drawing/2014/main" id="{2BBEEED8-4551-075A-08EF-AA7BB667DFAF}"/>
                </a:ext>
              </a:extLst>
            </p:cNvPr>
            <p:cNvSpPr/>
            <p:nvPr/>
          </p:nvSpPr>
          <p:spPr>
            <a:xfrm flipV="1">
              <a:off x="7618597" y="3332333"/>
              <a:ext cx="70510" cy="42840"/>
            </a:xfrm>
            <a:custGeom>
              <a:avLst/>
              <a:gdLst>
                <a:gd name="connsiteX0" fmla="*/ 66128 w 70510"/>
                <a:gd name="connsiteY0" fmla="*/ 14739 h 42840"/>
                <a:gd name="connsiteX1" fmla="*/ 40499 w 70510"/>
                <a:gd name="connsiteY1" fmla="*/ -56 h 42840"/>
                <a:gd name="connsiteX2" fmla="*/ 26771 w 70510"/>
                <a:gd name="connsiteY2" fmla="*/ -56 h 42840"/>
                <a:gd name="connsiteX3" fmla="*/ 1142 w 70510"/>
                <a:gd name="connsiteY3" fmla="*/ 14739 h 42840"/>
                <a:gd name="connsiteX4" fmla="*/ 1142 w 70510"/>
                <a:gd name="connsiteY4" fmla="*/ 24302 h 42840"/>
                <a:gd name="connsiteX5" fmla="*/ 26771 w 70510"/>
                <a:gd name="connsiteY5" fmla="*/ 39098 h 42840"/>
                <a:gd name="connsiteX6" fmla="*/ 40499 w 70510"/>
                <a:gd name="connsiteY6" fmla="*/ 39098 h 42840"/>
                <a:gd name="connsiteX7" fmla="*/ 66128 w 70510"/>
                <a:gd name="connsiteY7" fmla="*/ 24302 h 42840"/>
                <a:gd name="connsiteX8" fmla="*/ 66128 w 70510"/>
                <a:gd name="connsiteY8" fmla="*/ 14739 h 42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0">
                  <a:moveTo>
                    <a:pt x="66128" y="14739"/>
                  </a:moveTo>
                  <a:lnTo>
                    <a:pt x="40499" y="-56"/>
                  </a:lnTo>
                  <a:cubicBezTo>
                    <a:pt x="36257" y="-2507"/>
                    <a:pt x="31025" y="-2507"/>
                    <a:pt x="26771" y="-56"/>
                  </a:cubicBezTo>
                  <a:lnTo>
                    <a:pt x="1142" y="14739"/>
                  </a:lnTo>
                  <a:cubicBezTo>
                    <a:pt x="-2541" y="16873"/>
                    <a:pt x="-2541" y="22182"/>
                    <a:pt x="1142" y="24302"/>
                  </a:cubicBezTo>
                  <a:lnTo>
                    <a:pt x="26771" y="39098"/>
                  </a:lnTo>
                  <a:cubicBezTo>
                    <a:pt x="31025" y="41562"/>
                    <a:pt x="36257" y="41562"/>
                    <a:pt x="40499" y="39098"/>
                  </a:cubicBezTo>
                  <a:lnTo>
                    <a:pt x="66128" y="24302"/>
                  </a:lnTo>
                  <a:cubicBezTo>
                    <a:pt x="69811" y="22182"/>
                    <a:pt x="69811" y="16873"/>
                    <a:pt x="66128" y="14739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59" name="Freeform: Shape 1358">
              <a:extLst>
                <a:ext uri="{FF2B5EF4-FFF2-40B4-BE49-F238E27FC236}">
                  <a16:creationId xmlns:a16="http://schemas.microsoft.com/office/drawing/2014/main" id="{EBB6C79D-211B-E9EA-DA79-8EB5A836F5E9}"/>
                </a:ext>
              </a:extLst>
            </p:cNvPr>
            <p:cNvSpPr/>
            <p:nvPr/>
          </p:nvSpPr>
          <p:spPr>
            <a:xfrm flipV="1">
              <a:off x="7662641" y="3306904"/>
              <a:ext cx="70510" cy="42843"/>
            </a:xfrm>
            <a:custGeom>
              <a:avLst/>
              <a:gdLst>
                <a:gd name="connsiteX0" fmla="*/ 66098 w 70510"/>
                <a:gd name="connsiteY0" fmla="*/ 14717 h 42843"/>
                <a:gd name="connsiteX1" fmla="*/ 40469 w 70510"/>
                <a:gd name="connsiteY1" fmla="*/ -79 h 42843"/>
                <a:gd name="connsiteX2" fmla="*/ 26740 w 70510"/>
                <a:gd name="connsiteY2" fmla="*/ -79 h 42843"/>
                <a:gd name="connsiteX3" fmla="*/ 1112 w 70510"/>
                <a:gd name="connsiteY3" fmla="*/ 14717 h 42843"/>
                <a:gd name="connsiteX4" fmla="*/ 1112 w 70510"/>
                <a:gd name="connsiteY4" fmla="*/ 24292 h 42843"/>
                <a:gd name="connsiteX5" fmla="*/ 26740 w 70510"/>
                <a:gd name="connsiteY5" fmla="*/ 39088 h 42843"/>
                <a:gd name="connsiteX6" fmla="*/ 40469 w 70510"/>
                <a:gd name="connsiteY6" fmla="*/ 39088 h 42843"/>
                <a:gd name="connsiteX7" fmla="*/ 66098 w 70510"/>
                <a:gd name="connsiteY7" fmla="*/ 24292 h 42843"/>
                <a:gd name="connsiteX8" fmla="*/ 66098 w 70510"/>
                <a:gd name="connsiteY8" fmla="*/ 14717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66098" y="14717"/>
                  </a:moveTo>
                  <a:lnTo>
                    <a:pt x="40469" y="-79"/>
                  </a:lnTo>
                  <a:cubicBezTo>
                    <a:pt x="36227" y="-2530"/>
                    <a:pt x="30995" y="-2530"/>
                    <a:pt x="26740" y="-79"/>
                  </a:cubicBezTo>
                  <a:lnTo>
                    <a:pt x="1112" y="14717"/>
                  </a:lnTo>
                  <a:cubicBezTo>
                    <a:pt x="-2571" y="16850"/>
                    <a:pt x="-2571" y="22159"/>
                    <a:pt x="1112" y="24292"/>
                  </a:cubicBezTo>
                  <a:lnTo>
                    <a:pt x="26740" y="39088"/>
                  </a:lnTo>
                  <a:cubicBezTo>
                    <a:pt x="30995" y="41539"/>
                    <a:pt x="36227" y="41539"/>
                    <a:pt x="40469" y="39088"/>
                  </a:cubicBezTo>
                  <a:lnTo>
                    <a:pt x="66098" y="24292"/>
                  </a:lnTo>
                  <a:cubicBezTo>
                    <a:pt x="69781" y="22159"/>
                    <a:pt x="69781" y="16850"/>
                    <a:pt x="66098" y="14717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60" name="Freeform: Shape 1359">
              <a:extLst>
                <a:ext uri="{FF2B5EF4-FFF2-40B4-BE49-F238E27FC236}">
                  <a16:creationId xmlns:a16="http://schemas.microsoft.com/office/drawing/2014/main" id="{8DDE64C8-5179-3170-1166-090E9E8C6D9D}"/>
                </a:ext>
              </a:extLst>
            </p:cNvPr>
            <p:cNvSpPr/>
            <p:nvPr/>
          </p:nvSpPr>
          <p:spPr>
            <a:xfrm flipV="1">
              <a:off x="7706685" y="3281479"/>
              <a:ext cx="70510" cy="42843"/>
            </a:xfrm>
            <a:custGeom>
              <a:avLst/>
              <a:gdLst>
                <a:gd name="connsiteX0" fmla="*/ 66068 w 70510"/>
                <a:gd name="connsiteY0" fmla="*/ 14707 h 42843"/>
                <a:gd name="connsiteX1" fmla="*/ 40439 w 70510"/>
                <a:gd name="connsiteY1" fmla="*/ -101 h 42843"/>
                <a:gd name="connsiteX2" fmla="*/ 26710 w 70510"/>
                <a:gd name="connsiteY2" fmla="*/ -101 h 42843"/>
                <a:gd name="connsiteX3" fmla="*/ 1082 w 70510"/>
                <a:gd name="connsiteY3" fmla="*/ 14707 h 42843"/>
                <a:gd name="connsiteX4" fmla="*/ 1082 w 70510"/>
                <a:gd name="connsiteY4" fmla="*/ 24270 h 42843"/>
                <a:gd name="connsiteX5" fmla="*/ 26710 w 70510"/>
                <a:gd name="connsiteY5" fmla="*/ 39065 h 42843"/>
                <a:gd name="connsiteX6" fmla="*/ 40439 w 70510"/>
                <a:gd name="connsiteY6" fmla="*/ 39065 h 42843"/>
                <a:gd name="connsiteX7" fmla="*/ 66068 w 70510"/>
                <a:gd name="connsiteY7" fmla="*/ 24270 h 42843"/>
                <a:gd name="connsiteX8" fmla="*/ 66068 w 70510"/>
                <a:gd name="connsiteY8" fmla="*/ 14707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66068" y="14707"/>
                  </a:moveTo>
                  <a:lnTo>
                    <a:pt x="40439" y="-101"/>
                  </a:lnTo>
                  <a:cubicBezTo>
                    <a:pt x="36197" y="-2553"/>
                    <a:pt x="30965" y="-2553"/>
                    <a:pt x="26710" y="-101"/>
                  </a:cubicBezTo>
                  <a:lnTo>
                    <a:pt x="1082" y="14707"/>
                  </a:lnTo>
                  <a:cubicBezTo>
                    <a:pt x="-2601" y="16827"/>
                    <a:pt x="-2601" y="22136"/>
                    <a:pt x="1082" y="24270"/>
                  </a:cubicBezTo>
                  <a:lnTo>
                    <a:pt x="26710" y="39065"/>
                  </a:lnTo>
                  <a:cubicBezTo>
                    <a:pt x="30965" y="41516"/>
                    <a:pt x="36197" y="41516"/>
                    <a:pt x="40439" y="39065"/>
                  </a:cubicBezTo>
                  <a:lnTo>
                    <a:pt x="66068" y="24270"/>
                  </a:lnTo>
                  <a:cubicBezTo>
                    <a:pt x="69751" y="22136"/>
                    <a:pt x="69751" y="16827"/>
                    <a:pt x="66068" y="14707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61" name="Freeform: Shape 1360">
              <a:extLst>
                <a:ext uri="{FF2B5EF4-FFF2-40B4-BE49-F238E27FC236}">
                  <a16:creationId xmlns:a16="http://schemas.microsoft.com/office/drawing/2014/main" id="{AF4FE247-579C-49FB-E619-D42644369033}"/>
                </a:ext>
              </a:extLst>
            </p:cNvPr>
            <p:cNvSpPr/>
            <p:nvPr/>
          </p:nvSpPr>
          <p:spPr>
            <a:xfrm flipV="1">
              <a:off x="7750728" y="3256054"/>
              <a:ext cx="70510" cy="42830"/>
            </a:xfrm>
            <a:custGeom>
              <a:avLst/>
              <a:gdLst>
                <a:gd name="connsiteX0" fmla="*/ 66038 w 70510"/>
                <a:gd name="connsiteY0" fmla="*/ 14671 h 42830"/>
                <a:gd name="connsiteX1" fmla="*/ 40409 w 70510"/>
                <a:gd name="connsiteY1" fmla="*/ -124 h 42830"/>
                <a:gd name="connsiteX2" fmla="*/ 26680 w 70510"/>
                <a:gd name="connsiteY2" fmla="*/ -124 h 42830"/>
                <a:gd name="connsiteX3" fmla="*/ 1052 w 70510"/>
                <a:gd name="connsiteY3" fmla="*/ 14671 h 42830"/>
                <a:gd name="connsiteX4" fmla="*/ 1052 w 70510"/>
                <a:gd name="connsiteY4" fmla="*/ 24234 h 42830"/>
                <a:gd name="connsiteX5" fmla="*/ 26680 w 70510"/>
                <a:gd name="connsiteY5" fmla="*/ 39030 h 42830"/>
                <a:gd name="connsiteX6" fmla="*/ 40409 w 70510"/>
                <a:gd name="connsiteY6" fmla="*/ 39030 h 42830"/>
                <a:gd name="connsiteX7" fmla="*/ 66038 w 70510"/>
                <a:gd name="connsiteY7" fmla="*/ 24234 h 42830"/>
                <a:gd name="connsiteX8" fmla="*/ 66038 w 70510"/>
                <a:gd name="connsiteY8" fmla="*/ 14671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66038" y="14671"/>
                  </a:moveTo>
                  <a:lnTo>
                    <a:pt x="40409" y="-124"/>
                  </a:lnTo>
                  <a:cubicBezTo>
                    <a:pt x="36167" y="-2575"/>
                    <a:pt x="30935" y="-2575"/>
                    <a:pt x="26680" y="-124"/>
                  </a:cubicBezTo>
                  <a:lnTo>
                    <a:pt x="1052" y="14671"/>
                  </a:lnTo>
                  <a:cubicBezTo>
                    <a:pt x="-2631" y="16792"/>
                    <a:pt x="-2631" y="22113"/>
                    <a:pt x="1052" y="24234"/>
                  </a:cubicBezTo>
                  <a:lnTo>
                    <a:pt x="26680" y="39030"/>
                  </a:lnTo>
                  <a:cubicBezTo>
                    <a:pt x="30935" y="41481"/>
                    <a:pt x="36167" y="41481"/>
                    <a:pt x="40409" y="39030"/>
                  </a:cubicBezTo>
                  <a:lnTo>
                    <a:pt x="66038" y="24234"/>
                  </a:lnTo>
                  <a:cubicBezTo>
                    <a:pt x="69721" y="22113"/>
                    <a:pt x="69721" y="16792"/>
                    <a:pt x="66038" y="14671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62" name="Freeform: Shape 1361">
              <a:extLst>
                <a:ext uri="{FF2B5EF4-FFF2-40B4-BE49-F238E27FC236}">
                  <a16:creationId xmlns:a16="http://schemas.microsoft.com/office/drawing/2014/main" id="{821F7D38-E835-3D01-06DF-6B349FA2477E}"/>
                </a:ext>
              </a:extLst>
            </p:cNvPr>
            <p:cNvSpPr/>
            <p:nvPr/>
          </p:nvSpPr>
          <p:spPr>
            <a:xfrm flipV="1">
              <a:off x="7794772" y="3230628"/>
              <a:ext cx="70510" cy="42830"/>
            </a:xfrm>
            <a:custGeom>
              <a:avLst/>
              <a:gdLst>
                <a:gd name="connsiteX0" fmla="*/ 66007 w 70510"/>
                <a:gd name="connsiteY0" fmla="*/ 14649 h 42830"/>
                <a:gd name="connsiteX1" fmla="*/ 40379 w 70510"/>
                <a:gd name="connsiteY1" fmla="*/ -147 h 42830"/>
                <a:gd name="connsiteX2" fmla="*/ 26650 w 70510"/>
                <a:gd name="connsiteY2" fmla="*/ -147 h 42830"/>
                <a:gd name="connsiteX3" fmla="*/ 1022 w 70510"/>
                <a:gd name="connsiteY3" fmla="*/ 14649 h 42830"/>
                <a:gd name="connsiteX4" fmla="*/ 1022 w 70510"/>
                <a:gd name="connsiteY4" fmla="*/ 24212 h 42830"/>
                <a:gd name="connsiteX5" fmla="*/ 26650 w 70510"/>
                <a:gd name="connsiteY5" fmla="*/ 39007 h 42830"/>
                <a:gd name="connsiteX6" fmla="*/ 40379 w 70510"/>
                <a:gd name="connsiteY6" fmla="*/ 39007 h 42830"/>
                <a:gd name="connsiteX7" fmla="*/ 66007 w 70510"/>
                <a:gd name="connsiteY7" fmla="*/ 24212 h 42830"/>
                <a:gd name="connsiteX8" fmla="*/ 66007 w 70510"/>
                <a:gd name="connsiteY8" fmla="*/ 14649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66007" y="14649"/>
                  </a:moveTo>
                  <a:lnTo>
                    <a:pt x="40379" y="-147"/>
                  </a:lnTo>
                  <a:cubicBezTo>
                    <a:pt x="36137" y="-2598"/>
                    <a:pt x="30905" y="-2598"/>
                    <a:pt x="26650" y="-147"/>
                  </a:cubicBezTo>
                  <a:lnTo>
                    <a:pt x="1022" y="14649"/>
                  </a:lnTo>
                  <a:cubicBezTo>
                    <a:pt x="-2661" y="16769"/>
                    <a:pt x="-2661" y="22091"/>
                    <a:pt x="1022" y="24212"/>
                  </a:cubicBezTo>
                  <a:lnTo>
                    <a:pt x="26650" y="39007"/>
                  </a:lnTo>
                  <a:cubicBezTo>
                    <a:pt x="30905" y="41458"/>
                    <a:pt x="36137" y="41458"/>
                    <a:pt x="40379" y="39007"/>
                  </a:cubicBezTo>
                  <a:lnTo>
                    <a:pt x="66007" y="24212"/>
                  </a:lnTo>
                  <a:cubicBezTo>
                    <a:pt x="69690" y="22091"/>
                    <a:pt x="69690" y="16769"/>
                    <a:pt x="66007" y="14649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63" name="Freeform: Shape 1362">
              <a:extLst>
                <a:ext uri="{FF2B5EF4-FFF2-40B4-BE49-F238E27FC236}">
                  <a16:creationId xmlns:a16="http://schemas.microsoft.com/office/drawing/2014/main" id="{C04D12F4-B65C-587C-089F-3539C2EB67BC}"/>
                </a:ext>
              </a:extLst>
            </p:cNvPr>
            <p:cNvSpPr/>
            <p:nvPr/>
          </p:nvSpPr>
          <p:spPr>
            <a:xfrm flipV="1">
              <a:off x="7838815" y="3205193"/>
              <a:ext cx="70510" cy="42840"/>
            </a:xfrm>
            <a:custGeom>
              <a:avLst/>
              <a:gdLst>
                <a:gd name="connsiteX0" fmla="*/ 65977 w 70510"/>
                <a:gd name="connsiteY0" fmla="*/ 14626 h 42840"/>
                <a:gd name="connsiteX1" fmla="*/ 40349 w 70510"/>
                <a:gd name="connsiteY1" fmla="*/ -170 h 42840"/>
                <a:gd name="connsiteX2" fmla="*/ 26620 w 70510"/>
                <a:gd name="connsiteY2" fmla="*/ -170 h 42840"/>
                <a:gd name="connsiteX3" fmla="*/ 992 w 70510"/>
                <a:gd name="connsiteY3" fmla="*/ 14626 h 42840"/>
                <a:gd name="connsiteX4" fmla="*/ 992 w 70510"/>
                <a:gd name="connsiteY4" fmla="*/ 24189 h 42840"/>
                <a:gd name="connsiteX5" fmla="*/ 26620 w 70510"/>
                <a:gd name="connsiteY5" fmla="*/ 38984 h 42840"/>
                <a:gd name="connsiteX6" fmla="*/ 40349 w 70510"/>
                <a:gd name="connsiteY6" fmla="*/ 38984 h 42840"/>
                <a:gd name="connsiteX7" fmla="*/ 65977 w 70510"/>
                <a:gd name="connsiteY7" fmla="*/ 24189 h 42840"/>
                <a:gd name="connsiteX8" fmla="*/ 65977 w 70510"/>
                <a:gd name="connsiteY8" fmla="*/ 14626 h 42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0">
                  <a:moveTo>
                    <a:pt x="65977" y="14626"/>
                  </a:moveTo>
                  <a:lnTo>
                    <a:pt x="40349" y="-170"/>
                  </a:lnTo>
                  <a:cubicBezTo>
                    <a:pt x="36107" y="-2621"/>
                    <a:pt x="30875" y="-2621"/>
                    <a:pt x="26620" y="-170"/>
                  </a:cubicBezTo>
                  <a:lnTo>
                    <a:pt x="992" y="14626"/>
                  </a:lnTo>
                  <a:cubicBezTo>
                    <a:pt x="-2691" y="16759"/>
                    <a:pt x="-2691" y="22068"/>
                    <a:pt x="992" y="24189"/>
                  </a:cubicBezTo>
                  <a:lnTo>
                    <a:pt x="26620" y="38984"/>
                  </a:lnTo>
                  <a:cubicBezTo>
                    <a:pt x="30875" y="41448"/>
                    <a:pt x="36107" y="41448"/>
                    <a:pt x="40349" y="38984"/>
                  </a:cubicBezTo>
                  <a:lnTo>
                    <a:pt x="65977" y="24189"/>
                  </a:lnTo>
                  <a:cubicBezTo>
                    <a:pt x="69661" y="22068"/>
                    <a:pt x="69661" y="16759"/>
                    <a:pt x="65977" y="14626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64" name="Freeform: Shape 1363">
              <a:extLst>
                <a:ext uri="{FF2B5EF4-FFF2-40B4-BE49-F238E27FC236}">
                  <a16:creationId xmlns:a16="http://schemas.microsoft.com/office/drawing/2014/main" id="{206CEC2F-AEAE-DFB2-D3A9-E88103D7FBE2}"/>
                </a:ext>
              </a:extLst>
            </p:cNvPr>
            <p:cNvSpPr/>
            <p:nvPr/>
          </p:nvSpPr>
          <p:spPr>
            <a:xfrm flipV="1">
              <a:off x="7882859" y="3179765"/>
              <a:ext cx="70510" cy="42843"/>
            </a:xfrm>
            <a:custGeom>
              <a:avLst/>
              <a:gdLst>
                <a:gd name="connsiteX0" fmla="*/ 65948 w 70510"/>
                <a:gd name="connsiteY0" fmla="*/ 14603 h 42843"/>
                <a:gd name="connsiteX1" fmla="*/ 40319 w 70510"/>
                <a:gd name="connsiteY1" fmla="*/ -192 h 42843"/>
                <a:gd name="connsiteX2" fmla="*/ 26590 w 70510"/>
                <a:gd name="connsiteY2" fmla="*/ -192 h 42843"/>
                <a:gd name="connsiteX3" fmla="*/ 961 w 70510"/>
                <a:gd name="connsiteY3" fmla="*/ 14603 h 42843"/>
                <a:gd name="connsiteX4" fmla="*/ 961 w 70510"/>
                <a:gd name="connsiteY4" fmla="*/ 24179 h 42843"/>
                <a:gd name="connsiteX5" fmla="*/ 26590 w 70510"/>
                <a:gd name="connsiteY5" fmla="*/ 38974 h 42843"/>
                <a:gd name="connsiteX6" fmla="*/ 40319 w 70510"/>
                <a:gd name="connsiteY6" fmla="*/ 38974 h 42843"/>
                <a:gd name="connsiteX7" fmla="*/ 65948 w 70510"/>
                <a:gd name="connsiteY7" fmla="*/ 24179 h 42843"/>
                <a:gd name="connsiteX8" fmla="*/ 65948 w 70510"/>
                <a:gd name="connsiteY8" fmla="*/ 14603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65948" y="14603"/>
                  </a:moveTo>
                  <a:lnTo>
                    <a:pt x="40319" y="-192"/>
                  </a:lnTo>
                  <a:cubicBezTo>
                    <a:pt x="36077" y="-2643"/>
                    <a:pt x="30845" y="-2643"/>
                    <a:pt x="26590" y="-192"/>
                  </a:cubicBezTo>
                  <a:lnTo>
                    <a:pt x="961" y="14603"/>
                  </a:lnTo>
                  <a:cubicBezTo>
                    <a:pt x="-2721" y="16737"/>
                    <a:pt x="-2721" y="22045"/>
                    <a:pt x="961" y="24179"/>
                  </a:cubicBezTo>
                  <a:lnTo>
                    <a:pt x="26590" y="38974"/>
                  </a:lnTo>
                  <a:cubicBezTo>
                    <a:pt x="30845" y="41425"/>
                    <a:pt x="36077" y="41425"/>
                    <a:pt x="40319" y="38974"/>
                  </a:cubicBezTo>
                  <a:lnTo>
                    <a:pt x="65948" y="24179"/>
                  </a:lnTo>
                  <a:cubicBezTo>
                    <a:pt x="69630" y="22045"/>
                    <a:pt x="69630" y="16737"/>
                    <a:pt x="65948" y="14603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65" name="Freeform: Shape 1364">
              <a:extLst>
                <a:ext uri="{FF2B5EF4-FFF2-40B4-BE49-F238E27FC236}">
                  <a16:creationId xmlns:a16="http://schemas.microsoft.com/office/drawing/2014/main" id="{23E4F26E-AE86-35B7-89B1-6D441C56433C}"/>
                </a:ext>
              </a:extLst>
            </p:cNvPr>
            <p:cNvSpPr/>
            <p:nvPr/>
          </p:nvSpPr>
          <p:spPr>
            <a:xfrm flipV="1">
              <a:off x="7926909" y="3128914"/>
              <a:ext cx="114547" cy="68265"/>
            </a:xfrm>
            <a:custGeom>
              <a:avLst/>
              <a:gdLst>
                <a:gd name="connsiteX0" fmla="*/ 109940 w 114547"/>
                <a:gd name="connsiteY0" fmla="*/ 49567 h 68265"/>
                <a:gd name="connsiteX1" fmla="*/ 84311 w 114547"/>
                <a:gd name="connsiteY1" fmla="*/ 64363 h 68265"/>
                <a:gd name="connsiteX2" fmla="*/ 70582 w 114547"/>
                <a:gd name="connsiteY2" fmla="*/ 64363 h 68265"/>
                <a:gd name="connsiteX3" fmla="*/ 910 w 114547"/>
                <a:gd name="connsiteY3" fmla="*/ 24167 h 68265"/>
                <a:gd name="connsiteX4" fmla="*/ -1846 w 114547"/>
                <a:gd name="connsiteY4" fmla="*/ 19366 h 68265"/>
                <a:gd name="connsiteX5" fmla="*/ 910 w 114547"/>
                <a:gd name="connsiteY5" fmla="*/ 14578 h 68265"/>
                <a:gd name="connsiteX6" fmla="*/ 26539 w 114547"/>
                <a:gd name="connsiteY6" fmla="*/ -217 h 68265"/>
                <a:gd name="connsiteX7" fmla="*/ 40268 w 114547"/>
                <a:gd name="connsiteY7" fmla="*/ -217 h 68265"/>
                <a:gd name="connsiteX8" fmla="*/ 65896 w 114547"/>
                <a:gd name="connsiteY8" fmla="*/ 14578 h 68265"/>
                <a:gd name="connsiteX9" fmla="*/ 65934 w 114547"/>
                <a:gd name="connsiteY9" fmla="*/ 14604 h 68265"/>
                <a:gd name="connsiteX10" fmla="*/ 109940 w 114547"/>
                <a:gd name="connsiteY10" fmla="*/ 40004 h 68265"/>
                <a:gd name="connsiteX11" fmla="*/ 109940 w 114547"/>
                <a:gd name="connsiteY11" fmla="*/ 49567 h 68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547" h="68265">
                  <a:moveTo>
                    <a:pt x="109940" y="49567"/>
                  </a:moveTo>
                  <a:lnTo>
                    <a:pt x="84311" y="64363"/>
                  </a:lnTo>
                  <a:cubicBezTo>
                    <a:pt x="80056" y="66814"/>
                    <a:pt x="74837" y="66814"/>
                    <a:pt x="70582" y="64363"/>
                  </a:cubicBezTo>
                  <a:lnTo>
                    <a:pt x="910" y="24167"/>
                  </a:lnTo>
                  <a:cubicBezTo>
                    <a:pt x="-931" y="23100"/>
                    <a:pt x="-1846" y="21233"/>
                    <a:pt x="-1846" y="19366"/>
                  </a:cubicBezTo>
                  <a:cubicBezTo>
                    <a:pt x="-1846" y="17499"/>
                    <a:pt x="-931" y="15645"/>
                    <a:pt x="910" y="14578"/>
                  </a:cubicBezTo>
                  <a:lnTo>
                    <a:pt x="26539" y="-217"/>
                  </a:lnTo>
                  <a:cubicBezTo>
                    <a:pt x="30793" y="-2681"/>
                    <a:pt x="36013" y="-2681"/>
                    <a:pt x="40268" y="-217"/>
                  </a:cubicBezTo>
                  <a:lnTo>
                    <a:pt x="65896" y="14578"/>
                  </a:lnTo>
                  <a:lnTo>
                    <a:pt x="65934" y="14604"/>
                  </a:lnTo>
                  <a:lnTo>
                    <a:pt x="109940" y="40004"/>
                  </a:lnTo>
                  <a:cubicBezTo>
                    <a:pt x="113623" y="42125"/>
                    <a:pt x="113623" y="47446"/>
                    <a:pt x="109940" y="49567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66" name="Freeform: Shape 1365">
              <a:extLst>
                <a:ext uri="{FF2B5EF4-FFF2-40B4-BE49-F238E27FC236}">
                  <a16:creationId xmlns:a16="http://schemas.microsoft.com/office/drawing/2014/main" id="{F0187DB0-6948-BB34-69CC-04A722DD2A6A}"/>
                </a:ext>
              </a:extLst>
            </p:cNvPr>
            <p:cNvSpPr/>
            <p:nvPr/>
          </p:nvSpPr>
          <p:spPr>
            <a:xfrm flipV="1">
              <a:off x="7986047" y="3078800"/>
              <a:ext cx="52222" cy="32404"/>
            </a:xfrm>
            <a:custGeom>
              <a:avLst/>
              <a:gdLst>
                <a:gd name="connsiteX0" fmla="*/ 47595 w 52222"/>
                <a:gd name="connsiteY0" fmla="*/ 14521 h 32404"/>
                <a:gd name="connsiteX1" fmla="*/ 21967 w 52222"/>
                <a:gd name="connsiteY1" fmla="*/ -287 h 32404"/>
                <a:gd name="connsiteX2" fmla="*/ 8238 w 52222"/>
                <a:gd name="connsiteY2" fmla="*/ -287 h 32404"/>
                <a:gd name="connsiteX3" fmla="*/ 897 w 52222"/>
                <a:gd name="connsiteY3" fmla="*/ 4082 h 32404"/>
                <a:gd name="connsiteX4" fmla="*/ 897 w 52222"/>
                <a:gd name="connsiteY4" fmla="*/ 13645 h 32404"/>
                <a:gd name="connsiteX5" fmla="*/ 26526 w 52222"/>
                <a:gd name="connsiteY5" fmla="*/ 28440 h 32404"/>
                <a:gd name="connsiteX6" fmla="*/ 40255 w 52222"/>
                <a:gd name="connsiteY6" fmla="*/ 28440 h 32404"/>
                <a:gd name="connsiteX7" fmla="*/ 47595 w 52222"/>
                <a:gd name="connsiteY7" fmla="*/ 24084 h 32404"/>
                <a:gd name="connsiteX8" fmla="*/ 47595 w 52222"/>
                <a:gd name="connsiteY8" fmla="*/ 14521 h 32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22" h="32404">
                  <a:moveTo>
                    <a:pt x="47595" y="14521"/>
                  </a:moveTo>
                  <a:lnTo>
                    <a:pt x="21967" y="-287"/>
                  </a:lnTo>
                  <a:cubicBezTo>
                    <a:pt x="17725" y="-2738"/>
                    <a:pt x="12493" y="-2738"/>
                    <a:pt x="8238" y="-287"/>
                  </a:cubicBezTo>
                  <a:lnTo>
                    <a:pt x="897" y="4082"/>
                  </a:lnTo>
                  <a:cubicBezTo>
                    <a:pt x="-2786" y="6203"/>
                    <a:pt x="-2786" y="11511"/>
                    <a:pt x="897" y="13645"/>
                  </a:cubicBezTo>
                  <a:lnTo>
                    <a:pt x="26526" y="28440"/>
                  </a:lnTo>
                  <a:cubicBezTo>
                    <a:pt x="30768" y="30891"/>
                    <a:pt x="36000" y="30891"/>
                    <a:pt x="40255" y="28440"/>
                  </a:cubicBezTo>
                  <a:lnTo>
                    <a:pt x="47595" y="24084"/>
                  </a:lnTo>
                  <a:cubicBezTo>
                    <a:pt x="51278" y="21951"/>
                    <a:pt x="51278" y="16642"/>
                    <a:pt x="47595" y="14521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67" name="Freeform: Shape 1366">
              <a:extLst>
                <a:ext uri="{FF2B5EF4-FFF2-40B4-BE49-F238E27FC236}">
                  <a16:creationId xmlns:a16="http://schemas.microsoft.com/office/drawing/2014/main" id="{02D980C0-F853-4F28-5C90-27BBC90AD0E9}"/>
                </a:ext>
              </a:extLst>
            </p:cNvPr>
            <p:cNvSpPr/>
            <p:nvPr/>
          </p:nvSpPr>
          <p:spPr>
            <a:xfrm flipV="1">
              <a:off x="8030090" y="3053374"/>
              <a:ext cx="52222" cy="32400"/>
            </a:xfrm>
            <a:custGeom>
              <a:avLst/>
              <a:gdLst>
                <a:gd name="connsiteX0" fmla="*/ 47565 w 52222"/>
                <a:gd name="connsiteY0" fmla="*/ 14495 h 32400"/>
                <a:gd name="connsiteX1" fmla="*/ 21937 w 52222"/>
                <a:gd name="connsiteY1" fmla="*/ -300 h 32400"/>
                <a:gd name="connsiteX2" fmla="*/ 8208 w 52222"/>
                <a:gd name="connsiteY2" fmla="*/ -300 h 32400"/>
                <a:gd name="connsiteX3" fmla="*/ 867 w 52222"/>
                <a:gd name="connsiteY3" fmla="*/ 4056 h 32400"/>
                <a:gd name="connsiteX4" fmla="*/ 867 w 52222"/>
                <a:gd name="connsiteY4" fmla="*/ 13619 h 32400"/>
                <a:gd name="connsiteX5" fmla="*/ 26496 w 52222"/>
                <a:gd name="connsiteY5" fmla="*/ 28414 h 32400"/>
                <a:gd name="connsiteX6" fmla="*/ 40225 w 52222"/>
                <a:gd name="connsiteY6" fmla="*/ 28414 h 32400"/>
                <a:gd name="connsiteX7" fmla="*/ 47565 w 52222"/>
                <a:gd name="connsiteY7" fmla="*/ 24058 h 32400"/>
                <a:gd name="connsiteX8" fmla="*/ 47565 w 52222"/>
                <a:gd name="connsiteY8" fmla="*/ 14495 h 3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22" h="32400">
                  <a:moveTo>
                    <a:pt x="47565" y="14495"/>
                  </a:moveTo>
                  <a:lnTo>
                    <a:pt x="21937" y="-300"/>
                  </a:lnTo>
                  <a:cubicBezTo>
                    <a:pt x="17695" y="-2764"/>
                    <a:pt x="12462" y="-2764"/>
                    <a:pt x="8208" y="-300"/>
                  </a:cubicBezTo>
                  <a:lnTo>
                    <a:pt x="867" y="4056"/>
                  </a:lnTo>
                  <a:cubicBezTo>
                    <a:pt x="-2816" y="6177"/>
                    <a:pt x="-2816" y="11498"/>
                    <a:pt x="867" y="13619"/>
                  </a:cubicBezTo>
                  <a:lnTo>
                    <a:pt x="26496" y="28414"/>
                  </a:lnTo>
                  <a:cubicBezTo>
                    <a:pt x="30738" y="30865"/>
                    <a:pt x="35970" y="30865"/>
                    <a:pt x="40225" y="28414"/>
                  </a:cubicBezTo>
                  <a:lnTo>
                    <a:pt x="47565" y="24058"/>
                  </a:lnTo>
                  <a:cubicBezTo>
                    <a:pt x="51248" y="21925"/>
                    <a:pt x="51248" y="16616"/>
                    <a:pt x="47565" y="14495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68" name="Freeform: Shape 1367">
              <a:extLst>
                <a:ext uri="{FF2B5EF4-FFF2-40B4-BE49-F238E27FC236}">
                  <a16:creationId xmlns:a16="http://schemas.microsoft.com/office/drawing/2014/main" id="{584B9516-33F0-4630-D532-822EC5C0B4B9}"/>
                </a:ext>
              </a:extLst>
            </p:cNvPr>
            <p:cNvSpPr/>
            <p:nvPr/>
          </p:nvSpPr>
          <p:spPr>
            <a:xfrm flipV="1">
              <a:off x="8074134" y="3027949"/>
              <a:ext cx="52222" cy="32391"/>
            </a:xfrm>
            <a:custGeom>
              <a:avLst/>
              <a:gdLst>
                <a:gd name="connsiteX0" fmla="*/ 47535 w 52222"/>
                <a:gd name="connsiteY0" fmla="*/ 14463 h 32391"/>
                <a:gd name="connsiteX1" fmla="*/ 21907 w 52222"/>
                <a:gd name="connsiteY1" fmla="*/ -333 h 32391"/>
                <a:gd name="connsiteX2" fmla="*/ 8178 w 52222"/>
                <a:gd name="connsiteY2" fmla="*/ -333 h 32391"/>
                <a:gd name="connsiteX3" fmla="*/ 837 w 52222"/>
                <a:gd name="connsiteY3" fmla="*/ 4023 h 32391"/>
                <a:gd name="connsiteX4" fmla="*/ 837 w 52222"/>
                <a:gd name="connsiteY4" fmla="*/ 13587 h 32391"/>
                <a:gd name="connsiteX5" fmla="*/ 26466 w 52222"/>
                <a:gd name="connsiteY5" fmla="*/ 28382 h 32391"/>
                <a:gd name="connsiteX6" fmla="*/ 40182 w 52222"/>
                <a:gd name="connsiteY6" fmla="*/ 28382 h 32391"/>
                <a:gd name="connsiteX7" fmla="*/ 47535 w 52222"/>
                <a:gd name="connsiteY7" fmla="*/ 24026 h 32391"/>
                <a:gd name="connsiteX8" fmla="*/ 47535 w 52222"/>
                <a:gd name="connsiteY8" fmla="*/ 14463 h 32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22" h="32391">
                  <a:moveTo>
                    <a:pt x="47535" y="14463"/>
                  </a:moveTo>
                  <a:lnTo>
                    <a:pt x="21907" y="-333"/>
                  </a:lnTo>
                  <a:cubicBezTo>
                    <a:pt x="17665" y="-2784"/>
                    <a:pt x="12432" y="-2784"/>
                    <a:pt x="8178" y="-333"/>
                  </a:cubicBezTo>
                  <a:lnTo>
                    <a:pt x="837" y="4023"/>
                  </a:lnTo>
                  <a:cubicBezTo>
                    <a:pt x="-2846" y="6145"/>
                    <a:pt x="-2846" y="11466"/>
                    <a:pt x="837" y="13587"/>
                  </a:cubicBezTo>
                  <a:lnTo>
                    <a:pt x="26466" y="28382"/>
                  </a:lnTo>
                  <a:cubicBezTo>
                    <a:pt x="30708" y="30833"/>
                    <a:pt x="35940" y="30833"/>
                    <a:pt x="40182" y="28382"/>
                  </a:cubicBezTo>
                  <a:lnTo>
                    <a:pt x="47535" y="24026"/>
                  </a:lnTo>
                  <a:cubicBezTo>
                    <a:pt x="51218" y="21905"/>
                    <a:pt x="51218" y="16584"/>
                    <a:pt x="47535" y="14463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69" name="Freeform: Shape 1368">
              <a:extLst>
                <a:ext uri="{FF2B5EF4-FFF2-40B4-BE49-F238E27FC236}">
                  <a16:creationId xmlns:a16="http://schemas.microsoft.com/office/drawing/2014/main" id="{D7DF0DFB-6BA2-527B-EA9A-98B1627751D1}"/>
                </a:ext>
              </a:extLst>
            </p:cNvPr>
            <p:cNvSpPr/>
            <p:nvPr/>
          </p:nvSpPr>
          <p:spPr>
            <a:xfrm flipV="1">
              <a:off x="8022229" y="3099755"/>
              <a:ext cx="70510" cy="42843"/>
            </a:xfrm>
            <a:custGeom>
              <a:avLst/>
              <a:gdLst>
                <a:gd name="connsiteX0" fmla="*/ 65852 w 70510"/>
                <a:gd name="connsiteY0" fmla="*/ 14532 h 42843"/>
                <a:gd name="connsiteX1" fmla="*/ 40224 w 70510"/>
                <a:gd name="connsiteY1" fmla="*/ -264 h 42843"/>
                <a:gd name="connsiteX2" fmla="*/ 26495 w 70510"/>
                <a:gd name="connsiteY2" fmla="*/ -264 h 42843"/>
                <a:gd name="connsiteX3" fmla="*/ 866 w 70510"/>
                <a:gd name="connsiteY3" fmla="*/ 14532 h 42843"/>
                <a:gd name="connsiteX4" fmla="*/ 866 w 70510"/>
                <a:gd name="connsiteY4" fmla="*/ 24107 h 42843"/>
                <a:gd name="connsiteX5" fmla="*/ 26495 w 70510"/>
                <a:gd name="connsiteY5" fmla="*/ 38903 h 42843"/>
                <a:gd name="connsiteX6" fmla="*/ 40224 w 70510"/>
                <a:gd name="connsiteY6" fmla="*/ 38903 h 42843"/>
                <a:gd name="connsiteX7" fmla="*/ 65852 w 70510"/>
                <a:gd name="connsiteY7" fmla="*/ 24107 h 42843"/>
                <a:gd name="connsiteX8" fmla="*/ 65852 w 70510"/>
                <a:gd name="connsiteY8" fmla="*/ 14532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65852" y="14532"/>
                  </a:moveTo>
                  <a:lnTo>
                    <a:pt x="40224" y="-264"/>
                  </a:lnTo>
                  <a:cubicBezTo>
                    <a:pt x="35982" y="-2715"/>
                    <a:pt x="30749" y="-2715"/>
                    <a:pt x="26495" y="-264"/>
                  </a:cubicBezTo>
                  <a:lnTo>
                    <a:pt x="866" y="14532"/>
                  </a:lnTo>
                  <a:cubicBezTo>
                    <a:pt x="-2817" y="16665"/>
                    <a:pt x="-2817" y="21974"/>
                    <a:pt x="866" y="24107"/>
                  </a:cubicBezTo>
                  <a:lnTo>
                    <a:pt x="26495" y="38903"/>
                  </a:lnTo>
                  <a:cubicBezTo>
                    <a:pt x="30749" y="41354"/>
                    <a:pt x="35982" y="41354"/>
                    <a:pt x="40224" y="38903"/>
                  </a:cubicBezTo>
                  <a:lnTo>
                    <a:pt x="65852" y="24107"/>
                  </a:lnTo>
                  <a:cubicBezTo>
                    <a:pt x="69535" y="21974"/>
                    <a:pt x="69535" y="16665"/>
                    <a:pt x="65852" y="14532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70" name="Freeform: Shape 1369">
              <a:extLst>
                <a:ext uri="{FF2B5EF4-FFF2-40B4-BE49-F238E27FC236}">
                  <a16:creationId xmlns:a16="http://schemas.microsoft.com/office/drawing/2014/main" id="{474A3EE6-973A-0956-99AA-01E87E29E0F8}"/>
                </a:ext>
              </a:extLst>
            </p:cNvPr>
            <p:cNvSpPr/>
            <p:nvPr/>
          </p:nvSpPr>
          <p:spPr>
            <a:xfrm flipV="1">
              <a:off x="8066272" y="3074329"/>
              <a:ext cx="70510" cy="42843"/>
            </a:xfrm>
            <a:custGeom>
              <a:avLst/>
              <a:gdLst>
                <a:gd name="connsiteX0" fmla="*/ 65822 w 70510"/>
                <a:gd name="connsiteY0" fmla="*/ 14522 h 42843"/>
                <a:gd name="connsiteX1" fmla="*/ 40194 w 70510"/>
                <a:gd name="connsiteY1" fmla="*/ -287 h 42843"/>
                <a:gd name="connsiteX2" fmla="*/ 26465 w 70510"/>
                <a:gd name="connsiteY2" fmla="*/ -287 h 42843"/>
                <a:gd name="connsiteX3" fmla="*/ 837 w 70510"/>
                <a:gd name="connsiteY3" fmla="*/ 14522 h 42843"/>
                <a:gd name="connsiteX4" fmla="*/ 837 w 70510"/>
                <a:gd name="connsiteY4" fmla="*/ 24085 h 42843"/>
                <a:gd name="connsiteX5" fmla="*/ 26465 w 70510"/>
                <a:gd name="connsiteY5" fmla="*/ 38880 h 42843"/>
                <a:gd name="connsiteX6" fmla="*/ 40194 w 70510"/>
                <a:gd name="connsiteY6" fmla="*/ 38880 h 42843"/>
                <a:gd name="connsiteX7" fmla="*/ 65822 w 70510"/>
                <a:gd name="connsiteY7" fmla="*/ 24085 h 42843"/>
                <a:gd name="connsiteX8" fmla="*/ 65822 w 70510"/>
                <a:gd name="connsiteY8" fmla="*/ 14522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65822" y="14522"/>
                  </a:moveTo>
                  <a:lnTo>
                    <a:pt x="40194" y="-287"/>
                  </a:lnTo>
                  <a:cubicBezTo>
                    <a:pt x="35952" y="-2738"/>
                    <a:pt x="30720" y="-2738"/>
                    <a:pt x="26465" y="-287"/>
                  </a:cubicBezTo>
                  <a:lnTo>
                    <a:pt x="837" y="14522"/>
                  </a:lnTo>
                  <a:cubicBezTo>
                    <a:pt x="-2847" y="16643"/>
                    <a:pt x="-2847" y="21951"/>
                    <a:pt x="837" y="24085"/>
                  </a:cubicBezTo>
                  <a:lnTo>
                    <a:pt x="26465" y="38880"/>
                  </a:lnTo>
                  <a:cubicBezTo>
                    <a:pt x="30720" y="41331"/>
                    <a:pt x="35952" y="41331"/>
                    <a:pt x="40194" y="38880"/>
                  </a:cubicBezTo>
                  <a:lnTo>
                    <a:pt x="65822" y="24085"/>
                  </a:lnTo>
                  <a:cubicBezTo>
                    <a:pt x="69505" y="21951"/>
                    <a:pt x="69505" y="16643"/>
                    <a:pt x="65822" y="14522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71" name="Freeform: Shape 1370">
              <a:extLst>
                <a:ext uri="{FF2B5EF4-FFF2-40B4-BE49-F238E27FC236}">
                  <a16:creationId xmlns:a16="http://schemas.microsoft.com/office/drawing/2014/main" id="{31FDE71E-B2F5-F3CA-348A-81A9E2954C3B}"/>
                </a:ext>
              </a:extLst>
            </p:cNvPr>
            <p:cNvSpPr/>
            <p:nvPr/>
          </p:nvSpPr>
          <p:spPr>
            <a:xfrm flipV="1">
              <a:off x="8110316" y="3048904"/>
              <a:ext cx="70510" cy="42830"/>
            </a:xfrm>
            <a:custGeom>
              <a:avLst/>
              <a:gdLst>
                <a:gd name="connsiteX0" fmla="*/ 65792 w 70510"/>
                <a:gd name="connsiteY0" fmla="*/ 14486 h 42830"/>
                <a:gd name="connsiteX1" fmla="*/ 40164 w 70510"/>
                <a:gd name="connsiteY1" fmla="*/ -309 h 42830"/>
                <a:gd name="connsiteX2" fmla="*/ 26435 w 70510"/>
                <a:gd name="connsiteY2" fmla="*/ -309 h 42830"/>
                <a:gd name="connsiteX3" fmla="*/ 806 w 70510"/>
                <a:gd name="connsiteY3" fmla="*/ 14486 h 42830"/>
                <a:gd name="connsiteX4" fmla="*/ 806 w 70510"/>
                <a:gd name="connsiteY4" fmla="*/ 24049 h 42830"/>
                <a:gd name="connsiteX5" fmla="*/ 26435 w 70510"/>
                <a:gd name="connsiteY5" fmla="*/ 38845 h 42830"/>
                <a:gd name="connsiteX6" fmla="*/ 40164 w 70510"/>
                <a:gd name="connsiteY6" fmla="*/ 38845 h 42830"/>
                <a:gd name="connsiteX7" fmla="*/ 65792 w 70510"/>
                <a:gd name="connsiteY7" fmla="*/ 24049 h 42830"/>
                <a:gd name="connsiteX8" fmla="*/ 65792 w 70510"/>
                <a:gd name="connsiteY8" fmla="*/ 14486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65792" y="14486"/>
                  </a:moveTo>
                  <a:lnTo>
                    <a:pt x="40164" y="-309"/>
                  </a:lnTo>
                  <a:cubicBezTo>
                    <a:pt x="35922" y="-2760"/>
                    <a:pt x="30689" y="-2760"/>
                    <a:pt x="26435" y="-309"/>
                  </a:cubicBezTo>
                  <a:lnTo>
                    <a:pt x="806" y="14486"/>
                  </a:lnTo>
                  <a:cubicBezTo>
                    <a:pt x="-2877" y="16607"/>
                    <a:pt x="-2877" y="21928"/>
                    <a:pt x="806" y="24049"/>
                  </a:cubicBezTo>
                  <a:lnTo>
                    <a:pt x="26435" y="38845"/>
                  </a:lnTo>
                  <a:cubicBezTo>
                    <a:pt x="30689" y="41296"/>
                    <a:pt x="35922" y="41296"/>
                    <a:pt x="40164" y="38845"/>
                  </a:cubicBezTo>
                  <a:lnTo>
                    <a:pt x="65792" y="24049"/>
                  </a:lnTo>
                  <a:cubicBezTo>
                    <a:pt x="69475" y="21928"/>
                    <a:pt x="69475" y="16607"/>
                    <a:pt x="65792" y="14486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72" name="Freeform: Shape 1371">
              <a:extLst>
                <a:ext uri="{FF2B5EF4-FFF2-40B4-BE49-F238E27FC236}">
                  <a16:creationId xmlns:a16="http://schemas.microsoft.com/office/drawing/2014/main" id="{BA81E407-8E38-AC73-0A33-CF8F512B1035}"/>
                </a:ext>
              </a:extLst>
            </p:cNvPr>
            <p:cNvSpPr/>
            <p:nvPr/>
          </p:nvSpPr>
          <p:spPr>
            <a:xfrm flipV="1">
              <a:off x="8067657" y="3126044"/>
              <a:ext cx="70510" cy="42843"/>
            </a:xfrm>
            <a:custGeom>
              <a:avLst/>
              <a:gdLst>
                <a:gd name="connsiteX0" fmla="*/ 65821 w 70510"/>
                <a:gd name="connsiteY0" fmla="*/ 14555 h 42843"/>
                <a:gd name="connsiteX1" fmla="*/ 40193 w 70510"/>
                <a:gd name="connsiteY1" fmla="*/ -240 h 42843"/>
                <a:gd name="connsiteX2" fmla="*/ 26464 w 70510"/>
                <a:gd name="connsiteY2" fmla="*/ -240 h 42843"/>
                <a:gd name="connsiteX3" fmla="*/ 835 w 70510"/>
                <a:gd name="connsiteY3" fmla="*/ 14555 h 42843"/>
                <a:gd name="connsiteX4" fmla="*/ 835 w 70510"/>
                <a:gd name="connsiteY4" fmla="*/ 24131 h 42843"/>
                <a:gd name="connsiteX5" fmla="*/ 26464 w 70510"/>
                <a:gd name="connsiteY5" fmla="*/ 38927 h 42843"/>
                <a:gd name="connsiteX6" fmla="*/ 40193 w 70510"/>
                <a:gd name="connsiteY6" fmla="*/ 38927 h 42843"/>
                <a:gd name="connsiteX7" fmla="*/ 65821 w 70510"/>
                <a:gd name="connsiteY7" fmla="*/ 24131 h 42843"/>
                <a:gd name="connsiteX8" fmla="*/ 65821 w 70510"/>
                <a:gd name="connsiteY8" fmla="*/ 14555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65821" y="14555"/>
                  </a:moveTo>
                  <a:lnTo>
                    <a:pt x="40193" y="-240"/>
                  </a:lnTo>
                  <a:cubicBezTo>
                    <a:pt x="35951" y="-2691"/>
                    <a:pt x="30718" y="-2691"/>
                    <a:pt x="26464" y="-240"/>
                  </a:cubicBezTo>
                  <a:lnTo>
                    <a:pt x="835" y="14555"/>
                  </a:lnTo>
                  <a:cubicBezTo>
                    <a:pt x="-2848" y="16689"/>
                    <a:pt x="-2848" y="21997"/>
                    <a:pt x="835" y="24131"/>
                  </a:cubicBezTo>
                  <a:lnTo>
                    <a:pt x="26464" y="38927"/>
                  </a:lnTo>
                  <a:cubicBezTo>
                    <a:pt x="30718" y="41378"/>
                    <a:pt x="35951" y="41378"/>
                    <a:pt x="40193" y="38927"/>
                  </a:cubicBezTo>
                  <a:lnTo>
                    <a:pt x="65821" y="24131"/>
                  </a:lnTo>
                  <a:cubicBezTo>
                    <a:pt x="69504" y="21997"/>
                    <a:pt x="69504" y="16689"/>
                    <a:pt x="65821" y="14555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73" name="Freeform: Shape 1372">
              <a:extLst>
                <a:ext uri="{FF2B5EF4-FFF2-40B4-BE49-F238E27FC236}">
                  <a16:creationId xmlns:a16="http://schemas.microsoft.com/office/drawing/2014/main" id="{48802F7D-95CA-0722-4B30-66CC2ECDEEA2}"/>
                </a:ext>
              </a:extLst>
            </p:cNvPr>
            <p:cNvSpPr/>
            <p:nvPr/>
          </p:nvSpPr>
          <p:spPr>
            <a:xfrm flipV="1">
              <a:off x="8111700" y="3100618"/>
              <a:ext cx="70510" cy="42843"/>
            </a:xfrm>
            <a:custGeom>
              <a:avLst/>
              <a:gdLst>
                <a:gd name="connsiteX0" fmla="*/ 65791 w 70510"/>
                <a:gd name="connsiteY0" fmla="*/ 14545 h 42843"/>
                <a:gd name="connsiteX1" fmla="*/ 40163 w 70510"/>
                <a:gd name="connsiteY1" fmla="*/ -263 h 42843"/>
                <a:gd name="connsiteX2" fmla="*/ 26434 w 70510"/>
                <a:gd name="connsiteY2" fmla="*/ -263 h 42843"/>
                <a:gd name="connsiteX3" fmla="*/ 806 w 70510"/>
                <a:gd name="connsiteY3" fmla="*/ 14545 h 42843"/>
                <a:gd name="connsiteX4" fmla="*/ 806 w 70510"/>
                <a:gd name="connsiteY4" fmla="*/ 24108 h 42843"/>
                <a:gd name="connsiteX5" fmla="*/ 26434 w 70510"/>
                <a:gd name="connsiteY5" fmla="*/ 38904 h 42843"/>
                <a:gd name="connsiteX6" fmla="*/ 40163 w 70510"/>
                <a:gd name="connsiteY6" fmla="*/ 38904 h 42843"/>
                <a:gd name="connsiteX7" fmla="*/ 65791 w 70510"/>
                <a:gd name="connsiteY7" fmla="*/ 24108 h 42843"/>
                <a:gd name="connsiteX8" fmla="*/ 65791 w 70510"/>
                <a:gd name="connsiteY8" fmla="*/ 14545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65791" y="14545"/>
                  </a:moveTo>
                  <a:lnTo>
                    <a:pt x="40163" y="-263"/>
                  </a:lnTo>
                  <a:cubicBezTo>
                    <a:pt x="35908" y="-2714"/>
                    <a:pt x="30688" y="-2714"/>
                    <a:pt x="26434" y="-263"/>
                  </a:cubicBezTo>
                  <a:lnTo>
                    <a:pt x="806" y="14545"/>
                  </a:lnTo>
                  <a:cubicBezTo>
                    <a:pt x="-2878" y="16666"/>
                    <a:pt x="-2878" y="21975"/>
                    <a:pt x="806" y="24108"/>
                  </a:cubicBezTo>
                  <a:lnTo>
                    <a:pt x="26434" y="38904"/>
                  </a:lnTo>
                  <a:cubicBezTo>
                    <a:pt x="30688" y="41355"/>
                    <a:pt x="35908" y="41355"/>
                    <a:pt x="40163" y="38904"/>
                  </a:cubicBezTo>
                  <a:lnTo>
                    <a:pt x="65791" y="24108"/>
                  </a:lnTo>
                  <a:cubicBezTo>
                    <a:pt x="69474" y="21975"/>
                    <a:pt x="69474" y="16666"/>
                    <a:pt x="65791" y="14545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74" name="Freeform: Shape 1373">
              <a:extLst>
                <a:ext uri="{FF2B5EF4-FFF2-40B4-BE49-F238E27FC236}">
                  <a16:creationId xmlns:a16="http://schemas.microsoft.com/office/drawing/2014/main" id="{084914EB-B152-489E-C91C-8DC5F92D178D}"/>
                </a:ext>
              </a:extLst>
            </p:cNvPr>
            <p:cNvSpPr/>
            <p:nvPr/>
          </p:nvSpPr>
          <p:spPr>
            <a:xfrm flipV="1">
              <a:off x="8155744" y="3075193"/>
              <a:ext cx="70510" cy="42830"/>
            </a:xfrm>
            <a:custGeom>
              <a:avLst/>
              <a:gdLst>
                <a:gd name="connsiteX0" fmla="*/ 65761 w 70510"/>
                <a:gd name="connsiteY0" fmla="*/ 14510 h 42830"/>
                <a:gd name="connsiteX1" fmla="*/ 40133 w 70510"/>
                <a:gd name="connsiteY1" fmla="*/ -286 h 42830"/>
                <a:gd name="connsiteX2" fmla="*/ 26404 w 70510"/>
                <a:gd name="connsiteY2" fmla="*/ -286 h 42830"/>
                <a:gd name="connsiteX3" fmla="*/ 775 w 70510"/>
                <a:gd name="connsiteY3" fmla="*/ 14510 h 42830"/>
                <a:gd name="connsiteX4" fmla="*/ 775 w 70510"/>
                <a:gd name="connsiteY4" fmla="*/ 24073 h 42830"/>
                <a:gd name="connsiteX5" fmla="*/ 26404 w 70510"/>
                <a:gd name="connsiteY5" fmla="*/ 38868 h 42830"/>
                <a:gd name="connsiteX6" fmla="*/ 40133 w 70510"/>
                <a:gd name="connsiteY6" fmla="*/ 38868 h 42830"/>
                <a:gd name="connsiteX7" fmla="*/ 65761 w 70510"/>
                <a:gd name="connsiteY7" fmla="*/ 24073 h 42830"/>
                <a:gd name="connsiteX8" fmla="*/ 65761 w 70510"/>
                <a:gd name="connsiteY8" fmla="*/ 14510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65761" y="14510"/>
                  </a:moveTo>
                  <a:lnTo>
                    <a:pt x="40133" y="-286"/>
                  </a:lnTo>
                  <a:cubicBezTo>
                    <a:pt x="35878" y="-2737"/>
                    <a:pt x="30646" y="-2737"/>
                    <a:pt x="26404" y="-286"/>
                  </a:cubicBezTo>
                  <a:lnTo>
                    <a:pt x="775" y="14510"/>
                  </a:lnTo>
                  <a:cubicBezTo>
                    <a:pt x="-2908" y="16631"/>
                    <a:pt x="-2908" y="21952"/>
                    <a:pt x="775" y="24073"/>
                  </a:cubicBezTo>
                  <a:lnTo>
                    <a:pt x="26404" y="38868"/>
                  </a:lnTo>
                  <a:cubicBezTo>
                    <a:pt x="30646" y="41320"/>
                    <a:pt x="35878" y="41320"/>
                    <a:pt x="40133" y="38868"/>
                  </a:cubicBezTo>
                  <a:lnTo>
                    <a:pt x="65761" y="24073"/>
                  </a:lnTo>
                  <a:cubicBezTo>
                    <a:pt x="69444" y="21952"/>
                    <a:pt x="69444" y="16631"/>
                    <a:pt x="65761" y="14510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75" name="Freeform: Shape 1374">
              <a:extLst>
                <a:ext uri="{FF2B5EF4-FFF2-40B4-BE49-F238E27FC236}">
                  <a16:creationId xmlns:a16="http://schemas.microsoft.com/office/drawing/2014/main" id="{A313ADF6-E79B-441F-4818-0E8A69466D40}"/>
                </a:ext>
              </a:extLst>
            </p:cNvPr>
            <p:cNvSpPr/>
            <p:nvPr/>
          </p:nvSpPr>
          <p:spPr>
            <a:xfrm flipV="1">
              <a:off x="7443820" y="3460270"/>
              <a:ext cx="114547" cy="68269"/>
            </a:xfrm>
            <a:custGeom>
              <a:avLst/>
              <a:gdLst>
                <a:gd name="connsiteX0" fmla="*/ 110263 w 114547"/>
                <a:gd name="connsiteY0" fmla="*/ 49853 h 68269"/>
                <a:gd name="connsiteX1" fmla="*/ 84634 w 114547"/>
                <a:gd name="connsiteY1" fmla="*/ 64661 h 68269"/>
                <a:gd name="connsiteX2" fmla="*/ 70918 w 114547"/>
                <a:gd name="connsiteY2" fmla="*/ 64661 h 68269"/>
                <a:gd name="connsiteX3" fmla="*/ 45277 w 114547"/>
                <a:gd name="connsiteY3" fmla="*/ 49853 h 68269"/>
                <a:gd name="connsiteX4" fmla="*/ 45252 w 114547"/>
                <a:gd name="connsiteY4" fmla="*/ 49828 h 68269"/>
                <a:gd name="connsiteX5" fmla="*/ 1246 w 114547"/>
                <a:gd name="connsiteY5" fmla="*/ 24428 h 68269"/>
                <a:gd name="connsiteX6" fmla="*/ 1246 w 114547"/>
                <a:gd name="connsiteY6" fmla="*/ 14865 h 68269"/>
                <a:gd name="connsiteX7" fmla="*/ 26875 w 114547"/>
                <a:gd name="connsiteY7" fmla="*/ 69 h 68269"/>
                <a:gd name="connsiteX8" fmla="*/ 40591 w 114547"/>
                <a:gd name="connsiteY8" fmla="*/ 69 h 68269"/>
                <a:gd name="connsiteX9" fmla="*/ 110263 w 114547"/>
                <a:gd name="connsiteY9" fmla="*/ 40278 h 68269"/>
                <a:gd name="connsiteX10" fmla="*/ 113032 w 114547"/>
                <a:gd name="connsiteY10" fmla="*/ 45065 h 68269"/>
                <a:gd name="connsiteX11" fmla="*/ 110263 w 114547"/>
                <a:gd name="connsiteY11" fmla="*/ 49853 h 68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547" h="68269">
                  <a:moveTo>
                    <a:pt x="110263" y="49853"/>
                  </a:moveTo>
                  <a:lnTo>
                    <a:pt x="84634" y="64661"/>
                  </a:lnTo>
                  <a:cubicBezTo>
                    <a:pt x="80393" y="67113"/>
                    <a:pt x="75160" y="67113"/>
                    <a:pt x="70918" y="64661"/>
                  </a:cubicBezTo>
                  <a:lnTo>
                    <a:pt x="45277" y="49853"/>
                  </a:lnTo>
                  <a:lnTo>
                    <a:pt x="45252" y="49828"/>
                  </a:lnTo>
                  <a:lnTo>
                    <a:pt x="1246" y="24428"/>
                  </a:lnTo>
                  <a:cubicBezTo>
                    <a:pt x="-2437" y="22307"/>
                    <a:pt x="-2437" y="16998"/>
                    <a:pt x="1246" y="14865"/>
                  </a:cubicBezTo>
                  <a:lnTo>
                    <a:pt x="26875" y="69"/>
                  </a:lnTo>
                  <a:cubicBezTo>
                    <a:pt x="31117" y="-2382"/>
                    <a:pt x="36349" y="-2382"/>
                    <a:pt x="40591" y="69"/>
                  </a:cubicBezTo>
                  <a:lnTo>
                    <a:pt x="110263" y="40278"/>
                  </a:lnTo>
                  <a:cubicBezTo>
                    <a:pt x="112117" y="41344"/>
                    <a:pt x="113032" y="43199"/>
                    <a:pt x="113032" y="45065"/>
                  </a:cubicBezTo>
                  <a:cubicBezTo>
                    <a:pt x="113032" y="46932"/>
                    <a:pt x="112117" y="48799"/>
                    <a:pt x="110263" y="49853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76" name="Freeform: Shape 1375">
              <a:extLst>
                <a:ext uri="{FF2B5EF4-FFF2-40B4-BE49-F238E27FC236}">
                  <a16:creationId xmlns:a16="http://schemas.microsoft.com/office/drawing/2014/main" id="{F915E373-0612-218C-037F-31D2ABAFDF0D}"/>
                </a:ext>
              </a:extLst>
            </p:cNvPr>
            <p:cNvSpPr/>
            <p:nvPr/>
          </p:nvSpPr>
          <p:spPr>
            <a:xfrm flipV="1">
              <a:off x="7531904" y="3434844"/>
              <a:ext cx="70500" cy="42843"/>
            </a:xfrm>
            <a:custGeom>
              <a:avLst/>
              <a:gdLst>
                <a:gd name="connsiteX0" fmla="*/ 66177 w 70500"/>
                <a:gd name="connsiteY0" fmla="*/ 14843 h 42843"/>
                <a:gd name="connsiteX1" fmla="*/ 40549 w 70500"/>
                <a:gd name="connsiteY1" fmla="*/ 35 h 42843"/>
                <a:gd name="connsiteX2" fmla="*/ 26833 w 70500"/>
                <a:gd name="connsiteY2" fmla="*/ 35 h 42843"/>
                <a:gd name="connsiteX3" fmla="*/ 1191 w 70500"/>
                <a:gd name="connsiteY3" fmla="*/ 14843 h 42843"/>
                <a:gd name="connsiteX4" fmla="*/ 1191 w 70500"/>
                <a:gd name="connsiteY4" fmla="*/ 24407 h 42843"/>
                <a:gd name="connsiteX5" fmla="*/ 26833 w 70500"/>
                <a:gd name="connsiteY5" fmla="*/ 39202 h 42843"/>
                <a:gd name="connsiteX6" fmla="*/ 40549 w 70500"/>
                <a:gd name="connsiteY6" fmla="*/ 39202 h 42843"/>
                <a:gd name="connsiteX7" fmla="*/ 66177 w 70500"/>
                <a:gd name="connsiteY7" fmla="*/ 24407 h 42843"/>
                <a:gd name="connsiteX8" fmla="*/ 66177 w 70500"/>
                <a:gd name="connsiteY8" fmla="*/ 14843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00" h="42843">
                  <a:moveTo>
                    <a:pt x="66177" y="14843"/>
                  </a:moveTo>
                  <a:lnTo>
                    <a:pt x="40549" y="35"/>
                  </a:lnTo>
                  <a:cubicBezTo>
                    <a:pt x="36307" y="-2416"/>
                    <a:pt x="31075" y="-2416"/>
                    <a:pt x="26833" y="35"/>
                  </a:cubicBezTo>
                  <a:lnTo>
                    <a:pt x="1191" y="14843"/>
                  </a:lnTo>
                  <a:cubicBezTo>
                    <a:pt x="-2479" y="16964"/>
                    <a:pt x="-2479" y="22273"/>
                    <a:pt x="1191" y="24407"/>
                  </a:cubicBezTo>
                  <a:lnTo>
                    <a:pt x="26833" y="39202"/>
                  </a:lnTo>
                  <a:cubicBezTo>
                    <a:pt x="31075" y="41653"/>
                    <a:pt x="36307" y="41653"/>
                    <a:pt x="40549" y="39202"/>
                  </a:cubicBezTo>
                  <a:lnTo>
                    <a:pt x="66177" y="24407"/>
                  </a:lnTo>
                  <a:cubicBezTo>
                    <a:pt x="69860" y="22273"/>
                    <a:pt x="69860" y="16964"/>
                    <a:pt x="66177" y="14843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77" name="Freeform: Shape 1376">
              <a:extLst>
                <a:ext uri="{FF2B5EF4-FFF2-40B4-BE49-F238E27FC236}">
                  <a16:creationId xmlns:a16="http://schemas.microsoft.com/office/drawing/2014/main" id="{1653D4E6-27FE-274C-A7A6-3964D23CAC7D}"/>
                </a:ext>
              </a:extLst>
            </p:cNvPr>
            <p:cNvSpPr/>
            <p:nvPr/>
          </p:nvSpPr>
          <p:spPr>
            <a:xfrm flipV="1">
              <a:off x="7575938" y="3409419"/>
              <a:ext cx="70510" cy="42830"/>
            </a:xfrm>
            <a:custGeom>
              <a:avLst/>
              <a:gdLst>
                <a:gd name="connsiteX0" fmla="*/ 66157 w 70510"/>
                <a:gd name="connsiteY0" fmla="*/ 14808 h 42830"/>
                <a:gd name="connsiteX1" fmla="*/ 40528 w 70510"/>
                <a:gd name="connsiteY1" fmla="*/ 12 h 42830"/>
                <a:gd name="connsiteX2" fmla="*/ 26800 w 70510"/>
                <a:gd name="connsiteY2" fmla="*/ 12 h 42830"/>
                <a:gd name="connsiteX3" fmla="*/ 1171 w 70510"/>
                <a:gd name="connsiteY3" fmla="*/ 14808 h 42830"/>
                <a:gd name="connsiteX4" fmla="*/ 1171 w 70510"/>
                <a:gd name="connsiteY4" fmla="*/ 24371 h 42830"/>
                <a:gd name="connsiteX5" fmla="*/ 26800 w 70510"/>
                <a:gd name="connsiteY5" fmla="*/ 39167 h 42830"/>
                <a:gd name="connsiteX6" fmla="*/ 40528 w 70510"/>
                <a:gd name="connsiteY6" fmla="*/ 39167 h 42830"/>
                <a:gd name="connsiteX7" fmla="*/ 66157 w 70510"/>
                <a:gd name="connsiteY7" fmla="*/ 24371 h 42830"/>
                <a:gd name="connsiteX8" fmla="*/ 66157 w 70510"/>
                <a:gd name="connsiteY8" fmla="*/ 14808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66157" y="14808"/>
                  </a:moveTo>
                  <a:lnTo>
                    <a:pt x="40528" y="12"/>
                  </a:lnTo>
                  <a:cubicBezTo>
                    <a:pt x="36287" y="-2439"/>
                    <a:pt x="31054" y="-2439"/>
                    <a:pt x="26800" y="12"/>
                  </a:cubicBezTo>
                  <a:lnTo>
                    <a:pt x="1171" y="14808"/>
                  </a:lnTo>
                  <a:cubicBezTo>
                    <a:pt x="-2512" y="16929"/>
                    <a:pt x="-2512" y="22250"/>
                    <a:pt x="1171" y="24371"/>
                  </a:cubicBezTo>
                  <a:lnTo>
                    <a:pt x="26800" y="39167"/>
                  </a:lnTo>
                  <a:cubicBezTo>
                    <a:pt x="31054" y="41618"/>
                    <a:pt x="36287" y="41618"/>
                    <a:pt x="40528" y="39167"/>
                  </a:cubicBezTo>
                  <a:lnTo>
                    <a:pt x="66157" y="24371"/>
                  </a:lnTo>
                  <a:cubicBezTo>
                    <a:pt x="69840" y="22250"/>
                    <a:pt x="69840" y="16929"/>
                    <a:pt x="66157" y="14808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78" name="Freeform: Shape 1377">
              <a:extLst>
                <a:ext uri="{FF2B5EF4-FFF2-40B4-BE49-F238E27FC236}">
                  <a16:creationId xmlns:a16="http://schemas.microsoft.com/office/drawing/2014/main" id="{D3CE3AE3-BB6F-998B-48E5-F45FDD79B308}"/>
                </a:ext>
              </a:extLst>
            </p:cNvPr>
            <p:cNvSpPr/>
            <p:nvPr/>
          </p:nvSpPr>
          <p:spPr>
            <a:xfrm flipV="1">
              <a:off x="7619982" y="3383994"/>
              <a:ext cx="70510" cy="42830"/>
            </a:xfrm>
            <a:custGeom>
              <a:avLst/>
              <a:gdLst>
                <a:gd name="connsiteX0" fmla="*/ 66127 w 70510"/>
                <a:gd name="connsiteY0" fmla="*/ 14785 h 42830"/>
                <a:gd name="connsiteX1" fmla="*/ 40498 w 70510"/>
                <a:gd name="connsiteY1" fmla="*/ -10 h 42830"/>
                <a:gd name="connsiteX2" fmla="*/ 26769 w 70510"/>
                <a:gd name="connsiteY2" fmla="*/ -10 h 42830"/>
                <a:gd name="connsiteX3" fmla="*/ 1141 w 70510"/>
                <a:gd name="connsiteY3" fmla="*/ 14785 h 42830"/>
                <a:gd name="connsiteX4" fmla="*/ 1141 w 70510"/>
                <a:gd name="connsiteY4" fmla="*/ 24349 h 42830"/>
                <a:gd name="connsiteX5" fmla="*/ 26769 w 70510"/>
                <a:gd name="connsiteY5" fmla="*/ 39144 h 42830"/>
                <a:gd name="connsiteX6" fmla="*/ 40498 w 70510"/>
                <a:gd name="connsiteY6" fmla="*/ 39144 h 42830"/>
                <a:gd name="connsiteX7" fmla="*/ 66127 w 70510"/>
                <a:gd name="connsiteY7" fmla="*/ 24349 h 42830"/>
                <a:gd name="connsiteX8" fmla="*/ 66127 w 70510"/>
                <a:gd name="connsiteY8" fmla="*/ 14785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66127" y="14785"/>
                  </a:moveTo>
                  <a:lnTo>
                    <a:pt x="40498" y="-10"/>
                  </a:lnTo>
                  <a:cubicBezTo>
                    <a:pt x="36256" y="-2461"/>
                    <a:pt x="31024" y="-2461"/>
                    <a:pt x="26769" y="-10"/>
                  </a:cubicBezTo>
                  <a:lnTo>
                    <a:pt x="1141" y="14785"/>
                  </a:lnTo>
                  <a:cubicBezTo>
                    <a:pt x="-2542" y="16906"/>
                    <a:pt x="-2542" y="22228"/>
                    <a:pt x="1141" y="24349"/>
                  </a:cubicBezTo>
                  <a:lnTo>
                    <a:pt x="26769" y="39144"/>
                  </a:lnTo>
                  <a:cubicBezTo>
                    <a:pt x="31024" y="41595"/>
                    <a:pt x="36256" y="41595"/>
                    <a:pt x="40498" y="39144"/>
                  </a:cubicBezTo>
                  <a:lnTo>
                    <a:pt x="66127" y="24349"/>
                  </a:lnTo>
                  <a:cubicBezTo>
                    <a:pt x="69810" y="22228"/>
                    <a:pt x="69810" y="16906"/>
                    <a:pt x="66127" y="14785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79" name="Freeform: Shape 1378">
              <a:extLst>
                <a:ext uri="{FF2B5EF4-FFF2-40B4-BE49-F238E27FC236}">
                  <a16:creationId xmlns:a16="http://schemas.microsoft.com/office/drawing/2014/main" id="{4ECAA16E-D183-35C5-D4E7-C393F315A242}"/>
                </a:ext>
              </a:extLst>
            </p:cNvPr>
            <p:cNvSpPr/>
            <p:nvPr/>
          </p:nvSpPr>
          <p:spPr>
            <a:xfrm flipV="1">
              <a:off x="7664025" y="3358555"/>
              <a:ext cx="70510" cy="42843"/>
            </a:xfrm>
            <a:custGeom>
              <a:avLst/>
              <a:gdLst>
                <a:gd name="connsiteX0" fmla="*/ 66097 w 70510"/>
                <a:gd name="connsiteY0" fmla="*/ 14763 h 42843"/>
                <a:gd name="connsiteX1" fmla="*/ 40468 w 70510"/>
                <a:gd name="connsiteY1" fmla="*/ -33 h 42843"/>
                <a:gd name="connsiteX2" fmla="*/ 26740 w 70510"/>
                <a:gd name="connsiteY2" fmla="*/ -33 h 42843"/>
                <a:gd name="connsiteX3" fmla="*/ 1111 w 70510"/>
                <a:gd name="connsiteY3" fmla="*/ 14763 h 42843"/>
                <a:gd name="connsiteX4" fmla="*/ 1111 w 70510"/>
                <a:gd name="connsiteY4" fmla="*/ 24326 h 42843"/>
                <a:gd name="connsiteX5" fmla="*/ 26740 w 70510"/>
                <a:gd name="connsiteY5" fmla="*/ 39134 h 42843"/>
                <a:gd name="connsiteX6" fmla="*/ 40468 w 70510"/>
                <a:gd name="connsiteY6" fmla="*/ 39134 h 42843"/>
                <a:gd name="connsiteX7" fmla="*/ 66097 w 70510"/>
                <a:gd name="connsiteY7" fmla="*/ 24326 h 42843"/>
                <a:gd name="connsiteX8" fmla="*/ 66097 w 70510"/>
                <a:gd name="connsiteY8" fmla="*/ 14763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66097" y="14763"/>
                  </a:moveTo>
                  <a:lnTo>
                    <a:pt x="40468" y="-33"/>
                  </a:lnTo>
                  <a:cubicBezTo>
                    <a:pt x="36226" y="-2484"/>
                    <a:pt x="30994" y="-2484"/>
                    <a:pt x="26740" y="-33"/>
                  </a:cubicBezTo>
                  <a:lnTo>
                    <a:pt x="1111" y="14763"/>
                  </a:lnTo>
                  <a:cubicBezTo>
                    <a:pt x="-2572" y="16896"/>
                    <a:pt x="-2572" y="22205"/>
                    <a:pt x="1111" y="24326"/>
                  </a:cubicBezTo>
                  <a:lnTo>
                    <a:pt x="26740" y="39134"/>
                  </a:lnTo>
                  <a:cubicBezTo>
                    <a:pt x="30994" y="41585"/>
                    <a:pt x="36226" y="41585"/>
                    <a:pt x="40468" y="39134"/>
                  </a:cubicBezTo>
                  <a:lnTo>
                    <a:pt x="66097" y="24326"/>
                  </a:lnTo>
                  <a:cubicBezTo>
                    <a:pt x="69780" y="22205"/>
                    <a:pt x="69780" y="16896"/>
                    <a:pt x="66097" y="14763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80" name="Freeform: Shape 1379">
              <a:extLst>
                <a:ext uri="{FF2B5EF4-FFF2-40B4-BE49-F238E27FC236}">
                  <a16:creationId xmlns:a16="http://schemas.microsoft.com/office/drawing/2014/main" id="{5CE24819-78B5-EE8C-D04F-7BA0EC84559F}"/>
                </a:ext>
              </a:extLst>
            </p:cNvPr>
            <p:cNvSpPr/>
            <p:nvPr/>
          </p:nvSpPr>
          <p:spPr>
            <a:xfrm flipV="1">
              <a:off x="7708069" y="3333130"/>
              <a:ext cx="70510" cy="42843"/>
            </a:xfrm>
            <a:custGeom>
              <a:avLst/>
              <a:gdLst>
                <a:gd name="connsiteX0" fmla="*/ 66067 w 70510"/>
                <a:gd name="connsiteY0" fmla="*/ 14753 h 42843"/>
                <a:gd name="connsiteX1" fmla="*/ 40438 w 70510"/>
                <a:gd name="connsiteY1" fmla="*/ -56 h 42843"/>
                <a:gd name="connsiteX2" fmla="*/ 26709 w 70510"/>
                <a:gd name="connsiteY2" fmla="*/ -56 h 42843"/>
                <a:gd name="connsiteX3" fmla="*/ 1081 w 70510"/>
                <a:gd name="connsiteY3" fmla="*/ 14753 h 42843"/>
                <a:gd name="connsiteX4" fmla="*/ 1081 w 70510"/>
                <a:gd name="connsiteY4" fmla="*/ 24316 h 42843"/>
                <a:gd name="connsiteX5" fmla="*/ 26709 w 70510"/>
                <a:gd name="connsiteY5" fmla="*/ 39111 h 42843"/>
                <a:gd name="connsiteX6" fmla="*/ 40438 w 70510"/>
                <a:gd name="connsiteY6" fmla="*/ 39111 h 42843"/>
                <a:gd name="connsiteX7" fmla="*/ 66067 w 70510"/>
                <a:gd name="connsiteY7" fmla="*/ 24316 h 42843"/>
                <a:gd name="connsiteX8" fmla="*/ 66067 w 70510"/>
                <a:gd name="connsiteY8" fmla="*/ 14753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66067" y="14753"/>
                  </a:moveTo>
                  <a:lnTo>
                    <a:pt x="40438" y="-56"/>
                  </a:lnTo>
                  <a:cubicBezTo>
                    <a:pt x="36196" y="-2507"/>
                    <a:pt x="30964" y="-2507"/>
                    <a:pt x="26709" y="-56"/>
                  </a:cubicBezTo>
                  <a:lnTo>
                    <a:pt x="1081" y="14753"/>
                  </a:lnTo>
                  <a:cubicBezTo>
                    <a:pt x="-2602" y="16874"/>
                    <a:pt x="-2602" y="22182"/>
                    <a:pt x="1081" y="24316"/>
                  </a:cubicBezTo>
                  <a:lnTo>
                    <a:pt x="26709" y="39111"/>
                  </a:lnTo>
                  <a:cubicBezTo>
                    <a:pt x="30964" y="41562"/>
                    <a:pt x="36196" y="41562"/>
                    <a:pt x="40438" y="39111"/>
                  </a:cubicBezTo>
                  <a:lnTo>
                    <a:pt x="66067" y="24316"/>
                  </a:lnTo>
                  <a:cubicBezTo>
                    <a:pt x="69750" y="22182"/>
                    <a:pt x="69750" y="16874"/>
                    <a:pt x="66067" y="14753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81" name="Freeform: Shape 1380">
              <a:extLst>
                <a:ext uri="{FF2B5EF4-FFF2-40B4-BE49-F238E27FC236}">
                  <a16:creationId xmlns:a16="http://schemas.microsoft.com/office/drawing/2014/main" id="{01C6B8BB-52CA-2F12-D904-D6716340C24D}"/>
                </a:ext>
              </a:extLst>
            </p:cNvPr>
            <p:cNvSpPr/>
            <p:nvPr/>
          </p:nvSpPr>
          <p:spPr>
            <a:xfrm flipV="1">
              <a:off x="7752113" y="3307705"/>
              <a:ext cx="70510" cy="42830"/>
            </a:xfrm>
            <a:custGeom>
              <a:avLst/>
              <a:gdLst>
                <a:gd name="connsiteX0" fmla="*/ 66037 w 70510"/>
                <a:gd name="connsiteY0" fmla="*/ 14717 h 42830"/>
                <a:gd name="connsiteX1" fmla="*/ 40408 w 70510"/>
                <a:gd name="connsiteY1" fmla="*/ -78 h 42830"/>
                <a:gd name="connsiteX2" fmla="*/ 26679 w 70510"/>
                <a:gd name="connsiteY2" fmla="*/ -78 h 42830"/>
                <a:gd name="connsiteX3" fmla="*/ 1051 w 70510"/>
                <a:gd name="connsiteY3" fmla="*/ 14717 h 42830"/>
                <a:gd name="connsiteX4" fmla="*/ 1051 w 70510"/>
                <a:gd name="connsiteY4" fmla="*/ 24280 h 42830"/>
                <a:gd name="connsiteX5" fmla="*/ 26679 w 70510"/>
                <a:gd name="connsiteY5" fmla="*/ 39076 h 42830"/>
                <a:gd name="connsiteX6" fmla="*/ 40408 w 70510"/>
                <a:gd name="connsiteY6" fmla="*/ 39076 h 42830"/>
                <a:gd name="connsiteX7" fmla="*/ 66037 w 70510"/>
                <a:gd name="connsiteY7" fmla="*/ 24280 h 42830"/>
                <a:gd name="connsiteX8" fmla="*/ 66037 w 70510"/>
                <a:gd name="connsiteY8" fmla="*/ 14717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66037" y="14717"/>
                  </a:moveTo>
                  <a:lnTo>
                    <a:pt x="40408" y="-78"/>
                  </a:lnTo>
                  <a:cubicBezTo>
                    <a:pt x="36166" y="-2529"/>
                    <a:pt x="30934" y="-2529"/>
                    <a:pt x="26679" y="-78"/>
                  </a:cubicBezTo>
                  <a:lnTo>
                    <a:pt x="1051" y="14717"/>
                  </a:lnTo>
                  <a:cubicBezTo>
                    <a:pt x="-2632" y="16838"/>
                    <a:pt x="-2632" y="22159"/>
                    <a:pt x="1051" y="24280"/>
                  </a:cubicBezTo>
                  <a:lnTo>
                    <a:pt x="26679" y="39076"/>
                  </a:lnTo>
                  <a:cubicBezTo>
                    <a:pt x="30934" y="41527"/>
                    <a:pt x="36166" y="41527"/>
                    <a:pt x="40408" y="39076"/>
                  </a:cubicBezTo>
                  <a:lnTo>
                    <a:pt x="66037" y="24280"/>
                  </a:lnTo>
                  <a:cubicBezTo>
                    <a:pt x="69720" y="22159"/>
                    <a:pt x="69720" y="16838"/>
                    <a:pt x="66037" y="14717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82" name="Freeform: Shape 1381">
              <a:extLst>
                <a:ext uri="{FF2B5EF4-FFF2-40B4-BE49-F238E27FC236}">
                  <a16:creationId xmlns:a16="http://schemas.microsoft.com/office/drawing/2014/main" id="{6DB1E8E9-5C51-AA19-8807-197694949641}"/>
                </a:ext>
              </a:extLst>
            </p:cNvPr>
            <p:cNvSpPr/>
            <p:nvPr/>
          </p:nvSpPr>
          <p:spPr>
            <a:xfrm flipV="1">
              <a:off x="7796156" y="3282279"/>
              <a:ext cx="70510" cy="42830"/>
            </a:xfrm>
            <a:custGeom>
              <a:avLst/>
              <a:gdLst>
                <a:gd name="connsiteX0" fmla="*/ 66007 w 70510"/>
                <a:gd name="connsiteY0" fmla="*/ 14694 h 42830"/>
                <a:gd name="connsiteX1" fmla="*/ 40378 w 70510"/>
                <a:gd name="connsiteY1" fmla="*/ -101 h 42830"/>
                <a:gd name="connsiteX2" fmla="*/ 26649 w 70510"/>
                <a:gd name="connsiteY2" fmla="*/ -101 h 42830"/>
                <a:gd name="connsiteX3" fmla="*/ 1021 w 70510"/>
                <a:gd name="connsiteY3" fmla="*/ 14694 h 42830"/>
                <a:gd name="connsiteX4" fmla="*/ 1021 w 70510"/>
                <a:gd name="connsiteY4" fmla="*/ 24258 h 42830"/>
                <a:gd name="connsiteX5" fmla="*/ 26649 w 70510"/>
                <a:gd name="connsiteY5" fmla="*/ 39053 h 42830"/>
                <a:gd name="connsiteX6" fmla="*/ 40378 w 70510"/>
                <a:gd name="connsiteY6" fmla="*/ 39053 h 42830"/>
                <a:gd name="connsiteX7" fmla="*/ 66007 w 70510"/>
                <a:gd name="connsiteY7" fmla="*/ 24258 h 42830"/>
                <a:gd name="connsiteX8" fmla="*/ 66007 w 70510"/>
                <a:gd name="connsiteY8" fmla="*/ 14694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66007" y="14694"/>
                  </a:moveTo>
                  <a:lnTo>
                    <a:pt x="40378" y="-101"/>
                  </a:lnTo>
                  <a:cubicBezTo>
                    <a:pt x="36136" y="-2552"/>
                    <a:pt x="30904" y="-2552"/>
                    <a:pt x="26649" y="-101"/>
                  </a:cubicBezTo>
                  <a:lnTo>
                    <a:pt x="1021" y="14694"/>
                  </a:lnTo>
                  <a:cubicBezTo>
                    <a:pt x="-2662" y="16816"/>
                    <a:pt x="-2662" y="22137"/>
                    <a:pt x="1021" y="24258"/>
                  </a:cubicBezTo>
                  <a:lnTo>
                    <a:pt x="26649" y="39053"/>
                  </a:lnTo>
                  <a:cubicBezTo>
                    <a:pt x="30904" y="41504"/>
                    <a:pt x="36136" y="41504"/>
                    <a:pt x="40378" y="39053"/>
                  </a:cubicBezTo>
                  <a:lnTo>
                    <a:pt x="66007" y="24258"/>
                  </a:lnTo>
                  <a:cubicBezTo>
                    <a:pt x="69690" y="22137"/>
                    <a:pt x="69690" y="16816"/>
                    <a:pt x="66007" y="14694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83" name="Freeform: Shape 1382">
              <a:extLst>
                <a:ext uri="{FF2B5EF4-FFF2-40B4-BE49-F238E27FC236}">
                  <a16:creationId xmlns:a16="http://schemas.microsoft.com/office/drawing/2014/main" id="{3F3F90A2-4E59-C10F-7D6D-481406CF46D8}"/>
                </a:ext>
              </a:extLst>
            </p:cNvPr>
            <p:cNvSpPr/>
            <p:nvPr/>
          </p:nvSpPr>
          <p:spPr>
            <a:xfrm flipV="1">
              <a:off x="7840200" y="3256844"/>
              <a:ext cx="70510" cy="42840"/>
            </a:xfrm>
            <a:custGeom>
              <a:avLst/>
              <a:gdLst>
                <a:gd name="connsiteX0" fmla="*/ 65977 w 70510"/>
                <a:gd name="connsiteY0" fmla="*/ 14672 h 42840"/>
                <a:gd name="connsiteX1" fmla="*/ 40348 w 70510"/>
                <a:gd name="connsiteY1" fmla="*/ -124 h 42840"/>
                <a:gd name="connsiteX2" fmla="*/ 26619 w 70510"/>
                <a:gd name="connsiteY2" fmla="*/ -124 h 42840"/>
                <a:gd name="connsiteX3" fmla="*/ 991 w 70510"/>
                <a:gd name="connsiteY3" fmla="*/ 14672 h 42840"/>
                <a:gd name="connsiteX4" fmla="*/ 991 w 70510"/>
                <a:gd name="connsiteY4" fmla="*/ 24235 h 42840"/>
                <a:gd name="connsiteX5" fmla="*/ 26619 w 70510"/>
                <a:gd name="connsiteY5" fmla="*/ 39031 h 42840"/>
                <a:gd name="connsiteX6" fmla="*/ 40348 w 70510"/>
                <a:gd name="connsiteY6" fmla="*/ 39031 h 42840"/>
                <a:gd name="connsiteX7" fmla="*/ 65977 w 70510"/>
                <a:gd name="connsiteY7" fmla="*/ 24235 h 42840"/>
                <a:gd name="connsiteX8" fmla="*/ 65977 w 70510"/>
                <a:gd name="connsiteY8" fmla="*/ 14672 h 42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0">
                  <a:moveTo>
                    <a:pt x="65977" y="14672"/>
                  </a:moveTo>
                  <a:lnTo>
                    <a:pt x="40348" y="-124"/>
                  </a:lnTo>
                  <a:cubicBezTo>
                    <a:pt x="36106" y="-2575"/>
                    <a:pt x="30874" y="-2575"/>
                    <a:pt x="26619" y="-124"/>
                  </a:cubicBezTo>
                  <a:lnTo>
                    <a:pt x="991" y="14672"/>
                  </a:lnTo>
                  <a:cubicBezTo>
                    <a:pt x="-2692" y="16806"/>
                    <a:pt x="-2692" y="22114"/>
                    <a:pt x="991" y="24235"/>
                  </a:cubicBezTo>
                  <a:lnTo>
                    <a:pt x="26619" y="39031"/>
                  </a:lnTo>
                  <a:cubicBezTo>
                    <a:pt x="30874" y="41494"/>
                    <a:pt x="36106" y="41494"/>
                    <a:pt x="40348" y="39031"/>
                  </a:cubicBezTo>
                  <a:lnTo>
                    <a:pt x="65977" y="24235"/>
                  </a:lnTo>
                  <a:cubicBezTo>
                    <a:pt x="69659" y="22114"/>
                    <a:pt x="69659" y="16806"/>
                    <a:pt x="65977" y="14672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84" name="Freeform: Shape 1383">
              <a:extLst>
                <a:ext uri="{FF2B5EF4-FFF2-40B4-BE49-F238E27FC236}">
                  <a16:creationId xmlns:a16="http://schemas.microsoft.com/office/drawing/2014/main" id="{9423325B-951F-224E-A94F-AEE34D830CAD}"/>
                </a:ext>
              </a:extLst>
            </p:cNvPr>
            <p:cNvSpPr/>
            <p:nvPr/>
          </p:nvSpPr>
          <p:spPr>
            <a:xfrm flipV="1">
              <a:off x="7884243" y="3231416"/>
              <a:ext cx="70510" cy="42843"/>
            </a:xfrm>
            <a:custGeom>
              <a:avLst/>
              <a:gdLst>
                <a:gd name="connsiteX0" fmla="*/ 65946 w 70510"/>
                <a:gd name="connsiteY0" fmla="*/ 14649 h 42843"/>
                <a:gd name="connsiteX1" fmla="*/ 40318 w 70510"/>
                <a:gd name="connsiteY1" fmla="*/ -146 h 42843"/>
                <a:gd name="connsiteX2" fmla="*/ 26589 w 70510"/>
                <a:gd name="connsiteY2" fmla="*/ -146 h 42843"/>
                <a:gd name="connsiteX3" fmla="*/ 960 w 70510"/>
                <a:gd name="connsiteY3" fmla="*/ 14649 h 42843"/>
                <a:gd name="connsiteX4" fmla="*/ 960 w 70510"/>
                <a:gd name="connsiteY4" fmla="*/ 24225 h 42843"/>
                <a:gd name="connsiteX5" fmla="*/ 26589 w 70510"/>
                <a:gd name="connsiteY5" fmla="*/ 39020 h 42843"/>
                <a:gd name="connsiteX6" fmla="*/ 40318 w 70510"/>
                <a:gd name="connsiteY6" fmla="*/ 39020 h 42843"/>
                <a:gd name="connsiteX7" fmla="*/ 65946 w 70510"/>
                <a:gd name="connsiteY7" fmla="*/ 24225 h 42843"/>
                <a:gd name="connsiteX8" fmla="*/ 65946 w 70510"/>
                <a:gd name="connsiteY8" fmla="*/ 14649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65946" y="14649"/>
                  </a:moveTo>
                  <a:lnTo>
                    <a:pt x="40318" y="-146"/>
                  </a:lnTo>
                  <a:cubicBezTo>
                    <a:pt x="36063" y="-2597"/>
                    <a:pt x="30844" y="-2597"/>
                    <a:pt x="26589" y="-146"/>
                  </a:cubicBezTo>
                  <a:lnTo>
                    <a:pt x="960" y="14649"/>
                  </a:lnTo>
                  <a:cubicBezTo>
                    <a:pt x="-2722" y="16783"/>
                    <a:pt x="-2722" y="22091"/>
                    <a:pt x="960" y="24225"/>
                  </a:cubicBezTo>
                  <a:lnTo>
                    <a:pt x="26589" y="39020"/>
                  </a:lnTo>
                  <a:cubicBezTo>
                    <a:pt x="30844" y="41472"/>
                    <a:pt x="36063" y="41472"/>
                    <a:pt x="40318" y="39020"/>
                  </a:cubicBezTo>
                  <a:lnTo>
                    <a:pt x="65946" y="24225"/>
                  </a:lnTo>
                  <a:cubicBezTo>
                    <a:pt x="69629" y="22091"/>
                    <a:pt x="69629" y="16783"/>
                    <a:pt x="65946" y="14649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85" name="Freeform: Shape 1384">
              <a:extLst>
                <a:ext uri="{FF2B5EF4-FFF2-40B4-BE49-F238E27FC236}">
                  <a16:creationId xmlns:a16="http://schemas.microsoft.com/office/drawing/2014/main" id="{D607360A-C8FC-0E83-33E3-A41D2F6CE74E}"/>
                </a:ext>
              </a:extLst>
            </p:cNvPr>
            <p:cNvSpPr/>
            <p:nvPr/>
          </p:nvSpPr>
          <p:spPr>
            <a:xfrm flipV="1">
              <a:off x="7928287" y="3205990"/>
              <a:ext cx="70510" cy="42843"/>
            </a:xfrm>
            <a:custGeom>
              <a:avLst/>
              <a:gdLst>
                <a:gd name="connsiteX0" fmla="*/ 65917 w 70510"/>
                <a:gd name="connsiteY0" fmla="*/ 14639 h 42843"/>
                <a:gd name="connsiteX1" fmla="*/ 40288 w 70510"/>
                <a:gd name="connsiteY1" fmla="*/ -169 h 42843"/>
                <a:gd name="connsiteX2" fmla="*/ 26559 w 70510"/>
                <a:gd name="connsiteY2" fmla="*/ -169 h 42843"/>
                <a:gd name="connsiteX3" fmla="*/ 930 w 70510"/>
                <a:gd name="connsiteY3" fmla="*/ 14639 h 42843"/>
                <a:gd name="connsiteX4" fmla="*/ 930 w 70510"/>
                <a:gd name="connsiteY4" fmla="*/ 24202 h 42843"/>
                <a:gd name="connsiteX5" fmla="*/ 26559 w 70510"/>
                <a:gd name="connsiteY5" fmla="*/ 38998 h 42843"/>
                <a:gd name="connsiteX6" fmla="*/ 40288 w 70510"/>
                <a:gd name="connsiteY6" fmla="*/ 38998 h 42843"/>
                <a:gd name="connsiteX7" fmla="*/ 65917 w 70510"/>
                <a:gd name="connsiteY7" fmla="*/ 24202 h 42843"/>
                <a:gd name="connsiteX8" fmla="*/ 65917 w 70510"/>
                <a:gd name="connsiteY8" fmla="*/ 14639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65917" y="14639"/>
                  </a:moveTo>
                  <a:lnTo>
                    <a:pt x="40288" y="-169"/>
                  </a:lnTo>
                  <a:cubicBezTo>
                    <a:pt x="36033" y="-2620"/>
                    <a:pt x="30801" y="-2620"/>
                    <a:pt x="26559" y="-169"/>
                  </a:cubicBezTo>
                  <a:lnTo>
                    <a:pt x="930" y="14639"/>
                  </a:lnTo>
                  <a:cubicBezTo>
                    <a:pt x="-2752" y="16760"/>
                    <a:pt x="-2752" y="22069"/>
                    <a:pt x="930" y="24202"/>
                  </a:cubicBezTo>
                  <a:lnTo>
                    <a:pt x="26559" y="38998"/>
                  </a:lnTo>
                  <a:cubicBezTo>
                    <a:pt x="30801" y="41449"/>
                    <a:pt x="36033" y="41449"/>
                    <a:pt x="40288" y="38998"/>
                  </a:cubicBezTo>
                  <a:lnTo>
                    <a:pt x="65917" y="24202"/>
                  </a:lnTo>
                  <a:cubicBezTo>
                    <a:pt x="69599" y="22069"/>
                    <a:pt x="69599" y="16760"/>
                    <a:pt x="65917" y="14639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86" name="Freeform: Shape 1385">
              <a:extLst>
                <a:ext uri="{FF2B5EF4-FFF2-40B4-BE49-F238E27FC236}">
                  <a16:creationId xmlns:a16="http://schemas.microsoft.com/office/drawing/2014/main" id="{FAA3DA03-174F-537E-71D9-21F96B6C1D64}"/>
                </a:ext>
              </a:extLst>
            </p:cNvPr>
            <p:cNvSpPr/>
            <p:nvPr/>
          </p:nvSpPr>
          <p:spPr>
            <a:xfrm flipV="1">
              <a:off x="7972331" y="3180565"/>
              <a:ext cx="70510" cy="42830"/>
            </a:xfrm>
            <a:custGeom>
              <a:avLst/>
              <a:gdLst>
                <a:gd name="connsiteX0" fmla="*/ 65886 w 70510"/>
                <a:gd name="connsiteY0" fmla="*/ 14604 h 42830"/>
                <a:gd name="connsiteX1" fmla="*/ 40258 w 70510"/>
                <a:gd name="connsiteY1" fmla="*/ -192 h 42830"/>
                <a:gd name="connsiteX2" fmla="*/ 26529 w 70510"/>
                <a:gd name="connsiteY2" fmla="*/ -192 h 42830"/>
                <a:gd name="connsiteX3" fmla="*/ 901 w 70510"/>
                <a:gd name="connsiteY3" fmla="*/ 14604 h 42830"/>
                <a:gd name="connsiteX4" fmla="*/ 901 w 70510"/>
                <a:gd name="connsiteY4" fmla="*/ 24167 h 42830"/>
                <a:gd name="connsiteX5" fmla="*/ 26529 w 70510"/>
                <a:gd name="connsiteY5" fmla="*/ 38962 h 42830"/>
                <a:gd name="connsiteX6" fmla="*/ 40258 w 70510"/>
                <a:gd name="connsiteY6" fmla="*/ 38962 h 42830"/>
                <a:gd name="connsiteX7" fmla="*/ 65886 w 70510"/>
                <a:gd name="connsiteY7" fmla="*/ 24167 h 42830"/>
                <a:gd name="connsiteX8" fmla="*/ 65886 w 70510"/>
                <a:gd name="connsiteY8" fmla="*/ 14604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65886" y="14604"/>
                  </a:moveTo>
                  <a:lnTo>
                    <a:pt x="40258" y="-192"/>
                  </a:lnTo>
                  <a:cubicBezTo>
                    <a:pt x="36003" y="-2643"/>
                    <a:pt x="30771" y="-2643"/>
                    <a:pt x="26529" y="-192"/>
                  </a:cubicBezTo>
                  <a:lnTo>
                    <a:pt x="901" y="14604"/>
                  </a:lnTo>
                  <a:cubicBezTo>
                    <a:pt x="-2783" y="16725"/>
                    <a:pt x="-2783" y="22046"/>
                    <a:pt x="901" y="24167"/>
                  </a:cubicBezTo>
                  <a:lnTo>
                    <a:pt x="26529" y="38962"/>
                  </a:lnTo>
                  <a:cubicBezTo>
                    <a:pt x="30771" y="41414"/>
                    <a:pt x="36003" y="41414"/>
                    <a:pt x="40258" y="38962"/>
                  </a:cubicBezTo>
                  <a:lnTo>
                    <a:pt x="65886" y="24167"/>
                  </a:lnTo>
                  <a:cubicBezTo>
                    <a:pt x="69569" y="22046"/>
                    <a:pt x="69569" y="16725"/>
                    <a:pt x="65886" y="14604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87" name="Freeform: Shape 1386">
              <a:extLst>
                <a:ext uri="{FF2B5EF4-FFF2-40B4-BE49-F238E27FC236}">
                  <a16:creationId xmlns:a16="http://schemas.microsoft.com/office/drawing/2014/main" id="{9BCCDB48-F888-8DAE-E8CC-8A238FEB70B2}"/>
                </a:ext>
              </a:extLst>
            </p:cNvPr>
            <p:cNvSpPr/>
            <p:nvPr/>
          </p:nvSpPr>
          <p:spPr>
            <a:xfrm flipV="1">
              <a:off x="7489235" y="3486495"/>
              <a:ext cx="114560" cy="68268"/>
            </a:xfrm>
            <a:custGeom>
              <a:avLst/>
              <a:gdLst>
                <a:gd name="connsiteX0" fmla="*/ 110245 w 114560"/>
                <a:gd name="connsiteY0" fmla="*/ 49889 h 68268"/>
                <a:gd name="connsiteX1" fmla="*/ 84616 w 114560"/>
                <a:gd name="connsiteY1" fmla="*/ 64685 h 68268"/>
                <a:gd name="connsiteX2" fmla="*/ 70887 w 114560"/>
                <a:gd name="connsiteY2" fmla="*/ 64685 h 68268"/>
                <a:gd name="connsiteX3" fmla="*/ 45259 w 114560"/>
                <a:gd name="connsiteY3" fmla="*/ 49889 h 68268"/>
                <a:gd name="connsiteX4" fmla="*/ 45233 w 114560"/>
                <a:gd name="connsiteY4" fmla="*/ 49851 h 68268"/>
                <a:gd name="connsiteX5" fmla="*/ 1215 w 114560"/>
                <a:gd name="connsiteY5" fmla="*/ 24464 h 68268"/>
                <a:gd name="connsiteX6" fmla="*/ 1215 w 114560"/>
                <a:gd name="connsiteY6" fmla="*/ 14888 h 68268"/>
                <a:gd name="connsiteX7" fmla="*/ 26857 w 114560"/>
                <a:gd name="connsiteY7" fmla="*/ 93 h 68268"/>
                <a:gd name="connsiteX8" fmla="*/ 40572 w 114560"/>
                <a:gd name="connsiteY8" fmla="*/ 93 h 68268"/>
                <a:gd name="connsiteX9" fmla="*/ 110245 w 114560"/>
                <a:gd name="connsiteY9" fmla="*/ 40301 h 68268"/>
                <a:gd name="connsiteX10" fmla="*/ 113013 w 114560"/>
                <a:gd name="connsiteY10" fmla="*/ 45089 h 68268"/>
                <a:gd name="connsiteX11" fmla="*/ 110245 w 114560"/>
                <a:gd name="connsiteY11" fmla="*/ 49889 h 68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560" h="68268">
                  <a:moveTo>
                    <a:pt x="110245" y="49889"/>
                  </a:moveTo>
                  <a:lnTo>
                    <a:pt x="84616" y="64685"/>
                  </a:lnTo>
                  <a:cubicBezTo>
                    <a:pt x="80374" y="67136"/>
                    <a:pt x="75142" y="67136"/>
                    <a:pt x="70887" y="64685"/>
                  </a:cubicBezTo>
                  <a:lnTo>
                    <a:pt x="45259" y="49889"/>
                  </a:lnTo>
                  <a:lnTo>
                    <a:pt x="45233" y="49851"/>
                  </a:lnTo>
                  <a:lnTo>
                    <a:pt x="1215" y="24464"/>
                  </a:lnTo>
                  <a:cubicBezTo>
                    <a:pt x="-2468" y="22330"/>
                    <a:pt x="-2468" y="17022"/>
                    <a:pt x="1215" y="14888"/>
                  </a:cubicBezTo>
                  <a:lnTo>
                    <a:pt x="26857" y="93"/>
                  </a:lnTo>
                  <a:cubicBezTo>
                    <a:pt x="31098" y="-2358"/>
                    <a:pt x="36331" y="-2358"/>
                    <a:pt x="40572" y="93"/>
                  </a:cubicBezTo>
                  <a:lnTo>
                    <a:pt x="110245" y="40301"/>
                  </a:lnTo>
                  <a:cubicBezTo>
                    <a:pt x="112099" y="41368"/>
                    <a:pt x="113013" y="43234"/>
                    <a:pt x="113013" y="45089"/>
                  </a:cubicBezTo>
                  <a:cubicBezTo>
                    <a:pt x="113013" y="46956"/>
                    <a:pt x="112099" y="48823"/>
                    <a:pt x="110245" y="49889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88" name="Freeform: Shape 1387">
              <a:extLst>
                <a:ext uri="{FF2B5EF4-FFF2-40B4-BE49-F238E27FC236}">
                  <a16:creationId xmlns:a16="http://schemas.microsoft.com/office/drawing/2014/main" id="{D74CA4EC-A594-B9AF-C40E-9C3ED217671A}"/>
                </a:ext>
              </a:extLst>
            </p:cNvPr>
            <p:cNvSpPr/>
            <p:nvPr/>
          </p:nvSpPr>
          <p:spPr>
            <a:xfrm flipV="1">
              <a:off x="7577322" y="3461070"/>
              <a:ext cx="70510" cy="42830"/>
            </a:xfrm>
            <a:custGeom>
              <a:avLst/>
              <a:gdLst>
                <a:gd name="connsiteX0" fmla="*/ 66156 w 70510"/>
                <a:gd name="connsiteY0" fmla="*/ 14854 h 42830"/>
                <a:gd name="connsiteX1" fmla="*/ 40527 w 70510"/>
                <a:gd name="connsiteY1" fmla="*/ 59 h 42830"/>
                <a:gd name="connsiteX2" fmla="*/ 26799 w 70510"/>
                <a:gd name="connsiteY2" fmla="*/ 59 h 42830"/>
                <a:gd name="connsiteX3" fmla="*/ 1170 w 70510"/>
                <a:gd name="connsiteY3" fmla="*/ 14854 h 42830"/>
                <a:gd name="connsiteX4" fmla="*/ 1170 w 70510"/>
                <a:gd name="connsiteY4" fmla="*/ 24417 h 42830"/>
                <a:gd name="connsiteX5" fmla="*/ 26799 w 70510"/>
                <a:gd name="connsiteY5" fmla="*/ 39213 h 42830"/>
                <a:gd name="connsiteX6" fmla="*/ 40527 w 70510"/>
                <a:gd name="connsiteY6" fmla="*/ 39213 h 42830"/>
                <a:gd name="connsiteX7" fmla="*/ 66156 w 70510"/>
                <a:gd name="connsiteY7" fmla="*/ 24417 h 42830"/>
                <a:gd name="connsiteX8" fmla="*/ 66156 w 70510"/>
                <a:gd name="connsiteY8" fmla="*/ 14854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66156" y="14854"/>
                  </a:moveTo>
                  <a:lnTo>
                    <a:pt x="40527" y="59"/>
                  </a:lnTo>
                  <a:cubicBezTo>
                    <a:pt x="36286" y="-2392"/>
                    <a:pt x="31053" y="-2392"/>
                    <a:pt x="26799" y="59"/>
                  </a:cubicBezTo>
                  <a:lnTo>
                    <a:pt x="1170" y="14854"/>
                  </a:lnTo>
                  <a:cubicBezTo>
                    <a:pt x="-2513" y="16975"/>
                    <a:pt x="-2513" y="22296"/>
                    <a:pt x="1170" y="24417"/>
                  </a:cubicBezTo>
                  <a:lnTo>
                    <a:pt x="26799" y="39213"/>
                  </a:lnTo>
                  <a:cubicBezTo>
                    <a:pt x="31053" y="41664"/>
                    <a:pt x="36286" y="41664"/>
                    <a:pt x="40527" y="39213"/>
                  </a:cubicBezTo>
                  <a:lnTo>
                    <a:pt x="66156" y="24417"/>
                  </a:lnTo>
                  <a:cubicBezTo>
                    <a:pt x="69839" y="22296"/>
                    <a:pt x="69839" y="16975"/>
                    <a:pt x="66156" y="14854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89" name="Freeform: Shape 1388">
              <a:extLst>
                <a:ext uri="{FF2B5EF4-FFF2-40B4-BE49-F238E27FC236}">
                  <a16:creationId xmlns:a16="http://schemas.microsoft.com/office/drawing/2014/main" id="{F627927E-1777-AC45-CC2B-174D88343299}"/>
                </a:ext>
              </a:extLst>
            </p:cNvPr>
            <p:cNvSpPr/>
            <p:nvPr/>
          </p:nvSpPr>
          <p:spPr>
            <a:xfrm flipV="1">
              <a:off x="7621366" y="3435644"/>
              <a:ext cx="70510" cy="42830"/>
            </a:xfrm>
            <a:custGeom>
              <a:avLst/>
              <a:gdLst>
                <a:gd name="connsiteX0" fmla="*/ 66126 w 70510"/>
                <a:gd name="connsiteY0" fmla="*/ 14831 h 42830"/>
                <a:gd name="connsiteX1" fmla="*/ 40497 w 70510"/>
                <a:gd name="connsiteY1" fmla="*/ 36 h 42830"/>
                <a:gd name="connsiteX2" fmla="*/ 26769 w 70510"/>
                <a:gd name="connsiteY2" fmla="*/ 36 h 42830"/>
                <a:gd name="connsiteX3" fmla="*/ 1140 w 70510"/>
                <a:gd name="connsiteY3" fmla="*/ 14831 h 42830"/>
                <a:gd name="connsiteX4" fmla="*/ 1140 w 70510"/>
                <a:gd name="connsiteY4" fmla="*/ 24394 h 42830"/>
                <a:gd name="connsiteX5" fmla="*/ 26769 w 70510"/>
                <a:gd name="connsiteY5" fmla="*/ 39190 h 42830"/>
                <a:gd name="connsiteX6" fmla="*/ 40497 w 70510"/>
                <a:gd name="connsiteY6" fmla="*/ 39190 h 42830"/>
                <a:gd name="connsiteX7" fmla="*/ 66126 w 70510"/>
                <a:gd name="connsiteY7" fmla="*/ 24394 h 42830"/>
                <a:gd name="connsiteX8" fmla="*/ 66126 w 70510"/>
                <a:gd name="connsiteY8" fmla="*/ 14831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66126" y="14831"/>
                  </a:moveTo>
                  <a:lnTo>
                    <a:pt x="40497" y="36"/>
                  </a:lnTo>
                  <a:cubicBezTo>
                    <a:pt x="36256" y="-2415"/>
                    <a:pt x="31023" y="-2415"/>
                    <a:pt x="26769" y="36"/>
                  </a:cubicBezTo>
                  <a:lnTo>
                    <a:pt x="1140" y="14831"/>
                  </a:lnTo>
                  <a:cubicBezTo>
                    <a:pt x="-2543" y="16952"/>
                    <a:pt x="-2543" y="22274"/>
                    <a:pt x="1140" y="24394"/>
                  </a:cubicBezTo>
                  <a:lnTo>
                    <a:pt x="26769" y="39190"/>
                  </a:lnTo>
                  <a:cubicBezTo>
                    <a:pt x="31023" y="41641"/>
                    <a:pt x="36256" y="41641"/>
                    <a:pt x="40497" y="39190"/>
                  </a:cubicBezTo>
                  <a:lnTo>
                    <a:pt x="66126" y="24394"/>
                  </a:lnTo>
                  <a:cubicBezTo>
                    <a:pt x="69809" y="22274"/>
                    <a:pt x="69809" y="16952"/>
                    <a:pt x="66126" y="14831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90" name="Freeform: Shape 1389">
              <a:extLst>
                <a:ext uri="{FF2B5EF4-FFF2-40B4-BE49-F238E27FC236}">
                  <a16:creationId xmlns:a16="http://schemas.microsoft.com/office/drawing/2014/main" id="{5CD83C91-17ED-D0BC-2463-0D10289A3721}"/>
                </a:ext>
              </a:extLst>
            </p:cNvPr>
            <p:cNvSpPr/>
            <p:nvPr/>
          </p:nvSpPr>
          <p:spPr>
            <a:xfrm flipV="1">
              <a:off x="7665410" y="3410206"/>
              <a:ext cx="70510" cy="42843"/>
            </a:xfrm>
            <a:custGeom>
              <a:avLst/>
              <a:gdLst>
                <a:gd name="connsiteX0" fmla="*/ 66096 w 70510"/>
                <a:gd name="connsiteY0" fmla="*/ 14809 h 42843"/>
                <a:gd name="connsiteX1" fmla="*/ 40467 w 70510"/>
                <a:gd name="connsiteY1" fmla="*/ 13 h 42843"/>
                <a:gd name="connsiteX2" fmla="*/ 26738 w 70510"/>
                <a:gd name="connsiteY2" fmla="*/ 13 h 42843"/>
                <a:gd name="connsiteX3" fmla="*/ 1110 w 70510"/>
                <a:gd name="connsiteY3" fmla="*/ 14809 h 42843"/>
                <a:gd name="connsiteX4" fmla="*/ 1110 w 70510"/>
                <a:gd name="connsiteY4" fmla="*/ 24372 h 42843"/>
                <a:gd name="connsiteX5" fmla="*/ 26738 w 70510"/>
                <a:gd name="connsiteY5" fmla="*/ 39180 h 42843"/>
                <a:gd name="connsiteX6" fmla="*/ 40467 w 70510"/>
                <a:gd name="connsiteY6" fmla="*/ 39180 h 42843"/>
                <a:gd name="connsiteX7" fmla="*/ 66096 w 70510"/>
                <a:gd name="connsiteY7" fmla="*/ 24372 h 42843"/>
                <a:gd name="connsiteX8" fmla="*/ 66096 w 70510"/>
                <a:gd name="connsiteY8" fmla="*/ 14809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66096" y="14809"/>
                  </a:moveTo>
                  <a:lnTo>
                    <a:pt x="40467" y="13"/>
                  </a:lnTo>
                  <a:cubicBezTo>
                    <a:pt x="36225" y="-2438"/>
                    <a:pt x="30993" y="-2438"/>
                    <a:pt x="26738" y="13"/>
                  </a:cubicBezTo>
                  <a:lnTo>
                    <a:pt x="1110" y="14809"/>
                  </a:lnTo>
                  <a:cubicBezTo>
                    <a:pt x="-2573" y="16942"/>
                    <a:pt x="-2573" y="22251"/>
                    <a:pt x="1110" y="24372"/>
                  </a:cubicBezTo>
                  <a:lnTo>
                    <a:pt x="26738" y="39180"/>
                  </a:lnTo>
                  <a:cubicBezTo>
                    <a:pt x="30993" y="41631"/>
                    <a:pt x="36225" y="41631"/>
                    <a:pt x="40467" y="39180"/>
                  </a:cubicBezTo>
                  <a:lnTo>
                    <a:pt x="66096" y="24372"/>
                  </a:lnTo>
                  <a:cubicBezTo>
                    <a:pt x="69779" y="22251"/>
                    <a:pt x="69779" y="16942"/>
                    <a:pt x="66096" y="14809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91" name="Freeform: Shape 1390">
              <a:extLst>
                <a:ext uri="{FF2B5EF4-FFF2-40B4-BE49-F238E27FC236}">
                  <a16:creationId xmlns:a16="http://schemas.microsoft.com/office/drawing/2014/main" id="{7E356D7D-9FA1-397E-5521-7877616037D4}"/>
                </a:ext>
              </a:extLst>
            </p:cNvPr>
            <p:cNvSpPr/>
            <p:nvPr/>
          </p:nvSpPr>
          <p:spPr>
            <a:xfrm flipV="1">
              <a:off x="7709453" y="3384781"/>
              <a:ext cx="70510" cy="42843"/>
            </a:xfrm>
            <a:custGeom>
              <a:avLst/>
              <a:gdLst>
                <a:gd name="connsiteX0" fmla="*/ 66066 w 70510"/>
                <a:gd name="connsiteY0" fmla="*/ 14786 h 42843"/>
                <a:gd name="connsiteX1" fmla="*/ 40437 w 70510"/>
                <a:gd name="connsiteY1" fmla="*/ -10 h 42843"/>
                <a:gd name="connsiteX2" fmla="*/ 26709 w 70510"/>
                <a:gd name="connsiteY2" fmla="*/ -10 h 42843"/>
                <a:gd name="connsiteX3" fmla="*/ 1080 w 70510"/>
                <a:gd name="connsiteY3" fmla="*/ 14786 h 42843"/>
                <a:gd name="connsiteX4" fmla="*/ 1080 w 70510"/>
                <a:gd name="connsiteY4" fmla="*/ 24349 h 42843"/>
                <a:gd name="connsiteX5" fmla="*/ 26709 w 70510"/>
                <a:gd name="connsiteY5" fmla="*/ 39157 h 42843"/>
                <a:gd name="connsiteX6" fmla="*/ 40437 w 70510"/>
                <a:gd name="connsiteY6" fmla="*/ 39157 h 42843"/>
                <a:gd name="connsiteX7" fmla="*/ 66066 w 70510"/>
                <a:gd name="connsiteY7" fmla="*/ 24349 h 42843"/>
                <a:gd name="connsiteX8" fmla="*/ 66066 w 70510"/>
                <a:gd name="connsiteY8" fmla="*/ 14786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66066" y="14786"/>
                  </a:moveTo>
                  <a:lnTo>
                    <a:pt x="40437" y="-10"/>
                  </a:lnTo>
                  <a:cubicBezTo>
                    <a:pt x="36195" y="-2461"/>
                    <a:pt x="30963" y="-2461"/>
                    <a:pt x="26709" y="-10"/>
                  </a:cubicBezTo>
                  <a:lnTo>
                    <a:pt x="1080" y="14786"/>
                  </a:lnTo>
                  <a:cubicBezTo>
                    <a:pt x="-2603" y="16920"/>
                    <a:pt x="-2603" y="22228"/>
                    <a:pt x="1080" y="24349"/>
                  </a:cubicBezTo>
                  <a:lnTo>
                    <a:pt x="26709" y="39157"/>
                  </a:lnTo>
                  <a:cubicBezTo>
                    <a:pt x="30963" y="41608"/>
                    <a:pt x="36195" y="41608"/>
                    <a:pt x="40437" y="39157"/>
                  </a:cubicBezTo>
                  <a:lnTo>
                    <a:pt x="66066" y="24349"/>
                  </a:lnTo>
                  <a:cubicBezTo>
                    <a:pt x="69749" y="22228"/>
                    <a:pt x="69749" y="16920"/>
                    <a:pt x="66066" y="14786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92" name="Freeform: Shape 1391">
              <a:extLst>
                <a:ext uri="{FF2B5EF4-FFF2-40B4-BE49-F238E27FC236}">
                  <a16:creationId xmlns:a16="http://schemas.microsoft.com/office/drawing/2014/main" id="{5564CB78-DD85-1879-4116-8F2A5A369089}"/>
                </a:ext>
              </a:extLst>
            </p:cNvPr>
            <p:cNvSpPr/>
            <p:nvPr/>
          </p:nvSpPr>
          <p:spPr>
            <a:xfrm flipV="1">
              <a:off x="7753497" y="3359355"/>
              <a:ext cx="70510" cy="42843"/>
            </a:xfrm>
            <a:custGeom>
              <a:avLst/>
              <a:gdLst>
                <a:gd name="connsiteX0" fmla="*/ 66036 w 70510"/>
                <a:gd name="connsiteY0" fmla="*/ 14776 h 42843"/>
                <a:gd name="connsiteX1" fmla="*/ 40407 w 70510"/>
                <a:gd name="connsiteY1" fmla="*/ -32 h 42843"/>
                <a:gd name="connsiteX2" fmla="*/ 26678 w 70510"/>
                <a:gd name="connsiteY2" fmla="*/ -32 h 42843"/>
                <a:gd name="connsiteX3" fmla="*/ 1050 w 70510"/>
                <a:gd name="connsiteY3" fmla="*/ 14776 h 42843"/>
                <a:gd name="connsiteX4" fmla="*/ 1050 w 70510"/>
                <a:gd name="connsiteY4" fmla="*/ 24339 h 42843"/>
                <a:gd name="connsiteX5" fmla="*/ 26678 w 70510"/>
                <a:gd name="connsiteY5" fmla="*/ 39134 h 42843"/>
                <a:gd name="connsiteX6" fmla="*/ 40407 w 70510"/>
                <a:gd name="connsiteY6" fmla="*/ 39134 h 42843"/>
                <a:gd name="connsiteX7" fmla="*/ 66036 w 70510"/>
                <a:gd name="connsiteY7" fmla="*/ 24339 h 42843"/>
                <a:gd name="connsiteX8" fmla="*/ 66036 w 70510"/>
                <a:gd name="connsiteY8" fmla="*/ 14776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66036" y="14776"/>
                  </a:moveTo>
                  <a:lnTo>
                    <a:pt x="40407" y="-32"/>
                  </a:lnTo>
                  <a:cubicBezTo>
                    <a:pt x="36165" y="-2483"/>
                    <a:pt x="30933" y="-2483"/>
                    <a:pt x="26678" y="-32"/>
                  </a:cubicBezTo>
                  <a:lnTo>
                    <a:pt x="1050" y="14776"/>
                  </a:lnTo>
                  <a:cubicBezTo>
                    <a:pt x="-2633" y="16897"/>
                    <a:pt x="-2633" y="22206"/>
                    <a:pt x="1050" y="24339"/>
                  </a:cubicBezTo>
                  <a:lnTo>
                    <a:pt x="26678" y="39134"/>
                  </a:lnTo>
                  <a:cubicBezTo>
                    <a:pt x="30933" y="41586"/>
                    <a:pt x="36165" y="41586"/>
                    <a:pt x="40407" y="39134"/>
                  </a:cubicBezTo>
                  <a:lnTo>
                    <a:pt x="66036" y="24339"/>
                  </a:lnTo>
                  <a:cubicBezTo>
                    <a:pt x="69719" y="22206"/>
                    <a:pt x="69719" y="16897"/>
                    <a:pt x="66036" y="14776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93" name="Freeform: Shape 1392">
              <a:extLst>
                <a:ext uri="{FF2B5EF4-FFF2-40B4-BE49-F238E27FC236}">
                  <a16:creationId xmlns:a16="http://schemas.microsoft.com/office/drawing/2014/main" id="{E3611393-6BCC-C7E2-4979-DC9F6FB42B71}"/>
                </a:ext>
              </a:extLst>
            </p:cNvPr>
            <p:cNvSpPr/>
            <p:nvPr/>
          </p:nvSpPr>
          <p:spPr>
            <a:xfrm flipV="1">
              <a:off x="7797540" y="3333930"/>
              <a:ext cx="70510" cy="42830"/>
            </a:xfrm>
            <a:custGeom>
              <a:avLst/>
              <a:gdLst>
                <a:gd name="connsiteX0" fmla="*/ 66006 w 70510"/>
                <a:gd name="connsiteY0" fmla="*/ 14741 h 42830"/>
                <a:gd name="connsiteX1" fmla="*/ 40377 w 70510"/>
                <a:gd name="connsiteY1" fmla="*/ -55 h 42830"/>
                <a:gd name="connsiteX2" fmla="*/ 26648 w 70510"/>
                <a:gd name="connsiteY2" fmla="*/ -55 h 42830"/>
                <a:gd name="connsiteX3" fmla="*/ 1020 w 70510"/>
                <a:gd name="connsiteY3" fmla="*/ 14741 h 42830"/>
                <a:gd name="connsiteX4" fmla="*/ 1020 w 70510"/>
                <a:gd name="connsiteY4" fmla="*/ 24304 h 42830"/>
                <a:gd name="connsiteX5" fmla="*/ 26648 w 70510"/>
                <a:gd name="connsiteY5" fmla="*/ 39099 h 42830"/>
                <a:gd name="connsiteX6" fmla="*/ 40377 w 70510"/>
                <a:gd name="connsiteY6" fmla="*/ 39099 h 42830"/>
                <a:gd name="connsiteX7" fmla="*/ 66006 w 70510"/>
                <a:gd name="connsiteY7" fmla="*/ 24304 h 42830"/>
                <a:gd name="connsiteX8" fmla="*/ 66006 w 70510"/>
                <a:gd name="connsiteY8" fmla="*/ 14741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66006" y="14741"/>
                  </a:moveTo>
                  <a:lnTo>
                    <a:pt x="40377" y="-55"/>
                  </a:lnTo>
                  <a:cubicBezTo>
                    <a:pt x="36135" y="-2506"/>
                    <a:pt x="30903" y="-2506"/>
                    <a:pt x="26648" y="-55"/>
                  </a:cubicBezTo>
                  <a:lnTo>
                    <a:pt x="1020" y="14741"/>
                  </a:lnTo>
                  <a:cubicBezTo>
                    <a:pt x="-2663" y="16862"/>
                    <a:pt x="-2663" y="22183"/>
                    <a:pt x="1020" y="24304"/>
                  </a:cubicBezTo>
                  <a:lnTo>
                    <a:pt x="26648" y="39099"/>
                  </a:lnTo>
                  <a:cubicBezTo>
                    <a:pt x="30903" y="41551"/>
                    <a:pt x="36135" y="41551"/>
                    <a:pt x="40377" y="39099"/>
                  </a:cubicBezTo>
                  <a:lnTo>
                    <a:pt x="66006" y="24304"/>
                  </a:lnTo>
                  <a:cubicBezTo>
                    <a:pt x="69689" y="22183"/>
                    <a:pt x="69689" y="16862"/>
                    <a:pt x="66006" y="14741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94" name="Freeform: Shape 1393">
              <a:extLst>
                <a:ext uri="{FF2B5EF4-FFF2-40B4-BE49-F238E27FC236}">
                  <a16:creationId xmlns:a16="http://schemas.microsoft.com/office/drawing/2014/main" id="{0A212841-6A2F-AD60-28F1-5C865B059D0C}"/>
                </a:ext>
              </a:extLst>
            </p:cNvPr>
            <p:cNvSpPr/>
            <p:nvPr/>
          </p:nvSpPr>
          <p:spPr>
            <a:xfrm flipV="1">
              <a:off x="7841584" y="3308505"/>
              <a:ext cx="70510" cy="42830"/>
            </a:xfrm>
            <a:custGeom>
              <a:avLst/>
              <a:gdLst>
                <a:gd name="connsiteX0" fmla="*/ 65976 w 70510"/>
                <a:gd name="connsiteY0" fmla="*/ 14718 h 42830"/>
                <a:gd name="connsiteX1" fmla="*/ 40347 w 70510"/>
                <a:gd name="connsiteY1" fmla="*/ -77 h 42830"/>
                <a:gd name="connsiteX2" fmla="*/ 26618 w 70510"/>
                <a:gd name="connsiteY2" fmla="*/ -77 h 42830"/>
                <a:gd name="connsiteX3" fmla="*/ 990 w 70510"/>
                <a:gd name="connsiteY3" fmla="*/ 14718 h 42830"/>
                <a:gd name="connsiteX4" fmla="*/ 990 w 70510"/>
                <a:gd name="connsiteY4" fmla="*/ 24281 h 42830"/>
                <a:gd name="connsiteX5" fmla="*/ 26618 w 70510"/>
                <a:gd name="connsiteY5" fmla="*/ 39077 h 42830"/>
                <a:gd name="connsiteX6" fmla="*/ 40347 w 70510"/>
                <a:gd name="connsiteY6" fmla="*/ 39077 h 42830"/>
                <a:gd name="connsiteX7" fmla="*/ 65976 w 70510"/>
                <a:gd name="connsiteY7" fmla="*/ 24281 h 42830"/>
                <a:gd name="connsiteX8" fmla="*/ 65976 w 70510"/>
                <a:gd name="connsiteY8" fmla="*/ 14718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65976" y="14718"/>
                  </a:moveTo>
                  <a:lnTo>
                    <a:pt x="40347" y="-77"/>
                  </a:lnTo>
                  <a:cubicBezTo>
                    <a:pt x="36093" y="-2529"/>
                    <a:pt x="30873" y="-2529"/>
                    <a:pt x="26618" y="-77"/>
                  </a:cubicBezTo>
                  <a:lnTo>
                    <a:pt x="990" y="14718"/>
                  </a:lnTo>
                  <a:cubicBezTo>
                    <a:pt x="-2693" y="16839"/>
                    <a:pt x="-2693" y="22160"/>
                    <a:pt x="990" y="24281"/>
                  </a:cubicBezTo>
                  <a:lnTo>
                    <a:pt x="26618" y="39077"/>
                  </a:lnTo>
                  <a:cubicBezTo>
                    <a:pt x="30873" y="41528"/>
                    <a:pt x="36093" y="41528"/>
                    <a:pt x="40347" y="39077"/>
                  </a:cubicBezTo>
                  <a:lnTo>
                    <a:pt x="65976" y="24281"/>
                  </a:lnTo>
                  <a:cubicBezTo>
                    <a:pt x="69659" y="22160"/>
                    <a:pt x="69659" y="16839"/>
                    <a:pt x="65976" y="14718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95" name="Freeform: Shape 1394">
              <a:extLst>
                <a:ext uri="{FF2B5EF4-FFF2-40B4-BE49-F238E27FC236}">
                  <a16:creationId xmlns:a16="http://schemas.microsoft.com/office/drawing/2014/main" id="{D2D343B1-7F55-EEF2-C509-B0A70065D9C1}"/>
                </a:ext>
              </a:extLst>
            </p:cNvPr>
            <p:cNvSpPr/>
            <p:nvPr/>
          </p:nvSpPr>
          <p:spPr>
            <a:xfrm flipV="1">
              <a:off x="7885628" y="3283067"/>
              <a:ext cx="70510" cy="42843"/>
            </a:xfrm>
            <a:custGeom>
              <a:avLst/>
              <a:gdLst>
                <a:gd name="connsiteX0" fmla="*/ 65946 w 70510"/>
                <a:gd name="connsiteY0" fmla="*/ 14695 h 42843"/>
                <a:gd name="connsiteX1" fmla="*/ 40317 w 70510"/>
                <a:gd name="connsiteY1" fmla="*/ -100 h 42843"/>
                <a:gd name="connsiteX2" fmla="*/ 26588 w 70510"/>
                <a:gd name="connsiteY2" fmla="*/ -100 h 42843"/>
                <a:gd name="connsiteX3" fmla="*/ 960 w 70510"/>
                <a:gd name="connsiteY3" fmla="*/ 14695 h 42843"/>
                <a:gd name="connsiteX4" fmla="*/ 960 w 70510"/>
                <a:gd name="connsiteY4" fmla="*/ 24258 h 42843"/>
                <a:gd name="connsiteX5" fmla="*/ 26588 w 70510"/>
                <a:gd name="connsiteY5" fmla="*/ 39067 h 42843"/>
                <a:gd name="connsiteX6" fmla="*/ 40317 w 70510"/>
                <a:gd name="connsiteY6" fmla="*/ 39067 h 42843"/>
                <a:gd name="connsiteX7" fmla="*/ 65946 w 70510"/>
                <a:gd name="connsiteY7" fmla="*/ 24258 h 42843"/>
                <a:gd name="connsiteX8" fmla="*/ 65946 w 70510"/>
                <a:gd name="connsiteY8" fmla="*/ 14695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65946" y="14695"/>
                  </a:moveTo>
                  <a:lnTo>
                    <a:pt x="40317" y="-100"/>
                  </a:lnTo>
                  <a:cubicBezTo>
                    <a:pt x="36062" y="-2551"/>
                    <a:pt x="30830" y="-2551"/>
                    <a:pt x="26588" y="-100"/>
                  </a:cubicBezTo>
                  <a:lnTo>
                    <a:pt x="960" y="14695"/>
                  </a:lnTo>
                  <a:cubicBezTo>
                    <a:pt x="-2723" y="16829"/>
                    <a:pt x="-2723" y="22137"/>
                    <a:pt x="960" y="24258"/>
                  </a:cubicBezTo>
                  <a:lnTo>
                    <a:pt x="26588" y="39067"/>
                  </a:lnTo>
                  <a:cubicBezTo>
                    <a:pt x="30830" y="41518"/>
                    <a:pt x="36062" y="41518"/>
                    <a:pt x="40317" y="39067"/>
                  </a:cubicBezTo>
                  <a:lnTo>
                    <a:pt x="65946" y="24258"/>
                  </a:lnTo>
                  <a:cubicBezTo>
                    <a:pt x="69628" y="22137"/>
                    <a:pt x="69628" y="16829"/>
                    <a:pt x="65946" y="14695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96" name="Freeform: Shape 1395">
              <a:extLst>
                <a:ext uri="{FF2B5EF4-FFF2-40B4-BE49-F238E27FC236}">
                  <a16:creationId xmlns:a16="http://schemas.microsoft.com/office/drawing/2014/main" id="{3E8E302F-B020-9208-661D-A5D2C5CB3E0D}"/>
                </a:ext>
              </a:extLst>
            </p:cNvPr>
            <p:cNvSpPr/>
            <p:nvPr/>
          </p:nvSpPr>
          <p:spPr>
            <a:xfrm flipV="1">
              <a:off x="7929671" y="3257641"/>
              <a:ext cx="70510" cy="42843"/>
            </a:xfrm>
            <a:custGeom>
              <a:avLst/>
              <a:gdLst>
                <a:gd name="connsiteX0" fmla="*/ 65916 w 70510"/>
                <a:gd name="connsiteY0" fmla="*/ 14685 h 42843"/>
                <a:gd name="connsiteX1" fmla="*/ 40287 w 70510"/>
                <a:gd name="connsiteY1" fmla="*/ -123 h 42843"/>
                <a:gd name="connsiteX2" fmla="*/ 26558 w 70510"/>
                <a:gd name="connsiteY2" fmla="*/ -123 h 42843"/>
                <a:gd name="connsiteX3" fmla="*/ 930 w 70510"/>
                <a:gd name="connsiteY3" fmla="*/ 14685 h 42843"/>
                <a:gd name="connsiteX4" fmla="*/ 930 w 70510"/>
                <a:gd name="connsiteY4" fmla="*/ 24249 h 42843"/>
                <a:gd name="connsiteX5" fmla="*/ 26558 w 70510"/>
                <a:gd name="connsiteY5" fmla="*/ 39044 h 42843"/>
                <a:gd name="connsiteX6" fmla="*/ 40287 w 70510"/>
                <a:gd name="connsiteY6" fmla="*/ 39044 h 42843"/>
                <a:gd name="connsiteX7" fmla="*/ 65916 w 70510"/>
                <a:gd name="connsiteY7" fmla="*/ 24249 h 42843"/>
                <a:gd name="connsiteX8" fmla="*/ 65916 w 70510"/>
                <a:gd name="connsiteY8" fmla="*/ 14685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65916" y="14685"/>
                  </a:moveTo>
                  <a:lnTo>
                    <a:pt x="40287" y="-123"/>
                  </a:lnTo>
                  <a:cubicBezTo>
                    <a:pt x="36032" y="-2574"/>
                    <a:pt x="30800" y="-2574"/>
                    <a:pt x="26558" y="-123"/>
                  </a:cubicBezTo>
                  <a:lnTo>
                    <a:pt x="930" y="14685"/>
                  </a:lnTo>
                  <a:cubicBezTo>
                    <a:pt x="-2753" y="16806"/>
                    <a:pt x="-2753" y="22115"/>
                    <a:pt x="930" y="24249"/>
                  </a:cubicBezTo>
                  <a:lnTo>
                    <a:pt x="26558" y="39044"/>
                  </a:lnTo>
                  <a:cubicBezTo>
                    <a:pt x="30800" y="41495"/>
                    <a:pt x="36032" y="41495"/>
                    <a:pt x="40287" y="39044"/>
                  </a:cubicBezTo>
                  <a:lnTo>
                    <a:pt x="65916" y="24249"/>
                  </a:lnTo>
                  <a:cubicBezTo>
                    <a:pt x="69599" y="22115"/>
                    <a:pt x="69599" y="16806"/>
                    <a:pt x="65916" y="14685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97" name="Freeform: Shape 1396">
              <a:extLst>
                <a:ext uri="{FF2B5EF4-FFF2-40B4-BE49-F238E27FC236}">
                  <a16:creationId xmlns:a16="http://schemas.microsoft.com/office/drawing/2014/main" id="{2834DBEC-7FDD-90FC-A9BA-D4855468F678}"/>
                </a:ext>
              </a:extLst>
            </p:cNvPr>
            <p:cNvSpPr/>
            <p:nvPr/>
          </p:nvSpPr>
          <p:spPr>
            <a:xfrm flipV="1">
              <a:off x="7973715" y="3232216"/>
              <a:ext cx="70510" cy="42830"/>
            </a:xfrm>
            <a:custGeom>
              <a:avLst/>
              <a:gdLst>
                <a:gd name="connsiteX0" fmla="*/ 65885 w 70510"/>
                <a:gd name="connsiteY0" fmla="*/ 14650 h 42830"/>
                <a:gd name="connsiteX1" fmla="*/ 40257 w 70510"/>
                <a:gd name="connsiteY1" fmla="*/ -146 h 42830"/>
                <a:gd name="connsiteX2" fmla="*/ 26528 w 70510"/>
                <a:gd name="connsiteY2" fmla="*/ -146 h 42830"/>
                <a:gd name="connsiteX3" fmla="*/ 899 w 70510"/>
                <a:gd name="connsiteY3" fmla="*/ 14650 h 42830"/>
                <a:gd name="connsiteX4" fmla="*/ 899 w 70510"/>
                <a:gd name="connsiteY4" fmla="*/ 24213 h 42830"/>
                <a:gd name="connsiteX5" fmla="*/ 26528 w 70510"/>
                <a:gd name="connsiteY5" fmla="*/ 39009 h 42830"/>
                <a:gd name="connsiteX6" fmla="*/ 40257 w 70510"/>
                <a:gd name="connsiteY6" fmla="*/ 39009 h 42830"/>
                <a:gd name="connsiteX7" fmla="*/ 65885 w 70510"/>
                <a:gd name="connsiteY7" fmla="*/ 24213 h 42830"/>
                <a:gd name="connsiteX8" fmla="*/ 65885 w 70510"/>
                <a:gd name="connsiteY8" fmla="*/ 14650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65885" y="14650"/>
                  </a:moveTo>
                  <a:lnTo>
                    <a:pt x="40257" y="-146"/>
                  </a:lnTo>
                  <a:cubicBezTo>
                    <a:pt x="36002" y="-2597"/>
                    <a:pt x="30770" y="-2597"/>
                    <a:pt x="26528" y="-146"/>
                  </a:cubicBezTo>
                  <a:lnTo>
                    <a:pt x="899" y="14650"/>
                  </a:lnTo>
                  <a:cubicBezTo>
                    <a:pt x="-2783" y="16771"/>
                    <a:pt x="-2783" y="22092"/>
                    <a:pt x="899" y="24213"/>
                  </a:cubicBezTo>
                  <a:lnTo>
                    <a:pt x="26528" y="39009"/>
                  </a:lnTo>
                  <a:cubicBezTo>
                    <a:pt x="30770" y="41460"/>
                    <a:pt x="36002" y="41460"/>
                    <a:pt x="40257" y="39009"/>
                  </a:cubicBezTo>
                  <a:lnTo>
                    <a:pt x="65885" y="24213"/>
                  </a:lnTo>
                  <a:cubicBezTo>
                    <a:pt x="69568" y="22092"/>
                    <a:pt x="69568" y="16771"/>
                    <a:pt x="65885" y="14650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98" name="Freeform: Shape 1397">
              <a:extLst>
                <a:ext uri="{FF2B5EF4-FFF2-40B4-BE49-F238E27FC236}">
                  <a16:creationId xmlns:a16="http://schemas.microsoft.com/office/drawing/2014/main" id="{2DC477D9-6305-9233-D475-9178C056EA93}"/>
                </a:ext>
              </a:extLst>
            </p:cNvPr>
            <p:cNvSpPr/>
            <p:nvPr/>
          </p:nvSpPr>
          <p:spPr>
            <a:xfrm flipV="1">
              <a:off x="8016374" y="3155139"/>
              <a:ext cx="115931" cy="94481"/>
            </a:xfrm>
            <a:custGeom>
              <a:avLst/>
              <a:gdLst>
                <a:gd name="connsiteX0" fmla="*/ 111269 w 115931"/>
                <a:gd name="connsiteY0" fmla="*/ 49593 h 94481"/>
                <a:gd name="connsiteX1" fmla="*/ 85640 w 115931"/>
                <a:gd name="connsiteY1" fmla="*/ 64388 h 94481"/>
                <a:gd name="connsiteX2" fmla="*/ 85628 w 115931"/>
                <a:gd name="connsiteY2" fmla="*/ 64401 h 94481"/>
                <a:gd name="connsiteX3" fmla="*/ 40212 w 115931"/>
                <a:gd name="connsiteY3" fmla="*/ 90614 h 94481"/>
                <a:gd name="connsiteX4" fmla="*/ 26484 w 115931"/>
                <a:gd name="connsiteY4" fmla="*/ 90614 h 94481"/>
                <a:gd name="connsiteX5" fmla="*/ 855 w 115931"/>
                <a:gd name="connsiteY5" fmla="*/ 75818 h 94481"/>
                <a:gd name="connsiteX6" fmla="*/ 855 w 115931"/>
                <a:gd name="connsiteY6" fmla="*/ 66255 h 94481"/>
                <a:gd name="connsiteX7" fmla="*/ 38003 w 115931"/>
                <a:gd name="connsiteY7" fmla="*/ 44805 h 94481"/>
                <a:gd name="connsiteX8" fmla="*/ 2239 w 115931"/>
                <a:gd name="connsiteY8" fmla="*/ 24167 h 94481"/>
                <a:gd name="connsiteX9" fmla="*/ 2239 w 115931"/>
                <a:gd name="connsiteY9" fmla="*/ 14604 h 94481"/>
                <a:gd name="connsiteX10" fmla="*/ 27868 w 115931"/>
                <a:gd name="connsiteY10" fmla="*/ -191 h 94481"/>
                <a:gd name="connsiteX11" fmla="*/ 41596 w 115931"/>
                <a:gd name="connsiteY11" fmla="*/ -191 h 94481"/>
                <a:gd name="connsiteX12" fmla="*/ 111269 w 115931"/>
                <a:gd name="connsiteY12" fmla="*/ 40004 h 94481"/>
                <a:gd name="connsiteX13" fmla="*/ 114025 w 115931"/>
                <a:gd name="connsiteY13" fmla="*/ 44805 h 94481"/>
                <a:gd name="connsiteX14" fmla="*/ 111269 w 115931"/>
                <a:gd name="connsiteY14" fmla="*/ 49593 h 94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5931" h="94481">
                  <a:moveTo>
                    <a:pt x="111269" y="49593"/>
                  </a:moveTo>
                  <a:lnTo>
                    <a:pt x="85640" y="64388"/>
                  </a:lnTo>
                  <a:lnTo>
                    <a:pt x="85628" y="64401"/>
                  </a:lnTo>
                  <a:lnTo>
                    <a:pt x="40212" y="90614"/>
                  </a:lnTo>
                  <a:cubicBezTo>
                    <a:pt x="35958" y="93065"/>
                    <a:pt x="30725" y="93065"/>
                    <a:pt x="26484" y="90614"/>
                  </a:cubicBezTo>
                  <a:lnTo>
                    <a:pt x="855" y="75818"/>
                  </a:lnTo>
                  <a:cubicBezTo>
                    <a:pt x="-2828" y="73697"/>
                    <a:pt x="-2828" y="68376"/>
                    <a:pt x="855" y="66255"/>
                  </a:cubicBezTo>
                  <a:lnTo>
                    <a:pt x="38003" y="44805"/>
                  </a:lnTo>
                  <a:lnTo>
                    <a:pt x="2239" y="24167"/>
                  </a:lnTo>
                  <a:cubicBezTo>
                    <a:pt x="-1444" y="22046"/>
                    <a:pt x="-1444" y="16725"/>
                    <a:pt x="2239" y="14604"/>
                  </a:cubicBezTo>
                  <a:lnTo>
                    <a:pt x="27868" y="-191"/>
                  </a:lnTo>
                  <a:cubicBezTo>
                    <a:pt x="32110" y="-2642"/>
                    <a:pt x="37342" y="-2642"/>
                    <a:pt x="41596" y="-191"/>
                  </a:cubicBezTo>
                  <a:lnTo>
                    <a:pt x="111269" y="40004"/>
                  </a:lnTo>
                  <a:cubicBezTo>
                    <a:pt x="113110" y="41071"/>
                    <a:pt x="114025" y="42938"/>
                    <a:pt x="114025" y="44805"/>
                  </a:cubicBezTo>
                  <a:cubicBezTo>
                    <a:pt x="114025" y="46672"/>
                    <a:pt x="113110" y="48526"/>
                    <a:pt x="111269" y="49593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99" name="Freeform: Shape 1398">
              <a:extLst>
                <a:ext uri="{FF2B5EF4-FFF2-40B4-BE49-F238E27FC236}">
                  <a16:creationId xmlns:a16="http://schemas.microsoft.com/office/drawing/2014/main" id="{91E7D6E0-EFDC-2AA2-67F3-D9872F3E38F5}"/>
                </a:ext>
              </a:extLst>
            </p:cNvPr>
            <p:cNvSpPr/>
            <p:nvPr/>
          </p:nvSpPr>
          <p:spPr>
            <a:xfrm flipV="1">
              <a:off x="7534663" y="3487292"/>
              <a:ext cx="158603" cy="93697"/>
            </a:xfrm>
            <a:custGeom>
              <a:avLst/>
              <a:gdLst>
                <a:gd name="connsiteX0" fmla="*/ 156668 w 158603"/>
                <a:gd name="connsiteY0" fmla="*/ 71873 h 93697"/>
                <a:gd name="connsiteX1" fmla="*/ 156312 w 158603"/>
                <a:gd name="connsiteY1" fmla="*/ 73231 h 93697"/>
                <a:gd name="connsiteX2" fmla="*/ 155931 w 158603"/>
                <a:gd name="connsiteY2" fmla="*/ 73625 h 93697"/>
                <a:gd name="connsiteX3" fmla="*/ 154242 w 158603"/>
                <a:gd name="connsiteY3" fmla="*/ 75327 h 93697"/>
                <a:gd name="connsiteX4" fmla="*/ 128614 w 158603"/>
                <a:gd name="connsiteY4" fmla="*/ 90122 h 93697"/>
                <a:gd name="connsiteX5" fmla="*/ 121756 w 158603"/>
                <a:gd name="connsiteY5" fmla="*/ 91964 h 93697"/>
                <a:gd name="connsiteX6" fmla="*/ 114885 w 158603"/>
                <a:gd name="connsiteY6" fmla="*/ 90122 h 93697"/>
                <a:gd name="connsiteX7" fmla="*/ 89256 w 158603"/>
                <a:gd name="connsiteY7" fmla="*/ 75327 h 93697"/>
                <a:gd name="connsiteX8" fmla="*/ 89256 w 158603"/>
                <a:gd name="connsiteY8" fmla="*/ 75327 h 93697"/>
                <a:gd name="connsiteX9" fmla="*/ 45213 w 158603"/>
                <a:gd name="connsiteY9" fmla="*/ 49901 h 93697"/>
                <a:gd name="connsiteX10" fmla="*/ 45187 w 158603"/>
                <a:gd name="connsiteY10" fmla="*/ 49863 h 93697"/>
                <a:gd name="connsiteX11" fmla="*/ 1169 w 158603"/>
                <a:gd name="connsiteY11" fmla="*/ 24476 h 93697"/>
                <a:gd name="connsiteX12" fmla="*/ 1169 w 158603"/>
                <a:gd name="connsiteY12" fmla="*/ 14900 h 93697"/>
                <a:gd name="connsiteX13" fmla="*/ 26798 w 158603"/>
                <a:gd name="connsiteY13" fmla="*/ 105 h 93697"/>
                <a:gd name="connsiteX14" fmla="*/ 40526 w 158603"/>
                <a:gd name="connsiteY14" fmla="*/ 105 h 93697"/>
                <a:gd name="connsiteX15" fmla="*/ 154242 w 158603"/>
                <a:gd name="connsiteY15" fmla="*/ 65738 h 93697"/>
                <a:gd name="connsiteX16" fmla="*/ 157011 w 158603"/>
                <a:gd name="connsiteY16" fmla="*/ 70539 h 93697"/>
                <a:gd name="connsiteX17" fmla="*/ 156998 w 158603"/>
                <a:gd name="connsiteY17" fmla="*/ 70539 h 93697"/>
                <a:gd name="connsiteX18" fmla="*/ 156668 w 158603"/>
                <a:gd name="connsiteY18" fmla="*/ 71873 h 93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58603" h="93697">
                  <a:moveTo>
                    <a:pt x="156668" y="71873"/>
                  </a:moveTo>
                  <a:lnTo>
                    <a:pt x="156312" y="73231"/>
                  </a:lnTo>
                  <a:lnTo>
                    <a:pt x="155931" y="73625"/>
                  </a:lnTo>
                  <a:lnTo>
                    <a:pt x="154242" y="75327"/>
                  </a:lnTo>
                  <a:lnTo>
                    <a:pt x="128614" y="90122"/>
                  </a:lnTo>
                  <a:cubicBezTo>
                    <a:pt x="126493" y="91354"/>
                    <a:pt x="124118" y="91964"/>
                    <a:pt x="121756" y="91964"/>
                  </a:cubicBezTo>
                  <a:cubicBezTo>
                    <a:pt x="119381" y="91964"/>
                    <a:pt x="117018" y="91354"/>
                    <a:pt x="114885" y="90122"/>
                  </a:cubicBezTo>
                  <a:lnTo>
                    <a:pt x="89256" y="75327"/>
                  </a:lnTo>
                  <a:lnTo>
                    <a:pt x="89256" y="75327"/>
                  </a:lnTo>
                  <a:lnTo>
                    <a:pt x="45213" y="49901"/>
                  </a:lnTo>
                  <a:lnTo>
                    <a:pt x="45187" y="49863"/>
                  </a:lnTo>
                  <a:lnTo>
                    <a:pt x="1169" y="24476"/>
                  </a:lnTo>
                  <a:cubicBezTo>
                    <a:pt x="-2514" y="22342"/>
                    <a:pt x="-2514" y="17034"/>
                    <a:pt x="1169" y="14900"/>
                  </a:cubicBezTo>
                  <a:lnTo>
                    <a:pt x="26798" y="105"/>
                  </a:lnTo>
                  <a:cubicBezTo>
                    <a:pt x="31052" y="-2346"/>
                    <a:pt x="36285" y="-2346"/>
                    <a:pt x="40526" y="105"/>
                  </a:cubicBezTo>
                  <a:lnTo>
                    <a:pt x="154242" y="65738"/>
                  </a:lnTo>
                  <a:cubicBezTo>
                    <a:pt x="156096" y="66805"/>
                    <a:pt x="157011" y="68672"/>
                    <a:pt x="157011" y="70539"/>
                  </a:cubicBezTo>
                  <a:lnTo>
                    <a:pt x="156998" y="70539"/>
                  </a:lnTo>
                  <a:lnTo>
                    <a:pt x="156668" y="71873"/>
                  </a:ln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00" name="Freeform: Shape 1399">
              <a:extLst>
                <a:ext uri="{FF2B5EF4-FFF2-40B4-BE49-F238E27FC236}">
                  <a16:creationId xmlns:a16="http://schemas.microsoft.com/office/drawing/2014/main" id="{15E247E6-589F-72A3-91D5-E42AAA63BB94}"/>
                </a:ext>
              </a:extLst>
            </p:cNvPr>
            <p:cNvSpPr/>
            <p:nvPr/>
          </p:nvSpPr>
          <p:spPr>
            <a:xfrm flipV="1">
              <a:off x="7666794" y="3461870"/>
              <a:ext cx="70510" cy="42830"/>
            </a:xfrm>
            <a:custGeom>
              <a:avLst/>
              <a:gdLst>
                <a:gd name="connsiteX0" fmla="*/ 66095 w 70510"/>
                <a:gd name="connsiteY0" fmla="*/ 14855 h 42830"/>
                <a:gd name="connsiteX1" fmla="*/ 40466 w 70510"/>
                <a:gd name="connsiteY1" fmla="*/ 60 h 42830"/>
                <a:gd name="connsiteX2" fmla="*/ 26738 w 70510"/>
                <a:gd name="connsiteY2" fmla="*/ 60 h 42830"/>
                <a:gd name="connsiteX3" fmla="*/ 1109 w 70510"/>
                <a:gd name="connsiteY3" fmla="*/ 14855 h 42830"/>
                <a:gd name="connsiteX4" fmla="*/ 1109 w 70510"/>
                <a:gd name="connsiteY4" fmla="*/ 24418 h 42830"/>
                <a:gd name="connsiteX5" fmla="*/ 26738 w 70510"/>
                <a:gd name="connsiteY5" fmla="*/ 39213 h 42830"/>
                <a:gd name="connsiteX6" fmla="*/ 40466 w 70510"/>
                <a:gd name="connsiteY6" fmla="*/ 39213 h 42830"/>
                <a:gd name="connsiteX7" fmla="*/ 66095 w 70510"/>
                <a:gd name="connsiteY7" fmla="*/ 24418 h 42830"/>
                <a:gd name="connsiteX8" fmla="*/ 66095 w 70510"/>
                <a:gd name="connsiteY8" fmla="*/ 14855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66095" y="14855"/>
                  </a:moveTo>
                  <a:lnTo>
                    <a:pt x="40466" y="60"/>
                  </a:lnTo>
                  <a:cubicBezTo>
                    <a:pt x="36224" y="-2392"/>
                    <a:pt x="30992" y="-2392"/>
                    <a:pt x="26738" y="60"/>
                  </a:cubicBezTo>
                  <a:lnTo>
                    <a:pt x="1109" y="14855"/>
                  </a:lnTo>
                  <a:cubicBezTo>
                    <a:pt x="-2574" y="16976"/>
                    <a:pt x="-2574" y="22297"/>
                    <a:pt x="1109" y="24418"/>
                  </a:cubicBezTo>
                  <a:lnTo>
                    <a:pt x="26738" y="39213"/>
                  </a:lnTo>
                  <a:cubicBezTo>
                    <a:pt x="30992" y="41665"/>
                    <a:pt x="36224" y="41665"/>
                    <a:pt x="40466" y="39213"/>
                  </a:cubicBezTo>
                  <a:lnTo>
                    <a:pt x="66095" y="24418"/>
                  </a:lnTo>
                  <a:cubicBezTo>
                    <a:pt x="69778" y="22297"/>
                    <a:pt x="69778" y="16976"/>
                    <a:pt x="66095" y="14855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01" name="Freeform: Shape 1400">
              <a:extLst>
                <a:ext uri="{FF2B5EF4-FFF2-40B4-BE49-F238E27FC236}">
                  <a16:creationId xmlns:a16="http://schemas.microsoft.com/office/drawing/2014/main" id="{68D4126A-ECE5-6D94-7A24-26E44343DD65}"/>
                </a:ext>
              </a:extLst>
            </p:cNvPr>
            <p:cNvSpPr/>
            <p:nvPr/>
          </p:nvSpPr>
          <p:spPr>
            <a:xfrm flipV="1">
              <a:off x="7710838" y="3436432"/>
              <a:ext cx="70510" cy="42843"/>
            </a:xfrm>
            <a:custGeom>
              <a:avLst/>
              <a:gdLst>
                <a:gd name="connsiteX0" fmla="*/ 66065 w 70510"/>
                <a:gd name="connsiteY0" fmla="*/ 14832 h 42843"/>
                <a:gd name="connsiteX1" fmla="*/ 40436 w 70510"/>
                <a:gd name="connsiteY1" fmla="*/ 37 h 42843"/>
                <a:gd name="connsiteX2" fmla="*/ 26708 w 70510"/>
                <a:gd name="connsiteY2" fmla="*/ 37 h 42843"/>
                <a:gd name="connsiteX3" fmla="*/ 1079 w 70510"/>
                <a:gd name="connsiteY3" fmla="*/ 14832 h 42843"/>
                <a:gd name="connsiteX4" fmla="*/ 1079 w 70510"/>
                <a:gd name="connsiteY4" fmla="*/ 24395 h 42843"/>
                <a:gd name="connsiteX5" fmla="*/ 26708 w 70510"/>
                <a:gd name="connsiteY5" fmla="*/ 39203 h 42843"/>
                <a:gd name="connsiteX6" fmla="*/ 40436 w 70510"/>
                <a:gd name="connsiteY6" fmla="*/ 39203 h 42843"/>
                <a:gd name="connsiteX7" fmla="*/ 66065 w 70510"/>
                <a:gd name="connsiteY7" fmla="*/ 24395 h 42843"/>
                <a:gd name="connsiteX8" fmla="*/ 66065 w 70510"/>
                <a:gd name="connsiteY8" fmla="*/ 14832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66065" y="14832"/>
                  </a:moveTo>
                  <a:lnTo>
                    <a:pt x="40436" y="37"/>
                  </a:lnTo>
                  <a:cubicBezTo>
                    <a:pt x="36194" y="-2414"/>
                    <a:pt x="30962" y="-2414"/>
                    <a:pt x="26708" y="37"/>
                  </a:cubicBezTo>
                  <a:lnTo>
                    <a:pt x="1079" y="14832"/>
                  </a:lnTo>
                  <a:cubicBezTo>
                    <a:pt x="-2604" y="16966"/>
                    <a:pt x="-2604" y="22275"/>
                    <a:pt x="1079" y="24395"/>
                  </a:cubicBezTo>
                  <a:lnTo>
                    <a:pt x="26708" y="39203"/>
                  </a:lnTo>
                  <a:cubicBezTo>
                    <a:pt x="30962" y="41654"/>
                    <a:pt x="36194" y="41654"/>
                    <a:pt x="40436" y="39203"/>
                  </a:cubicBezTo>
                  <a:lnTo>
                    <a:pt x="66065" y="24395"/>
                  </a:lnTo>
                  <a:cubicBezTo>
                    <a:pt x="69748" y="22275"/>
                    <a:pt x="69748" y="16966"/>
                    <a:pt x="66065" y="14832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02" name="Freeform: Shape 1401">
              <a:extLst>
                <a:ext uri="{FF2B5EF4-FFF2-40B4-BE49-F238E27FC236}">
                  <a16:creationId xmlns:a16="http://schemas.microsoft.com/office/drawing/2014/main" id="{1D84B701-AD0A-2924-EB56-233852E8C196}"/>
                </a:ext>
              </a:extLst>
            </p:cNvPr>
            <p:cNvSpPr/>
            <p:nvPr/>
          </p:nvSpPr>
          <p:spPr>
            <a:xfrm flipV="1">
              <a:off x="7754881" y="3411006"/>
              <a:ext cx="70510" cy="42843"/>
            </a:xfrm>
            <a:custGeom>
              <a:avLst/>
              <a:gdLst>
                <a:gd name="connsiteX0" fmla="*/ 66035 w 70510"/>
                <a:gd name="connsiteY0" fmla="*/ 14822 h 42843"/>
                <a:gd name="connsiteX1" fmla="*/ 40406 w 70510"/>
                <a:gd name="connsiteY1" fmla="*/ 14 h 42843"/>
                <a:gd name="connsiteX2" fmla="*/ 26677 w 70510"/>
                <a:gd name="connsiteY2" fmla="*/ 14 h 42843"/>
                <a:gd name="connsiteX3" fmla="*/ 1049 w 70510"/>
                <a:gd name="connsiteY3" fmla="*/ 14822 h 42843"/>
                <a:gd name="connsiteX4" fmla="*/ 1049 w 70510"/>
                <a:gd name="connsiteY4" fmla="*/ 24385 h 42843"/>
                <a:gd name="connsiteX5" fmla="*/ 26677 w 70510"/>
                <a:gd name="connsiteY5" fmla="*/ 39181 h 42843"/>
                <a:gd name="connsiteX6" fmla="*/ 40406 w 70510"/>
                <a:gd name="connsiteY6" fmla="*/ 39181 h 42843"/>
                <a:gd name="connsiteX7" fmla="*/ 66035 w 70510"/>
                <a:gd name="connsiteY7" fmla="*/ 24385 h 42843"/>
                <a:gd name="connsiteX8" fmla="*/ 66035 w 70510"/>
                <a:gd name="connsiteY8" fmla="*/ 14822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66035" y="14822"/>
                  </a:moveTo>
                  <a:lnTo>
                    <a:pt x="40406" y="14"/>
                  </a:lnTo>
                  <a:cubicBezTo>
                    <a:pt x="36164" y="-2437"/>
                    <a:pt x="30932" y="-2437"/>
                    <a:pt x="26677" y="14"/>
                  </a:cubicBezTo>
                  <a:lnTo>
                    <a:pt x="1049" y="14822"/>
                  </a:lnTo>
                  <a:cubicBezTo>
                    <a:pt x="-2634" y="16943"/>
                    <a:pt x="-2634" y="22252"/>
                    <a:pt x="1049" y="24385"/>
                  </a:cubicBezTo>
                  <a:lnTo>
                    <a:pt x="26677" y="39181"/>
                  </a:lnTo>
                  <a:cubicBezTo>
                    <a:pt x="30932" y="41632"/>
                    <a:pt x="36164" y="41632"/>
                    <a:pt x="40406" y="39181"/>
                  </a:cubicBezTo>
                  <a:lnTo>
                    <a:pt x="66035" y="24385"/>
                  </a:lnTo>
                  <a:cubicBezTo>
                    <a:pt x="69718" y="22252"/>
                    <a:pt x="69718" y="16943"/>
                    <a:pt x="66035" y="14822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03" name="Freeform: Shape 1402">
              <a:extLst>
                <a:ext uri="{FF2B5EF4-FFF2-40B4-BE49-F238E27FC236}">
                  <a16:creationId xmlns:a16="http://schemas.microsoft.com/office/drawing/2014/main" id="{622F48F0-7362-2FD0-3E19-6C563F3A1077}"/>
                </a:ext>
              </a:extLst>
            </p:cNvPr>
            <p:cNvSpPr/>
            <p:nvPr/>
          </p:nvSpPr>
          <p:spPr>
            <a:xfrm flipV="1">
              <a:off x="7798925" y="3385581"/>
              <a:ext cx="70510" cy="42830"/>
            </a:xfrm>
            <a:custGeom>
              <a:avLst/>
              <a:gdLst>
                <a:gd name="connsiteX0" fmla="*/ 66005 w 70510"/>
                <a:gd name="connsiteY0" fmla="*/ 14787 h 42830"/>
                <a:gd name="connsiteX1" fmla="*/ 40376 w 70510"/>
                <a:gd name="connsiteY1" fmla="*/ -9 h 42830"/>
                <a:gd name="connsiteX2" fmla="*/ 26647 w 70510"/>
                <a:gd name="connsiteY2" fmla="*/ -9 h 42830"/>
                <a:gd name="connsiteX3" fmla="*/ 1019 w 70510"/>
                <a:gd name="connsiteY3" fmla="*/ 14787 h 42830"/>
                <a:gd name="connsiteX4" fmla="*/ 1019 w 70510"/>
                <a:gd name="connsiteY4" fmla="*/ 24350 h 42830"/>
                <a:gd name="connsiteX5" fmla="*/ 26647 w 70510"/>
                <a:gd name="connsiteY5" fmla="*/ 39145 h 42830"/>
                <a:gd name="connsiteX6" fmla="*/ 40376 w 70510"/>
                <a:gd name="connsiteY6" fmla="*/ 39145 h 42830"/>
                <a:gd name="connsiteX7" fmla="*/ 66005 w 70510"/>
                <a:gd name="connsiteY7" fmla="*/ 24350 h 42830"/>
                <a:gd name="connsiteX8" fmla="*/ 66005 w 70510"/>
                <a:gd name="connsiteY8" fmla="*/ 14787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66005" y="14787"/>
                  </a:moveTo>
                  <a:lnTo>
                    <a:pt x="40376" y="-9"/>
                  </a:lnTo>
                  <a:cubicBezTo>
                    <a:pt x="36122" y="-2460"/>
                    <a:pt x="30889" y="-2460"/>
                    <a:pt x="26647" y="-9"/>
                  </a:cubicBezTo>
                  <a:lnTo>
                    <a:pt x="1019" y="14787"/>
                  </a:lnTo>
                  <a:cubicBezTo>
                    <a:pt x="-2664" y="16908"/>
                    <a:pt x="-2664" y="22229"/>
                    <a:pt x="1019" y="24350"/>
                  </a:cubicBezTo>
                  <a:lnTo>
                    <a:pt x="26647" y="39145"/>
                  </a:lnTo>
                  <a:cubicBezTo>
                    <a:pt x="30889" y="41596"/>
                    <a:pt x="36122" y="41596"/>
                    <a:pt x="40376" y="39145"/>
                  </a:cubicBezTo>
                  <a:lnTo>
                    <a:pt x="66005" y="24350"/>
                  </a:lnTo>
                  <a:cubicBezTo>
                    <a:pt x="69688" y="22229"/>
                    <a:pt x="69688" y="16908"/>
                    <a:pt x="66005" y="14787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04" name="Freeform: Shape 1403">
              <a:extLst>
                <a:ext uri="{FF2B5EF4-FFF2-40B4-BE49-F238E27FC236}">
                  <a16:creationId xmlns:a16="http://schemas.microsoft.com/office/drawing/2014/main" id="{90718799-45EE-5468-F8D3-35835901D10D}"/>
                </a:ext>
              </a:extLst>
            </p:cNvPr>
            <p:cNvSpPr/>
            <p:nvPr/>
          </p:nvSpPr>
          <p:spPr>
            <a:xfrm flipV="1">
              <a:off x="7842968" y="3360156"/>
              <a:ext cx="70510" cy="42830"/>
            </a:xfrm>
            <a:custGeom>
              <a:avLst/>
              <a:gdLst>
                <a:gd name="connsiteX0" fmla="*/ 65975 w 70510"/>
                <a:gd name="connsiteY0" fmla="*/ 14764 h 42830"/>
                <a:gd name="connsiteX1" fmla="*/ 40346 w 70510"/>
                <a:gd name="connsiteY1" fmla="*/ -31 h 42830"/>
                <a:gd name="connsiteX2" fmla="*/ 26617 w 70510"/>
                <a:gd name="connsiteY2" fmla="*/ -31 h 42830"/>
                <a:gd name="connsiteX3" fmla="*/ 989 w 70510"/>
                <a:gd name="connsiteY3" fmla="*/ 14764 h 42830"/>
                <a:gd name="connsiteX4" fmla="*/ 989 w 70510"/>
                <a:gd name="connsiteY4" fmla="*/ 24327 h 42830"/>
                <a:gd name="connsiteX5" fmla="*/ 26617 w 70510"/>
                <a:gd name="connsiteY5" fmla="*/ 39123 h 42830"/>
                <a:gd name="connsiteX6" fmla="*/ 40346 w 70510"/>
                <a:gd name="connsiteY6" fmla="*/ 39123 h 42830"/>
                <a:gd name="connsiteX7" fmla="*/ 65975 w 70510"/>
                <a:gd name="connsiteY7" fmla="*/ 24327 h 42830"/>
                <a:gd name="connsiteX8" fmla="*/ 65975 w 70510"/>
                <a:gd name="connsiteY8" fmla="*/ 14764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65975" y="14764"/>
                  </a:moveTo>
                  <a:lnTo>
                    <a:pt x="40346" y="-31"/>
                  </a:lnTo>
                  <a:cubicBezTo>
                    <a:pt x="36091" y="-2482"/>
                    <a:pt x="30859" y="-2482"/>
                    <a:pt x="26617" y="-31"/>
                  </a:cubicBezTo>
                  <a:lnTo>
                    <a:pt x="989" y="14764"/>
                  </a:lnTo>
                  <a:cubicBezTo>
                    <a:pt x="-2694" y="16885"/>
                    <a:pt x="-2694" y="22206"/>
                    <a:pt x="989" y="24327"/>
                  </a:cubicBezTo>
                  <a:lnTo>
                    <a:pt x="26617" y="39123"/>
                  </a:lnTo>
                  <a:cubicBezTo>
                    <a:pt x="30859" y="41574"/>
                    <a:pt x="36091" y="41574"/>
                    <a:pt x="40346" y="39123"/>
                  </a:cubicBezTo>
                  <a:lnTo>
                    <a:pt x="65975" y="24327"/>
                  </a:lnTo>
                  <a:cubicBezTo>
                    <a:pt x="69658" y="22206"/>
                    <a:pt x="69658" y="16885"/>
                    <a:pt x="65975" y="14764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05" name="Freeform: Shape 1404">
              <a:extLst>
                <a:ext uri="{FF2B5EF4-FFF2-40B4-BE49-F238E27FC236}">
                  <a16:creationId xmlns:a16="http://schemas.microsoft.com/office/drawing/2014/main" id="{49D25CCF-27B4-DD15-0542-9E1B68C7ABAC}"/>
                </a:ext>
              </a:extLst>
            </p:cNvPr>
            <p:cNvSpPr/>
            <p:nvPr/>
          </p:nvSpPr>
          <p:spPr>
            <a:xfrm flipV="1">
              <a:off x="7887012" y="3334717"/>
              <a:ext cx="70510" cy="42843"/>
            </a:xfrm>
            <a:custGeom>
              <a:avLst/>
              <a:gdLst>
                <a:gd name="connsiteX0" fmla="*/ 65945 w 70510"/>
                <a:gd name="connsiteY0" fmla="*/ 14742 h 42843"/>
                <a:gd name="connsiteX1" fmla="*/ 40316 w 70510"/>
                <a:gd name="connsiteY1" fmla="*/ -54 h 42843"/>
                <a:gd name="connsiteX2" fmla="*/ 26587 w 70510"/>
                <a:gd name="connsiteY2" fmla="*/ -54 h 42843"/>
                <a:gd name="connsiteX3" fmla="*/ 959 w 70510"/>
                <a:gd name="connsiteY3" fmla="*/ 14742 h 42843"/>
                <a:gd name="connsiteX4" fmla="*/ 959 w 70510"/>
                <a:gd name="connsiteY4" fmla="*/ 24304 h 42843"/>
                <a:gd name="connsiteX5" fmla="*/ 26587 w 70510"/>
                <a:gd name="connsiteY5" fmla="*/ 39113 h 42843"/>
                <a:gd name="connsiteX6" fmla="*/ 40316 w 70510"/>
                <a:gd name="connsiteY6" fmla="*/ 39113 h 42843"/>
                <a:gd name="connsiteX7" fmla="*/ 65945 w 70510"/>
                <a:gd name="connsiteY7" fmla="*/ 24304 h 42843"/>
                <a:gd name="connsiteX8" fmla="*/ 65945 w 70510"/>
                <a:gd name="connsiteY8" fmla="*/ 14742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65945" y="14742"/>
                  </a:moveTo>
                  <a:lnTo>
                    <a:pt x="40316" y="-54"/>
                  </a:lnTo>
                  <a:cubicBezTo>
                    <a:pt x="36062" y="-2505"/>
                    <a:pt x="30829" y="-2505"/>
                    <a:pt x="26587" y="-54"/>
                  </a:cubicBezTo>
                  <a:lnTo>
                    <a:pt x="959" y="14742"/>
                  </a:lnTo>
                  <a:cubicBezTo>
                    <a:pt x="-2724" y="16875"/>
                    <a:pt x="-2724" y="22184"/>
                    <a:pt x="959" y="24304"/>
                  </a:cubicBezTo>
                  <a:lnTo>
                    <a:pt x="26587" y="39113"/>
                  </a:lnTo>
                  <a:cubicBezTo>
                    <a:pt x="30829" y="41564"/>
                    <a:pt x="36062" y="41564"/>
                    <a:pt x="40316" y="39113"/>
                  </a:cubicBezTo>
                  <a:lnTo>
                    <a:pt x="65945" y="24304"/>
                  </a:lnTo>
                  <a:cubicBezTo>
                    <a:pt x="69628" y="22184"/>
                    <a:pt x="69628" y="16875"/>
                    <a:pt x="65945" y="14742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06" name="Freeform: Shape 1405">
              <a:extLst>
                <a:ext uri="{FF2B5EF4-FFF2-40B4-BE49-F238E27FC236}">
                  <a16:creationId xmlns:a16="http://schemas.microsoft.com/office/drawing/2014/main" id="{B085267F-5079-583F-DC8E-9E757EFAF6C1}"/>
                </a:ext>
              </a:extLst>
            </p:cNvPr>
            <p:cNvSpPr/>
            <p:nvPr/>
          </p:nvSpPr>
          <p:spPr>
            <a:xfrm flipV="1">
              <a:off x="7931056" y="3309292"/>
              <a:ext cx="70510" cy="42843"/>
            </a:xfrm>
            <a:custGeom>
              <a:avLst/>
              <a:gdLst>
                <a:gd name="connsiteX0" fmla="*/ 65915 w 70510"/>
                <a:gd name="connsiteY0" fmla="*/ 14719 h 42843"/>
                <a:gd name="connsiteX1" fmla="*/ 40286 w 70510"/>
                <a:gd name="connsiteY1" fmla="*/ -77 h 42843"/>
                <a:gd name="connsiteX2" fmla="*/ 26557 w 70510"/>
                <a:gd name="connsiteY2" fmla="*/ -77 h 42843"/>
                <a:gd name="connsiteX3" fmla="*/ 929 w 70510"/>
                <a:gd name="connsiteY3" fmla="*/ 14719 h 42843"/>
                <a:gd name="connsiteX4" fmla="*/ 929 w 70510"/>
                <a:gd name="connsiteY4" fmla="*/ 24282 h 42843"/>
                <a:gd name="connsiteX5" fmla="*/ 26557 w 70510"/>
                <a:gd name="connsiteY5" fmla="*/ 39090 h 42843"/>
                <a:gd name="connsiteX6" fmla="*/ 40286 w 70510"/>
                <a:gd name="connsiteY6" fmla="*/ 39090 h 42843"/>
                <a:gd name="connsiteX7" fmla="*/ 65915 w 70510"/>
                <a:gd name="connsiteY7" fmla="*/ 24282 h 42843"/>
                <a:gd name="connsiteX8" fmla="*/ 65915 w 70510"/>
                <a:gd name="connsiteY8" fmla="*/ 14719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65915" y="14719"/>
                  </a:moveTo>
                  <a:lnTo>
                    <a:pt x="40286" y="-77"/>
                  </a:lnTo>
                  <a:cubicBezTo>
                    <a:pt x="36031" y="-2528"/>
                    <a:pt x="30799" y="-2528"/>
                    <a:pt x="26557" y="-77"/>
                  </a:cubicBezTo>
                  <a:lnTo>
                    <a:pt x="929" y="14719"/>
                  </a:lnTo>
                  <a:cubicBezTo>
                    <a:pt x="-2754" y="16852"/>
                    <a:pt x="-2754" y="22161"/>
                    <a:pt x="929" y="24282"/>
                  </a:cubicBezTo>
                  <a:lnTo>
                    <a:pt x="26557" y="39090"/>
                  </a:lnTo>
                  <a:cubicBezTo>
                    <a:pt x="30799" y="41541"/>
                    <a:pt x="36031" y="41541"/>
                    <a:pt x="40286" y="39090"/>
                  </a:cubicBezTo>
                  <a:lnTo>
                    <a:pt x="65915" y="24282"/>
                  </a:lnTo>
                  <a:cubicBezTo>
                    <a:pt x="69597" y="22161"/>
                    <a:pt x="69597" y="16852"/>
                    <a:pt x="65915" y="14719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07" name="Freeform: Shape 1406">
              <a:extLst>
                <a:ext uri="{FF2B5EF4-FFF2-40B4-BE49-F238E27FC236}">
                  <a16:creationId xmlns:a16="http://schemas.microsoft.com/office/drawing/2014/main" id="{BFECEBB3-E787-1501-142B-479FC8CE9A70}"/>
                </a:ext>
              </a:extLst>
            </p:cNvPr>
            <p:cNvSpPr/>
            <p:nvPr/>
          </p:nvSpPr>
          <p:spPr>
            <a:xfrm flipV="1">
              <a:off x="7975099" y="3283867"/>
              <a:ext cx="70510" cy="42843"/>
            </a:xfrm>
            <a:custGeom>
              <a:avLst/>
              <a:gdLst>
                <a:gd name="connsiteX0" fmla="*/ 65885 w 70510"/>
                <a:gd name="connsiteY0" fmla="*/ 14709 h 42843"/>
                <a:gd name="connsiteX1" fmla="*/ 40256 w 70510"/>
                <a:gd name="connsiteY1" fmla="*/ -100 h 42843"/>
                <a:gd name="connsiteX2" fmla="*/ 26527 w 70510"/>
                <a:gd name="connsiteY2" fmla="*/ -100 h 42843"/>
                <a:gd name="connsiteX3" fmla="*/ 899 w 70510"/>
                <a:gd name="connsiteY3" fmla="*/ 14709 h 42843"/>
                <a:gd name="connsiteX4" fmla="*/ 899 w 70510"/>
                <a:gd name="connsiteY4" fmla="*/ 24272 h 42843"/>
                <a:gd name="connsiteX5" fmla="*/ 26527 w 70510"/>
                <a:gd name="connsiteY5" fmla="*/ 39067 h 42843"/>
                <a:gd name="connsiteX6" fmla="*/ 40256 w 70510"/>
                <a:gd name="connsiteY6" fmla="*/ 39067 h 42843"/>
                <a:gd name="connsiteX7" fmla="*/ 65885 w 70510"/>
                <a:gd name="connsiteY7" fmla="*/ 24272 h 42843"/>
                <a:gd name="connsiteX8" fmla="*/ 65885 w 70510"/>
                <a:gd name="connsiteY8" fmla="*/ 14709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65885" y="14709"/>
                  </a:moveTo>
                  <a:lnTo>
                    <a:pt x="40256" y="-100"/>
                  </a:lnTo>
                  <a:cubicBezTo>
                    <a:pt x="36001" y="-2551"/>
                    <a:pt x="30769" y="-2551"/>
                    <a:pt x="26527" y="-100"/>
                  </a:cubicBezTo>
                  <a:lnTo>
                    <a:pt x="899" y="14709"/>
                  </a:lnTo>
                  <a:cubicBezTo>
                    <a:pt x="-2784" y="16830"/>
                    <a:pt x="-2784" y="22138"/>
                    <a:pt x="899" y="24272"/>
                  </a:cubicBezTo>
                  <a:lnTo>
                    <a:pt x="26527" y="39067"/>
                  </a:lnTo>
                  <a:cubicBezTo>
                    <a:pt x="30769" y="41518"/>
                    <a:pt x="36001" y="41518"/>
                    <a:pt x="40256" y="39067"/>
                  </a:cubicBezTo>
                  <a:lnTo>
                    <a:pt x="65885" y="24272"/>
                  </a:lnTo>
                  <a:cubicBezTo>
                    <a:pt x="69568" y="22138"/>
                    <a:pt x="69568" y="16830"/>
                    <a:pt x="65885" y="14709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08" name="Freeform: Shape 1407">
              <a:extLst>
                <a:ext uri="{FF2B5EF4-FFF2-40B4-BE49-F238E27FC236}">
                  <a16:creationId xmlns:a16="http://schemas.microsoft.com/office/drawing/2014/main" id="{156EA65D-DBBC-3FB9-C26F-4CD34D98ECC1}"/>
                </a:ext>
              </a:extLst>
            </p:cNvPr>
            <p:cNvSpPr/>
            <p:nvPr/>
          </p:nvSpPr>
          <p:spPr>
            <a:xfrm flipV="1">
              <a:off x="7580091" y="3538794"/>
              <a:ext cx="114535" cy="68421"/>
            </a:xfrm>
            <a:custGeom>
              <a:avLst/>
              <a:gdLst>
                <a:gd name="connsiteX0" fmla="*/ 110183 w 114535"/>
                <a:gd name="connsiteY0" fmla="*/ 50076 h 68421"/>
                <a:gd name="connsiteX1" fmla="*/ 84554 w 114535"/>
                <a:gd name="connsiteY1" fmla="*/ 64884 h 68421"/>
                <a:gd name="connsiteX2" fmla="*/ 70825 w 114535"/>
                <a:gd name="connsiteY2" fmla="*/ 64884 h 68421"/>
                <a:gd name="connsiteX3" fmla="*/ 1153 w 114535"/>
                <a:gd name="connsiteY3" fmla="*/ 24511 h 68421"/>
                <a:gd name="connsiteX4" fmla="*/ 1153 w 114535"/>
                <a:gd name="connsiteY4" fmla="*/ 14948 h 68421"/>
                <a:gd name="connsiteX5" fmla="*/ 26782 w 114535"/>
                <a:gd name="connsiteY5" fmla="*/ 139 h 68421"/>
                <a:gd name="connsiteX6" fmla="*/ 40510 w 114535"/>
                <a:gd name="connsiteY6" fmla="*/ 139 h 68421"/>
                <a:gd name="connsiteX7" fmla="*/ 84008 w 114535"/>
                <a:gd name="connsiteY7" fmla="*/ 25349 h 68421"/>
                <a:gd name="connsiteX8" fmla="*/ 84554 w 114535"/>
                <a:gd name="connsiteY8" fmla="*/ 25578 h 68421"/>
                <a:gd name="connsiteX9" fmla="*/ 110183 w 114535"/>
                <a:gd name="connsiteY9" fmla="*/ 40373 h 68421"/>
                <a:gd name="connsiteX10" fmla="*/ 112926 w 114535"/>
                <a:gd name="connsiteY10" fmla="*/ 45224 h 68421"/>
                <a:gd name="connsiteX11" fmla="*/ 110183 w 114535"/>
                <a:gd name="connsiteY11" fmla="*/ 50076 h 68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535" h="68421">
                  <a:moveTo>
                    <a:pt x="110183" y="50076"/>
                  </a:moveTo>
                  <a:lnTo>
                    <a:pt x="84554" y="64884"/>
                  </a:lnTo>
                  <a:cubicBezTo>
                    <a:pt x="80312" y="67335"/>
                    <a:pt x="75080" y="67335"/>
                    <a:pt x="70825" y="64884"/>
                  </a:cubicBezTo>
                  <a:lnTo>
                    <a:pt x="1153" y="24511"/>
                  </a:lnTo>
                  <a:cubicBezTo>
                    <a:pt x="-2530" y="22377"/>
                    <a:pt x="-2530" y="17069"/>
                    <a:pt x="1153" y="14948"/>
                  </a:cubicBezTo>
                  <a:lnTo>
                    <a:pt x="26782" y="139"/>
                  </a:lnTo>
                  <a:cubicBezTo>
                    <a:pt x="31036" y="-2312"/>
                    <a:pt x="36269" y="-2312"/>
                    <a:pt x="40510" y="139"/>
                  </a:cubicBezTo>
                  <a:lnTo>
                    <a:pt x="84008" y="25349"/>
                  </a:lnTo>
                  <a:lnTo>
                    <a:pt x="84554" y="25578"/>
                  </a:lnTo>
                  <a:lnTo>
                    <a:pt x="110183" y="40373"/>
                  </a:lnTo>
                  <a:cubicBezTo>
                    <a:pt x="112049" y="41453"/>
                    <a:pt x="112951" y="43345"/>
                    <a:pt x="112926" y="45224"/>
                  </a:cubicBezTo>
                  <a:cubicBezTo>
                    <a:pt x="112951" y="47117"/>
                    <a:pt x="112049" y="49009"/>
                    <a:pt x="110183" y="50076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09" name="Freeform: Shape 1408">
              <a:extLst>
                <a:ext uri="{FF2B5EF4-FFF2-40B4-BE49-F238E27FC236}">
                  <a16:creationId xmlns:a16="http://schemas.microsoft.com/office/drawing/2014/main" id="{C4606FE7-B352-38AA-0E81-CAF34044043C}"/>
                </a:ext>
              </a:extLst>
            </p:cNvPr>
            <p:cNvSpPr/>
            <p:nvPr/>
          </p:nvSpPr>
          <p:spPr>
            <a:xfrm flipV="1">
              <a:off x="7668178" y="3513521"/>
              <a:ext cx="70510" cy="42830"/>
            </a:xfrm>
            <a:custGeom>
              <a:avLst/>
              <a:gdLst>
                <a:gd name="connsiteX0" fmla="*/ 66094 w 70510"/>
                <a:gd name="connsiteY0" fmla="*/ 14901 h 42830"/>
                <a:gd name="connsiteX1" fmla="*/ 40465 w 70510"/>
                <a:gd name="connsiteY1" fmla="*/ 105 h 42830"/>
                <a:gd name="connsiteX2" fmla="*/ 26737 w 70510"/>
                <a:gd name="connsiteY2" fmla="*/ 105 h 42830"/>
                <a:gd name="connsiteX3" fmla="*/ 1108 w 70510"/>
                <a:gd name="connsiteY3" fmla="*/ 14901 h 42830"/>
                <a:gd name="connsiteX4" fmla="*/ 1108 w 70510"/>
                <a:gd name="connsiteY4" fmla="*/ 24464 h 42830"/>
                <a:gd name="connsiteX5" fmla="*/ 26737 w 70510"/>
                <a:gd name="connsiteY5" fmla="*/ 39260 h 42830"/>
                <a:gd name="connsiteX6" fmla="*/ 40465 w 70510"/>
                <a:gd name="connsiteY6" fmla="*/ 39260 h 42830"/>
                <a:gd name="connsiteX7" fmla="*/ 66094 w 70510"/>
                <a:gd name="connsiteY7" fmla="*/ 24464 h 42830"/>
                <a:gd name="connsiteX8" fmla="*/ 66094 w 70510"/>
                <a:gd name="connsiteY8" fmla="*/ 14901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66094" y="14901"/>
                  </a:moveTo>
                  <a:lnTo>
                    <a:pt x="40465" y="105"/>
                  </a:lnTo>
                  <a:cubicBezTo>
                    <a:pt x="36224" y="-2346"/>
                    <a:pt x="30991" y="-2346"/>
                    <a:pt x="26737" y="105"/>
                  </a:cubicBezTo>
                  <a:lnTo>
                    <a:pt x="1108" y="14901"/>
                  </a:lnTo>
                  <a:cubicBezTo>
                    <a:pt x="-2575" y="17022"/>
                    <a:pt x="-2575" y="22343"/>
                    <a:pt x="1108" y="24464"/>
                  </a:cubicBezTo>
                  <a:lnTo>
                    <a:pt x="26737" y="39260"/>
                  </a:lnTo>
                  <a:cubicBezTo>
                    <a:pt x="30991" y="41711"/>
                    <a:pt x="36224" y="41711"/>
                    <a:pt x="40465" y="39260"/>
                  </a:cubicBezTo>
                  <a:lnTo>
                    <a:pt x="66094" y="24464"/>
                  </a:lnTo>
                  <a:cubicBezTo>
                    <a:pt x="69777" y="22343"/>
                    <a:pt x="69777" y="17022"/>
                    <a:pt x="66094" y="14901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10" name="Freeform: Shape 1409">
              <a:extLst>
                <a:ext uri="{FF2B5EF4-FFF2-40B4-BE49-F238E27FC236}">
                  <a16:creationId xmlns:a16="http://schemas.microsoft.com/office/drawing/2014/main" id="{D36E43AB-1604-DDDF-9B5E-93D89A8F5A40}"/>
                </a:ext>
              </a:extLst>
            </p:cNvPr>
            <p:cNvSpPr/>
            <p:nvPr/>
          </p:nvSpPr>
          <p:spPr>
            <a:xfrm flipV="1">
              <a:off x="7712222" y="3488083"/>
              <a:ext cx="70510" cy="42843"/>
            </a:xfrm>
            <a:custGeom>
              <a:avLst/>
              <a:gdLst>
                <a:gd name="connsiteX0" fmla="*/ 66064 w 70510"/>
                <a:gd name="connsiteY0" fmla="*/ 14878 h 42843"/>
                <a:gd name="connsiteX1" fmla="*/ 40435 w 70510"/>
                <a:gd name="connsiteY1" fmla="*/ 83 h 42843"/>
                <a:gd name="connsiteX2" fmla="*/ 26707 w 70510"/>
                <a:gd name="connsiteY2" fmla="*/ 83 h 42843"/>
                <a:gd name="connsiteX3" fmla="*/ 1078 w 70510"/>
                <a:gd name="connsiteY3" fmla="*/ 14878 h 42843"/>
                <a:gd name="connsiteX4" fmla="*/ 1078 w 70510"/>
                <a:gd name="connsiteY4" fmla="*/ 24442 h 42843"/>
                <a:gd name="connsiteX5" fmla="*/ 26707 w 70510"/>
                <a:gd name="connsiteY5" fmla="*/ 39250 h 42843"/>
                <a:gd name="connsiteX6" fmla="*/ 40435 w 70510"/>
                <a:gd name="connsiteY6" fmla="*/ 39250 h 42843"/>
                <a:gd name="connsiteX7" fmla="*/ 66064 w 70510"/>
                <a:gd name="connsiteY7" fmla="*/ 24442 h 42843"/>
                <a:gd name="connsiteX8" fmla="*/ 66064 w 70510"/>
                <a:gd name="connsiteY8" fmla="*/ 14878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66064" y="14878"/>
                  </a:moveTo>
                  <a:lnTo>
                    <a:pt x="40435" y="83"/>
                  </a:lnTo>
                  <a:cubicBezTo>
                    <a:pt x="36193" y="-2368"/>
                    <a:pt x="30961" y="-2368"/>
                    <a:pt x="26707" y="83"/>
                  </a:cubicBezTo>
                  <a:lnTo>
                    <a:pt x="1078" y="14878"/>
                  </a:lnTo>
                  <a:cubicBezTo>
                    <a:pt x="-2605" y="17012"/>
                    <a:pt x="-2605" y="22320"/>
                    <a:pt x="1078" y="24442"/>
                  </a:cubicBezTo>
                  <a:lnTo>
                    <a:pt x="26707" y="39250"/>
                  </a:lnTo>
                  <a:cubicBezTo>
                    <a:pt x="30961" y="41701"/>
                    <a:pt x="36193" y="41701"/>
                    <a:pt x="40435" y="39250"/>
                  </a:cubicBezTo>
                  <a:lnTo>
                    <a:pt x="66064" y="24442"/>
                  </a:lnTo>
                  <a:cubicBezTo>
                    <a:pt x="69747" y="22320"/>
                    <a:pt x="69747" y="17012"/>
                    <a:pt x="66064" y="14878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11" name="Freeform: Shape 1410">
              <a:extLst>
                <a:ext uri="{FF2B5EF4-FFF2-40B4-BE49-F238E27FC236}">
                  <a16:creationId xmlns:a16="http://schemas.microsoft.com/office/drawing/2014/main" id="{135D1791-EAA0-236E-BF5D-E35576DE56B2}"/>
                </a:ext>
              </a:extLst>
            </p:cNvPr>
            <p:cNvSpPr/>
            <p:nvPr/>
          </p:nvSpPr>
          <p:spPr>
            <a:xfrm flipV="1">
              <a:off x="7976483" y="3335517"/>
              <a:ext cx="70510" cy="42843"/>
            </a:xfrm>
            <a:custGeom>
              <a:avLst/>
              <a:gdLst>
                <a:gd name="connsiteX0" fmla="*/ 65884 w 70510"/>
                <a:gd name="connsiteY0" fmla="*/ 14755 h 42843"/>
                <a:gd name="connsiteX1" fmla="*/ 40255 w 70510"/>
                <a:gd name="connsiteY1" fmla="*/ -53 h 42843"/>
                <a:gd name="connsiteX2" fmla="*/ 26526 w 70510"/>
                <a:gd name="connsiteY2" fmla="*/ -53 h 42843"/>
                <a:gd name="connsiteX3" fmla="*/ 898 w 70510"/>
                <a:gd name="connsiteY3" fmla="*/ 14755 h 42843"/>
                <a:gd name="connsiteX4" fmla="*/ 898 w 70510"/>
                <a:gd name="connsiteY4" fmla="*/ 24318 h 42843"/>
                <a:gd name="connsiteX5" fmla="*/ 26526 w 70510"/>
                <a:gd name="connsiteY5" fmla="*/ 39113 h 42843"/>
                <a:gd name="connsiteX6" fmla="*/ 40255 w 70510"/>
                <a:gd name="connsiteY6" fmla="*/ 39113 h 42843"/>
                <a:gd name="connsiteX7" fmla="*/ 65884 w 70510"/>
                <a:gd name="connsiteY7" fmla="*/ 24318 h 42843"/>
                <a:gd name="connsiteX8" fmla="*/ 65884 w 70510"/>
                <a:gd name="connsiteY8" fmla="*/ 14755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65884" y="14755"/>
                  </a:moveTo>
                  <a:lnTo>
                    <a:pt x="40255" y="-53"/>
                  </a:lnTo>
                  <a:cubicBezTo>
                    <a:pt x="36001" y="-2505"/>
                    <a:pt x="30768" y="-2505"/>
                    <a:pt x="26526" y="-53"/>
                  </a:cubicBezTo>
                  <a:lnTo>
                    <a:pt x="898" y="14755"/>
                  </a:lnTo>
                  <a:cubicBezTo>
                    <a:pt x="-2785" y="16876"/>
                    <a:pt x="-2785" y="22184"/>
                    <a:pt x="898" y="24318"/>
                  </a:cubicBezTo>
                  <a:lnTo>
                    <a:pt x="26526" y="39113"/>
                  </a:lnTo>
                  <a:cubicBezTo>
                    <a:pt x="30768" y="41565"/>
                    <a:pt x="36001" y="41565"/>
                    <a:pt x="40255" y="39113"/>
                  </a:cubicBezTo>
                  <a:lnTo>
                    <a:pt x="65884" y="24318"/>
                  </a:lnTo>
                  <a:cubicBezTo>
                    <a:pt x="69567" y="22184"/>
                    <a:pt x="69567" y="16876"/>
                    <a:pt x="65884" y="14755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12" name="Freeform: Shape 1411">
              <a:extLst>
                <a:ext uri="{FF2B5EF4-FFF2-40B4-BE49-F238E27FC236}">
                  <a16:creationId xmlns:a16="http://schemas.microsoft.com/office/drawing/2014/main" id="{859A30CE-C1F3-E356-6058-374E79E973C1}"/>
                </a:ext>
              </a:extLst>
            </p:cNvPr>
            <p:cNvSpPr/>
            <p:nvPr/>
          </p:nvSpPr>
          <p:spPr>
            <a:xfrm flipV="1">
              <a:off x="8020527" y="3310092"/>
              <a:ext cx="70510" cy="42830"/>
            </a:xfrm>
            <a:custGeom>
              <a:avLst/>
              <a:gdLst>
                <a:gd name="connsiteX0" fmla="*/ 65854 w 70510"/>
                <a:gd name="connsiteY0" fmla="*/ 14719 h 42830"/>
                <a:gd name="connsiteX1" fmla="*/ 40225 w 70510"/>
                <a:gd name="connsiteY1" fmla="*/ -76 h 42830"/>
                <a:gd name="connsiteX2" fmla="*/ 26496 w 70510"/>
                <a:gd name="connsiteY2" fmla="*/ -76 h 42830"/>
                <a:gd name="connsiteX3" fmla="*/ 868 w 70510"/>
                <a:gd name="connsiteY3" fmla="*/ 14719 h 42830"/>
                <a:gd name="connsiteX4" fmla="*/ 868 w 70510"/>
                <a:gd name="connsiteY4" fmla="*/ 24283 h 42830"/>
                <a:gd name="connsiteX5" fmla="*/ 26496 w 70510"/>
                <a:gd name="connsiteY5" fmla="*/ 39078 h 42830"/>
                <a:gd name="connsiteX6" fmla="*/ 40225 w 70510"/>
                <a:gd name="connsiteY6" fmla="*/ 39078 h 42830"/>
                <a:gd name="connsiteX7" fmla="*/ 65854 w 70510"/>
                <a:gd name="connsiteY7" fmla="*/ 24283 h 42830"/>
                <a:gd name="connsiteX8" fmla="*/ 65854 w 70510"/>
                <a:gd name="connsiteY8" fmla="*/ 14719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65854" y="14719"/>
                  </a:moveTo>
                  <a:lnTo>
                    <a:pt x="40225" y="-76"/>
                  </a:lnTo>
                  <a:cubicBezTo>
                    <a:pt x="35970" y="-2527"/>
                    <a:pt x="30738" y="-2527"/>
                    <a:pt x="26496" y="-76"/>
                  </a:cubicBezTo>
                  <a:lnTo>
                    <a:pt x="868" y="14719"/>
                  </a:lnTo>
                  <a:cubicBezTo>
                    <a:pt x="-2815" y="16840"/>
                    <a:pt x="-2815" y="22162"/>
                    <a:pt x="868" y="24283"/>
                  </a:cubicBezTo>
                  <a:lnTo>
                    <a:pt x="26496" y="39078"/>
                  </a:lnTo>
                  <a:cubicBezTo>
                    <a:pt x="30738" y="41529"/>
                    <a:pt x="35970" y="41529"/>
                    <a:pt x="40225" y="39078"/>
                  </a:cubicBezTo>
                  <a:lnTo>
                    <a:pt x="65854" y="24283"/>
                  </a:lnTo>
                  <a:cubicBezTo>
                    <a:pt x="69536" y="22162"/>
                    <a:pt x="69536" y="16840"/>
                    <a:pt x="65854" y="14719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13" name="Freeform: Shape 1412">
              <a:extLst>
                <a:ext uri="{FF2B5EF4-FFF2-40B4-BE49-F238E27FC236}">
                  <a16:creationId xmlns:a16="http://schemas.microsoft.com/office/drawing/2014/main" id="{04927BBB-6FE5-7BDF-B62D-D8FE77157A3A}"/>
                </a:ext>
              </a:extLst>
            </p:cNvPr>
            <p:cNvSpPr/>
            <p:nvPr/>
          </p:nvSpPr>
          <p:spPr>
            <a:xfrm flipV="1">
              <a:off x="8064571" y="3284667"/>
              <a:ext cx="70510" cy="42830"/>
            </a:xfrm>
            <a:custGeom>
              <a:avLst/>
              <a:gdLst>
                <a:gd name="connsiteX0" fmla="*/ 65823 w 70510"/>
                <a:gd name="connsiteY0" fmla="*/ 14697 h 42830"/>
                <a:gd name="connsiteX1" fmla="*/ 40195 w 70510"/>
                <a:gd name="connsiteY1" fmla="*/ -99 h 42830"/>
                <a:gd name="connsiteX2" fmla="*/ 26466 w 70510"/>
                <a:gd name="connsiteY2" fmla="*/ -99 h 42830"/>
                <a:gd name="connsiteX3" fmla="*/ 837 w 70510"/>
                <a:gd name="connsiteY3" fmla="*/ 14697 h 42830"/>
                <a:gd name="connsiteX4" fmla="*/ 837 w 70510"/>
                <a:gd name="connsiteY4" fmla="*/ 24260 h 42830"/>
                <a:gd name="connsiteX5" fmla="*/ 26466 w 70510"/>
                <a:gd name="connsiteY5" fmla="*/ 39055 h 42830"/>
                <a:gd name="connsiteX6" fmla="*/ 40195 w 70510"/>
                <a:gd name="connsiteY6" fmla="*/ 39055 h 42830"/>
                <a:gd name="connsiteX7" fmla="*/ 65823 w 70510"/>
                <a:gd name="connsiteY7" fmla="*/ 24260 h 42830"/>
                <a:gd name="connsiteX8" fmla="*/ 65823 w 70510"/>
                <a:gd name="connsiteY8" fmla="*/ 14697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65823" y="14697"/>
                  </a:moveTo>
                  <a:lnTo>
                    <a:pt x="40195" y="-99"/>
                  </a:lnTo>
                  <a:cubicBezTo>
                    <a:pt x="35940" y="-2550"/>
                    <a:pt x="30708" y="-2550"/>
                    <a:pt x="26466" y="-99"/>
                  </a:cubicBezTo>
                  <a:lnTo>
                    <a:pt x="837" y="14697"/>
                  </a:lnTo>
                  <a:cubicBezTo>
                    <a:pt x="-2845" y="16818"/>
                    <a:pt x="-2845" y="22139"/>
                    <a:pt x="837" y="24260"/>
                  </a:cubicBezTo>
                  <a:lnTo>
                    <a:pt x="26466" y="39055"/>
                  </a:lnTo>
                  <a:cubicBezTo>
                    <a:pt x="30708" y="41506"/>
                    <a:pt x="35940" y="41506"/>
                    <a:pt x="40195" y="39055"/>
                  </a:cubicBezTo>
                  <a:lnTo>
                    <a:pt x="65823" y="24260"/>
                  </a:lnTo>
                  <a:cubicBezTo>
                    <a:pt x="69506" y="22139"/>
                    <a:pt x="69506" y="16818"/>
                    <a:pt x="65823" y="14697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14" name="Freeform: Shape 1413">
              <a:extLst>
                <a:ext uri="{FF2B5EF4-FFF2-40B4-BE49-F238E27FC236}">
                  <a16:creationId xmlns:a16="http://schemas.microsoft.com/office/drawing/2014/main" id="{B21F8F2D-158E-7F05-DC69-AB4F88062F97}"/>
                </a:ext>
              </a:extLst>
            </p:cNvPr>
            <p:cNvSpPr/>
            <p:nvPr/>
          </p:nvSpPr>
          <p:spPr>
            <a:xfrm flipV="1">
              <a:off x="8108614" y="3233803"/>
              <a:ext cx="114544" cy="68268"/>
            </a:xfrm>
            <a:custGeom>
              <a:avLst/>
              <a:gdLst>
                <a:gd name="connsiteX0" fmla="*/ 109822 w 114544"/>
                <a:gd name="connsiteY0" fmla="*/ 49651 h 68268"/>
                <a:gd name="connsiteX1" fmla="*/ 84181 w 114544"/>
                <a:gd name="connsiteY1" fmla="*/ 64459 h 68268"/>
                <a:gd name="connsiteX2" fmla="*/ 70465 w 114544"/>
                <a:gd name="connsiteY2" fmla="*/ 64459 h 68268"/>
                <a:gd name="connsiteX3" fmla="*/ 792 w 114544"/>
                <a:gd name="connsiteY3" fmla="*/ 24226 h 68268"/>
                <a:gd name="connsiteX4" fmla="*/ 792 w 114544"/>
                <a:gd name="connsiteY4" fmla="*/ 14663 h 68268"/>
                <a:gd name="connsiteX5" fmla="*/ 26421 w 114544"/>
                <a:gd name="connsiteY5" fmla="*/ -133 h 68268"/>
                <a:gd name="connsiteX6" fmla="*/ 40137 w 114544"/>
                <a:gd name="connsiteY6" fmla="*/ -133 h 68268"/>
                <a:gd name="connsiteX7" fmla="*/ 109822 w 114544"/>
                <a:gd name="connsiteY7" fmla="*/ 40088 h 68268"/>
                <a:gd name="connsiteX8" fmla="*/ 109822 w 114544"/>
                <a:gd name="connsiteY8" fmla="*/ 49651 h 68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4544" h="68268">
                  <a:moveTo>
                    <a:pt x="109822" y="49651"/>
                  </a:moveTo>
                  <a:lnTo>
                    <a:pt x="84181" y="64459"/>
                  </a:lnTo>
                  <a:cubicBezTo>
                    <a:pt x="79939" y="66910"/>
                    <a:pt x="74706" y="66910"/>
                    <a:pt x="70465" y="64459"/>
                  </a:cubicBezTo>
                  <a:lnTo>
                    <a:pt x="792" y="24226"/>
                  </a:lnTo>
                  <a:cubicBezTo>
                    <a:pt x="-2891" y="22105"/>
                    <a:pt x="-2891" y="16796"/>
                    <a:pt x="792" y="14663"/>
                  </a:cubicBezTo>
                  <a:lnTo>
                    <a:pt x="26421" y="-133"/>
                  </a:lnTo>
                  <a:cubicBezTo>
                    <a:pt x="30663" y="-2584"/>
                    <a:pt x="35895" y="-2584"/>
                    <a:pt x="40137" y="-133"/>
                  </a:cubicBezTo>
                  <a:lnTo>
                    <a:pt x="109822" y="40088"/>
                  </a:lnTo>
                  <a:cubicBezTo>
                    <a:pt x="113492" y="42222"/>
                    <a:pt x="113492" y="47530"/>
                    <a:pt x="109822" y="49651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15" name="Freeform: Shape 1414">
              <a:extLst>
                <a:ext uri="{FF2B5EF4-FFF2-40B4-BE49-F238E27FC236}">
                  <a16:creationId xmlns:a16="http://schemas.microsoft.com/office/drawing/2014/main" id="{F0C0DC0E-5F2D-A4A6-944A-45CC65D839C1}"/>
                </a:ext>
              </a:extLst>
            </p:cNvPr>
            <p:cNvSpPr/>
            <p:nvPr/>
          </p:nvSpPr>
          <p:spPr>
            <a:xfrm flipV="1">
              <a:off x="8201769" y="3152854"/>
              <a:ext cx="70510" cy="42843"/>
            </a:xfrm>
            <a:custGeom>
              <a:avLst/>
              <a:gdLst>
                <a:gd name="connsiteX0" fmla="*/ 65730 w 70510"/>
                <a:gd name="connsiteY0" fmla="*/ 14579 h 42843"/>
                <a:gd name="connsiteX1" fmla="*/ 40101 w 70510"/>
                <a:gd name="connsiteY1" fmla="*/ -216 h 42843"/>
                <a:gd name="connsiteX2" fmla="*/ 26373 w 70510"/>
                <a:gd name="connsiteY2" fmla="*/ -216 h 42843"/>
                <a:gd name="connsiteX3" fmla="*/ 744 w 70510"/>
                <a:gd name="connsiteY3" fmla="*/ 14579 h 42843"/>
                <a:gd name="connsiteX4" fmla="*/ 744 w 70510"/>
                <a:gd name="connsiteY4" fmla="*/ 24155 h 42843"/>
                <a:gd name="connsiteX5" fmla="*/ 26373 w 70510"/>
                <a:gd name="connsiteY5" fmla="*/ 38950 h 42843"/>
                <a:gd name="connsiteX6" fmla="*/ 40101 w 70510"/>
                <a:gd name="connsiteY6" fmla="*/ 38950 h 42843"/>
                <a:gd name="connsiteX7" fmla="*/ 65730 w 70510"/>
                <a:gd name="connsiteY7" fmla="*/ 24155 h 42843"/>
                <a:gd name="connsiteX8" fmla="*/ 65730 w 70510"/>
                <a:gd name="connsiteY8" fmla="*/ 14579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65730" y="14579"/>
                  </a:moveTo>
                  <a:lnTo>
                    <a:pt x="40101" y="-216"/>
                  </a:lnTo>
                  <a:cubicBezTo>
                    <a:pt x="35859" y="-2667"/>
                    <a:pt x="30627" y="-2667"/>
                    <a:pt x="26373" y="-216"/>
                  </a:cubicBezTo>
                  <a:lnTo>
                    <a:pt x="744" y="14579"/>
                  </a:lnTo>
                  <a:cubicBezTo>
                    <a:pt x="-2939" y="16713"/>
                    <a:pt x="-2939" y="22021"/>
                    <a:pt x="744" y="24155"/>
                  </a:cubicBezTo>
                  <a:lnTo>
                    <a:pt x="26373" y="38950"/>
                  </a:lnTo>
                  <a:cubicBezTo>
                    <a:pt x="30627" y="41401"/>
                    <a:pt x="35859" y="41401"/>
                    <a:pt x="40101" y="38950"/>
                  </a:cubicBezTo>
                  <a:lnTo>
                    <a:pt x="65730" y="24155"/>
                  </a:lnTo>
                  <a:cubicBezTo>
                    <a:pt x="69413" y="22021"/>
                    <a:pt x="69413" y="16713"/>
                    <a:pt x="65730" y="14579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16" name="Freeform: Shape 1415">
              <a:extLst>
                <a:ext uri="{FF2B5EF4-FFF2-40B4-BE49-F238E27FC236}">
                  <a16:creationId xmlns:a16="http://schemas.microsoft.com/office/drawing/2014/main" id="{9B587887-0AAB-73FD-07DA-7AFCC9021C6B}"/>
                </a:ext>
              </a:extLst>
            </p:cNvPr>
            <p:cNvSpPr/>
            <p:nvPr/>
          </p:nvSpPr>
          <p:spPr>
            <a:xfrm flipV="1">
              <a:off x="8203153" y="3204504"/>
              <a:ext cx="70510" cy="42843"/>
            </a:xfrm>
            <a:custGeom>
              <a:avLst/>
              <a:gdLst>
                <a:gd name="connsiteX0" fmla="*/ 65729 w 70510"/>
                <a:gd name="connsiteY0" fmla="*/ 14625 h 42843"/>
                <a:gd name="connsiteX1" fmla="*/ 40100 w 70510"/>
                <a:gd name="connsiteY1" fmla="*/ -170 h 42843"/>
                <a:gd name="connsiteX2" fmla="*/ 26372 w 70510"/>
                <a:gd name="connsiteY2" fmla="*/ -170 h 42843"/>
                <a:gd name="connsiteX3" fmla="*/ 743 w 70510"/>
                <a:gd name="connsiteY3" fmla="*/ 14625 h 42843"/>
                <a:gd name="connsiteX4" fmla="*/ 743 w 70510"/>
                <a:gd name="connsiteY4" fmla="*/ 24201 h 42843"/>
                <a:gd name="connsiteX5" fmla="*/ 26372 w 70510"/>
                <a:gd name="connsiteY5" fmla="*/ 38997 h 42843"/>
                <a:gd name="connsiteX6" fmla="*/ 40100 w 70510"/>
                <a:gd name="connsiteY6" fmla="*/ 38997 h 42843"/>
                <a:gd name="connsiteX7" fmla="*/ 65729 w 70510"/>
                <a:gd name="connsiteY7" fmla="*/ 24201 h 42843"/>
                <a:gd name="connsiteX8" fmla="*/ 65729 w 70510"/>
                <a:gd name="connsiteY8" fmla="*/ 14625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65729" y="14625"/>
                  </a:moveTo>
                  <a:lnTo>
                    <a:pt x="40100" y="-170"/>
                  </a:lnTo>
                  <a:cubicBezTo>
                    <a:pt x="35858" y="-2621"/>
                    <a:pt x="30626" y="-2621"/>
                    <a:pt x="26372" y="-170"/>
                  </a:cubicBezTo>
                  <a:lnTo>
                    <a:pt x="743" y="14625"/>
                  </a:lnTo>
                  <a:cubicBezTo>
                    <a:pt x="-2940" y="16759"/>
                    <a:pt x="-2940" y="22067"/>
                    <a:pt x="743" y="24201"/>
                  </a:cubicBezTo>
                  <a:lnTo>
                    <a:pt x="26372" y="38997"/>
                  </a:lnTo>
                  <a:cubicBezTo>
                    <a:pt x="30626" y="41448"/>
                    <a:pt x="35858" y="41448"/>
                    <a:pt x="40100" y="38997"/>
                  </a:cubicBezTo>
                  <a:lnTo>
                    <a:pt x="65729" y="24201"/>
                  </a:lnTo>
                  <a:cubicBezTo>
                    <a:pt x="69412" y="22067"/>
                    <a:pt x="69412" y="16759"/>
                    <a:pt x="65729" y="14625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17" name="Freeform: Shape 1416">
              <a:extLst>
                <a:ext uri="{FF2B5EF4-FFF2-40B4-BE49-F238E27FC236}">
                  <a16:creationId xmlns:a16="http://schemas.microsoft.com/office/drawing/2014/main" id="{E4523A12-E222-D0E1-6978-A469A89B2FE5}"/>
                </a:ext>
              </a:extLst>
            </p:cNvPr>
            <p:cNvSpPr/>
            <p:nvPr/>
          </p:nvSpPr>
          <p:spPr>
            <a:xfrm flipV="1">
              <a:off x="8247197" y="3179079"/>
              <a:ext cx="70510" cy="42843"/>
            </a:xfrm>
            <a:custGeom>
              <a:avLst/>
              <a:gdLst>
                <a:gd name="connsiteX0" fmla="*/ 65699 w 70510"/>
                <a:gd name="connsiteY0" fmla="*/ 14615 h 42843"/>
                <a:gd name="connsiteX1" fmla="*/ 40070 w 70510"/>
                <a:gd name="connsiteY1" fmla="*/ -193 h 42843"/>
                <a:gd name="connsiteX2" fmla="*/ 26342 w 70510"/>
                <a:gd name="connsiteY2" fmla="*/ -193 h 42843"/>
                <a:gd name="connsiteX3" fmla="*/ 713 w 70510"/>
                <a:gd name="connsiteY3" fmla="*/ 14615 h 42843"/>
                <a:gd name="connsiteX4" fmla="*/ 713 w 70510"/>
                <a:gd name="connsiteY4" fmla="*/ 24178 h 42843"/>
                <a:gd name="connsiteX5" fmla="*/ 26342 w 70510"/>
                <a:gd name="connsiteY5" fmla="*/ 38974 h 42843"/>
                <a:gd name="connsiteX6" fmla="*/ 40070 w 70510"/>
                <a:gd name="connsiteY6" fmla="*/ 38974 h 42843"/>
                <a:gd name="connsiteX7" fmla="*/ 65699 w 70510"/>
                <a:gd name="connsiteY7" fmla="*/ 24178 h 42843"/>
                <a:gd name="connsiteX8" fmla="*/ 65699 w 70510"/>
                <a:gd name="connsiteY8" fmla="*/ 14615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65699" y="14615"/>
                  </a:moveTo>
                  <a:lnTo>
                    <a:pt x="40070" y="-193"/>
                  </a:lnTo>
                  <a:cubicBezTo>
                    <a:pt x="35828" y="-2644"/>
                    <a:pt x="30596" y="-2644"/>
                    <a:pt x="26342" y="-193"/>
                  </a:cubicBezTo>
                  <a:lnTo>
                    <a:pt x="713" y="14615"/>
                  </a:lnTo>
                  <a:cubicBezTo>
                    <a:pt x="-2970" y="16736"/>
                    <a:pt x="-2970" y="22045"/>
                    <a:pt x="713" y="24178"/>
                  </a:cubicBezTo>
                  <a:lnTo>
                    <a:pt x="26342" y="38974"/>
                  </a:lnTo>
                  <a:cubicBezTo>
                    <a:pt x="30596" y="41425"/>
                    <a:pt x="35828" y="41425"/>
                    <a:pt x="40070" y="38974"/>
                  </a:cubicBezTo>
                  <a:lnTo>
                    <a:pt x="65699" y="24178"/>
                  </a:lnTo>
                  <a:cubicBezTo>
                    <a:pt x="69382" y="22045"/>
                    <a:pt x="69382" y="16736"/>
                    <a:pt x="65699" y="14615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18" name="Freeform: Shape 1417">
              <a:extLst>
                <a:ext uri="{FF2B5EF4-FFF2-40B4-BE49-F238E27FC236}">
                  <a16:creationId xmlns:a16="http://schemas.microsoft.com/office/drawing/2014/main" id="{3560AAED-0CA9-E35D-A999-918ACA02E6E6}"/>
                </a:ext>
              </a:extLst>
            </p:cNvPr>
            <p:cNvSpPr/>
            <p:nvPr/>
          </p:nvSpPr>
          <p:spPr>
            <a:xfrm flipV="1">
              <a:off x="8291240" y="3153653"/>
              <a:ext cx="70510" cy="42830"/>
            </a:xfrm>
            <a:custGeom>
              <a:avLst/>
              <a:gdLst>
                <a:gd name="connsiteX0" fmla="*/ 65669 w 70510"/>
                <a:gd name="connsiteY0" fmla="*/ 14580 h 42830"/>
                <a:gd name="connsiteX1" fmla="*/ 40040 w 70510"/>
                <a:gd name="connsiteY1" fmla="*/ -216 h 42830"/>
                <a:gd name="connsiteX2" fmla="*/ 26311 w 70510"/>
                <a:gd name="connsiteY2" fmla="*/ -216 h 42830"/>
                <a:gd name="connsiteX3" fmla="*/ 683 w 70510"/>
                <a:gd name="connsiteY3" fmla="*/ 14580 h 42830"/>
                <a:gd name="connsiteX4" fmla="*/ 683 w 70510"/>
                <a:gd name="connsiteY4" fmla="*/ 24143 h 42830"/>
                <a:gd name="connsiteX5" fmla="*/ 26311 w 70510"/>
                <a:gd name="connsiteY5" fmla="*/ 38938 h 42830"/>
                <a:gd name="connsiteX6" fmla="*/ 40040 w 70510"/>
                <a:gd name="connsiteY6" fmla="*/ 38938 h 42830"/>
                <a:gd name="connsiteX7" fmla="*/ 65669 w 70510"/>
                <a:gd name="connsiteY7" fmla="*/ 24143 h 42830"/>
                <a:gd name="connsiteX8" fmla="*/ 65669 w 70510"/>
                <a:gd name="connsiteY8" fmla="*/ 14580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65669" y="14580"/>
                  </a:moveTo>
                  <a:lnTo>
                    <a:pt x="40040" y="-216"/>
                  </a:lnTo>
                  <a:cubicBezTo>
                    <a:pt x="35786" y="-2667"/>
                    <a:pt x="30566" y="-2667"/>
                    <a:pt x="26311" y="-216"/>
                  </a:cubicBezTo>
                  <a:lnTo>
                    <a:pt x="683" y="14580"/>
                  </a:lnTo>
                  <a:cubicBezTo>
                    <a:pt x="-3000" y="16701"/>
                    <a:pt x="-3000" y="22022"/>
                    <a:pt x="683" y="24143"/>
                  </a:cubicBezTo>
                  <a:lnTo>
                    <a:pt x="26311" y="38938"/>
                  </a:lnTo>
                  <a:cubicBezTo>
                    <a:pt x="30566" y="41389"/>
                    <a:pt x="35786" y="41389"/>
                    <a:pt x="40040" y="38938"/>
                  </a:cubicBezTo>
                  <a:lnTo>
                    <a:pt x="65669" y="24143"/>
                  </a:lnTo>
                  <a:cubicBezTo>
                    <a:pt x="69352" y="22022"/>
                    <a:pt x="69352" y="16701"/>
                    <a:pt x="65669" y="14580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19" name="Freeform: Shape 1418">
              <a:extLst>
                <a:ext uri="{FF2B5EF4-FFF2-40B4-BE49-F238E27FC236}">
                  <a16:creationId xmlns:a16="http://schemas.microsoft.com/office/drawing/2014/main" id="{0C3EED46-0015-1888-83D8-8549CA99A342}"/>
                </a:ext>
              </a:extLst>
            </p:cNvPr>
            <p:cNvSpPr/>
            <p:nvPr/>
          </p:nvSpPr>
          <p:spPr>
            <a:xfrm flipV="1">
              <a:off x="7756265" y="3360943"/>
              <a:ext cx="246684" cy="144557"/>
            </a:xfrm>
            <a:custGeom>
              <a:avLst/>
              <a:gdLst>
                <a:gd name="connsiteX0" fmla="*/ 242148 w 246684"/>
                <a:gd name="connsiteY0" fmla="*/ 126100 h 144557"/>
                <a:gd name="connsiteX1" fmla="*/ 216519 w 246684"/>
                <a:gd name="connsiteY1" fmla="*/ 140896 h 144557"/>
                <a:gd name="connsiteX2" fmla="*/ 202791 w 246684"/>
                <a:gd name="connsiteY2" fmla="*/ 140896 h 144557"/>
                <a:gd name="connsiteX3" fmla="*/ 988 w 246684"/>
                <a:gd name="connsiteY3" fmla="*/ 24386 h 144557"/>
                <a:gd name="connsiteX4" fmla="*/ 988 w 246684"/>
                <a:gd name="connsiteY4" fmla="*/ 14810 h 144557"/>
                <a:gd name="connsiteX5" fmla="*/ 26616 w 246684"/>
                <a:gd name="connsiteY5" fmla="*/ 15 h 144557"/>
                <a:gd name="connsiteX6" fmla="*/ 40345 w 246684"/>
                <a:gd name="connsiteY6" fmla="*/ 15 h 144557"/>
                <a:gd name="connsiteX7" fmla="*/ 216519 w 246684"/>
                <a:gd name="connsiteY7" fmla="*/ 101729 h 144557"/>
                <a:gd name="connsiteX8" fmla="*/ 242148 w 246684"/>
                <a:gd name="connsiteY8" fmla="*/ 116524 h 144557"/>
                <a:gd name="connsiteX9" fmla="*/ 242148 w 246684"/>
                <a:gd name="connsiteY9" fmla="*/ 126100 h 144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6684" h="144557">
                  <a:moveTo>
                    <a:pt x="242148" y="126100"/>
                  </a:moveTo>
                  <a:lnTo>
                    <a:pt x="216519" y="140896"/>
                  </a:lnTo>
                  <a:cubicBezTo>
                    <a:pt x="212265" y="143347"/>
                    <a:pt x="207033" y="143347"/>
                    <a:pt x="202791" y="140896"/>
                  </a:cubicBezTo>
                  <a:lnTo>
                    <a:pt x="988" y="24386"/>
                  </a:lnTo>
                  <a:cubicBezTo>
                    <a:pt x="-2695" y="22252"/>
                    <a:pt x="-2695" y="16944"/>
                    <a:pt x="988" y="14810"/>
                  </a:cubicBezTo>
                  <a:lnTo>
                    <a:pt x="26616" y="15"/>
                  </a:lnTo>
                  <a:cubicBezTo>
                    <a:pt x="30858" y="-2436"/>
                    <a:pt x="36091" y="-2436"/>
                    <a:pt x="40345" y="15"/>
                  </a:cubicBezTo>
                  <a:lnTo>
                    <a:pt x="216519" y="101729"/>
                  </a:lnTo>
                  <a:lnTo>
                    <a:pt x="242148" y="116524"/>
                  </a:lnTo>
                  <a:cubicBezTo>
                    <a:pt x="245831" y="118658"/>
                    <a:pt x="245831" y="123967"/>
                    <a:pt x="242148" y="126100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20" name="Freeform: Shape 1419">
              <a:extLst>
                <a:ext uri="{FF2B5EF4-FFF2-40B4-BE49-F238E27FC236}">
                  <a16:creationId xmlns:a16="http://schemas.microsoft.com/office/drawing/2014/main" id="{BB14522C-B0BE-B249-906B-4DB7A9D78E8D}"/>
                </a:ext>
              </a:extLst>
            </p:cNvPr>
            <p:cNvSpPr/>
            <p:nvPr/>
          </p:nvSpPr>
          <p:spPr>
            <a:xfrm flipV="1">
              <a:off x="8019143" y="3207578"/>
              <a:ext cx="158597" cy="93681"/>
            </a:xfrm>
            <a:custGeom>
              <a:avLst/>
              <a:gdLst>
                <a:gd name="connsiteX0" fmla="*/ 153912 w 158597"/>
                <a:gd name="connsiteY0" fmla="*/ 65489 h 93681"/>
                <a:gd name="connsiteX1" fmla="*/ 40196 w 158597"/>
                <a:gd name="connsiteY1" fmla="*/ -145 h 93681"/>
                <a:gd name="connsiteX2" fmla="*/ 26467 w 158597"/>
                <a:gd name="connsiteY2" fmla="*/ -145 h 93681"/>
                <a:gd name="connsiteX3" fmla="*/ 838 w 158597"/>
                <a:gd name="connsiteY3" fmla="*/ 14663 h 93681"/>
                <a:gd name="connsiteX4" fmla="*/ 838 w 158597"/>
                <a:gd name="connsiteY4" fmla="*/ 24226 h 93681"/>
                <a:gd name="connsiteX5" fmla="*/ 114554 w 158597"/>
                <a:gd name="connsiteY5" fmla="*/ 89860 h 93681"/>
                <a:gd name="connsiteX6" fmla="*/ 128283 w 158597"/>
                <a:gd name="connsiteY6" fmla="*/ 89860 h 93681"/>
                <a:gd name="connsiteX7" fmla="*/ 153912 w 158597"/>
                <a:gd name="connsiteY7" fmla="*/ 75052 h 93681"/>
                <a:gd name="connsiteX8" fmla="*/ 153912 w 158597"/>
                <a:gd name="connsiteY8" fmla="*/ 65489 h 93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8597" h="93681">
                  <a:moveTo>
                    <a:pt x="153912" y="65489"/>
                  </a:moveTo>
                  <a:lnTo>
                    <a:pt x="40196" y="-145"/>
                  </a:lnTo>
                  <a:cubicBezTo>
                    <a:pt x="35941" y="-2596"/>
                    <a:pt x="30709" y="-2596"/>
                    <a:pt x="26467" y="-145"/>
                  </a:cubicBezTo>
                  <a:lnTo>
                    <a:pt x="838" y="14663"/>
                  </a:lnTo>
                  <a:cubicBezTo>
                    <a:pt x="-2844" y="16784"/>
                    <a:pt x="-2844" y="22093"/>
                    <a:pt x="838" y="24226"/>
                  </a:cubicBezTo>
                  <a:lnTo>
                    <a:pt x="114554" y="89860"/>
                  </a:lnTo>
                  <a:cubicBezTo>
                    <a:pt x="118796" y="92311"/>
                    <a:pt x="124028" y="92311"/>
                    <a:pt x="128283" y="89860"/>
                  </a:cubicBezTo>
                  <a:lnTo>
                    <a:pt x="153912" y="75052"/>
                  </a:lnTo>
                  <a:cubicBezTo>
                    <a:pt x="157594" y="72931"/>
                    <a:pt x="157594" y="67622"/>
                    <a:pt x="153912" y="65489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21" name="Freeform: Shape 1420">
              <a:extLst>
                <a:ext uri="{FF2B5EF4-FFF2-40B4-BE49-F238E27FC236}">
                  <a16:creationId xmlns:a16="http://schemas.microsoft.com/office/drawing/2014/main" id="{61D51E52-459E-5D08-AB2F-70EC36ABA344}"/>
                </a:ext>
              </a:extLst>
            </p:cNvPr>
            <p:cNvSpPr/>
            <p:nvPr/>
          </p:nvSpPr>
          <p:spPr>
            <a:xfrm flipV="1">
              <a:off x="8022229" y="3092706"/>
              <a:ext cx="70510" cy="42843"/>
            </a:xfrm>
            <a:custGeom>
              <a:avLst/>
              <a:gdLst>
                <a:gd name="connsiteX0" fmla="*/ 26495 w 70510"/>
                <a:gd name="connsiteY0" fmla="*/ 38897 h 42843"/>
                <a:gd name="connsiteX1" fmla="*/ 866 w 70510"/>
                <a:gd name="connsiteY1" fmla="*/ 24088 h 42843"/>
                <a:gd name="connsiteX2" fmla="*/ 866 w 70510"/>
                <a:gd name="connsiteY2" fmla="*/ 14525 h 42843"/>
                <a:gd name="connsiteX3" fmla="*/ 26495 w 70510"/>
                <a:gd name="connsiteY3" fmla="*/ -270 h 42843"/>
                <a:gd name="connsiteX4" fmla="*/ 40224 w 70510"/>
                <a:gd name="connsiteY4" fmla="*/ -270 h 42843"/>
                <a:gd name="connsiteX5" fmla="*/ 65852 w 70510"/>
                <a:gd name="connsiteY5" fmla="*/ 14525 h 42843"/>
                <a:gd name="connsiteX6" fmla="*/ 65852 w 70510"/>
                <a:gd name="connsiteY6" fmla="*/ 24088 h 42843"/>
                <a:gd name="connsiteX7" fmla="*/ 40224 w 70510"/>
                <a:gd name="connsiteY7" fmla="*/ 38897 h 42843"/>
                <a:gd name="connsiteX8" fmla="*/ 26495 w 70510"/>
                <a:gd name="connsiteY8" fmla="*/ 38897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26495" y="38897"/>
                  </a:moveTo>
                  <a:lnTo>
                    <a:pt x="866" y="24088"/>
                  </a:lnTo>
                  <a:cubicBezTo>
                    <a:pt x="-2817" y="21968"/>
                    <a:pt x="-2817" y="16659"/>
                    <a:pt x="866" y="14525"/>
                  </a:cubicBezTo>
                  <a:lnTo>
                    <a:pt x="26495" y="-270"/>
                  </a:lnTo>
                  <a:cubicBezTo>
                    <a:pt x="30749" y="-2721"/>
                    <a:pt x="35982" y="-2721"/>
                    <a:pt x="40224" y="-270"/>
                  </a:cubicBezTo>
                  <a:lnTo>
                    <a:pt x="65852" y="14525"/>
                  </a:lnTo>
                  <a:cubicBezTo>
                    <a:pt x="69535" y="16659"/>
                    <a:pt x="69535" y="21968"/>
                    <a:pt x="65852" y="24088"/>
                  </a:cubicBezTo>
                  <a:lnTo>
                    <a:pt x="40224" y="38897"/>
                  </a:lnTo>
                  <a:cubicBezTo>
                    <a:pt x="35982" y="41348"/>
                    <a:pt x="30749" y="41348"/>
                    <a:pt x="26495" y="38897"/>
                  </a:cubicBez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22" name="Freeform: Shape 1421">
              <a:extLst>
                <a:ext uri="{FF2B5EF4-FFF2-40B4-BE49-F238E27FC236}">
                  <a16:creationId xmlns:a16="http://schemas.microsoft.com/office/drawing/2014/main" id="{62F09C98-A45D-36F2-3BC3-690DC96DB0AF}"/>
                </a:ext>
              </a:extLst>
            </p:cNvPr>
            <p:cNvSpPr/>
            <p:nvPr/>
          </p:nvSpPr>
          <p:spPr>
            <a:xfrm flipV="1">
              <a:off x="7662641" y="3299856"/>
              <a:ext cx="70510" cy="42843"/>
            </a:xfrm>
            <a:custGeom>
              <a:avLst/>
              <a:gdLst>
                <a:gd name="connsiteX0" fmla="*/ 26740 w 70510"/>
                <a:gd name="connsiteY0" fmla="*/ 39082 h 42843"/>
                <a:gd name="connsiteX1" fmla="*/ 1112 w 70510"/>
                <a:gd name="connsiteY1" fmla="*/ 24274 h 42843"/>
                <a:gd name="connsiteX2" fmla="*/ 1112 w 70510"/>
                <a:gd name="connsiteY2" fmla="*/ 14710 h 42843"/>
                <a:gd name="connsiteX3" fmla="*/ 26740 w 70510"/>
                <a:gd name="connsiteY3" fmla="*/ -85 h 42843"/>
                <a:gd name="connsiteX4" fmla="*/ 40469 w 70510"/>
                <a:gd name="connsiteY4" fmla="*/ -85 h 42843"/>
                <a:gd name="connsiteX5" fmla="*/ 66098 w 70510"/>
                <a:gd name="connsiteY5" fmla="*/ 14710 h 42843"/>
                <a:gd name="connsiteX6" fmla="*/ 66098 w 70510"/>
                <a:gd name="connsiteY6" fmla="*/ 24274 h 42843"/>
                <a:gd name="connsiteX7" fmla="*/ 40469 w 70510"/>
                <a:gd name="connsiteY7" fmla="*/ 39082 h 42843"/>
                <a:gd name="connsiteX8" fmla="*/ 26740 w 70510"/>
                <a:gd name="connsiteY8" fmla="*/ 39082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26740" y="39082"/>
                  </a:moveTo>
                  <a:lnTo>
                    <a:pt x="1112" y="24274"/>
                  </a:lnTo>
                  <a:cubicBezTo>
                    <a:pt x="-2571" y="22152"/>
                    <a:pt x="-2571" y="16844"/>
                    <a:pt x="1112" y="14710"/>
                  </a:cubicBezTo>
                  <a:lnTo>
                    <a:pt x="26740" y="-85"/>
                  </a:lnTo>
                  <a:cubicBezTo>
                    <a:pt x="30995" y="-2536"/>
                    <a:pt x="36227" y="-2536"/>
                    <a:pt x="40469" y="-85"/>
                  </a:cubicBezTo>
                  <a:lnTo>
                    <a:pt x="66098" y="14710"/>
                  </a:lnTo>
                  <a:cubicBezTo>
                    <a:pt x="69781" y="16844"/>
                    <a:pt x="69781" y="22152"/>
                    <a:pt x="66098" y="24274"/>
                  </a:cubicBezTo>
                  <a:lnTo>
                    <a:pt x="40469" y="39082"/>
                  </a:lnTo>
                  <a:cubicBezTo>
                    <a:pt x="36227" y="41533"/>
                    <a:pt x="30995" y="41533"/>
                    <a:pt x="26740" y="39082"/>
                  </a:cubicBez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23" name="Freeform: Shape 1422">
              <a:extLst>
                <a:ext uri="{FF2B5EF4-FFF2-40B4-BE49-F238E27FC236}">
                  <a16:creationId xmlns:a16="http://schemas.microsoft.com/office/drawing/2014/main" id="{5DF7F7A9-F844-82EA-9697-A67AA03AA360}"/>
                </a:ext>
              </a:extLst>
            </p:cNvPr>
            <p:cNvSpPr/>
            <p:nvPr/>
          </p:nvSpPr>
          <p:spPr>
            <a:xfrm flipV="1">
              <a:off x="7706685" y="3274431"/>
              <a:ext cx="70510" cy="42843"/>
            </a:xfrm>
            <a:custGeom>
              <a:avLst/>
              <a:gdLst>
                <a:gd name="connsiteX0" fmla="*/ 40439 w 70510"/>
                <a:gd name="connsiteY0" fmla="*/ 39059 h 42843"/>
                <a:gd name="connsiteX1" fmla="*/ 26710 w 70510"/>
                <a:gd name="connsiteY1" fmla="*/ 39059 h 42843"/>
                <a:gd name="connsiteX2" fmla="*/ 1082 w 70510"/>
                <a:gd name="connsiteY2" fmla="*/ 24264 h 42843"/>
                <a:gd name="connsiteX3" fmla="*/ 1082 w 70510"/>
                <a:gd name="connsiteY3" fmla="*/ 14688 h 42843"/>
                <a:gd name="connsiteX4" fmla="*/ 26710 w 70510"/>
                <a:gd name="connsiteY4" fmla="*/ -108 h 42843"/>
                <a:gd name="connsiteX5" fmla="*/ 40439 w 70510"/>
                <a:gd name="connsiteY5" fmla="*/ -108 h 42843"/>
                <a:gd name="connsiteX6" fmla="*/ 66068 w 70510"/>
                <a:gd name="connsiteY6" fmla="*/ 14688 h 42843"/>
                <a:gd name="connsiteX7" fmla="*/ 66068 w 70510"/>
                <a:gd name="connsiteY7" fmla="*/ 24264 h 42843"/>
                <a:gd name="connsiteX8" fmla="*/ 40439 w 70510"/>
                <a:gd name="connsiteY8" fmla="*/ 39059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40439" y="39059"/>
                  </a:moveTo>
                  <a:cubicBezTo>
                    <a:pt x="36197" y="41510"/>
                    <a:pt x="30965" y="41510"/>
                    <a:pt x="26710" y="39059"/>
                  </a:cubicBezTo>
                  <a:lnTo>
                    <a:pt x="1082" y="24264"/>
                  </a:lnTo>
                  <a:cubicBezTo>
                    <a:pt x="-2601" y="22130"/>
                    <a:pt x="-2601" y="16821"/>
                    <a:pt x="1082" y="14688"/>
                  </a:cubicBezTo>
                  <a:lnTo>
                    <a:pt x="26710" y="-108"/>
                  </a:lnTo>
                  <a:cubicBezTo>
                    <a:pt x="30965" y="-2559"/>
                    <a:pt x="36197" y="-2559"/>
                    <a:pt x="40439" y="-108"/>
                  </a:cubicBezTo>
                  <a:lnTo>
                    <a:pt x="66068" y="14688"/>
                  </a:lnTo>
                  <a:cubicBezTo>
                    <a:pt x="69751" y="16821"/>
                    <a:pt x="69751" y="22130"/>
                    <a:pt x="66068" y="24264"/>
                  </a:cubicBezTo>
                  <a:lnTo>
                    <a:pt x="40439" y="39059"/>
                  </a:ln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24" name="Freeform: Shape 1423">
              <a:extLst>
                <a:ext uri="{FF2B5EF4-FFF2-40B4-BE49-F238E27FC236}">
                  <a16:creationId xmlns:a16="http://schemas.microsoft.com/office/drawing/2014/main" id="{B4CDBDF5-124B-E5E9-4854-A2F843DFEDDD}"/>
                </a:ext>
              </a:extLst>
            </p:cNvPr>
            <p:cNvSpPr/>
            <p:nvPr/>
          </p:nvSpPr>
          <p:spPr>
            <a:xfrm flipV="1">
              <a:off x="7575938" y="3402370"/>
              <a:ext cx="70510" cy="42830"/>
            </a:xfrm>
            <a:custGeom>
              <a:avLst/>
              <a:gdLst>
                <a:gd name="connsiteX0" fmla="*/ 26800 w 70510"/>
                <a:gd name="connsiteY0" fmla="*/ 39160 h 42830"/>
                <a:gd name="connsiteX1" fmla="*/ 1171 w 70510"/>
                <a:gd name="connsiteY1" fmla="*/ 24365 h 42830"/>
                <a:gd name="connsiteX2" fmla="*/ 1171 w 70510"/>
                <a:gd name="connsiteY2" fmla="*/ 14802 h 42830"/>
                <a:gd name="connsiteX3" fmla="*/ 26800 w 70510"/>
                <a:gd name="connsiteY3" fmla="*/ 6 h 42830"/>
                <a:gd name="connsiteX4" fmla="*/ 40528 w 70510"/>
                <a:gd name="connsiteY4" fmla="*/ 6 h 42830"/>
                <a:gd name="connsiteX5" fmla="*/ 66157 w 70510"/>
                <a:gd name="connsiteY5" fmla="*/ 14802 h 42830"/>
                <a:gd name="connsiteX6" fmla="*/ 66157 w 70510"/>
                <a:gd name="connsiteY6" fmla="*/ 24365 h 42830"/>
                <a:gd name="connsiteX7" fmla="*/ 40528 w 70510"/>
                <a:gd name="connsiteY7" fmla="*/ 39160 h 42830"/>
                <a:gd name="connsiteX8" fmla="*/ 26800 w 70510"/>
                <a:gd name="connsiteY8" fmla="*/ 39160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26800" y="39160"/>
                  </a:moveTo>
                  <a:lnTo>
                    <a:pt x="1171" y="24365"/>
                  </a:lnTo>
                  <a:cubicBezTo>
                    <a:pt x="-2512" y="22244"/>
                    <a:pt x="-2512" y="16923"/>
                    <a:pt x="1171" y="14802"/>
                  </a:cubicBezTo>
                  <a:lnTo>
                    <a:pt x="26800" y="6"/>
                  </a:lnTo>
                  <a:cubicBezTo>
                    <a:pt x="31054" y="-2445"/>
                    <a:pt x="36287" y="-2445"/>
                    <a:pt x="40528" y="6"/>
                  </a:cubicBezTo>
                  <a:lnTo>
                    <a:pt x="66157" y="14802"/>
                  </a:lnTo>
                  <a:cubicBezTo>
                    <a:pt x="69840" y="16923"/>
                    <a:pt x="69840" y="22244"/>
                    <a:pt x="66157" y="24365"/>
                  </a:cubicBezTo>
                  <a:lnTo>
                    <a:pt x="40528" y="39160"/>
                  </a:lnTo>
                  <a:cubicBezTo>
                    <a:pt x="36287" y="41611"/>
                    <a:pt x="31054" y="41611"/>
                    <a:pt x="26800" y="39160"/>
                  </a:cubicBez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25" name="Freeform: Shape 1424">
              <a:extLst>
                <a:ext uri="{FF2B5EF4-FFF2-40B4-BE49-F238E27FC236}">
                  <a16:creationId xmlns:a16="http://schemas.microsoft.com/office/drawing/2014/main" id="{98718F16-D00C-6EE0-28B9-BD1CE0A4F3A6}"/>
                </a:ext>
              </a:extLst>
            </p:cNvPr>
            <p:cNvSpPr/>
            <p:nvPr/>
          </p:nvSpPr>
          <p:spPr>
            <a:xfrm flipV="1">
              <a:off x="7619982" y="3376945"/>
              <a:ext cx="70510" cy="42830"/>
            </a:xfrm>
            <a:custGeom>
              <a:avLst/>
              <a:gdLst>
                <a:gd name="connsiteX0" fmla="*/ 26769 w 70510"/>
                <a:gd name="connsiteY0" fmla="*/ 39138 h 42830"/>
                <a:gd name="connsiteX1" fmla="*/ 1141 w 70510"/>
                <a:gd name="connsiteY1" fmla="*/ 24342 h 42830"/>
                <a:gd name="connsiteX2" fmla="*/ 1141 w 70510"/>
                <a:gd name="connsiteY2" fmla="*/ 14779 h 42830"/>
                <a:gd name="connsiteX3" fmla="*/ 26769 w 70510"/>
                <a:gd name="connsiteY3" fmla="*/ -16 h 42830"/>
                <a:gd name="connsiteX4" fmla="*/ 40498 w 70510"/>
                <a:gd name="connsiteY4" fmla="*/ -16 h 42830"/>
                <a:gd name="connsiteX5" fmla="*/ 66127 w 70510"/>
                <a:gd name="connsiteY5" fmla="*/ 14779 h 42830"/>
                <a:gd name="connsiteX6" fmla="*/ 66127 w 70510"/>
                <a:gd name="connsiteY6" fmla="*/ 24342 h 42830"/>
                <a:gd name="connsiteX7" fmla="*/ 40498 w 70510"/>
                <a:gd name="connsiteY7" fmla="*/ 39138 h 42830"/>
                <a:gd name="connsiteX8" fmla="*/ 26769 w 70510"/>
                <a:gd name="connsiteY8" fmla="*/ 39138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26769" y="39138"/>
                  </a:moveTo>
                  <a:lnTo>
                    <a:pt x="1141" y="24342"/>
                  </a:lnTo>
                  <a:cubicBezTo>
                    <a:pt x="-2542" y="22221"/>
                    <a:pt x="-2542" y="16900"/>
                    <a:pt x="1141" y="14779"/>
                  </a:cubicBezTo>
                  <a:lnTo>
                    <a:pt x="26769" y="-16"/>
                  </a:lnTo>
                  <a:cubicBezTo>
                    <a:pt x="31024" y="-2468"/>
                    <a:pt x="36256" y="-2468"/>
                    <a:pt x="40498" y="-16"/>
                  </a:cubicBezTo>
                  <a:lnTo>
                    <a:pt x="66127" y="14779"/>
                  </a:lnTo>
                  <a:cubicBezTo>
                    <a:pt x="69810" y="16900"/>
                    <a:pt x="69810" y="22221"/>
                    <a:pt x="66127" y="24342"/>
                  </a:cubicBezTo>
                  <a:lnTo>
                    <a:pt x="40498" y="39138"/>
                  </a:lnTo>
                  <a:cubicBezTo>
                    <a:pt x="36256" y="41589"/>
                    <a:pt x="31024" y="41589"/>
                    <a:pt x="26769" y="39138"/>
                  </a:cubicBez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26" name="Freeform: Shape 1425">
              <a:extLst>
                <a:ext uri="{FF2B5EF4-FFF2-40B4-BE49-F238E27FC236}">
                  <a16:creationId xmlns:a16="http://schemas.microsoft.com/office/drawing/2014/main" id="{D5ECF475-F008-AC81-854C-359AA323DEF4}"/>
                </a:ext>
              </a:extLst>
            </p:cNvPr>
            <p:cNvSpPr/>
            <p:nvPr/>
          </p:nvSpPr>
          <p:spPr>
            <a:xfrm flipV="1">
              <a:off x="7926909" y="3121865"/>
              <a:ext cx="114547" cy="68268"/>
            </a:xfrm>
            <a:custGeom>
              <a:avLst/>
              <a:gdLst>
                <a:gd name="connsiteX0" fmla="*/ 70582 w 114547"/>
                <a:gd name="connsiteY0" fmla="*/ 64359 h 68268"/>
                <a:gd name="connsiteX1" fmla="*/ 910 w 114547"/>
                <a:gd name="connsiteY1" fmla="*/ 24151 h 68268"/>
                <a:gd name="connsiteX2" fmla="*/ -1846 w 114547"/>
                <a:gd name="connsiteY2" fmla="*/ 19363 h 68268"/>
                <a:gd name="connsiteX3" fmla="*/ 910 w 114547"/>
                <a:gd name="connsiteY3" fmla="*/ 14575 h 68268"/>
                <a:gd name="connsiteX4" fmla="*/ 26539 w 114547"/>
                <a:gd name="connsiteY4" fmla="*/ -233 h 68268"/>
                <a:gd name="connsiteX5" fmla="*/ 40268 w 114547"/>
                <a:gd name="connsiteY5" fmla="*/ -233 h 68268"/>
                <a:gd name="connsiteX6" fmla="*/ 65896 w 114547"/>
                <a:gd name="connsiteY6" fmla="*/ 14575 h 68268"/>
                <a:gd name="connsiteX7" fmla="*/ 65934 w 114547"/>
                <a:gd name="connsiteY7" fmla="*/ 14601 h 68268"/>
                <a:gd name="connsiteX8" fmla="*/ 109940 w 114547"/>
                <a:gd name="connsiteY8" fmla="*/ 40001 h 68268"/>
                <a:gd name="connsiteX9" fmla="*/ 109940 w 114547"/>
                <a:gd name="connsiteY9" fmla="*/ 49564 h 68268"/>
                <a:gd name="connsiteX10" fmla="*/ 84311 w 114547"/>
                <a:gd name="connsiteY10" fmla="*/ 64359 h 68268"/>
                <a:gd name="connsiteX11" fmla="*/ 70582 w 114547"/>
                <a:gd name="connsiteY11" fmla="*/ 64359 h 68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547" h="68268">
                  <a:moveTo>
                    <a:pt x="70582" y="64359"/>
                  </a:moveTo>
                  <a:lnTo>
                    <a:pt x="910" y="24151"/>
                  </a:lnTo>
                  <a:cubicBezTo>
                    <a:pt x="-931" y="23097"/>
                    <a:pt x="-1846" y="21230"/>
                    <a:pt x="-1846" y="19363"/>
                  </a:cubicBezTo>
                  <a:cubicBezTo>
                    <a:pt x="-1846" y="17496"/>
                    <a:pt x="-931" y="15630"/>
                    <a:pt x="910" y="14575"/>
                  </a:cubicBezTo>
                  <a:lnTo>
                    <a:pt x="26539" y="-233"/>
                  </a:lnTo>
                  <a:cubicBezTo>
                    <a:pt x="30793" y="-2684"/>
                    <a:pt x="36026" y="-2684"/>
                    <a:pt x="40268" y="-233"/>
                  </a:cubicBezTo>
                  <a:lnTo>
                    <a:pt x="65896" y="14575"/>
                  </a:lnTo>
                  <a:lnTo>
                    <a:pt x="65934" y="14601"/>
                  </a:lnTo>
                  <a:lnTo>
                    <a:pt x="109940" y="40001"/>
                  </a:lnTo>
                  <a:cubicBezTo>
                    <a:pt x="113623" y="42122"/>
                    <a:pt x="113623" y="47443"/>
                    <a:pt x="109940" y="49564"/>
                  </a:cubicBezTo>
                  <a:lnTo>
                    <a:pt x="84311" y="64359"/>
                  </a:lnTo>
                  <a:cubicBezTo>
                    <a:pt x="80056" y="66811"/>
                    <a:pt x="74837" y="66811"/>
                    <a:pt x="70582" y="64359"/>
                  </a:cubicBez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27" name="Freeform: Shape 1426">
              <a:extLst>
                <a:ext uri="{FF2B5EF4-FFF2-40B4-BE49-F238E27FC236}">
                  <a16:creationId xmlns:a16="http://schemas.microsoft.com/office/drawing/2014/main" id="{18F6D143-A9C9-3BC4-08EB-74302CA9E6C2}"/>
                </a:ext>
              </a:extLst>
            </p:cNvPr>
            <p:cNvSpPr/>
            <p:nvPr/>
          </p:nvSpPr>
          <p:spPr>
            <a:xfrm flipV="1">
              <a:off x="7838815" y="3198145"/>
              <a:ext cx="70510" cy="42840"/>
            </a:xfrm>
            <a:custGeom>
              <a:avLst/>
              <a:gdLst>
                <a:gd name="connsiteX0" fmla="*/ 26620 w 70510"/>
                <a:gd name="connsiteY0" fmla="*/ 38978 h 42840"/>
                <a:gd name="connsiteX1" fmla="*/ 992 w 70510"/>
                <a:gd name="connsiteY1" fmla="*/ 24182 h 42840"/>
                <a:gd name="connsiteX2" fmla="*/ 992 w 70510"/>
                <a:gd name="connsiteY2" fmla="*/ 14619 h 42840"/>
                <a:gd name="connsiteX3" fmla="*/ 26620 w 70510"/>
                <a:gd name="connsiteY3" fmla="*/ -176 h 42840"/>
                <a:gd name="connsiteX4" fmla="*/ 40349 w 70510"/>
                <a:gd name="connsiteY4" fmla="*/ -176 h 42840"/>
                <a:gd name="connsiteX5" fmla="*/ 65977 w 70510"/>
                <a:gd name="connsiteY5" fmla="*/ 14619 h 42840"/>
                <a:gd name="connsiteX6" fmla="*/ 65977 w 70510"/>
                <a:gd name="connsiteY6" fmla="*/ 24182 h 42840"/>
                <a:gd name="connsiteX7" fmla="*/ 40349 w 70510"/>
                <a:gd name="connsiteY7" fmla="*/ 38978 h 42840"/>
                <a:gd name="connsiteX8" fmla="*/ 26620 w 70510"/>
                <a:gd name="connsiteY8" fmla="*/ 38978 h 42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0">
                  <a:moveTo>
                    <a:pt x="26620" y="38978"/>
                  </a:moveTo>
                  <a:lnTo>
                    <a:pt x="992" y="24182"/>
                  </a:lnTo>
                  <a:cubicBezTo>
                    <a:pt x="-2691" y="22062"/>
                    <a:pt x="-2691" y="16753"/>
                    <a:pt x="992" y="14619"/>
                  </a:cubicBezTo>
                  <a:lnTo>
                    <a:pt x="26620" y="-176"/>
                  </a:lnTo>
                  <a:cubicBezTo>
                    <a:pt x="30875" y="-2627"/>
                    <a:pt x="36107" y="-2627"/>
                    <a:pt x="40349" y="-176"/>
                  </a:cubicBezTo>
                  <a:lnTo>
                    <a:pt x="65977" y="14619"/>
                  </a:lnTo>
                  <a:cubicBezTo>
                    <a:pt x="69661" y="16753"/>
                    <a:pt x="69661" y="22062"/>
                    <a:pt x="65977" y="24182"/>
                  </a:cubicBezTo>
                  <a:lnTo>
                    <a:pt x="40349" y="38978"/>
                  </a:lnTo>
                  <a:cubicBezTo>
                    <a:pt x="36107" y="41442"/>
                    <a:pt x="30875" y="41442"/>
                    <a:pt x="26620" y="38978"/>
                  </a:cubicBez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28" name="Freeform: Shape 1427">
              <a:extLst>
                <a:ext uri="{FF2B5EF4-FFF2-40B4-BE49-F238E27FC236}">
                  <a16:creationId xmlns:a16="http://schemas.microsoft.com/office/drawing/2014/main" id="{120BEB33-20F0-E824-CD55-273E9B291F88}"/>
                </a:ext>
              </a:extLst>
            </p:cNvPr>
            <p:cNvSpPr/>
            <p:nvPr/>
          </p:nvSpPr>
          <p:spPr>
            <a:xfrm flipV="1">
              <a:off x="7752113" y="3300656"/>
              <a:ext cx="70510" cy="42843"/>
            </a:xfrm>
            <a:custGeom>
              <a:avLst/>
              <a:gdLst>
                <a:gd name="connsiteX0" fmla="*/ 26679 w 70510"/>
                <a:gd name="connsiteY0" fmla="*/ 39082 h 42843"/>
                <a:gd name="connsiteX1" fmla="*/ 1051 w 70510"/>
                <a:gd name="connsiteY1" fmla="*/ 24287 h 42843"/>
                <a:gd name="connsiteX2" fmla="*/ 1051 w 70510"/>
                <a:gd name="connsiteY2" fmla="*/ 14724 h 42843"/>
                <a:gd name="connsiteX3" fmla="*/ 26679 w 70510"/>
                <a:gd name="connsiteY3" fmla="*/ -85 h 42843"/>
                <a:gd name="connsiteX4" fmla="*/ 40408 w 70510"/>
                <a:gd name="connsiteY4" fmla="*/ -85 h 42843"/>
                <a:gd name="connsiteX5" fmla="*/ 66037 w 70510"/>
                <a:gd name="connsiteY5" fmla="*/ 14724 h 42843"/>
                <a:gd name="connsiteX6" fmla="*/ 66037 w 70510"/>
                <a:gd name="connsiteY6" fmla="*/ 24287 h 42843"/>
                <a:gd name="connsiteX7" fmla="*/ 40408 w 70510"/>
                <a:gd name="connsiteY7" fmla="*/ 39082 h 42843"/>
                <a:gd name="connsiteX8" fmla="*/ 26679 w 70510"/>
                <a:gd name="connsiteY8" fmla="*/ 39082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26679" y="39082"/>
                  </a:moveTo>
                  <a:lnTo>
                    <a:pt x="1051" y="24287"/>
                  </a:lnTo>
                  <a:cubicBezTo>
                    <a:pt x="-2632" y="22153"/>
                    <a:pt x="-2632" y="16845"/>
                    <a:pt x="1051" y="14724"/>
                  </a:cubicBezTo>
                  <a:lnTo>
                    <a:pt x="26679" y="-85"/>
                  </a:lnTo>
                  <a:cubicBezTo>
                    <a:pt x="30934" y="-2536"/>
                    <a:pt x="36166" y="-2536"/>
                    <a:pt x="40408" y="-85"/>
                  </a:cubicBezTo>
                  <a:lnTo>
                    <a:pt x="66037" y="14724"/>
                  </a:lnTo>
                  <a:cubicBezTo>
                    <a:pt x="69720" y="16845"/>
                    <a:pt x="69720" y="22153"/>
                    <a:pt x="66037" y="24287"/>
                  </a:cubicBezTo>
                  <a:lnTo>
                    <a:pt x="40408" y="39082"/>
                  </a:lnTo>
                  <a:cubicBezTo>
                    <a:pt x="36166" y="41533"/>
                    <a:pt x="30934" y="41533"/>
                    <a:pt x="26679" y="39082"/>
                  </a:cubicBez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29" name="Freeform: Shape 1428">
              <a:extLst>
                <a:ext uri="{FF2B5EF4-FFF2-40B4-BE49-F238E27FC236}">
                  <a16:creationId xmlns:a16="http://schemas.microsoft.com/office/drawing/2014/main" id="{FCED1264-D25E-5B6F-3A6B-C928F012D86C}"/>
                </a:ext>
              </a:extLst>
            </p:cNvPr>
            <p:cNvSpPr/>
            <p:nvPr/>
          </p:nvSpPr>
          <p:spPr>
            <a:xfrm flipV="1">
              <a:off x="7530520" y="3376145"/>
              <a:ext cx="70500" cy="42843"/>
            </a:xfrm>
            <a:custGeom>
              <a:avLst/>
              <a:gdLst>
                <a:gd name="connsiteX0" fmla="*/ 40550 w 70500"/>
                <a:gd name="connsiteY0" fmla="*/ 39150 h 42843"/>
                <a:gd name="connsiteX1" fmla="*/ 26834 w 70500"/>
                <a:gd name="connsiteY1" fmla="*/ 39150 h 42843"/>
                <a:gd name="connsiteX2" fmla="*/ 1192 w 70500"/>
                <a:gd name="connsiteY2" fmla="*/ 24354 h 42843"/>
                <a:gd name="connsiteX3" fmla="*/ 1192 w 70500"/>
                <a:gd name="connsiteY3" fmla="*/ 14791 h 42843"/>
                <a:gd name="connsiteX4" fmla="*/ 26834 w 70500"/>
                <a:gd name="connsiteY4" fmla="*/ -17 h 42843"/>
                <a:gd name="connsiteX5" fmla="*/ 40550 w 70500"/>
                <a:gd name="connsiteY5" fmla="*/ -17 h 42843"/>
                <a:gd name="connsiteX6" fmla="*/ 66178 w 70500"/>
                <a:gd name="connsiteY6" fmla="*/ 14791 h 42843"/>
                <a:gd name="connsiteX7" fmla="*/ 66178 w 70500"/>
                <a:gd name="connsiteY7" fmla="*/ 24354 h 42843"/>
                <a:gd name="connsiteX8" fmla="*/ 40550 w 70500"/>
                <a:gd name="connsiteY8" fmla="*/ 39150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00" h="42843">
                  <a:moveTo>
                    <a:pt x="40550" y="39150"/>
                  </a:moveTo>
                  <a:cubicBezTo>
                    <a:pt x="36308" y="41601"/>
                    <a:pt x="31076" y="41601"/>
                    <a:pt x="26834" y="39150"/>
                  </a:cubicBezTo>
                  <a:lnTo>
                    <a:pt x="1192" y="24354"/>
                  </a:lnTo>
                  <a:cubicBezTo>
                    <a:pt x="-2478" y="22221"/>
                    <a:pt x="-2478" y="16912"/>
                    <a:pt x="1192" y="14791"/>
                  </a:cubicBezTo>
                  <a:lnTo>
                    <a:pt x="26834" y="-17"/>
                  </a:lnTo>
                  <a:cubicBezTo>
                    <a:pt x="31076" y="-2468"/>
                    <a:pt x="36308" y="-2468"/>
                    <a:pt x="40550" y="-17"/>
                  </a:cubicBezTo>
                  <a:lnTo>
                    <a:pt x="66178" y="14791"/>
                  </a:lnTo>
                  <a:cubicBezTo>
                    <a:pt x="69861" y="16912"/>
                    <a:pt x="69861" y="22221"/>
                    <a:pt x="66178" y="24354"/>
                  </a:cubicBezTo>
                  <a:lnTo>
                    <a:pt x="40550" y="39150"/>
                  </a:ln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30" name="Freeform: Shape 1429">
              <a:extLst>
                <a:ext uri="{FF2B5EF4-FFF2-40B4-BE49-F238E27FC236}">
                  <a16:creationId xmlns:a16="http://schemas.microsoft.com/office/drawing/2014/main" id="{830BAB53-1D73-6F5A-329B-4B44F09AD998}"/>
                </a:ext>
              </a:extLst>
            </p:cNvPr>
            <p:cNvSpPr/>
            <p:nvPr/>
          </p:nvSpPr>
          <p:spPr>
            <a:xfrm flipV="1">
              <a:off x="7882859" y="3172716"/>
              <a:ext cx="70510" cy="42843"/>
            </a:xfrm>
            <a:custGeom>
              <a:avLst/>
              <a:gdLst>
                <a:gd name="connsiteX0" fmla="*/ 26590 w 70510"/>
                <a:gd name="connsiteY0" fmla="*/ 38968 h 42843"/>
                <a:gd name="connsiteX1" fmla="*/ 961 w 70510"/>
                <a:gd name="connsiteY1" fmla="*/ 24160 h 42843"/>
                <a:gd name="connsiteX2" fmla="*/ 961 w 70510"/>
                <a:gd name="connsiteY2" fmla="*/ 14597 h 42843"/>
                <a:gd name="connsiteX3" fmla="*/ 26590 w 70510"/>
                <a:gd name="connsiteY3" fmla="*/ -199 h 42843"/>
                <a:gd name="connsiteX4" fmla="*/ 40319 w 70510"/>
                <a:gd name="connsiteY4" fmla="*/ -199 h 42843"/>
                <a:gd name="connsiteX5" fmla="*/ 65948 w 70510"/>
                <a:gd name="connsiteY5" fmla="*/ 14597 h 42843"/>
                <a:gd name="connsiteX6" fmla="*/ 65948 w 70510"/>
                <a:gd name="connsiteY6" fmla="*/ 24160 h 42843"/>
                <a:gd name="connsiteX7" fmla="*/ 40319 w 70510"/>
                <a:gd name="connsiteY7" fmla="*/ 38968 h 42843"/>
                <a:gd name="connsiteX8" fmla="*/ 26590 w 70510"/>
                <a:gd name="connsiteY8" fmla="*/ 38968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26590" y="38968"/>
                  </a:moveTo>
                  <a:lnTo>
                    <a:pt x="961" y="24160"/>
                  </a:lnTo>
                  <a:cubicBezTo>
                    <a:pt x="-2721" y="22039"/>
                    <a:pt x="-2721" y="16730"/>
                    <a:pt x="961" y="14597"/>
                  </a:cubicBezTo>
                  <a:lnTo>
                    <a:pt x="26590" y="-199"/>
                  </a:lnTo>
                  <a:cubicBezTo>
                    <a:pt x="30845" y="-2650"/>
                    <a:pt x="36077" y="-2650"/>
                    <a:pt x="40319" y="-199"/>
                  </a:cubicBezTo>
                  <a:lnTo>
                    <a:pt x="65948" y="14597"/>
                  </a:lnTo>
                  <a:cubicBezTo>
                    <a:pt x="69630" y="16730"/>
                    <a:pt x="69630" y="22039"/>
                    <a:pt x="65948" y="24160"/>
                  </a:cubicBezTo>
                  <a:lnTo>
                    <a:pt x="40319" y="38968"/>
                  </a:lnTo>
                  <a:cubicBezTo>
                    <a:pt x="36077" y="41419"/>
                    <a:pt x="30845" y="41419"/>
                    <a:pt x="26590" y="38968"/>
                  </a:cubicBez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31" name="Freeform: Shape 1430">
              <a:extLst>
                <a:ext uri="{FF2B5EF4-FFF2-40B4-BE49-F238E27FC236}">
                  <a16:creationId xmlns:a16="http://schemas.microsoft.com/office/drawing/2014/main" id="{2245328E-0179-FEC3-F3F9-F8F83DF83A0F}"/>
                </a:ext>
              </a:extLst>
            </p:cNvPr>
            <p:cNvSpPr/>
            <p:nvPr/>
          </p:nvSpPr>
          <p:spPr>
            <a:xfrm flipV="1">
              <a:off x="7796156" y="3275231"/>
              <a:ext cx="70510" cy="42830"/>
            </a:xfrm>
            <a:custGeom>
              <a:avLst/>
              <a:gdLst>
                <a:gd name="connsiteX0" fmla="*/ 26649 w 70510"/>
                <a:gd name="connsiteY0" fmla="*/ 39047 h 42830"/>
                <a:gd name="connsiteX1" fmla="*/ 1021 w 70510"/>
                <a:gd name="connsiteY1" fmla="*/ 24251 h 42830"/>
                <a:gd name="connsiteX2" fmla="*/ 1021 w 70510"/>
                <a:gd name="connsiteY2" fmla="*/ 14688 h 42830"/>
                <a:gd name="connsiteX3" fmla="*/ 26649 w 70510"/>
                <a:gd name="connsiteY3" fmla="*/ -107 h 42830"/>
                <a:gd name="connsiteX4" fmla="*/ 40378 w 70510"/>
                <a:gd name="connsiteY4" fmla="*/ -107 h 42830"/>
                <a:gd name="connsiteX5" fmla="*/ 66007 w 70510"/>
                <a:gd name="connsiteY5" fmla="*/ 14688 h 42830"/>
                <a:gd name="connsiteX6" fmla="*/ 66007 w 70510"/>
                <a:gd name="connsiteY6" fmla="*/ 24251 h 42830"/>
                <a:gd name="connsiteX7" fmla="*/ 40378 w 70510"/>
                <a:gd name="connsiteY7" fmla="*/ 39047 h 42830"/>
                <a:gd name="connsiteX8" fmla="*/ 26649 w 70510"/>
                <a:gd name="connsiteY8" fmla="*/ 39047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26649" y="39047"/>
                  </a:moveTo>
                  <a:lnTo>
                    <a:pt x="1021" y="24251"/>
                  </a:lnTo>
                  <a:cubicBezTo>
                    <a:pt x="-2662" y="22130"/>
                    <a:pt x="-2662" y="16809"/>
                    <a:pt x="1021" y="14688"/>
                  </a:cubicBezTo>
                  <a:lnTo>
                    <a:pt x="26649" y="-107"/>
                  </a:lnTo>
                  <a:cubicBezTo>
                    <a:pt x="30904" y="-2558"/>
                    <a:pt x="36136" y="-2558"/>
                    <a:pt x="40378" y="-107"/>
                  </a:cubicBezTo>
                  <a:lnTo>
                    <a:pt x="66007" y="14688"/>
                  </a:lnTo>
                  <a:cubicBezTo>
                    <a:pt x="69690" y="16809"/>
                    <a:pt x="69690" y="22130"/>
                    <a:pt x="66007" y="24251"/>
                  </a:cubicBezTo>
                  <a:lnTo>
                    <a:pt x="40378" y="39047"/>
                  </a:lnTo>
                  <a:cubicBezTo>
                    <a:pt x="36136" y="41498"/>
                    <a:pt x="30904" y="41498"/>
                    <a:pt x="26649" y="39047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32" name="Freeform: Shape 1431">
              <a:extLst>
                <a:ext uri="{FF2B5EF4-FFF2-40B4-BE49-F238E27FC236}">
                  <a16:creationId xmlns:a16="http://schemas.microsoft.com/office/drawing/2014/main" id="{7F39DCA0-A268-746F-BC80-2A679BA474F1}"/>
                </a:ext>
              </a:extLst>
            </p:cNvPr>
            <p:cNvSpPr/>
            <p:nvPr/>
          </p:nvSpPr>
          <p:spPr>
            <a:xfrm flipV="1">
              <a:off x="7840200" y="3249805"/>
              <a:ext cx="70510" cy="42830"/>
            </a:xfrm>
            <a:custGeom>
              <a:avLst/>
              <a:gdLst>
                <a:gd name="connsiteX0" fmla="*/ 991 w 70510"/>
                <a:gd name="connsiteY0" fmla="*/ 14666 h 42830"/>
                <a:gd name="connsiteX1" fmla="*/ 26619 w 70510"/>
                <a:gd name="connsiteY1" fmla="*/ -130 h 42830"/>
                <a:gd name="connsiteX2" fmla="*/ 40348 w 70510"/>
                <a:gd name="connsiteY2" fmla="*/ -130 h 42830"/>
                <a:gd name="connsiteX3" fmla="*/ 65977 w 70510"/>
                <a:gd name="connsiteY3" fmla="*/ 14666 h 42830"/>
                <a:gd name="connsiteX4" fmla="*/ 65977 w 70510"/>
                <a:gd name="connsiteY4" fmla="*/ 24229 h 42830"/>
                <a:gd name="connsiteX5" fmla="*/ 40348 w 70510"/>
                <a:gd name="connsiteY5" fmla="*/ 39024 h 42830"/>
                <a:gd name="connsiteX6" fmla="*/ 26619 w 70510"/>
                <a:gd name="connsiteY6" fmla="*/ 39024 h 42830"/>
                <a:gd name="connsiteX7" fmla="*/ 991 w 70510"/>
                <a:gd name="connsiteY7" fmla="*/ 24229 h 42830"/>
                <a:gd name="connsiteX8" fmla="*/ 991 w 70510"/>
                <a:gd name="connsiteY8" fmla="*/ 14666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991" y="14666"/>
                  </a:moveTo>
                  <a:lnTo>
                    <a:pt x="26619" y="-130"/>
                  </a:lnTo>
                  <a:cubicBezTo>
                    <a:pt x="30874" y="-2581"/>
                    <a:pt x="36106" y="-2581"/>
                    <a:pt x="40348" y="-130"/>
                  </a:cubicBezTo>
                  <a:lnTo>
                    <a:pt x="65977" y="14666"/>
                  </a:lnTo>
                  <a:cubicBezTo>
                    <a:pt x="69659" y="16786"/>
                    <a:pt x="69659" y="22108"/>
                    <a:pt x="65977" y="24229"/>
                  </a:cubicBezTo>
                  <a:lnTo>
                    <a:pt x="40348" y="39024"/>
                  </a:lnTo>
                  <a:cubicBezTo>
                    <a:pt x="36106" y="41475"/>
                    <a:pt x="30874" y="41475"/>
                    <a:pt x="26619" y="39024"/>
                  </a:cubicBezTo>
                  <a:lnTo>
                    <a:pt x="991" y="24229"/>
                  </a:lnTo>
                  <a:cubicBezTo>
                    <a:pt x="-2692" y="22108"/>
                    <a:pt x="-2692" y="16786"/>
                    <a:pt x="991" y="14666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33" name="Freeform: Shape 1432">
              <a:extLst>
                <a:ext uri="{FF2B5EF4-FFF2-40B4-BE49-F238E27FC236}">
                  <a16:creationId xmlns:a16="http://schemas.microsoft.com/office/drawing/2014/main" id="{5CCECD84-AF65-737D-B803-97196FEE47F8}"/>
                </a:ext>
              </a:extLst>
            </p:cNvPr>
            <p:cNvSpPr/>
            <p:nvPr/>
          </p:nvSpPr>
          <p:spPr>
            <a:xfrm flipV="1">
              <a:off x="7664025" y="3351510"/>
              <a:ext cx="70510" cy="42840"/>
            </a:xfrm>
            <a:custGeom>
              <a:avLst/>
              <a:gdLst>
                <a:gd name="connsiteX0" fmla="*/ 1111 w 70510"/>
                <a:gd name="connsiteY0" fmla="*/ 14756 h 42840"/>
                <a:gd name="connsiteX1" fmla="*/ 26740 w 70510"/>
                <a:gd name="connsiteY1" fmla="*/ -39 h 42840"/>
                <a:gd name="connsiteX2" fmla="*/ 40468 w 70510"/>
                <a:gd name="connsiteY2" fmla="*/ -39 h 42840"/>
                <a:gd name="connsiteX3" fmla="*/ 66097 w 70510"/>
                <a:gd name="connsiteY3" fmla="*/ 14756 h 42840"/>
                <a:gd name="connsiteX4" fmla="*/ 66097 w 70510"/>
                <a:gd name="connsiteY4" fmla="*/ 24319 h 42840"/>
                <a:gd name="connsiteX5" fmla="*/ 40468 w 70510"/>
                <a:gd name="connsiteY5" fmla="*/ 39115 h 42840"/>
                <a:gd name="connsiteX6" fmla="*/ 26740 w 70510"/>
                <a:gd name="connsiteY6" fmla="*/ 39115 h 42840"/>
                <a:gd name="connsiteX7" fmla="*/ 1111 w 70510"/>
                <a:gd name="connsiteY7" fmla="*/ 24319 h 42840"/>
                <a:gd name="connsiteX8" fmla="*/ 1111 w 70510"/>
                <a:gd name="connsiteY8" fmla="*/ 14756 h 42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0">
                  <a:moveTo>
                    <a:pt x="1111" y="14756"/>
                  </a:moveTo>
                  <a:lnTo>
                    <a:pt x="26740" y="-39"/>
                  </a:lnTo>
                  <a:cubicBezTo>
                    <a:pt x="30994" y="-2490"/>
                    <a:pt x="36226" y="-2490"/>
                    <a:pt x="40468" y="-39"/>
                  </a:cubicBezTo>
                  <a:lnTo>
                    <a:pt x="66097" y="14756"/>
                  </a:lnTo>
                  <a:cubicBezTo>
                    <a:pt x="69780" y="16890"/>
                    <a:pt x="69780" y="22199"/>
                    <a:pt x="66097" y="24319"/>
                  </a:cubicBezTo>
                  <a:lnTo>
                    <a:pt x="40468" y="39115"/>
                  </a:lnTo>
                  <a:cubicBezTo>
                    <a:pt x="36226" y="41579"/>
                    <a:pt x="30994" y="41579"/>
                    <a:pt x="26740" y="39115"/>
                  </a:cubicBezTo>
                  <a:lnTo>
                    <a:pt x="1111" y="24319"/>
                  </a:lnTo>
                  <a:cubicBezTo>
                    <a:pt x="-2572" y="22199"/>
                    <a:pt x="-2572" y="16890"/>
                    <a:pt x="1111" y="14756"/>
                  </a:cubicBez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34" name="Freeform: Shape 1433">
              <a:extLst>
                <a:ext uri="{FF2B5EF4-FFF2-40B4-BE49-F238E27FC236}">
                  <a16:creationId xmlns:a16="http://schemas.microsoft.com/office/drawing/2014/main" id="{77FF31FF-147D-5249-ACEF-EC1E10935770}"/>
                </a:ext>
              </a:extLst>
            </p:cNvPr>
            <p:cNvSpPr/>
            <p:nvPr/>
          </p:nvSpPr>
          <p:spPr>
            <a:xfrm flipV="1">
              <a:off x="7842968" y="3353107"/>
              <a:ext cx="70510" cy="42830"/>
            </a:xfrm>
            <a:custGeom>
              <a:avLst/>
              <a:gdLst>
                <a:gd name="connsiteX0" fmla="*/ 40346 w 70510"/>
                <a:gd name="connsiteY0" fmla="*/ -38 h 42830"/>
                <a:gd name="connsiteX1" fmla="*/ 65975 w 70510"/>
                <a:gd name="connsiteY1" fmla="*/ 14758 h 42830"/>
                <a:gd name="connsiteX2" fmla="*/ 65975 w 70510"/>
                <a:gd name="connsiteY2" fmla="*/ 24321 h 42830"/>
                <a:gd name="connsiteX3" fmla="*/ 40346 w 70510"/>
                <a:gd name="connsiteY3" fmla="*/ 39116 h 42830"/>
                <a:gd name="connsiteX4" fmla="*/ 26617 w 70510"/>
                <a:gd name="connsiteY4" fmla="*/ 39116 h 42830"/>
                <a:gd name="connsiteX5" fmla="*/ 989 w 70510"/>
                <a:gd name="connsiteY5" fmla="*/ 24321 h 42830"/>
                <a:gd name="connsiteX6" fmla="*/ 989 w 70510"/>
                <a:gd name="connsiteY6" fmla="*/ 14758 h 42830"/>
                <a:gd name="connsiteX7" fmla="*/ 26617 w 70510"/>
                <a:gd name="connsiteY7" fmla="*/ -38 h 42830"/>
                <a:gd name="connsiteX8" fmla="*/ 40346 w 70510"/>
                <a:gd name="connsiteY8" fmla="*/ -38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40346" y="-38"/>
                  </a:moveTo>
                  <a:lnTo>
                    <a:pt x="65975" y="14758"/>
                  </a:lnTo>
                  <a:cubicBezTo>
                    <a:pt x="69658" y="16879"/>
                    <a:pt x="69658" y="22200"/>
                    <a:pt x="65975" y="24321"/>
                  </a:cubicBezTo>
                  <a:lnTo>
                    <a:pt x="40346" y="39116"/>
                  </a:lnTo>
                  <a:cubicBezTo>
                    <a:pt x="36091" y="41567"/>
                    <a:pt x="30859" y="41567"/>
                    <a:pt x="26617" y="39116"/>
                  </a:cubicBezTo>
                  <a:lnTo>
                    <a:pt x="989" y="24321"/>
                  </a:lnTo>
                  <a:cubicBezTo>
                    <a:pt x="-2694" y="22200"/>
                    <a:pt x="-2694" y="16879"/>
                    <a:pt x="989" y="14758"/>
                  </a:cubicBezTo>
                  <a:lnTo>
                    <a:pt x="26617" y="-38"/>
                  </a:lnTo>
                  <a:cubicBezTo>
                    <a:pt x="30859" y="-2489"/>
                    <a:pt x="36091" y="-2489"/>
                    <a:pt x="40346" y="-38"/>
                  </a:cubicBez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35" name="Freeform: Shape 1434">
              <a:extLst>
                <a:ext uri="{FF2B5EF4-FFF2-40B4-BE49-F238E27FC236}">
                  <a16:creationId xmlns:a16="http://schemas.microsoft.com/office/drawing/2014/main" id="{F59CE54A-7D1F-253A-7E3B-7C05F23209FE}"/>
                </a:ext>
              </a:extLst>
            </p:cNvPr>
            <p:cNvSpPr/>
            <p:nvPr/>
          </p:nvSpPr>
          <p:spPr>
            <a:xfrm flipV="1">
              <a:off x="7798925" y="3378532"/>
              <a:ext cx="70510" cy="42840"/>
            </a:xfrm>
            <a:custGeom>
              <a:avLst/>
              <a:gdLst>
                <a:gd name="connsiteX0" fmla="*/ 40376 w 70510"/>
                <a:gd name="connsiteY0" fmla="*/ -6 h 42840"/>
                <a:gd name="connsiteX1" fmla="*/ 66005 w 70510"/>
                <a:gd name="connsiteY1" fmla="*/ 14790 h 42840"/>
                <a:gd name="connsiteX2" fmla="*/ 66005 w 70510"/>
                <a:gd name="connsiteY2" fmla="*/ 24353 h 42840"/>
                <a:gd name="connsiteX3" fmla="*/ 40376 w 70510"/>
                <a:gd name="connsiteY3" fmla="*/ 39149 h 42840"/>
                <a:gd name="connsiteX4" fmla="*/ 26647 w 70510"/>
                <a:gd name="connsiteY4" fmla="*/ 39149 h 42840"/>
                <a:gd name="connsiteX5" fmla="*/ 1019 w 70510"/>
                <a:gd name="connsiteY5" fmla="*/ 24353 h 42840"/>
                <a:gd name="connsiteX6" fmla="*/ 1019 w 70510"/>
                <a:gd name="connsiteY6" fmla="*/ 14790 h 42840"/>
                <a:gd name="connsiteX7" fmla="*/ 26647 w 70510"/>
                <a:gd name="connsiteY7" fmla="*/ -6 h 42840"/>
                <a:gd name="connsiteX8" fmla="*/ 40376 w 70510"/>
                <a:gd name="connsiteY8" fmla="*/ -6 h 42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0">
                  <a:moveTo>
                    <a:pt x="40376" y="-6"/>
                  </a:moveTo>
                  <a:lnTo>
                    <a:pt x="66005" y="14790"/>
                  </a:lnTo>
                  <a:cubicBezTo>
                    <a:pt x="69688" y="16911"/>
                    <a:pt x="69688" y="22219"/>
                    <a:pt x="66005" y="24353"/>
                  </a:cubicBezTo>
                  <a:lnTo>
                    <a:pt x="40376" y="39149"/>
                  </a:lnTo>
                  <a:cubicBezTo>
                    <a:pt x="36122" y="41600"/>
                    <a:pt x="30889" y="41600"/>
                    <a:pt x="26647" y="39149"/>
                  </a:cubicBezTo>
                  <a:lnTo>
                    <a:pt x="1019" y="24353"/>
                  </a:lnTo>
                  <a:cubicBezTo>
                    <a:pt x="-2664" y="22219"/>
                    <a:pt x="-2664" y="16911"/>
                    <a:pt x="1019" y="14790"/>
                  </a:cubicBezTo>
                  <a:lnTo>
                    <a:pt x="26647" y="-6"/>
                  </a:lnTo>
                  <a:cubicBezTo>
                    <a:pt x="30889" y="-2469"/>
                    <a:pt x="36122" y="-2469"/>
                    <a:pt x="40376" y="-6"/>
                  </a:cubicBez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36" name="Freeform: Shape 1435">
              <a:extLst>
                <a:ext uri="{FF2B5EF4-FFF2-40B4-BE49-F238E27FC236}">
                  <a16:creationId xmlns:a16="http://schemas.microsoft.com/office/drawing/2014/main" id="{F10707E7-7113-E91F-892B-8F417B295E6C}"/>
                </a:ext>
              </a:extLst>
            </p:cNvPr>
            <p:cNvSpPr/>
            <p:nvPr/>
          </p:nvSpPr>
          <p:spPr>
            <a:xfrm flipV="1">
              <a:off x="7754881" y="3403958"/>
              <a:ext cx="70510" cy="42843"/>
            </a:xfrm>
            <a:custGeom>
              <a:avLst/>
              <a:gdLst>
                <a:gd name="connsiteX0" fmla="*/ 40406 w 70510"/>
                <a:gd name="connsiteY0" fmla="*/ 8 h 42843"/>
                <a:gd name="connsiteX1" fmla="*/ 66035 w 70510"/>
                <a:gd name="connsiteY1" fmla="*/ 14803 h 42843"/>
                <a:gd name="connsiteX2" fmla="*/ 66035 w 70510"/>
                <a:gd name="connsiteY2" fmla="*/ 24379 h 42843"/>
                <a:gd name="connsiteX3" fmla="*/ 40406 w 70510"/>
                <a:gd name="connsiteY3" fmla="*/ 39175 h 42843"/>
                <a:gd name="connsiteX4" fmla="*/ 26677 w 70510"/>
                <a:gd name="connsiteY4" fmla="*/ 39175 h 42843"/>
                <a:gd name="connsiteX5" fmla="*/ 1049 w 70510"/>
                <a:gd name="connsiteY5" fmla="*/ 24379 h 42843"/>
                <a:gd name="connsiteX6" fmla="*/ 1049 w 70510"/>
                <a:gd name="connsiteY6" fmla="*/ 14803 h 42843"/>
                <a:gd name="connsiteX7" fmla="*/ 26677 w 70510"/>
                <a:gd name="connsiteY7" fmla="*/ 8 h 42843"/>
                <a:gd name="connsiteX8" fmla="*/ 40406 w 70510"/>
                <a:gd name="connsiteY8" fmla="*/ 8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40406" y="8"/>
                  </a:moveTo>
                  <a:lnTo>
                    <a:pt x="66035" y="14803"/>
                  </a:lnTo>
                  <a:cubicBezTo>
                    <a:pt x="69718" y="16937"/>
                    <a:pt x="69718" y="22245"/>
                    <a:pt x="66035" y="24379"/>
                  </a:cubicBezTo>
                  <a:lnTo>
                    <a:pt x="40406" y="39175"/>
                  </a:lnTo>
                  <a:cubicBezTo>
                    <a:pt x="36164" y="41626"/>
                    <a:pt x="30932" y="41626"/>
                    <a:pt x="26677" y="39175"/>
                  </a:cubicBezTo>
                  <a:lnTo>
                    <a:pt x="1049" y="24379"/>
                  </a:lnTo>
                  <a:cubicBezTo>
                    <a:pt x="-2634" y="22245"/>
                    <a:pt x="-2634" y="16937"/>
                    <a:pt x="1049" y="14803"/>
                  </a:cubicBezTo>
                  <a:lnTo>
                    <a:pt x="26677" y="8"/>
                  </a:lnTo>
                  <a:cubicBezTo>
                    <a:pt x="30932" y="-2443"/>
                    <a:pt x="36164" y="-2443"/>
                    <a:pt x="40406" y="8"/>
                  </a:cubicBez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37" name="Freeform: Shape 1436">
              <a:extLst>
                <a:ext uri="{FF2B5EF4-FFF2-40B4-BE49-F238E27FC236}">
                  <a16:creationId xmlns:a16="http://schemas.microsoft.com/office/drawing/2014/main" id="{BF466706-C1E5-09B4-FB2E-A0ED6874213B}"/>
                </a:ext>
              </a:extLst>
            </p:cNvPr>
            <p:cNvSpPr/>
            <p:nvPr/>
          </p:nvSpPr>
          <p:spPr>
            <a:xfrm flipV="1">
              <a:off x="7931056" y="3302243"/>
              <a:ext cx="70510" cy="42843"/>
            </a:xfrm>
            <a:custGeom>
              <a:avLst/>
              <a:gdLst>
                <a:gd name="connsiteX0" fmla="*/ 40286 w 70510"/>
                <a:gd name="connsiteY0" fmla="*/ -83 h 42843"/>
                <a:gd name="connsiteX1" fmla="*/ 65915 w 70510"/>
                <a:gd name="connsiteY1" fmla="*/ 14712 h 42843"/>
                <a:gd name="connsiteX2" fmla="*/ 65915 w 70510"/>
                <a:gd name="connsiteY2" fmla="*/ 24275 h 42843"/>
                <a:gd name="connsiteX3" fmla="*/ 40286 w 70510"/>
                <a:gd name="connsiteY3" fmla="*/ 39084 h 42843"/>
                <a:gd name="connsiteX4" fmla="*/ 26557 w 70510"/>
                <a:gd name="connsiteY4" fmla="*/ 39084 h 42843"/>
                <a:gd name="connsiteX5" fmla="*/ 929 w 70510"/>
                <a:gd name="connsiteY5" fmla="*/ 24275 h 42843"/>
                <a:gd name="connsiteX6" fmla="*/ 929 w 70510"/>
                <a:gd name="connsiteY6" fmla="*/ 14712 h 42843"/>
                <a:gd name="connsiteX7" fmla="*/ 26557 w 70510"/>
                <a:gd name="connsiteY7" fmla="*/ -83 h 42843"/>
                <a:gd name="connsiteX8" fmla="*/ 40286 w 70510"/>
                <a:gd name="connsiteY8" fmla="*/ -83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40286" y="-83"/>
                  </a:moveTo>
                  <a:lnTo>
                    <a:pt x="65915" y="14712"/>
                  </a:lnTo>
                  <a:cubicBezTo>
                    <a:pt x="69597" y="16846"/>
                    <a:pt x="69597" y="22155"/>
                    <a:pt x="65915" y="24275"/>
                  </a:cubicBezTo>
                  <a:lnTo>
                    <a:pt x="40286" y="39084"/>
                  </a:lnTo>
                  <a:cubicBezTo>
                    <a:pt x="36031" y="41535"/>
                    <a:pt x="30799" y="41535"/>
                    <a:pt x="26557" y="39084"/>
                  </a:cubicBezTo>
                  <a:lnTo>
                    <a:pt x="929" y="24275"/>
                  </a:lnTo>
                  <a:cubicBezTo>
                    <a:pt x="-2754" y="22155"/>
                    <a:pt x="-2754" y="16846"/>
                    <a:pt x="929" y="14712"/>
                  </a:cubicBezTo>
                  <a:lnTo>
                    <a:pt x="26557" y="-83"/>
                  </a:lnTo>
                  <a:cubicBezTo>
                    <a:pt x="30799" y="-2534"/>
                    <a:pt x="36031" y="-2534"/>
                    <a:pt x="40286" y="-83"/>
                  </a:cubicBez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38" name="Freeform: Shape 1437">
              <a:extLst>
                <a:ext uri="{FF2B5EF4-FFF2-40B4-BE49-F238E27FC236}">
                  <a16:creationId xmlns:a16="http://schemas.microsoft.com/office/drawing/2014/main" id="{99ABEB41-80F4-6B81-7A57-0405B73D769B}"/>
                </a:ext>
              </a:extLst>
            </p:cNvPr>
            <p:cNvSpPr/>
            <p:nvPr/>
          </p:nvSpPr>
          <p:spPr>
            <a:xfrm flipV="1">
              <a:off x="7887012" y="3327682"/>
              <a:ext cx="70510" cy="42830"/>
            </a:xfrm>
            <a:custGeom>
              <a:avLst/>
              <a:gdLst>
                <a:gd name="connsiteX0" fmla="*/ 40316 w 70510"/>
                <a:gd name="connsiteY0" fmla="*/ -60 h 42830"/>
                <a:gd name="connsiteX1" fmla="*/ 65945 w 70510"/>
                <a:gd name="connsiteY1" fmla="*/ 14735 h 42830"/>
                <a:gd name="connsiteX2" fmla="*/ 65945 w 70510"/>
                <a:gd name="connsiteY2" fmla="*/ 24298 h 42830"/>
                <a:gd name="connsiteX3" fmla="*/ 40316 w 70510"/>
                <a:gd name="connsiteY3" fmla="*/ 39094 h 42830"/>
                <a:gd name="connsiteX4" fmla="*/ 26587 w 70510"/>
                <a:gd name="connsiteY4" fmla="*/ 39094 h 42830"/>
                <a:gd name="connsiteX5" fmla="*/ 959 w 70510"/>
                <a:gd name="connsiteY5" fmla="*/ 24298 h 42830"/>
                <a:gd name="connsiteX6" fmla="*/ 959 w 70510"/>
                <a:gd name="connsiteY6" fmla="*/ 14735 h 42830"/>
                <a:gd name="connsiteX7" fmla="*/ 26587 w 70510"/>
                <a:gd name="connsiteY7" fmla="*/ -60 h 42830"/>
                <a:gd name="connsiteX8" fmla="*/ 40316 w 70510"/>
                <a:gd name="connsiteY8" fmla="*/ -60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40316" y="-60"/>
                  </a:moveTo>
                  <a:lnTo>
                    <a:pt x="65945" y="14735"/>
                  </a:lnTo>
                  <a:cubicBezTo>
                    <a:pt x="69628" y="16856"/>
                    <a:pt x="69628" y="22177"/>
                    <a:pt x="65945" y="24298"/>
                  </a:cubicBezTo>
                  <a:lnTo>
                    <a:pt x="40316" y="39094"/>
                  </a:lnTo>
                  <a:cubicBezTo>
                    <a:pt x="36062" y="41545"/>
                    <a:pt x="30829" y="41545"/>
                    <a:pt x="26587" y="39094"/>
                  </a:cubicBezTo>
                  <a:lnTo>
                    <a:pt x="959" y="24298"/>
                  </a:lnTo>
                  <a:cubicBezTo>
                    <a:pt x="-2724" y="22177"/>
                    <a:pt x="-2724" y="16856"/>
                    <a:pt x="959" y="14735"/>
                  </a:cubicBezTo>
                  <a:lnTo>
                    <a:pt x="26587" y="-60"/>
                  </a:lnTo>
                  <a:cubicBezTo>
                    <a:pt x="30829" y="-2511"/>
                    <a:pt x="36062" y="-2511"/>
                    <a:pt x="40316" y="-60"/>
                  </a:cubicBez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39" name="Freeform: Shape 1438">
              <a:extLst>
                <a:ext uri="{FF2B5EF4-FFF2-40B4-BE49-F238E27FC236}">
                  <a16:creationId xmlns:a16="http://schemas.microsoft.com/office/drawing/2014/main" id="{888E2985-D088-A7F7-7260-562B8BECE86A}"/>
                </a:ext>
              </a:extLst>
            </p:cNvPr>
            <p:cNvSpPr/>
            <p:nvPr/>
          </p:nvSpPr>
          <p:spPr>
            <a:xfrm flipV="1">
              <a:off x="7531895" y="3427796"/>
              <a:ext cx="70510" cy="42843"/>
            </a:xfrm>
            <a:custGeom>
              <a:avLst/>
              <a:gdLst>
                <a:gd name="connsiteX0" fmla="*/ 26842 w 70510"/>
                <a:gd name="connsiteY0" fmla="*/ 29 h 42843"/>
                <a:gd name="connsiteX1" fmla="*/ 40558 w 70510"/>
                <a:gd name="connsiteY1" fmla="*/ 29 h 42843"/>
                <a:gd name="connsiteX2" fmla="*/ 66187 w 70510"/>
                <a:gd name="connsiteY2" fmla="*/ 14837 h 42843"/>
                <a:gd name="connsiteX3" fmla="*/ 66187 w 70510"/>
                <a:gd name="connsiteY3" fmla="*/ 24400 h 42843"/>
                <a:gd name="connsiteX4" fmla="*/ 40558 w 70510"/>
                <a:gd name="connsiteY4" fmla="*/ 39196 h 42843"/>
                <a:gd name="connsiteX5" fmla="*/ 26842 w 70510"/>
                <a:gd name="connsiteY5" fmla="*/ 39196 h 42843"/>
                <a:gd name="connsiteX6" fmla="*/ 1201 w 70510"/>
                <a:gd name="connsiteY6" fmla="*/ 24400 h 42843"/>
                <a:gd name="connsiteX7" fmla="*/ 1201 w 70510"/>
                <a:gd name="connsiteY7" fmla="*/ 14837 h 42843"/>
                <a:gd name="connsiteX8" fmla="*/ 26842 w 70510"/>
                <a:gd name="connsiteY8" fmla="*/ 29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26842" y="29"/>
                  </a:moveTo>
                  <a:cubicBezTo>
                    <a:pt x="31084" y="-2422"/>
                    <a:pt x="36316" y="-2422"/>
                    <a:pt x="40558" y="29"/>
                  </a:cubicBezTo>
                  <a:lnTo>
                    <a:pt x="66187" y="14837"/>
                  </a:lnTo>
                  <a:cubicBezTo>
                    <a:pt x="69870" y="16958"/>
                    <a:pt x="69870" y="22267"/>
                    <a:pt x="66187" y="24400"/>
                  </a:cubicBezTo>
                  <a:lnTo>
                    <a:pt x="40558" y="39196"/>
                  </a:lnTo>
                  <a:cubicBezTo>
                    <a:pt x="36316" y="41647"/>
                    <a:pt x="31084" y="41647"/>
                    <a:pt x="26842" y="39196"/>
                  </a:cubicBezTo>
                  <a:lnTo>
                    <a:pt x="1201" y="24400"/>
                  </a:lnTo>
                  <a:cubicBezTo>
                    <a:pt x="-2482" y="22267"/>
                    <a:pt x="-2482" y="16958"/>
                    <a:pt x="1201" y="14837"/>
                  </a:cubicBezTo>
                  <a:lnTo>
                    <a:pt x="26842" y="29"/>
                  </a:ln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40" name="Freeform: Shape 1439">
              <a:extLst>
                <a:ext uri="{FF2B5EF4-FFF2-40B4-BE49-F238E27FC236}">
                  <a16:creationId xmlns:a16="http://schemas.microsoft.com/office/drawing/2014/main" id="{EC959F73-C536-C6EB-F2C5-F54A53823051}"/>
                </a:ext>
              </a:extLst>
            </p:cNvPr>
            <p:cNvSpPr/>
            <p:nvPr/>
          </p:nvSpPr>
          <p:spPr>
            <a:xfrm flipV="1">
              <a:off x="7577322" y="3454021"/>
              <a:ext cx="70510" cy="42840"/>
            </a:xfrm>
            <a:custGeom>
              <a:avLst/>
              <a:gdLst>
                <a:gd name="connsiteX0" fmla="*/ 26799 w 70510"/>
                <a:gd name="connsiteY0" fmla="*/ 62 h 42840"/>
                <a:gd name="connsiteX1" fmla="*/ 40527 w 70510"/>
                <a:gd name="connsiteY1" fmla="*/ 62 h 42840"/>
                <a:gd name="connsiteX2" fmla="*/ 66156 w 70510"/>
                <a:gd name="connsiteY2" fmla="*/ 14857 h 42840"/>
                <a:gd name="connsiteX3" fmla="*/ 66156 w 70510"/>
                <a:gd name="connsiteY3" fmla="*/ 24420 h 42840"/>
                <a:gd name="connsiteX4" fmla="*/ 40527 w 70510"/>
                <a:gd name="connsiteY4" fmla="*/ 39216 h 42840"/>
                <a:gd name="connsiteX5" fmla="*/ 26799 w 70510"/>
                <a:gd name="connsiteY5" fmla="*/ 39216 h 42840"/>
                <a:gd name="connsiteX6" fmla="*/ 1170 w 70510"/>
                <a:gd name="connsiteY6" fmla="*/ 24420 h 42840"/>
                <a:gd name="connsiteX7" fmla="*/ 1170 w 70510"/>
                <a:gd name="connsiteY7" fmla="*/ 14857 h 42840"/>
                <a:gd name="connsiteX8" fmla="*/ 26799 w 70510"/>
                <a:gd name="connsiteY8" fmla="*/ 62 h 42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0">
                  <a:moveTo>
                    <a:pt x="26799" y="62"/>
                  </a:moveTo>
                  <a:cubicBezTo>
                    <a:pt x="31053" y="-2402"/>
                    <a:pt x="36286" y="-2402"/>
                    <a:pt x="40527" y="62"/>
                  </a:cubicBezTo>
                  <a:lnTo>
                    <a:pt x="66156" y="14857"/>
                  </a:lnTo>
                  <a:cubicBezTo>
                    <a:pt x="69839" y="16978"/>
                    <a:pt x="69839" y="22287"/>
                    <a:pt x="66156" y="24420"/>
                  </a:cubicBezTo>
                  <a:lnTo>
                    <a:pt x="40527" y="39216"/>
                  </a:lnTo>
                  <a:cubicBezTo>
                    <a:pt x="36286" y="41667"/>
                    <a:pt x="31053" y="41667"/>
                    <a:pt x="26799" y="39216"/>
                  </a:cubicBezTo>
                  <a:lnTo>
                    <a:pt x="1170" y="24420"/>
                  </a:lnTo>
                  <a:cubicBezTo>
                    <a:pt x="-2513" y="22287"/>
                    <a:pt x="-2513" y="16978"/>
                    <a:pt x="1170" y="14857"/>
                  </a:cubicBezTo>
                  <a:lnTo>
                    <a:pt x="26799" y="62"/>
                  </a:ln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41" name="Freeform: Shape 1440">
              <a:extLst>
                <a:ext uri="{FF2B5EF4-FFF2-40B4-BE49-F238E27FC236}">
                  <a16:creationId xmlns:a16="http://schemas.microsoft.com/office/drawing/2014/main" id="{8C97104D-0833-3490-C2EC-A6CFCCC9042C}"/>
                </a:ext>
              </a:extLst>
            </p:cNvPr>
            <p:cNvSpPr/>
            <p:nvPr/>
          </p:nvSpPr>
          <p:spPr>
            <a:xfrm flipV="1">
              <a:off x="7486476" y="3401570"/>
              <a:ext cx="70500" cy="42843"/>
            </a:xfrm>
            <a:custGeom>
              <a:avLst/>
              <a:gdLst>
                <a:gd name="connsiteX0" fmla="*/ 26864 w 70500"/>
                <a:gd name="connsiteY0" fmla="*/ 39172 h 42843"/>
                <a:gd name="connsiteX1" fmla="*/ 1223 w 70500"/>
                <a:gd name="connsiteY1" fmla="*/ 24377 h 42843"/>
                <a:gd name="connsiteX2" fmla="*/ 1223 w 70500"/>
                <a:gd name="connsiteY2" fmla="*/ 14801 h 42843"/>
                <a:gd name="connsiteX3" fmla="*/ 26864 w 70500"/>
                <a:gd name="connsiteY3" fmla="*/ 6 h 42843"/>
                <a:gd name="connsiteX4" fmla="*/ 40580 w 70500"/>
                <a:gd name="connsiteY4" fmla="*/ 6 h 42843"/>
                <a:gd name="connsiteX5" fmla="*/ 66208 w 70500"/>
                <a:gd name="connsiteY5" fmla="*/ 14801 h 42843"/>
                <a:gd name="connsiteX6" fmla="*/ 66208 w 70500"/>
                <a:gd name="connsiteY6" fmla="*/ 24377 h 42843"/>
                <a:gd name="connsiteX7" fmla="*/ 40580 w 70500"/>
                <a:gd name="connsiteY7" fmla="*/ 39172 h 42843"/>
                <a:gd name="connsiteX8" fmla="*/ 26864 w 70500"/>
                <a:gd name="connsiteY8" fmla="*/ 39172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00" h="42843">
                  <a:moveTo>
                    <a:pt x="26864" y="39172"/>
                  </a:moveTo>
                  <a:lnTo>
                    <a:pt x="1223" y="24377"/>
                  </a:lnTo>
                  <a:cubicBezTo>
                    <a:pt x="-2448" y="22243"/>
                    <a:pt x="-2448" y="16935"/>
                    <a:pt x="1223" y="14801"/>
                  </a:cubicBezTo>
                  <a:lnTo>
                    <a:pt x="26864" y="6"/>
                  </a:lnTo>
                  <a:cubicBezTo>
                    <a:pt x="31106" y="-2446"/>
                    <a:pt x="36338" y="-2446"/>
                    <a:pt x="40580" y="6"/>
                  </a:cubicBezTo>
                  <a:lnTo>
                    <a:pt x="66208" y="14801"/>
                  </a:lnTo>
                  <a:cubicBezTo>
                    <a:pt x="69891" y="16935"/>
                    <a:pt x="69891" y="22243"/>
                    <a:pt x="66208" y="24377"/>
                  </a:cubicBezTo>
                  <a:lnTo>
                    <a:pt x="40580" y="39172"/>
                  </a:lnTo>
                  <a:cubicBezTo>
                    <a:pt x="36338" y="41624"/>
                    <a:pt x="31106" y="41624"/>
                    <a:pt x="26864" y="39172"/>
                  </a:cubicBez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42" name="Freeform: Shape 1441">
              <a:extLst>
                <a:ext uri="{FF2B5EF4-FFF2-40B4-BE49-F238E27FC236}">
                  <a16:creationId xmlns:a16="http://schemas.microsoft.com/office/drawing/2014/main" id="{3AE9DB38-4B95-5ACA-6C28-303186AEBE69}"/>
                </a:ext>
              </a:extLst>
            </p:cNvPr>
            <p:cNvSpPr/>
            <p:nvPr/>
          </p:nvSpPr>
          <p:spPr>
            <a:xfrm flipV="1">
              <a:off x="7666794" y="3454821"/>
              <a:ext cx="70510" cy="42830"/>
            </a:xfrm>
            <a:custGeom>
              <a:avLst/>
              <a:gdLst>
                <a:gd name="connsiteX0" fmla="*/ 26738 w 70510"/>
                <a:gd name="connsiteY0" fmla="*/ 53 h 42830"/>
                <a:gd name="connsiteX1" fmla="*/ 40466 w 70510"/>
                <a:gd name="connsiteY1" fmla="*/ 53 h 42830"/>
                <a:gd name="connsiteX2" fmla="*/ 66095 w 70510"/>
                <a:gd name="connsiteY2" fmla="*/ 14849 h 42830"/>
                <a:gd name="connsiteX3" fmla="*/ 66095 w 70510"/>
                <a:gd name="connsiteY3" fmla="*/ 24412 h 42830"/>
                <a:gd name="connsiteX4" fmla="*/ 40466 w 70510"/>
                <a:gd name="connsiteY4" fmla="*/ 39207 h 42830"/>
                <a:gd name="connsiteX5" fmla="*/ 26738 w 70510"/>
                <a:gd name="connsiteY5" fmla="*/ 39207 h 42830"/>
                <a:gd name="connsiteX6" fmla="*/ 1109 w 70510"/>
                <a:gd name="connsiteY6" fmla="*/ 24412 h 42830"/>
                <a:gd name="connsiteX7" fmla="*/ 1109 w 70510"/>
                <a:gd name="connsiteY7" fmla="*/ 14849 h 42830"/>
                <a:gd name="connsiteX8" fmla="*/ 26738 w 70510"/>
                <a:gd name="connsiteY8" fmla="*/ 53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26738" y="53"/>
                  </a:moveTo>
                  <a:cubicBezTo>
                    <a:pt x="30992" y="-2398"/>
                    <a:pt x="36224" y="-2398"/>
                    <a:pt x="40466" y="53"/>
                  </a:cubicBezTo>
                  <a:lnTo>
                    <a:pt x="66095" y="14849"/>
                  </a:lnTo>
                  <a:cubicBezTo>
                    <a:pt x="69778" y="16969"/>
                    <a:pt x="69778" y="22291"/>
                    <a:pt x="66095" y="24412"/>
                  </a:cubicBezTo>
                  <a:lnTo>
                    <a:pt x="40466" y="39207"/>
                  </a:lnTo>
                  <a:cubicBezTo>
                    <a:pt x="36224" y="41658"/>
                    <a:pt x="30992" y="41658"/>
                    <a:pt x="26738" y="39207"/>
                  </a:cubicBezTo>
                  <a:lnTo>
                    <a:pt x="1109" y="24412"/>
                  </a:lnTo>
                  <a:cubicBezTo>
                    <a:pt x="-2574" y="22291"/>
                    <a:pt x="-2574" y="16969"/>
                    <a:pt x="1109" y="14849"/>
                  </a:cubicBezTo>
                  <a:lnTo>
                    <a:pt x="26738" y="53"/>
                  </a:ln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43" name="Freeform: Shape 1442">
              <a:extLst>
                <a:ext uri="{FF2B5EF4-FFF2-40B4-BE49-F238E27FC236}">
                  <a16:creationId xmlns:a16="http://schemas.microsoft.com/office/drawing/2014/main" id="{5CDFB168-3AFD-5CAD-8719-8B69914EADE5}"/>
                </a:ext>
              </a:extLst>
            </p:cNvPr>
            <p:cNvSpPr/>
            <p:nvPr/>
          </p:nvSpPr>
          <p:spPr>
            <a:xfrm flipV="1">
              <a:off x="7621366" y="3428596"/>
              <a:ext cx="70510" cy="42830"/>
            </a:xfrm>
            <a:custGeom>
              <a:avLst/>
              <a:gdLst>
                <a:gd name="connsiteX0" fmla="*/ 40497 w 70510"/>
                <a:gd name="connsiteY0" fmla="*/ 30 h 42830"/>
                <a:gd name="connsiteX1" fmla="*/ 66126 w 70510"/>
                <a:gd name="connsiteY1" fmla="*/ 14825 h 42830"/>
                <a:gd name="connsiteX2" fmla="*/ 66126 w 70510"/>
                <a:gd name="connsiteY2" fmla="*/ 24388 h 42830"/>
                <a:gd name="connsiteX3" fmla="*/ 40497 w 70510"/>
                <a:gd name="connsiteY3" fmla="*/ 39184 h 42830"/>
                <a:gd name="connsiteX4" fmla="*/ 26769 w 70510"/>
                <a:gd name="connsiteY4" fmla="*/ 39184 h 42830"/>
                <a:gd name="connsiteX5" fmla="*/ 1140 w 70510"/>
                <a:gd name="connsiteY5" fmla="*/ 24388 h 42830"/>
                <a:gd name="connsiteX6" fmla="*/ 1140 w 70510"/>
                <a:gd name="connsiteY6" fmla="*/ 14825 h 42830"/>
                <a:gd name="connsiteX7" fmla="*/ 26769 w 70510"/>
                <a:gd name="connsiteY7" fmla="*/ 30 h 42830"/>
                <a:gd name="connsiteX8" fmla="*/ 40497 w 70510"/>
                <a:gd name="connsiteY8" fmla="*/ 30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40497" y="30"/>
                  </a:moveTo>
                  <a:lnTo>
                    <a:pt x="66126" y="14825"/>
                  </a:lnTo>
                  <a:cubicBezTo>
                    <a:pt x="69809" y="16946"/>
                    <a:pt x="69809" y="22267"/>
                    <a:pt x="66126" y="24388"/>
                  </a:cubicBezTo>
                  <a:lnTo>
                    <a:pt x="40497" y="39184"/>
                  </a:lnTo>
                  <a:cubicBezTo>
                    <a:pt x="36256" y="41635"/>
                    <a:pt x="31023" y="41635"/>
                    <a:pt x="26769" y="39184"/>
                  </a:cubicBezTo>
                  <a:lnTo>
                    <a:pt x="1140" y="24388"/>
                  </a:lnTo>
                  <a:cubicBezTo>
                    <a:pt x="-2543" y="22267"/>
                    <a:pt x="-2543" y="16946"/>
                    <a:pt x="1140" y="14825"/>
                  </a:cubicBezTo>
                  <a:lnTo>
                    <a:pt x="26769" y="30"/>
                  </a:lnTo>
                  <a:cubicBezTo>
                    <a:pt x="31023" y="-2421"/>
                    <a:pt x="36256" y="-2421"/>
                    <a:pt x="40497" y="30"/>
                  </a:cubicBez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44" name="Freeform: Shape 1443">
              <a:extLst>
                <a:ext uri="{FF2B5EF4-FFF2-40B4-BE49-F238E27FC236}">
                  <a16:creationId xmlns:a16="http://schemas.microsoft.com/office/drawing/2014/main" id="{5E462B23-B0D5-12AB-E1CC-D93CAF1EC245}"/>
                </a:ext>
              </a:extLst>
            </p:cNvPr>
            <p:cNvSpPr/>
            <p:nvPr/>
          </p:nvSpPr>
          <p:spPr>
            <a:xfrm flipV="1">
              <a:off x="7710838" y="3429386"/>
              <a:ext cx="70510" cy="42840"/>
            </a:xfrm>
            <a:custGeom>
              <a:avLst/>
              <a:gdLst>
                <a:gd name="connsiteX0" fmla="*/ 40436 w 70510"/>
                <a:gd name="connsiteY0" fmla="*/ 30 h 42840"/>
                <a:gd name="connsiteX1" fmla="*/ 66065 w 70510"/>
                <a:gd name="connsiteY1" fmla="*/ 14826 h 42840"/>
                <a:gd name="connsiteX2" fmla="*/ 66065 w 70510"/>
                <a:gd name="connsiteY2" fmla="*/ 24389 h 42840"/>
                <a:gd name="connsiteX3" fmla="*/ 40436 w 70510"/>
                <a:gd name="connsiteY3" fmla="*/ 39185 h 42840"/>
                <a:gd name="connsiteX4" fmla="*/ 26708 w 70510"/>
                <a:gd name="connsiteY4" fmla="*/ 39185 h 42840"/>
                <a:gd name="connsiteX5" fmla="*/ 1079 w 70510"/>
                <a:gd name="connsiteY5" fmla="*/ 24389 h 42840"/>
                <a:gd name="connsiteX6" fmla="*/ 1079 w 70510"/>
                <a:gd name="connsiteY6" fmla="*/ 14826 h 42840"/>
                <a:gd name="connsiteX7" fmla="*/ 26708 w 70510"/>
                <a:gd name="connsiteY7" fmla="*/ 30 h 42840"/>
                <a:gd name="connsiteX8" fmla="*/ 40436 w 70510"/>
                <a:gd name="connsiteY8" fmla="*/ 30 h 42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0">
                  <a:moveTo>
                    <a:pt x="40436" y="30"/>
                  </a:moveTo>
                  <a:lnTo>
                    <a:pt x="66065" y="14826"/>
                  </a:lnTo>
                  <a:cubicBezTo>
                    <a:pt x="69748" y="16960"/>
                    <a:pt x="69748" y="22268"/>
                    <a:pt x="66065" y="24389"/>
                  </a:cubicBezTo>
                  <a:lnTo>
                    <a:pt x="40436" y="39185"/>
                  </a:lnTo>
                  <a:cubicBezTo>
                    <a:pt x="36194" y="41648"/>
                    <a:pt x="30962" y="41648"/>
                    <a:pt x="26708" y="39185"/>
                  </a:cubicBezTo>
                  <a:lnTo>
                    <a:pt x="1079" y="24389"/>
                  </a:lnTo>
                  <a:cubicBezTo>
                    <a:pt x="-2604" y="22268"/>
                    <a:pt x="-2604" y="16960"/>
                    <a:pt x="1079" y="14826"/>
                  </a:cubicBezTo>
                  <a:lnTo>
                    <a:pt x="26708" y="30"/>
                  </a:lnTo>
                  <a:cubicBezTo>
                    <a:pt x="30962" y="-2421"/>
                    <a:pt x="36194" y="-2421"/>
                    <a:pt x="40436" y="30"/>
                  </a:cubicBez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45" name="Freeform: Shape 1444">
              <a:extLst>
                <a:ext uri="{FF2B5EF4-FFF2-40B4-BE49-F238E27FC236}">
                  <a16:creationId xmlns:a16="http://schemas.microsoft.com/office/drawing/2014/main" id="{621E2F9E-25F5-EB5A-6DBC-25C0A00ECE2D}"/>
                </a:ext>
              </a:extLst>
            </p:cNvPr>
            <p:cNvSpPr/>
            <p:nvPr/>
          </p:nvSpPr>
          <p:spPr>
            <a:xfrm flipV="1">
              <a:off x="7709453" y="3377732"/>
              <a:ext cx="70510" cy="42843"/>
            </a:xfrm>
            <a:custGeom>
              <a:avLst/>
              <a:gdLst>
                <a:gd name="connsiteX0" fmla="*/ 40437 w 70510"/>
                <a:gd name="connsiteY0" fmla="*/ -16 h 42843"/>
                <a:gd name="connsiteX1" fmla="*/ 66066 w 70510"/>
                <a:gd name="connsiteY1" fmla="*/ 14780 h 42843"/>
                <a:gd name="connsiteX2" fmla="*/ 66066 w 70510"/>
                <a:gd name="connsiteY2" fmla="*/ 24343 h 42843"/>
                <a:gd name="connsiteX3" fmla="*/ 40437 w 70510"/>
                <a:gd name="connsiteY3" fmla="*/ 39151 h 42843"/>
                <a:gd name="connsiteX4" fmla="*/ 26709 w 70510"/>
                <a:gd name="connsiteY4" fmla="*/ 39151 h 42843"/>
                <a:gd name="connsiteX5" fmla="*/ 1080 w 70510"/>
                <a:gd name="connsiteY5" fmla="*/ 24343 h 42843"/>
                <a:gd name="connsiteX6" fmla="*/ 1080 w 70510"/>
                <a:gd name="connsiteY6" fmla="*/ 14780 h 42843"/>
                <a:gd name="connsiteX7" fmla="*/ 26709 w 70510"/>
                <a:gd name="connsiteY7" fmla="*/ -16 h 42843"/>
                <a:gd name="connsiteX8" fmla="*/ 40437 w 70510"/>
                <a:gd name="connsiteY8" fmla="*/ -16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40437" y="-16"/>
                  </a:moveTo>
                  <a:lnTo>
                    <a:pt x="66066" y="14780"/>
                  </a:lnTo>
                  <a:cubicBezTo>
                    <a:pt x="69749" y="16913"/>
                    <a:pt x="69749" y="22222"/>
                    <a:pt x="66066" y="24343"/>
                  </a:cubicBezTo>
                  <a:lnTo>
                    <a:pt x="40437" y="39151"/>
                  </a:lnTo>
                  <a:cubicBezTo>
                    <a:pt x="36195" y="41602"/>
                    <a:pt x="30963" y="41602"/>
                    <a:pt x="26709" y="39151"/>
                  </a:cubicBezTo>
                  <a:lnTo>
                    <a:pt x="1080" y="24343"/>
                  </a:lnTo>
                  <a:cubicBezTo>
                    <a:pt x="-2603" y="22222"/>
                    <a:pt x="-2603" y="16913"/>
                    <a:pt x="1080" y="14780"/>
                  </a:cubicBezTo>
                  <a:lnTo>
                    <a:pt x="26709" y="-16"/>
                  </a:lnTo>
                  <a:cubicBezTo>
                    <a:pt x="30963" y="-2467"/>
                    <a:pt x="36195" y="-2467"/>
                    <a:pt x="40437" y="-16"/>
                  </a:cubicBez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46" name="Freeform: Shape 1445">
              <a:extLst>
                <a:ext uri="{FF2B5EF4-FFF2-40B4-BE49-F238E27FC236}">
                  <a16:creationId xmlns:a16="http://schemas.microsoft.com/office/drawing/2014/main" id="{BC6C3184-92DF-AE68-29B3-762761C094F1}"/>
                </a:ext>
              </a:extLst>
            </p:cNvPr>
            <p:cNvSpPr/>
            <p:nvPr/>
          </p:nvSpPr>
          <p:spPr>
            <a:xfrm flipV="1">
              <a:off x="7975099" y="3276818"/>
              <a:ext cx="70510" cy="42843"/>
            </a:xfrm>
            <a:custGeom>
              <a:avLst/>
              <a:gdLst>
                <a:gd name="connsiteX0" fmla="*/ 40256 w 70510"/>
                <a:gd name="connsiteY0" fmla="*/ -106 h 42843"/>
                <a:gd name="connsiteX1" fmla="*/ 65885 w 70510"/>
                <a:gd name="connsiteY1" fmla="*/ 14690 h 42843"/>
                <a:gd name="connsiteX2" fmla="*/ 65885 w 70510"/>
                <a:gd name="connsiteY2" fmla="*/ 24265 h 42843"/>
                <a:gd name="connsiteX3" fmla="*/ 40256 w 70510"/>
                <a:gd name="connsiteY3" fmla="*/ 39061 h 42843"/>
                <a:gd name="connsiteX4" fmla="*/ 26527 w 70510"/>
                <a:gd name="connsiteY4" fmla="*/ 39061 h 42843"/>
                <a:gd name="connsiteX5" fmla="*/ 899 w 70510"/>
                <a:gd name="connsiteY5" fmla="*/ 24265 h 42843"/>
                <a:gd name="connsiteX6" fmla="*/ 899 w 70510"/>
                <a:gd name="connsiteY6" fmla="*/ 14690 h 42843"/>
                <a:gd name="connsiteX7" fmla="*/ 26527 w 70510"/>
                <a:gd name="connsiteY7" fmla="*/ -106 h 42843"/>
                <a:gd name="connsiteX8" fmla="*/ 40256 w 70510"/>
                <a:gd name="connsiteY8" fmla="*/ -106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40256" y="-106"/>
                  </a:moveTo>
                  <a:lnTo>
                    <a:pt x="65885" y="14690"/>
                  </a:lnTo>
                  <a:cubicBezTo>
                    <a:pt x="69568" y="16823"/>
                    <a:pt x="69568" y="22132"/>
                    <a:pt x="65885" y="24265"/>
                  </a:cubicBezTo>
                  <a:lnTo>
                    <a:pt x="40256" y="39061"/>
                  </a:lnTo>
                  <a:cubicBezTo>
                    <a:pt x="36001" y="41512"/>
                    <a:pt x="30769" y="41512"/>
                    <a:pt x="26527" y="39061"/>
                  </a:cubicBezTo>
                  <a:lnTo>
                    <a:pt x="899" y="24265"/>
                  </a:lnTo>
                  <a:cubicBezTo>
                    <a:pt x="-2784" y="22132"/>
                    <a:pt x="-2784" y="16823"/>
                    <a:pt x="899" y="14690"/>
                  </a:cubicBezTo>
                  <a:lnTo>
                    <a:pt x="26527" y="-106"/>
                  </a:lnTo>
                  <a:cubicBezTo>
                    <a:pt x="30769" y="-2557"/>
                    <a:pt x="36001" y="-2557"/>
                    <a:pt x="40256" y="-106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47" name="Freeform: Shape 1446">
              <a:extLst>
                <a:ext uri="{FF2B5EF4-FFF2-40B4-BE49-F238E27FC236}">
                  <a16:creationId xmlns:a16="http://schemas.microsoft.com/office/drawing/2014/main" id="{69235937-EF68-70C7-A090-46E675F9B208}"/>
                </a:ext>
              </a:extLst>
            </p:cNvPr>
            <p:cNvSpPr/>
            <p:nvPr/>
          </p:nvSpPr>
          <p:spPr>
            <a:xfrm flipV="1">
              <a:off x="8110316" y="3041855"/>
              <a:ext cx="70510" cy="42843"/>
            </a:xfrm>
            <a:custGeom>
              <a:avLst/>
              <a:gdLst>
                <a:gd name="connsiteX0" fmla="*/ 26435 w 70510"/>
                <a:gd name="connsiteY0" fmla="*/ 38851 h 42843"/>
                <a:gd name="connsiteX1" fmla="*/ 806 w 70510"/>
                <a:gd name="connsiteY1" fmla="*/ 24056 h 42843"/>
                <a:gd name="connsiteX2" fmla="*/ 806 w 70510"/>
                <a:gd name="connsiteY2" fmla="*/ 14493 h 42843"/>
                <a:gd name="connsiteX3" fmla="*/ 26435 w 70510"/>
                <a:gd name="connsiteY3" fmla="*/ -316 h 42843"/>
                <a:gd name="connsiteX4" fmla="*/ 40164 w 70510"/>
                <a:gd name="connsiteY4" fmla="*/ -316 h 42843"/>
                <a:gd name="connsiteX5" fmla="*/ 65792 w 70510"/>
                <a:gd name="connsiteY5" fmla="*/ 14493 h 42843"/>
                <a:gd name="connsiteX6" fmla="*/ 65792 w 70510"/>
                <a:gd name="connsiteY6" fmla="*/ 24056 h 42843"/>
                <a:gd name="connsiteX7" fmla="*/ 40164 w 70510"/>
                <a:gd name="connsiteY7" fmla="*/ 38851 h 42843"/>
                <a:gd name="connsiteX8" fmla="*/ 26435 w 70510"/>
                <a:gd name="connsiteY8" fmla="*/ 38851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26435" y="38851"/>
                  </a:moveTo>
                  <a:lnTo>
                    <a:pt x="806" y="24056"/>
                  </a:lnTo>
                  <a:cubicBezTo>
                    <a:pt x="-2877" y="21922"/>
                    <a:pt x="-2877" y="16613"/>
                    <a:pt x="806" y="14493"/>
                  </a:cubicBezTo>
                  <a:lnTo>
                    <a:pt x="26435" y="-316"/>
                  </a:lnTo>
                  <a:cubicBezTo>
                    <a:pt x="30689" y="-2767"/>
                    <a:pt x="35922" y="-2767"/>
                    <a:pt x="40164" y="-316"/>
                  </a:cubicBezTo>
                  <a:lnTo>
                    <a:pt x="65792" y="14493"/>
                  </a:lnTo>
                  <a:cubicBezTo>
                    <a:pt x="69475" y="16613"/>
                    <a:pt x="69475" y="21922"/>
                    <a:pt x="65792" y="24056"/>
                  </a:cubicBezTo>
                  <a:lnTo>
                    <a:pt x="40164" y="38851"/>
                  </a:lnTo>
                  <a:cubicBezTo>
                    <a:pt x="35922" y="41302"/>
                    <a:pt x="30689" y="41302"/>
                    <a:pt x="26435" y="38851"/>
                  </a:cubicBez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48" name="Freeform: Shape 1447">
              <a:extLst>
                <a:ext uri="{FF2B5EF4-FFF2-40B4-BE49-F238E27FC236}">
                  <a16:creationId xmlns:a16="http://schemas.microsoft.com/office/drawing/2014/main" id="{2B316F37-2532-52C3-35AA-B58F9D9CB5E8}"/>
                </a:ext>
              </a:extLst>
            </p:cNvPr>
            <p:cNvSpPr/>
            <p:nvPr/>
          </p:nvSpPr>
          <p:spPr>
            <a:xfrm flipV="1">
              <a:off x="8066272" y="3067281"/>
              <a:ext cx="70510" cy="42843"/>
            </a:xfrm>
            <a:custGeom>
              <a:avLst/>
              <a:gdLst>
                <a:gd name="connsiteX0" fmla="*/ 26465 w 70510"/>
                <a:gd name="connsiteY0" fmla="*/ 38874 h 42843"/>
                <a:gd name="connsiteX1" fmla="*/ 837 w 70510"/>
                <a:gd name="connsiteY1" fmla="*/ 24078 h 42843"/>
                <a:gd name="connsiteX2" fmla="*/ 837 w 70510"/>
                <a:gd name="connsiteY2" fmla="*/ 14503 h 42843"/>
                <a:gd name="connsiteX3" fmla="*/ 26465 w 70510"/>
                <a:gd name="connsiteY3" fmla="*/ -293 h 42843"/>
                <a:gd name="connsiteX4" fmla="*/ 40194 w 70510"/>
                <a:gd name="connsiteY4" fmla="*/ -293 h 42843"/>
                <a:gd name="connsiteX5" fmla="*/ 65822 w 70510"/>
                <a:gd name="connsiteY5" fmla="*/ 14503 h 42843"/>
                <a:gd name="connsiteX6" fmla="*/ 65822 w 70510"/>
                <a:gd name="connsiteY6" fmla="*/ 24078 h 42843"/>
                <a:gd name="connsiteX7" fmla="*/ 40194 w 70510"/>
                <a:gd name="connsiteY7" fmla="*/ 38874 h 42843"/>
                <a:gd name="connsiteX8" fmla="*/ 26465 w 70510"/>
                <a:gd name="connsiteY8" fmla="*/ 38874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26465" y="38874"/>
                  </a:moveTo>
                  <a:lnTo>
                    <a:pt x="837" y="24078"/>
                  </a:lnTo>
                  <a:cubicBezTo>
                    <a:pt x="-2847" y="21945"/>
                    <a:pt x="-2847" y="16636"/>
                    <a:pt x="837" y="14503"/>
                  </a:cubicBezTo>
                  <a:lnTo>
                    <a:pt x="26465" y="-293"/>
                  </a:lnTo>
                  <a:cubicBezTo>
                    <a:pt x="30720" y="-2744"/>
                    <a:pt x="35952" y="-2744"/>
                    <a:pt x="40194" y="-293"/>
                  </a:cubicBezTo>
                  <a:lnTo>
                    <a:pt x="65822" y="14503"/>
                  </a:lnTo>
                  <a:cubicBezTo>
                    <a:pt x="69505" y="16636"/>
                    <a:pt x="69505" y="21945"/>
                    <a:pt x="65822" y="24078"/>
                  </a:cubicBezTo>
                  <a:lnTo>
                    <a:pt x="40194" y="38874"/>
                  </a:lnTo>
                  <a:cubicBezTo>
                    <a:pt x="35952" y="41325"/>
                    <a:pt x="30720" y="41325"/>
                    <a:pt x="26465" y="38874"/>
                  </a:cubicBez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49" name="Freeform: Shape 1448">
              <a:extLst>
                <a:ext uri="{FF2B5EF4-FFF2-40B4-BE49-F238E27FC236}">
                  <a16:creationId xmlns:a16="http://schemas.microsoft.com/office/drawing/2014/main" id="{D127D38B-B698-82E5-63FD-9A7B59D57B4F}"/>
                </a:ext>
              </a:extLst>
            </p:cNvPr>
            <p:cNvSpPr/>
            <p:nvPr/>
          </p:nvSpPr>
          <p:spPr>
            <a:xfrm flipV="1">
              <a:off x="7884243" y="3224367"/>
              <a:ext cx="70510" cy="42843"/>
            </a:xfrm>
            <a:custGeom>
              <a:avLst/>
              <a:gdLst>
                <a:gd name="connsiteX0" fmla="*/ 26589 w 70510"/>
                <a:gd name="connsiteY0" fmla="*/ 39014 h 42843"/>
                <a:gd name="connsiteX1" fmla="*/ 960 w 70510"/>
                <a:gd name="connsiteY1" fmla="*/ 24206 h 42843"/>
                <a:gd name="connsiteX2" fmla="*/ 960 w 70510"/>
                <a:gd name="connsiteY2" fmla="*/ 14643 h 42843"/>
                <a:gd name="connsiteX3" fmla="*/ 26589 w 70510"/>
                <a:gd name="connsiteY3" fmla="*/ -152 h 42843"/>
                <a:gd name="connsiteX4" fmla="*/ 40318 w 70510"/>
                <a:gd name="connsiteY4" fmla="*/ -152 h 42843"/>
                <a:gd name="connsiteX5" fmla="*/ 65946 w 70510"/>
                <a:gd name="connsiteY5" fmla="*/ 14643 h 42843"/>
                <a:gd name="connsiteX6" fmla="*/ 65946 w 70510"/>
                <a:gd name="connsiteY6" fmla="*/ 24206 h 42843"/>
                <a:gd name="connsiteX7" fmla="*/ 40318 w 70510"/>
                <a:gd name="connsiteY7" fmla="*/ 39014 h 42843"/>
                <a:gd name="connsiteX8" fmla="*/ 26589 w 70510"/>
                <a:gd name="connsiteY8" fmla="*/ 39014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26589" y="39014"/>
                  </a:moveTo>
                  <a:lnTo>
                    <a:pt x="960" y="24206"/>
                  </a:lnTo>
                  <a:cubicBezTo>
                    <a:pt x="-2722" y="22085"/>
                    <a:pt x="-2722" y="16776"/>
                    <a:pt x="960" y="14643"/>
                  </a:cubicBezTo>
                  <a:lnTo>
                    <a:pt x="26589" y="-152"/>
                  </a:lnTo>
                  <a:cubicBezTo>
                    <a:pt x="30844" y="-2604"/>
                    <a:pt x="36063" y="-2604"/>
                    <a:pt x="40318" y="-152"/>
                  </a:cubicBezTo>
                  <a:lnTo>
                    <a:pt x="65946" y="14643"/>
                  </a:lnTo>
                  <a:cubicBezTo>
                    <a:pt x="69629" y="16776"/>
                    <a:pt x="69629" y="22085"/>
                    <a:pt x="65946" y="24206"/>
                  </a:cubicBezTo>
                  <a:lnTo>
                    <a:pt x="40318" y="39014"/>
                  </a:lnTo>
                  <a:cubicBezTo>
                    <a:pt x="36063" y="41466"/>
                    <a:pt x="30844" y="41466"/>
                    <a:pt x="26589" y="39014"/>
                  </a:cubicBez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50" name="Freeform: Shape 1449">
              <a:extLst>
                <a:ext uri="{FF2B5EF4-FFF2-40B4-BE49-F238E27FC236}">
                  <a16:creationId xmlns:a16="http://schemas.microsoft.com/office/drawing/2014/main" id="{4B9BF8D5-D28C-E72B-DA45-C61E377726B7}"/>
                </a:ext>
              </a:extLst>
            </p:cNvPr>
            <p:cNvSpPr/>
            <p:nvPr/>
          </p:nvSpPr>
          <p:spPr>
            <a:xfrm flipV="1">
              <a:off x="8067657" y="3118995"/>
              <a:ext cx="70510" cy="42843"/>
            </a:xfrm>
            <a:custGeom>
              <a:avLst/>
              <a:gdLst>
                <a:gd name="connsiteX0" fmla="*/ 65821 w 70510"/>
                <a:gd name="connsiteY0" fmla="*/ 24112 h 42843"/>
                <a:gd name="connsiteX1" fmla="*/ 40193 w 70510"/>
                <a:gd name="connsiteY1" fmla="*/ 38920 h 42843"/>
                <a:gd name="connsiteX2" fmla="*/ 26464 w 70510"/>
                <a:gd name="connsiteY2" fmla="*/ 38920 h 42843"/>
                <a:gd name="connsiteX3" fmla="*/ 835 w 70510"/>
                <a:gd name="connsiteY3" fmla="*/ 24112 h 42843"/>
                <a:gd name="connsiteX4" fmla="*/ 835 w 70510"/>
                <a:gd name="connsiteY4" fmla="*/ 14549 h 42843"/>
                <a:gd name="connsiteX5" fmla="*/ 26464 w 70510"/>
                <a:gd name="connsiteY5" fmla="*/ -246 h 42843"/>
                <a:gd name="connsiteX6" fmla="*/ 40193 w 70510"/>
                <a:gd name="connsiteY6" fmla="*/ -246 h 42843"/>
                <a:gd name="connsiteX7" fmla="*/ 65821 w 70510"/>
                <a:gd name="connsiteY7" fmla="*/ 14549 h 42843"/>
                <a:gd name="connsiteX8" fmla="*/ 65821 w 70510"/>
                <a:gd name="connsiteY8" fmla="*/ 24112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65821" y="24112"/>
                  </a:moveTo>
                  <a:lnTo>
                    <a:pt x="40193" y="38920"/>
                  </a:lnTo>
                  <a:cubicBezTo>
                    <a:pt x="35951" y="41371"/>
                    <a:pt x="30718" y="41371"/>
                    <a:pt x="26464" y="38920"/>
                  </a:cubicBezTo>
                  <a:lnTo>
                    <a:pt x="835" y="24112"/>
                  </a:lnTo>
                  <a:cubicBezTo>
                    <a:pt x="-2848" y="21991"/>
                    <a:pt x="-2848" y="16682"/>
                    <a:pt x="835" y="14549"/>
                  </a:cubicBezTo>
                  <a:lnTo>
                    <a:pt x="26464" y="-246"/>
                  </a:lnTo>
                  <a:cubicBezTo>
                    <a:pt x="30718" y="-2698"/>
                    <a:pt x="35951" y="-2698"/>
                    <a:pt x="40193" y="-246"/>
                  </a:cubicBezTo>
                  <a:lnTo>
                    <a:pt x="65821" y="14549"/>
                  </a:lnTo>
                  <a:cubicBezTo>
                    <a:pt x="69504" y="16682"/>
                    <a:pt x="69504" y="21991"/>
                    <a:pt x="65821" y="24112"/>
                  </a:cubicBez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51" name="Freeform: Shape 1450">
              <a:extLst>
                <a:ext uri="{FF2B5EF4-FFF2-40B4-BE49-F238E27FC236}">
                  <a16:creationId xmlns:a16="http://schemas.microsoft.com/office/drawing/2014/main" id="{E74E1A76-2EF2-A17F-14F0-CF880CA38767}"/>
                </a:ext>
              </a:extLst>
            </p:cNvPr>
            <p:cNvSpPr/>
            <p:nvPr/>
          </p:nvSpPr>
          <p:spPr>
            <a:xfrm flipV="1">
              <a:off x="7929671" y="3250593"/>
              <a:ext cx="70510" cy="42843"/>
            </a:xfrm>
            <a:custGeom>
              <a:avLst/>
              <a:gdLst>
                <a:gd name="connsiteX0" fmla="*/ 40287 w 70510"/>
                <a:gd name="connsiteY0" fmla="*/ -129 h 42843"/>
                <a:gd name="connsiteX1" fmla="*/ 65916 w 70510"/>
                <a:gd name="connsiteY1" fmla="*/ 14666 h 42843"/>
                <a:gd name="connsiteX2" fmla="*/ 65916 w 70510"/>
                <a:gd name="connsiteY2" fmla="*/ 24242 h 42843"/>
                <a:gd name="connsiteX3" fmla="*/ 40287 w 70510"/>
                <a:gd name="connsiteY3" fmla="*/ 39038 h 42843"/>
                <a:gd name="connsiteX4" fmla="*/ 26558 w 70510"/>
                <a:gd name="connsiteY4" fmla="*/ 39038 h 42843"/>
                <a:gd name="connsiteX5" fmla="*/ 930 w 70510"/>
                <a:gd name="connsiteY5" fmla="*/ 24242 h 42843"/>
                <a:gd name="connsiteX6" fmla="*/ 930 w 70510"/>
                <a:gd name="connsiteY6" fmla="*/ 14666 h 42843"/>
                <a:gd name="connsiteX7" fmla="*/ 26558 w 70510"/>
                <a:gd name="connsiteY7" fmla="*/ -129 h 42843"/>
                <a:gd name="connsiteX8" fmla="*/ 40287 w 70510"/>
                <a:gd name="connsiteY8" fmla="*/ -129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40287" y="-129"/>
                  </a:moveTo>
                  <a:lnTo>
                    <a:pt x="65916" y="14666"/>
                  </a:lnTo>
                  <a:cubicBezTo>
                    <a:pt x="69599" y="16800"/>
                    <a:pt x="69599" y="22108"/>
                    <a:pt x="65916" y="24242"/>
                  </a:cubicBezTo>
                  <a:lnTo>
                    <a:pt x="40287" y="39038"/>
                  </a:lnTo>
                  <a:cubicBezTo>
                    <a:pt x="36032" y="41489"/>
                    <a:pt x="30800" y="41489"/>
                    <a:pt x="26558" y="39038"/>
                  </a:cubicBezTo>
                  <a:lnTo>
                    <a:pt x="930" y="24242"/>
                  </a:lnTo>
                  <a:cubicBezTo>
                    <a:pt x="-2753" y="22108"/>
                    <a:pt x="-2753" y="16800"/>
                    <a:pt x="930" y="14666"/>
                  </a:cubicBezTo>
                  <a:lnTo>
                    <a:pt x="26558" y="-129"/>
                  </a:lnTo>
                  <a:cubicBezTo>
                    <a:pt x="30800" y="-2580"/>
                    <a:pt x="36032" y="-2580"/>
                    <a:pt x="40287" y="-129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52" name="Freeform: Shape 1451">
              <a:extLst>
                <a:ext uri="{FF2B5EF4-FFF2-40B4-BE49-F238E27FC236}">
                  <a16:creationId xmlns:a16="http://schemas.microsoft.com/office/drawing/2014/main" id="{FBFA532B-CA45-D004-4AC7-F5B34AE2DA14}"/>
                </a:ext>
              </a:extLst>
            </p:cNvPr>
            <p:cNvSpPr/>
            <p:nvPr/>
          </p:nvSpPr>
          <p:spPr>
            <a:xfrm flipV="1">
              <a:off x="7972331" y="3173516"/>
              <a:ext cx="70510" cy="42840"/>
            </a:xfrm>
            <a:custGeom>
              <a:avLst/>
              <a:gdLst>
                <a:gd name="connsiteX0" fmla="*/ 40258 w 70510"/>
                <a:gd name="connsiteY0" fmla="*/ -188 h 42840"/>
                <a:gd name="connsiteX1" fmla="*/ 65886 w 70510"/>
                <a:gd name="connsiteY1" fmla="*/ 14607 h 42840"/>
                <a:gd name="connsiteX2" fmla="*/ 65886 w 70510"/>
                <a:gd name="connsiteY2" fmla="*/ 24170 h 42840"/>
                <a:gd name="connsiteX3" fmla="*/ 40258 w 70510"/>
                <a:gd name="connsiteY3" fmla="*/ 38966 h 42840"/>
                <a:gd name="connsiteX4" fmla="*/ 26529 w 70510"/>
                <a:gd name="connsiteY4" fmla="*/ 38966 h 42840"/>
                <a:gd name="connsiteX5" fmla="*/ 901 w 70510"/>
                <a:gd name="connsiteY5" fmla="*/ 24170 h 42840"/>
                <a:gd name="connsiteX6" fmla="*/ 901 w 70510"/>
                <a:gd name="connsiteY6" fmla="*/ 14607 h 42840"/>
                <a:gd name="connsiteX7" fmla="*/ 26529 w 70510"/>
                <a:gd name="connsiteY7" fmla="*/ -188 h 42840"/>
                <a:gd name="connsiteX8" fmla="*/ 40258 w 70510"/>
                <a:gd name="connsiteY8" fmla="*/ -188 h 42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0">
                  <a:moveTo>
                    <a:pt x="40258" y="-188"/>
                  </a:moveTo>
                  <a:lnTo>
                    <a:pt x="65886" y="14607"/>
                  </a:lnTo>
                  <a:cubicBezTo>
                    <a:pt x="69569" y="16728"/>
                    <a:pt x="69569" y="22037"/>
                    <a:pt x="65886" y="24170"/>
                  </a:cubicBezTo>
                  <a:lnTo>
                    <a:pt x="40258" y="38966"/>
                  </a:lnTo>
                  <a:cubicBezTo>
                    <a:pt x="36003" y="41417"/>
                    <a:pt x="30771" y="41417"/>
                    <a:pt x="26529" y="38966"/>
                  </a:cubicBezTo>
                  <a:lnTo>
                    <a:pt x="901" y="24170"/>
                  </a:lnTo>
                  <a:cubicBezTo>
                    <a:pt x="-2783" y="22037"/>
                    <a:pt x="-2783" y="16728"/>
                    <a:pt x="901" y="14607"/>
                  </a:cubicBezTo>
                  <a:lnTo>
                    <a:pt x="26529" y="-188"/>
                  </a:lnTo>
                  <a:cubicBezTo>
                    <a:pt x="30771" y="-2652"/>
                    <a:pt x="36003" y="-2652"/>
                    <a:pt x="40258" y="-188"/>
                  </a:cubicBez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53" name="Freeform: Shape 1452">
              <a:extLst>
                <a:ext uri="{FF2B5EF4-FFF2-40B4-BE49-F238E27FC236}">
                  <a16:creationId xmlns:a16="http://schemas.microsoft.com/office/drawing/2014/main" id="{5F7AD3E2-CE26-CA9B-078B-38FB84E40551}"/>
                </a:ext>
              </a:extLst>
            </p:cNvPr>
            <p:cNvSpPr/>
            <p:nvPr/>
          </p:nvSpPr>
          <p:spPr>
            <a:xfrm flipV="1">
              <a:off x="7973715" y="3225167"/>
              <a:ext cx="70510" cy="42843"/>
            </a:xfrm>
            <a:custGeom>
              <a:avLst/>
              <a:gdLst>
                <a:gd name="connsiteX0" fmla="*/ 40257 w 70510"/>
                <a:gd name="connsiteY0" fmla="*/ -152 h 42843"/>
                <a:gd name="connsiteX1" fmla="*/ 65885 w 70510"/>
                <a:gd name="connsiteY1" fmla="*/ 14656 h 42843"/>
                <a:gd name="connsiteX2" fmla="*/ 65885 w 70510"/>
                <a:gd name="connsiteY2" fmla="*/ 24219 h 42843"/>
                <a:gd name="connsiteX3" fmla="*/ 40257 w 70510"/>
                <a:gd name="connsiteY3" fmla="*/ 39015 h 42843"/>
                <a:gd name="connsiteX4" fmla="*/ 26528 w 70510"/>
                <a:gd name="connsiteY4" fmla="*/ 39015 h 42843"/>
                <a:gd name="connsiteX5" fmla="*/ 899 w 70510"/>
                <a:gd name="connsiteY5" fmla="*/ 24219 h 42843"/>
                <a:gd name="connsiteX6" fmla="*/ 899 w 70510"/>
                <a:gd name="connsiteY6" fmla="*/ 14656 h 42843"/>
                <a:gd name="connsiteX7" fmla="*/ 26528 w 70510"/>
                <a:gd name="connsiteY7" fmla="*/ -152 h 42843"/>
                <a:gd name="connsiteX8" fmla="*/ 40257 w 70510"/>
                <a:gd name="connsiteY8" fmla="*/ -152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40257" y="-152"/>
                  </a:moveTo>
                  <a:lnTo>
                    <a:pt x="65885" y="14656"/>
                  </a:lnTo>
                  <a:cubicBezTo>
                    <a:pt x="69568" y="16777"/>
                    <a:pt x="69568" y="22086"/>
                    <a:pt x="65885" y="24219"/>
                  </a:cubicBezTo>
                  <a:lnTo>
                    <a:pt x="40257" y="39015"/>
                  </a:lnTo>
                  <a:cubicBezTo>
                    <a:pt x="36002" y="41466"/>
                    <a:pt x="30770" y="41466"/>
                    <a:pt x="26528" y="39015"/>
                  </a:cubicBezTo>
                  <a:lnTo>
                    <a:pt x="899" y="24219"/>
                  </a:lnTo>
                  <a:cubicBezTo>
                    <a:pt x="-2783" y="22086"/>
                    <a:pt x="-2783" y="16777"/>
                    <a:pt x="899" y="14656"/>
                  </a:cubicBezTo>
                  <a:lnTo>
                    <a:pt x="26528" y="-152"/>
                  </a:lnTo>
                  <a:cubicBezTo>
                    <a:pt x="30770" y="-2603"/>
                    <a:pt x="36002" y="-2603"/>
                    <a:pt x="40257" y="-152"/>
                  </a:cubicBez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54" name="Freeform: Shape 1453">
              <a:extLst>
                <a:ext uri="{FF2B5EF4-FFF2-40B4-BE49-F238E27FC236}">
                  <a16:creationId xmlns:a16="http://schemas.microsoft.com/office/drawing/2014/main" id="{2A986BA1-B212-EB08-EF8D-B32760DFB1D2}"/>
                </a:ext>
              </a:extLst>
            </p:cNvPr>
            <p:cNvSpPr/>
            <p:nvPr/>
          </p:nvSpPr>
          <p:spPr>
            <a:xfrm flipV="1">
              <a:off x="7928287" y="3198942"/>
              <a:ext cx="70510" cy="42843"/>
            </a:xfrm>
            <a:custGeom>
              <a:avLst/>
              <a:gdLst>
                <a:gd name="connsiteX0" fmla="*/ 26559 w 70510"/>
                <a:gd name="connsiteY0" fmla="*/ 38991 h 42843"/>
                <a:gd name="connsiteX1" fmla="*/ 930 w 70510"/>
                <a:gd name="connsiteY1" fmla="*/ 24196 h 42843"/>
                <a:gd name="connsiteX2" fmla="*/ 930 w 70510"/>
                <a:gd name="connsiteY2" fmla="*/ 14620 h 42843"/>
                <a:gd name="connsiteX3" fmla="*/ 26559 w 70510"/>
                <a:gd name="connsiteY3" fmla="*/ -175 h 42843"/>
                <a:gd name="connsiteX4" fmla="*/ 40288 w 70510"/>
                <a:gd name="connsiteY4" fmla="*/ -175 h 42843"/>
                <a:gd name="connsiteX5" fmla="*/ 65917 w 70510"/>
                <a:gd name="connsiteY5" fmla="*/ 14620 h 42843"/>
                <a:gd name="connsiteX6" fmla="*/ 65917 w 70510"/>
                <a:gd name="connsiteY6" fmla="*/ 24196 h 42843"/>
                <a:gd name="connsiteX7" fmla="*/ 40288 w 70510"/>
                <a:gd name="connsiteY7" fmla="*/ 38991 h 42843"/>
                <a:gd name="connsiteX8" fmla="*/ 26559 w 70510"/>
                <a:gd name="connsiteY8" fmla="*/ 38991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26559" y="38991"/>
                  </a:moveTo>
                  <a:lnTo>
                    <a:pt x="930" y="24196"/>
                  </a:lnTo>
                  <a:cubicBezTo>
                    <a:pt x="-2752" y="22063"/>
                    <a:pt x="-2752" y="16754"/>
                    <a:pt x="930" y="14620"/>
                  </a:cubicBezTo>
                  <a:lnTo>
                    <a:pt x="26559" y="-175"/>
                  </a:lnTo>
                  <a:cubicBezTo>
                    <a:pt x="30801" y="-2626"/>
                    <a:pt x="36033" y="-2626"/>
                    <a:pt x="40288" y="-175"/>
                  </a:cubicBezTo>
                  <a:lnTo>
                    <a:pt x="65917" y="14620"/>
                  </a:lnTo>
                  <a:cubicBezTo>
                    <a:pt x="69599" y="16754"/>
                    <a:pt x="69599" y="22063"/>
                    <a:pt x="65917" y="24196"/>
                  </a:cubicBezTo>
                  <a:lnTo>
                    <a:pt x="40288" y="38991"/>
                  </a:lnTo>
                  <a:cubicBezTo>
                    <a:pt x="36033" y="41443"/>
                    <a:pt x="30801" y="41443"/>
                    <a:pt x="26559" y="38991"/>
                  </a:cubicBez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55" name="Freeform: Shape 1454">
              <a:extLst>
                <a:ext uri="{FF2B5EF4-FFF2-40B4-BE49-F238E27FC236}">
                  <a16:creationId xmlns:a16="http://schemas.microsoft.com/office/drawing/2014/main" id="{B108BE26-8829-80B7-4A6C-E233DFE09520}"/>
                </a:ext>
              </a:extLst>
            </p:cNvPr>
            <p:cNvSpPr/>
            <p:nvPr/>
          </p:nvSpPr>
          <p:spPr>
            <a:xfrm flipV="1">
              <a:off x="8016374" y="3148091"/>
              <a:ext cx="115931" cy="94481"/>
            </a:xfrm>
            <a:custGeom>
              <a:avLst/>
              <a:gdLst>
                <a:gd name="connsiteX0" fmla="*/ 41596 w 115931"/>
                <a:gd name="connsiteY0" fmla="*/ -198 h 94481"/>
                <a:gd name="connsiteX1" fmla="*/ 111269 w 115931"/>
                <a:gd name="connsiteY1" fmla="*/ 39998 h 94481"/>
                <a:gd name="connsiteX2" fmla="*/ 114025 w 115931"/>
                <a:gd name="connsiteY2" fmla="*/ 44798 h 94481"/>
                <a:gd name="connsiteX3" fmla="*/ 111269 w 115931"/>
                <a:gd name="connsiteY3" fmla="*/ 49586 h 94481"/>
                <a:gd name="connsiteX4" fmla="*/ 85640 w 115931"/>
                <a:gd name="connsiteY4" fmla="*/ 64382 h 94481"/>
                <a:gd name="connsiteX5" fmla="*/ 85628 w 115931"/>
                <a:gd name="connsiteY5" fmla="*/ 64395 h 94481"/>
                <a:gd name="connsiteX6" fmla="*/ 40212 w 115931"/>
                <a:gd name="connsiteY6" fmla="*/ 90607 h 94481"/>
                <a:gd name="connsiteX7" fmla="*/ 26484 w 115931"/>
                <a:gd name="connsiteY7" fmla="*/ 90607 h 94481"/>
                <a:gd name="connsiteX8" fmla="*/ 855 w 115931"/>
                <a:gd name="connsiteY8" fmla="*/ 75812 h 94481"/>
                <a:gd name="connsiteX9" fmla="*/ 855 w 115931"/>
                <a:gd name="connsiteY9" fmla="*/ 66249 h 94481"/>
                <a:gd name="connsiteX10" fmla="*/ 38003 w 115931"/>
                <a:gd name="connsiteY10" fmla="*/ 44798 h 94481"/>
                <a:gd name="connsiteX11" fmla="*/ 2239 w 115931"/>
                <a:gd name="connsiteY11" fmla="*/ 24161 h 94481"/>
                <a:gd name="connsiteX12" fmla="*/ 2239 w 115931"/>
                <a:gd name="connsiteY12" fmla="*/ 14598 h 94481"/>
                <a:gd name="connsiteX13" fmla="*/ 27868 w 115931"/>
                <a:gd name="connsiteY13" fmla="*/ -198 h 94481"/>
                <a:gd name="connsiteX14" fmla="*/ 41596 w 115931"/>
                <a:gd name="connsiteY14" fmla="*/ -198 h 94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5931" h="94481">
                  <a:moveTo>
                    <a:pt x="41596" y="-198"/>
                  </a:moveTo>
                  <a:lnTo>
                    <a:pt x="111269" y="39998"/>
                  </a:lnTo>
                  <a:cubicBezTo>
                    <a:pt x="113110" y="41065"/>
                    <a:pt x="114025" y="42931"/>
                    <a:pt x="114025" y="44798"/>
                  </a:cubicBezTo>
                  <a:cubicBezTo>
                    <a:pt x="114025" y="46652"/>
                    <a:pt x="113110" y="48520"/>
                    <a:pt x="111269" y="49586"/>
                  </a:cubicBezTo>
                  <a:lnTo>
                    <a:pt x="85640" y="64382"/>
                  </a:lnTo>
                  <a:lnTo>
                    <a:pt x="85628" y="64395"/>
                  </a:lnTo>
                  <a:lnTo>
                    <a:pt x="40212" y="90607"/>
                  </a:lnTo>
                  <a:cubicBezTo>
                    <a:pt x="35958" y="93058"/>
                    <a:pt x="30725" y="93058"/>
                    <a:pt x="26484" y="90607"/>
                  </a:cubicBezTo>
                  <a:lnTo>
                    <a:pt x="855" y="75812"/>
                  </a:lnTo>
                  <a:cubicBezTo>
                    <a:pt x="-2828" y="73691"/>
                    <a:pt x="-2828" y="68370"/>
                    <a:pt x="855" y="66249"/>
                  </a:cubicBezTo>
                  <a:lnTo>
                    <a:pt x="38003" y="44798"/>
                  </a:lnTo>
                  <a:lnTo>
                    <a:pt x="2239" y="24161"/>
                  </a:lnTo>
                  <a:cubicBezTo>
                    <a:pt x="-1444" y="22040"/>
                    <a:pt x="-1444" y="16719"/>
                    <a:pt x="2239" y="14598"/>
                  </a:cubicBezTo>
                  <a:lnTo>
                    <a:pt x="27868" y="-198"/>
                  </a:lnTo>
                  <a:cubicBezTo>
                    <a:pt x="32110" y="-2649"/>
                    <a:pt x="37342" y="-2649"/>
                    <a:pt x="41596" y="-198"/>
                  </a:cubicBez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56" name="Freeform: Shape 1455">
              <a:extLst>
                <a:ext uri="{FF2B5EF4-FFF2-40B4-BE49-F238E27FC236}">
                  <a16:creationId xmlns:a16="http://schemas.microsoft.com/office/drawing/2014/main" id="{E284415F-0B09-B7E0-DDB9-866C7EC2A0C1}"/>
                </a:ext>
              </a:extLst>
            </p:cNvPr>
            <p:cNvSpPr/>
            <p:nvPr/>
          </p:nvSpPr>
          <p:spPr>
            <a:xfrm flipV="1">
              <a:off x="7708069" y="3326081"/>
              <a:ext cx="70510" cy="42843"/>
            </a:xfrm>
            <a:custGeom>
              <a:avLst/>
              <a:gdLst>
                <a:gd name="connsiteX0" fmla="*/ 40438 w 70510"/>
                <a:gd name="connsiteY0" fmla="*/ -62 h 42843"/>
                <a:gd name="connsiteX1" fmla="*/ 66067 w 70510"/>
                <a:gd name="connsiteY1" fmla="*/ 14733 h 42843"/>
                <a:gd name="connsiteX2" fmla="*/ 66067 w 70510"/>
                <a:gd name="connsiteY2" fmla="*/ 24309 h 42843"/>
                <a:gd name="connsiteX3" fmla="*/ 40438 w 70510"/>
                <a:gd name="connsiteY3" fmla="*/ 39105 h 42843"/>
                <a:gd name="connsiteX4" fmla="*/ 26709 w 70510"/>
                <a:gd name="connsiteY4" fmla="*/ 39105 h 42843"/>
                <a:gd name="connsiteX5" fmla="*/ 1081 w 70510"/>
                <a:gd name="connsiteY5" fmla="*/ 24309 h 42843"/>
                <a:gd name="connsiteX6" fmla="*/ 1081 w 70510"/>
                <a:gd name="connsiteY6" fmla="*/ 14733 h 42843"/>
                <a:gd name="connsiteX7" fmla="*/ 26709 w 70510"/>
                <a:gd name="connsiteY7" fmla="*/ -62 h 42843"/>
                <a:gd name="connsiteX8" fmla="*/ 40438 w 70510"/>
                <a:gd name="connsiteY8" fmla="*/ -62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40438" y="-62"/>
                  </a:moveTo>
                  <a:lnTo>
                    <a:pt x="66067" y="14733"/>
                  </a:lnTo>
                  <a:cubicBezTo>
                    <a:pt x="69750" y="16867"/>
                    <a:pt x="69750" y="22176"/>
                    <a:pt x="66067" y="24309"/>
                  </a:cubicBezTo>
                  <a:lnTo>
                    <a:pt x="40438" y="39105"/>
                  </a:lnTo>
                  <a:cubicBezTo>
                    <a:pt x="36196" y="41556"/>
                    <a:pt x="30964" y="41556"/>
                    <a:pt x="26709" y="39105"/>
                  </a:cubicBezTo>
                  <a:lnTo>
                    <a:pt x="1081" y="24309"/>
                  </a:lnTo>
                  <a:cubicBezTo>
                    <a:pt x="-2602" y="22176"/>
                    <a:pt x="-2602" y="16867"/>
                    <a:pt x="1081" y="14733"/>
                  </a:cubicBezTo>
                  <a:lnTo>
                    <a:pt x="26709" y="-62"/>
                  </a:lnTo>
                  <a:cubicBezTo>
                    <a:pt x="30964" y="-2513"/>
                    <a:pt x="36196" y="-2513"/>
                    <a:pt x="40438" y="-62"/>
                  </a:cubicBez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57" name="Freeform: Shape 1456">
              <a:extLst>
                <a:ext uri="{FF2B5EF4-FFF2-40B4-BE49-F238E27FC236}">
                  <a16:creationId xmlns:a16="http://schemas.microsoft.com/office/drawing/2014/main" id="{D4BCB18B-D7C8-5643-FA35-3BD35A6DE4DE}"/>
                </a:ext>
              </a:extLst>
            </p:cNvPr>
            <p:cNvSpPr/>
            <p:nvPr/>
          </p:nvSpPr>
          <p:spPr>
            <a:xfrm flipV="1">
              <a:off x="7665410" y="3403170"/>
              <a:ext cx="70510" cy="42830"/>
            </a:xfrm>
            <a:custGeom>
              <a:avLst/>
              <a:gdLst>
                <a:gd name="connsiteX0" fmla="*/ 26738 w 70510"/>
                <a:gd name="connsiteY0" fmla="*/ 39161 h 42830"/>
                <a:gd name="connsiteX1" fmla="*/ 1110 w 70510"/>
                <a:gd name="connsiteY1" fmla="*/ 24366 h 42830"/>
                <a:gd name="connsiteX2" fmla="*/ 1110 w 70510"/>
                <a:gd name="connsiteY2" fmla="*/ 14803 h 42830"/>
                <a:gd name="connsiteX3" fmla="*/ 26738 w 70510"/>
                <a:gd name="connsiteY3" fmla="*/ 7 h 42830"/>
                <a:gd name="connsiteX4" fmla="*/ 40467 w 70510"/>
                <a:gd name="connsiteY4" fmla="*/ 7 h 42830"/>
                <a:gd name="connsiteX5" fmla="*/ 66096 w 70510"/>
                <a:gd name="connsiteY5" fmla="*/ 14803 h 42830"/>
                <a:gd name="connsiteX6" fmla="*/ 66096 w 70510"/>
                <a:gd name="connsiteY6" fmla="*/ 24366 h 42830"/>
                <a:gd name="connsiteX7" fmla="*/ 40467 w 70510"/>
                <a:gd name="connsiteY7" fmla="*/ 39161 h 42830"/>
                <a:gd name="connsiteX8" fmla="*/ 26738 w 70510"/>
                <a:gd name="connsiteY8" fmla="*/ 39161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26738" y="39161"/>
                  </a:moveTo>
                  <a:lnTo>
                    <a:pt x="1110" y="24366"/>
                  </a:lnTo>
                  <a:cubicBezTo>
                    <a:pt x="-2573" y="22245"/>
                    <a:pt x="-2573" y="16923"/>
                    <a:pt x="1110" y="14803"/>
                  </a:cubicBezTo>
                  <a:lnTo>
                    <a:pt x="26738" y="7"/>
                  </a:lnTo>
                  <a:cubicBezTo>
                    <a:pt x="30993" y="-2444"/>
                    <a:pt x="36225" y="-2444"/>
                    <a:pt x="40467" y="7"/>
                  </a:cubicBezTo>
                  <a:lnTo>
                    <a:pt x="66096" y="14803"/>
                  </a:lnTo>
                  <a:cubicBezTo>
                    <a:pt x="69779" y="16923"/>
                    <a:pt x="69779" y="22245"/>
                    <a:pt x="66096" y="24366"/>
                  </a:cubicBezTo>
                  <a:lnTo>
                    <a:pt x="40467" y="39161"/>
                  </a:lnTo>
                  <a:cubicBezTo>
                    <a:pt x="36225" y="41612"/>
                    <a:pt x="30993" y="41612"/>
                    <a:pt x="26738" y="39161"/>
                  </a:cubicBez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58" name="Freeform: Shape 1457">
              <a:extLst>
                <a:ext uri="{FF2B5EF4-FFF2-40B4-BE49-F238E27FC236}">
                  <a16:creationId xmlns:a16="http://schemas.microsoft.com/office/drawing/2014/main" id="{96DDCD9F-2DCE-5E29-33B2-F78AE49B84F6}"/>
                </a:ext>
              </a:extLst>
            </p:cNvPr>
            <p:cNvSpPr/>
            <p:nvPr/>
          </p:nvSpPr>
          <p:spPr>
            <a:xfrm flipV="1">
              <a:off x="7885628" y="3276021"/>
              <a:ext cx="70510" cy="42840"/>
            </a:xfrm>
            <a:custGeom>
              <a:avLst/>
              <a:gdLst>
                <a:gd name="connsiteX0" fmla="*/ 40317 w 70510"/>
                <a:gd name="connsiteY0" fmla="*/ -107 h 42840"/>
                <a:gd name="connsiteX1" fmla="*/ 65946 w 70510"/>
                <a:gd name="connsiteY1" fmla="*/ 14689 h 42840"/>
                <a:gd name="connsiteX2" fmla="*/ 65946 w 70510"/>
                <a:gd name="connsiteY2" fmla="*/ 24252 h 42840"/>
                <a:gd name="connsiteX3" fmla="*/ 40317 w 70510"/>
                <a:gd name="connsiteY3" fmla="*/ 39048 h 42840"/>
                <a:gd name="connsiteX4" fmla="*/ 26588 w 70510"/>
                <a:gd name="connsiteY4" fmla="*/ 39048 h 42840"/>
                <a:gd name="connsiteX5" fmla="*/ 960 w 70510"/>
                <a:gd name="connsiteY5" fmla="*/ 24252 h 42840"/>
                <a:gd name="connsiteX6" fmla="*/ 960 w 70510"/>
                <a:gd name="connsiteY6" fmla="*/ 14689 h 42840"/>
                <a:gd name="connsiteX7" fmla="*/ 26588 w 70510"/>
                <a:gd name="connsiteY7" fmla="*/ -107 h 42840"/>
                <a:gd name="connsiteX8" fmla="*/ 40317 w 70510"/>
                <a:gd name="connsiteY8" fmla="*/ -107 h 42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0">
                  <a:moveTo>
                    <a:pt x="40317" y="-107"/>
                  </a:moveTo>
                  <a:lnTo>
                    <a:pt x="65946" y="14689"/>
                  </a:lnTo>
                  <a:cubicBezTo>
                    <a:pt x="69628" y="16823"/>
                    <a:pt x="69628" y="22131"/>
                    <a:pt x="65946" y="24252"/>
                  </a:cubicBezTo>
                  <a:lnTo>
                    <a:pt x="40317" y="39048"/>
                  </a:lnTo>
                  <a:cubicBezTo>
                    <a:pt x="36062" y="41511"/>
                    <a:pt x="30830" y="41511"/>
                    <a:pt x="26588" y="39048"/>
                  </a:cubicBezTo>
                  <a:lnTo>
                    <a:pt x="960" y="24252"/>
                  </a:lnTo>
                  <a:cubicBezTo>
                    <a:pt x="-2723" y="22131"/>
                    <a:pt x="-2723" y="16823"/>
                    <a:pt x="960" y="14689"/>
                  </a:cubicBezTo>
                  <a:lnTo>
                    <a:pt x="26588" y="-107"/>
                  </a:lnTo>
                  <a:cubicBezTo>
                    <a:pt x="30830" y="-2558"/>
                    <a:pt x="36062" y="-2558"/>
                    <a:pt x="40317" y="-107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59" name="Freeform: Shape 1458">
              <a:extLst>
                <a:ext uri="{FF2B5EF4-FFF2-40B4-BE49-F238E27FC236}">
                  <a16:creationId xmlns:a16="http://schemas.microsoft.com/office/drawing/2014/main" id="{D514993D-4A6B-C900-C5D1-3FBDA7DECF3F}"/>
                </a:ext>
              </a:extLst>
            </p:cNvPr>
            <p:cNvSpPr/>
            <p:nvPr/>
          </p:nvSpPr>
          <p:spPr>
            <a:xfrm flipV="1">
              <a:off x="7753497" y="3352307"/>
              <a:ext cx="70510" cy="42843"/>
            </a:xfrm>
            <a:custGeom>
              <a:avLst/>
              <a:gdLst>
                <a:gd name="connsiteX0" fmla="*/ 40407 w 70510"/>
                <a:gd name="connsiteY0" fmla="*/ -38 h 42843"/>
                <a:gd name="connsiteX1" fmla="*/ 66036 w 70510"/>
                <a:gd name="connsiteY1" fmla="*/ 14757 h 42843"/>
                <a:gd name="connsiteX2" fmla="*/ 66036 w 70510"/>
                <a:gd name="connsiteY2" fmla="*/ 24333 h 42843"/>
                <a:gd name="connsiteX3" fmla="*/ 40407 w 70510"/>
                <a:gd name="connsiteY3" fmla="*/ 39128 h 42843"/>
                <a:gd name="connsiteX4" fmla="*/ 26678 w 70510"/>
                <a:gd name="connsiteY4" fmla="*/ 39128 h 42843"/>
                <a:gd name="connsiteX5" fmla="*/ 1050 w 70510"/>
                <a:gd name="connsiteY5" fmla="*/ 24333 h 42843"/>
                <a:gd name="connsiteX6" fmla="*/ 1050 w 70510"/>
                <a:gd name="connsiteY6" fmla="*/ 14757 h 42843"/>
                <a:gd name="connsiteX7" fmla="*/ 26678 w 70510"/>
                <a:gd name="connsiteY7" fmla="*/ -38 h 42843"/>
                <a:gd name="connsiteX8" fmla="*/ 40407 w 70510"/>
                <a:gd name="connsiteY8" fmla="*/ -38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40407" y="-38"/>
                  </a:moveTo>
                  <a:lnTo>
                    <a:pt x="66036" y="14757"/>
                  </a:lnTo>
                  <a:cubicBezTo>
                    <a:pt x="69719" y="16891"/>
                    <a:pt x="69719" y="22199"/>
                    <a:pt x="66036" y="24333"/>
                  </a:cubicBezTo>
                  <a:lnTo>
                    <a:pt x="40407" y="39128"/>
                  </a:lnTo>
                  <a:cubicBezTo>
                    <a:pt x="36165" y="41580"/>
                    <a:pt x="30933" y="41580"/>
                    <a:pt x="26678" y="39128"/>
                  </a:cubicBezTo>
                  <a:lnTo>
                    <a:pt x="1050" y="24333"/>
                  </a:lnTo>
                  <a:cubicBezTo>
                    <a:pt x="-2633" y="22199"/>
                    <a:pt x="-2633" y="16891"/>
                    <a:pt x="1050" y="14757"/>
                  </a:cubicBezTo>
                  <a:lnTo>
                    <a:pt x="26678" y="-38"/>
                  </a:lnTo>
                  <a:cubicBezTo>
                    <a:pt x="30933" y="-2490"/>
                    <a:pt x="36165" y="-2490"/>
                    <a:pt x="40407" y="-38"/>
                  </a:cubicBez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60" name="Freeform: Shape 1459">
              <a:extLst>
                <a:ext uri="{FF2B5EF4-FFF2-40B4-BE49-F238E27FC236}">
                  <a16:creationId xmlns:a16="http://schemas.microsoft.com/office/drawing/2014/main" id="{F19848CA-CA1E-771A-DBAC-125511FC1CCE}"/>
                </a:ext>
              </a:extLst>
            </p:cNvPr>
            <p:cNvSpPr/>
            <p:nvPr/>
          </p:nvSpPr>
          <p:spPr>
            <a:xfrm flipV="1">
              <a:off x="7841584" y="3301456"/>
              <a:ext cx="70510" cy="42830"/>
            </a:xfrm>
            <a:custGeom>
              <a:avLst/>
              <a:gdLst>
                <a:gd name="connsiteX0" fmla="*/ 40347 w 70510"/>
                <a:gd name="connsiteY0" fmla="*/ -84 h 42830"/>
                <a:gd name="connsiteX1" fmla="*/ 65976 w 70510"/>
                <a:gd name="connsiteY1" fmla="*/ 14712 h 42830"/>
                <a:gd name="connsiteX2" fmla="*/ 65976 w 70510"/>
                <a:gd name="connsiteY2" fmla="*/ 24275 h 42830"/>
                <a:gd name="connsiteX3" fmla="*/ 40347 w 70510"/>
                <a:gd name="connsiteY3" fmla="*/ 39070 h 42830"/>
                <a:gd name="connsiteX4" fmla="*/ 26618 w 70510"/>
                <a:gd name="connsiteY4" fmla="*/ 39070 h 42830"/>
                <a:gd name="connsiteX5" fmla="*/ 990 w 70510"/>
                <a:gd name="connsiteY5" fmla="*/ 24275 h 42830"/>
                <a:gd name="connsiteX6" fmla="*/ 990 w 70510"/>
                <a:gd name="connsiteY6" fmla="*/ 14712 h 42830"/>
                <a:gd name="connsiteX7" fmla="*/ 26618 w 70510"/>
                <a:gd name="connsiteY7" fmla="*/ -84 h 42830"/>
                <a:gd name="connsiteX8" fmla="*/ 40347 w 70510"/>
                <a:gd name="connsiteY8" fmla="*/ -84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40347" y="-84"/>
                  </a:moveTo>
                  <a:lnTo>
                    <a:pt x="65976" y="14712"/>
                  </a:lnTo>
                  <a:cubicBezTo>
                    <a:pt x="69659" y="16833"/>
                    <a:pt x="69659" y="22154"/>
                    <a:pt x="65976" y="24275"/>
                  </a:cubicBezTo>
                  <a:lnTo>
                    <a:pt x="40347" y="39070"/>
                  </a:lnTo>
                  <a:cubicBezTo>
                    <a:pt x="36093" y="41521"/>
                    <a:pt x="30860" y="41521"/>
                    <a:pt x="26618" y="39070"/>
                  </a:cubicBezTo>
                  <a:lnTo>
                    <a:pt x="990" y="24275"/>
                  </a:lnTo>
                  <a:cubicBezTo>
                    <a:pt x="-2693" y="22154"/>
                    <a:pt x="-2693" y="16833"/>
                    <a:pt x="990" y="14712"/>
                  </a:cubicBezTo>
                  <a:lnTo>
                    <a:pt x="26618" y="-84"/>
                  </a:lnTo>
                  <a:cubicBezTo>
                    <a:pt x="30860" y="-2535"/>
                    <a:pt x="36093" y="-2535"/>
                    <a:pt x="40347" y="-84"/>
                  </a:cubicBez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61" name="Freeform: Shape 1460">
              <a:extLst>
                <a:ext uri="{FF2B5EF4-FFF2-40B4-BE49-F238E27FC236}">
                  <a16:creationId xmlns:a16="http://schemas.microsoft.com/office/drawing/2014/main" id="{5264340A-4349-1E59-4CAF-9E2481CF9174}"/>
                </a:ext>
              </a:extLst>
            </p:cNvPr>
            <p:cNvSpPr/>
            <p:nvPr/>
          </p:nvSpPr>
          <p:spPr>
            <a:xfrm flipV="1">
              <a:off x="7797540" y="3326882"/>
              <a:ext cx="70510" cy="42830"/>
            </a:xfrm>
            <a:custGeom>
              <a:avLst/>
              <a:gdLst>
                <a:gd name="connsiteX0" fmla="*/ 40377 w 70510"/>
                <a:gd name="connsiteY0" fmla="*/ -61 h 42830"/>
                <a:gd name="connsiteX1" fmla="*/ 66006 w 70510"/>
                <a:gd name="connsiteY1" fmla="*/ 14735 h 42830"/>
                <a:gd name="connsiteX2" fmla="*/ 66006 w 70510"/>
                <a:gd name="connsiteY2" fmla="*/ 24298 h 42830"/>
                <a:gd name="connsiteX3" fmla="*/ 40377 w 70510"/>
                <a:gd name="connsiteY3" fmla="*/ 39093 h 42830"/>
                <a:gd name="connsiteX4" fmla="*/ 26648 w 70510"/>
                <a:gd name="connsiteY4" fmla="*/ 39093 h 42830"/>
                <a:gd name="connsiteX5" fmla="*/ 1020 w 70510"/>
                <a:gd name="connsiteY5" fmla="*/ 24298 h 42830"/>
                <a:gd name="connsiteX6" fmla="*/ 1020 w 70510"/>
                <a:gd name="connsiteY6" fmla="*/ 14735 h 42830"/>
                <a:gd name="connsiteX7" fmla="*/ 26648 w 70510"/>
                <a:gd name="connsiteY7" fmla="*/ -61 h 42830"/>
                <a:gd name="connsiteX8" fmla="*/ 40377 w 70510"/>
                <a:gd name="connsiteY8" fmla="*/ -61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40377" y="-61"/>
                  </a:moveTo>
                  <a:lnTo>
                    <a:pt x="66006" y="14735"/>
                  </a:lnTo>
                  <a:cubicBezTo>
                    <a:pt x="69689" y="16855"/>
                    <a:pt x="69689" y="22177"/>
                    <a:pt x="66006" y="24298"/>
                  </a:cubicBezTo>
                  <a:lnTo>
                    <a:pt x="40377" y="39093"/>
                  </a:lnTo>
                  <a:cubicBezTo>
                    <a:pt x="36135" y="41544"/>
                    <a:pt x="30903" y="41544"/>
                    <a:pt x="26648" y="39093"/>
                  </a:cubicBezTo>
                  <a:lnTo>
                    <a:pt x="1020" y="24298"/>
                  </a:lnTo>
                  <a:cubicBezTo>
                    <a:pt x="-2663" y="22177"/>
                    <a:pt x="-2663" y="16855"/>
                    <a:pt x="1020" y="14735"/>
                  </a:cubicBezTo>
                  <a:lnTo>
                    <a:pt x="26648" y="-61"/>
                  </a:lnTo>
                  <a:cubicBezTo>
                    <a:pt x="30903" y="-2512"/>
                    <a:pt x="36135" y="-2512"/>
                    <a:pt x="40377" y="-61"/>
                  </a:cubicBez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62" name="Freeform: Shape 1461">
              <a:extLst>
                <a:ext uri="{FF2B5EF4-FFF2-40B4-BE49-F238E27FC236}">
                  <a16:creationId xmlns:a16="http://schemas.microsoft.com/office/drawing/2014/main" id="{B2C40767-7DD1-99A4-86CA-C73563B75EEE}"/>
                </a:ext>
              </a:extLst>
            </p:cNvPr>
            <p:cNvSpPr/>
            <p:nvPr/>
          </p:nvSpPr>
          <p:spPr>
            <a:xfrm flipV="1">
              <a:off x="7489245" y="3479447"/>
              <a:ext cx="114550" cy="68268"/>
            </a:xfrm>
            <a:custGeom>
              <a:avLst/>
              <a:gdLst>
                <a:gd name="connsiteX0" fmla="*/ 113004 w 114550"/>
                <a:gd name="connsiteY0" fmla="*/ 45082 h 68268"/>
                <a:gd name="connsiteX1" fmla="*/ 110235 w 114550"/>
                <a:gd name="connsiteY1" fmla="*/ 49883 h 68268"/>
                <a:gd name="connsiteX2" fmla="*/ 84607 w 114550"/>
                <a:gd name="connsiteY2" fmla="*/ 64679 h 68268"/>
                <a:gd name="connsiteX3" fmla="*/ 70878 w 114550"/>
                <a:gd name="connsiteY3" fmla="*/ 64679 h 68268"/>
                <a:gd name="connsiteX4" fmla="*/ 45249 w 114550"/>
                <a:gd name="connsiteY4" fmla="*/ 49883 h 68268"/>
                <a:gd name="connsiteX5" fmla="*/ 45224 w 114550"/>
                <a:gd name="connsiteY5" fmla="*/ 49845 h 68268"/>
                <a:gd name="connsiteX6" fmla="*/ 1206 w 114550"/>
                <a:gd name="connsiteY6" fmla="*/ 24445 h 68268"/>
                <a:gd name="connsiteX7" fmla="*/ 1206 w 114550"/>
                <a:gd name="connsiteY7" fmla="*/ 14882 h 68268"/>
                <a:gd name="connsiteX8" fmla="*/ 26847 w 114550"/>
                <a:gd name="connsiteY8" fmla="*/ 86 h 68268"/>
                <a:gd name="connsiteX9" fmla="*/ 40563 w 114550"/>
                <a:gd name="connsiteY9" fmla="*/ 86 h 68268"/>
                <a:gd name="connsiteX10" fmla="*/ 110235 w 114550"/>
                <a:gd name="connsiteY10" fmla="*/ 40294 h 68268"/>
                <a:gd name="connsiteX11" fmla="*/ 113004 w 114550"/>
                <a:gd name="connsiteY11" fmla="*/ 45082 h 68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550" h="68268">
                  <a:moveTo>
                    <a:pt x="113004" y="45082"/>
                  </a:moveTo>
                  <a:cubicBezTo>
                    <a:pt x="113004" y="46950"/>
                    <a:pt x="112089" y="48816"/>
                    <a:pt x="110235" y="49883"/>
                  </a:cubicBezTo>
                  <a:lnTo>
                    <a:pt x="84607" y="64679"/>
                  </a:lnTo>
                  <a:cubicBezTo>
                    <a:pt x="80365" y="67130"/>
                    <a:pt x="75132" y="67130"/>
                    <a:pt x="70878" y="64679"/>
                  </a:cubicBezTo>
                  <a:lnTo>
                    <a:pt x="45249" y="49883"/>
                  </a:lnTo>
                  <a:lnTo>
                    <a:pt x="45224" y="49845"/>
                  </a:lnTo>
                  <a:lnTo>
                    <a:pt x="1206" y="24445"/>
                  </a:lnTo>
                  <a:cubicBezTo>
                    <a:pt x="-2465" y="22324"/>
                    <a:pt x="-2465" y="17016"/>
                    <a:pt x="1206" y="14882"/>
                  </a:cubicBezTo>
                  <a:lnTo>
                    <a:pt x="26847" y="86"/>
                  </a:lnTo>
                  <a:cubicBezTo>
                    <a:pt x="31089" y="-2365"/>
                    <a:pt x="36321" y="-2365"/>
                    <a:pt x="40563" y="86"/>
                  </a:cubicBezTo>
                  <a:lnTo>
                    <a:pt x="110235" y="40294"/>
                  </a:lnTo>
                  <a:cubicBezTo>
                    <a:pt x="112089" y="41349"/>
                    <a:pt x="113004" y="43215"/>
                    <a:pt x="113004" y="45082"/>
                  </a:cubicBez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63" name="Freeform: Shape 1462">
              <a:extLst>
                <a:ext uri="{FF2B5EF4-FFF2-40B4-BE49-F238E27FC236}">
                  <a16:creationId xmlns:a16="http://schemas.microsoft.com/office/drawing/2014/main" id="{C67FD6E6-F332-CDBC-2D25-6492429D66AC}"/>
                </a:ext>
              </a:extLst>
            </p:cNvPr>
            <p:cNvSpPr/>
            <p:nvPr/>
          </p:nvSpPr>
          <p:spPr>
            <a:xfrm flipV="1">
              <a:off x="7534663" y="3480244"/>
              <a:ext cx="158603" cy="93697"/>
            </a:xfrm>
            <a:custGeom>
              <a:avLst/>
              <a:gdLst>
                <a:gd name="connsiteX0" fmla="*/ 157011 w 158603"/>
                <a:gd name="connsiteY0" fmla="*/ 70520 h 93697"/>
                <a:gd name="connsiteX1" fmla="*/ 156998 w 158603"/>
                <a:gd name="connsiteY1" fmla="*/ 70533 h 93697"/>
                <a:gd name="connsiteX2" fmla="*/ 156668 w 158603"/>
                <a:gd name="connsiteY2" fmla="*/ 71866 h 93697"/>
                <a:gd name="connsiteX3" fmla="*/ 156312 w 158603"/>
                <a:gd name="connsiteY3" fmla="*/ 73225 h 93697"/>
                <a:gd name="connsiteX4" fmla="*/ 155931 w 158603"/>
                <a:gd name="connsiteY4" fmla="*/ 73619 h 93697"/>
                <a:gd name="connsiteX5" fmla="*/ 154242 w 158603"/>
                <a:gd name="connsiteY5" fmla="*/ 75321 h 93697"/>
                <a:gd name="connsiteX6" fmla="*/ 128614 w 158603"/>
                <a:gd name="connsiteY6" fmla="*/ 90116 h 93697"/>
                <a:gd name="connsiteX7" fmla="*/ 121756 w 158603"/>
                <a:gd name="connsiteY7" fmla="*/ 91957 h 93697"/>
                <a:gd name="connsiteX8" fmla="*/ 114885 w 158603"/>
                <a:gd name="connsiteY8" fmla="*/ 90116 h 93697"/>
                <a:gd name="connsiteX9" fmla="*/ 89256 w 158603"/>
                <a:gd name="connsiteY9" fmla="*/ 75321 h 93697"/>
                <a:gd name="connsiteX10" fmla="*/ 89256 w 158603"/>
                <a:gd name="connsiteY10" fmla="*/ 75321 h 93697"/>
                <a:gd name="connsiteX11" fmla="*/ 45213 w 158603"/>
                <a:gd name="connsiteY11" fmla="*/ 49895 h 93697"/>
                <a:gd name="connsiteX12" fmla="*/ 45187 w 158603"/>
                <a:gd name="connsiteY12" fmla="*/ 49857 h 93697"/>
                <a:gd name="connsiteX13" fmla="*/ 1169 w 158603"/>
                <a:gd name="connsiteY13" fmla="*/ 24457 h 93697"/>
                <a:gd name="connsiteX14" fmla="*/ 1169 w 158603"/>
                <a:gd name="connsiteY14" fmla="*/ 14894 h 93697"/>
                <a:gd name="connsiteX15" fmla="*/ 26798 w 158603"/>
                <a:gd name="connsiteY15" fmla="*/ 98 h 93697"/>
                <a:gd name="connsiteX16" fmla="*/ 40526 w 158603"/>
                <a:gd name="connsiteY16" fmla="*/ 98 h 93697"/>
                <a:gd name="connsiteX17" fmla="*/ 154242 w 158603"/>
                <a:gd name="connsiteY17" fmla="*/ 65732 h 93697"/>
                <a:gd name="connsiteX18" fmla="*/ 157011 w 158603"/>
                <a:gd name="connsiteY18" fmla="*/ 70520 h 93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58603" h="93697">
                  <a:moveTo>
                    <a:pt x="157011" y="70520"/>
                  </a:moveTo>
                  <a:lnTo>
                    <a:pt x="156998" y="70533"/>
                  </a:lnTo>
                  <a:lnTo>
                    <a:pt x="156668" y="71866"/>
                  </a:lnTo>
                  <a:lnTo>
                    <a:pt x="156312" y="73225"/>
                  </a:lnTo>
                  <a:lnTo>
                    <a:pt x="155931" y="73619"/>
                  </a:lnTo>
                  <a:lnTo>
                    <a:pt x="154242" y="75321"/>
                  </a:lnTo>
                  <a:lnTo>
                    <a:pt x="128614" y="90116"/>
                  </a:lnTo>
                  <a:cubicBezTo>
                    <a:pt x="126493" y="91348"/>
                    <a:pt x="124118" y="91957"/>
                    <a:pt x="121756" y="91957"/>
                  </a:cubicBezTo>
                  <a:cubicBezTo>
                    <a:pt x="119381" y="91957"/>
                    <a:pt x="117018" y="91348"/>
                    <a:pt x="114885" y="90116"/>
                  </a:cubicBezTo>
                  <a:lnTo>
                    <a:pt x="89256" y="75321"/>
                  </a:lnTo>
                  <a:lnTo>
                    <a:pt x="89256" y="75321"/>
                  </a:lnTo>
                  <a:lnTo>
                    <a:pt x="45213" y="49895"/>
                  </a:lnTo>
                  <a:lnTo>
                    <a:pt x="45187" y="49857"/>
                  </a:lnTo>
                  <a:lnTo>
                    <a:pt x="1169" y="24457"/>
                  </a:lnTo>
                  <a:cubicBezTo>
                    <a:pt x="-2514" y="22336"/>
                    <a:pt x="-2514" y="17028"/>
                    <a:pt x="1169" y="14894"/>
                  </a:cubicBezTo>
                  <a:lnTo>
                    <a:pt x="26798" y="98"/>
                  </a:lnTo>
                  <a:cubicBezTo>
                    <a:pt x="31052" y="-2353"/>
                    <a:pt x="36285" y="-2353"/>
                    <a:pt x="40526" y="98"/>
                  </a:cubicBezTo>
                  <a:lnTo>
                    <a:pt x="154242" y="65732"/>
                  </a:lnTo>
                  <a:cubicBezTo>
                    <a:pt x="156096" y="66799"/>
                    <a:pt x="157011" y="68666"/>
                    <a:pt x="157011" y="70520"/>
                  </a:cubicBez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64" name="Freeform: Shape 1463">
              <a:extLst>
                <a:ext uri="{FF2B5EF4-FFF2-40B4-BE49-F238E27FC236}">
                  <a16:creationId xmlns:a16="http://schemas.microsoft.com/office/drawing/2014/main" id="{C9CDACC8-D4FC-EEDE-CA0D-53A8B401EDC9}"/>
                </a:ext>
              </a:extLst>
            </p:cNvPr>
            <p:cNvSpPr/>
            <p:nvPr/>
          </p:nvSpPr>
          <p:spPr>
            <a:xfrm flipV="1">
              <a:off x="8019143" y="3200576"/>
              <a:ext cx="158587" cy="93634"/>
            </a:xfrm>
            <a:custGeom>
              <a:avLst/>
              <a:gdLst>
                <a:gd name="connsiteX0" fmla="*/ 40196 w 158587"/>
                <a:gd name="connsiteY0" fmla="*/ -151 h 93634"/>
                <a:gd name="connsiteX1" fmla="*/ 153912 w 158587"/>
                <a:gd name="connsiteY1" fmla="*/ 65483 h 93634"/>
                <a:gd name="connsiteX2" fmla="*/ 153912 w 158587"/>
                <a:gd name="connsiteY2" fmla="*/ 75046 h 93634"/>
                <a:gd name="connsiteX3" fmla="*/ 128384 w 158587"/>
                <a:gd name="connsiteY3" fmla="*/ 89790 h 93634"/>
                <a:gd name="connsiteX4" fmla="*/ 127610 w 158587"/>
                <a:gd name="connsiteY4" fmla="*/ 90120 h 93634"/>
                <a:gd name="connsiteX5" fmla="*/ 114554 w 158587"/>
                <a:gd name="connsiteY5" fmla="*/ 89841 h 93634"/>
                <a:gd name="connsiteX6" fmla="*/ 838 w 158587"/>
                <a:gd name="connsiteY6" fmla="*/ 24220 h 93634"/>
                <a:gd name="connsiteX7" fmla="*/ 838 w 158587"/>
                <a:gd name="connsiteY7" fmla="*/ 14644 h 93634"/>
                <a:gd name="connsiteX8" fmla="*/ 26467 w 158587"/>
                <a:gd name="connsiteY8" fmla="*/ -151 h 93634"/>
                <a:gd name="connsiteX9" fmla="*/ 40196 w 158587"/>
                <a:gd name="connsiteY9" fmla="*/ -151 h 93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8587" h="93634">
                  <a:moveTo>
                    <a:pt x="40196" y="-151"/>
                  </a:moveTo>
                  <a:lnTo>
                    <a:pt x="153912" y="65483"/>
                  </a:lnTo>
                  <a:cubicBezTo>
                    <a:pt x="157582" y="67616"/>
                    <a:pt x="157582" y="72925"/>
                    <a:pt x="153912" y="75046"/>
                  </a:cubicBezTo>
                  <a:lnTo>
                    <a:pt x="128384" y="89790"/>
                  </a:lnTo>
                  <a:lnTo>
                    <a:pt x="127610" y="90120"/>
                  </a:lnTo>
                  <a:cubicBezTo>
                    <a:pt x="123482" y="92216"/>
                    <a:pt x="118580" y="92178"/>
                    <a:pt x="114554" y="89841"/>
                  </a:cubicBezTo>
                  <a:lnTo>
                    <a:pt x="838" y="24220"/>
                  </a:lnTo>
                  <a:cubicBezTo>
                    <a:pt x="-2844" y="22087"/>
                    <a:pt x="-2844" y="16778"/>
                    <a:pt x="838" y="14644"/>
                  </a:cubicBezTo>
                  <a:lnTo>
                    <a:pt x="26467" y="-151"/>
                  </a:lnTo>
                  <a:cubicBezTo>
                    <a:pt x="30709" y="-2602"/>
                    <a:pt x="35941" y="-2602"/>
                    <a:pt x="40196" y="-151"/>
                  </a:cubicBez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65" name="Freeform: Shape 1464">
              <a:extLst>
                <a:ext uri="{FF2B5EF4-FFF2-40B4-BE49-F238E27FC236}">
                  <a16:creationId xmlns:a16="http://schemas.microsoft.com/office/drawing/2014/main" id="{9E6FEDA5-3246-CE0C-4A85-8FCD53479102}"/>
                </a:ext>
              </a:extLst>
            </p:cNvPr>
            <p:cNvSpPr/>
            <p:nvPr/>
          </p:nvSpPr>
          <p:spPr>
            <a:xfrm flipV="1">
              <a:off x="7668178" y="3506472"/>
              <a:ext cx="70510" cy="42830"/>
            </a:xfrm>
            <a:custGeom>
              <a:avLst/>
              <a:gdLst>
                <a:gd name="connsiteX0" fmla="*/ 40465 w 70510"/>
                <a:gd name="connsiteY0" fmla="*/ 39253 h 42830"/>
                <a:gd name="connsiteX1" fmla="*/ 26737 w 70510"/>
                <a:gd name="connsiteY1" fmla="*/ 39253 h 42830"/>
                <a:gd name="connsiteX2" fmla="*/ 1108 w 70510"/>
                <a:gd name="connsiteY2" fmla="*/ 24458 h 42830"/>
                <a:gd name="connsiteX3" fmla="*/ 1108 w 70510"/>
                <a:gd name="connsiteY3" fmla="*/ 14895 h 42830"/>
                <a:gd name="connsiteX4" fmla="*/ 26737 w 70510"/>
                <a:gd name="connsiteY4" fmla="*/ 99 h 42830"/>
                <a:gd name="connsiteX5" fmla="*/ 40465 w 70510"/>
                <a:gd name="connsiteY5" fmla="*/ 99 h 42830"/>
                <a:gd name="connsiteX6" fmla="*/ 66094 w 70510"/>
                <a:gd name="connsiteY6" fmla="*/ 14895 h 42830"/>
                <a:gd name="connsiteX7" fmla="*/ 66094 w 70510"/>
                <a:gd name="connsiteY7" fmla="*/ 24458 h 42830"/>
                <a:gd name="connsiteX8" fmla="*/ 40465 w 70510"/>
                <a:gd name="connsiteY8" fmla="*/ 39253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40465" y="39253"/>
                  </a:moveTo>
                  <a:cubicBezTo>
                    <a:pt x="36224" y="41704"/>
                    <a:pt x="30991" y="41704"/>
                    <a:pt x="26737" y="39253"/>
                  </a:cubicBezTo>
                  <a:lnTo>
                    <a:pt x="1108" y="24458"/>
                  </a:lnTo>
                  <a:cubicBezTo>
                    <a:pt x="-2575" y="22337"/>
                    <a:pt x="-2575" y="17016"/>
                    <a:pt x="1108" y="14895"/>
                  </a:cubicBezTo>
                  <a:lnTo>
                    <a:pt x="26737" y="99"/>
                  </a:lnTo>
                  <a:cubicBezTo>
                    <a:pt x="30991" y="-2352"/>
                    <a:pt x="36224" y="-2352"/>
                    <a:pt x="40465" y="99"/>
                  </a:cubicBezTo>
                  <a:lnTo>
                    <a:pt x="66094" y="14895"/>
                  </a:lnTo>
                  <a:cubicBezTo>
                    <a:pt x="69777" y="17016"/>
                    <a:pt x="69777" y="22337"/>
                    <a:pt x="66094" y="24458"/>
                  </a:cubicBezTo>
                  <a:lnTo>
                    <a:pt x="40465" y="39253"/>
                  </a:ln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66" name="Freeform: Shape 1465">
              <a:extLst>
                <a:ext uri="{FF2B5EF4-FFF2-40B4-BE49-F238E27FC236}">
                  <a16:creationId xmlns:a16="http://schemas.microsoft.com/office/drawing/2014/main" id="{6CED9A52-6B61-1C2C-CE85-8E5A4D878736}"/>
                </a:ext>
              </a:extLst>
            </p:cNvPr>
            <p:cNvSpPr/>
            <p:nvPr/>
          </p:nvSpPr>
          <p:spPr>
            <a:xfrm flipV="1">
              <a:off x="7398392" y="3452434"/>
              <a:ext cx="70500" cy="42830"/>
            </a:xfrm>
            <a:custGeom>
              <a:avLst/>
              <a:gdLst>
                <a:gd name="connsiteX0" fmla="*/ 66278 w 70500"/>
                <a:gd name="connsiteY0" fmla="*/ 24409 h 42830"/>
                <a:gd name="connsiteX1" fmla="*/ 40637 w 70500"/>
                <a:gd name="connsiteY1" fmla="*/ 39205 h 42830"/>
                <a:gd name="connsiteX2" fmla="*/ 26921 w 70500"/>
                <a:gd name="connsiteY2" fmla="*/ 39205 h 42830"/>
                <a:gd name="connsiteX3" fmla="*/ 1292 w 70500"/>
                <a:gd name="connsiteY3" fmla="*/ 24409 h 42830"/>
                <a:gd name="connsiteX4" fmla="*/ 1292 w 70500"/>
                <a:gd name="connsiteY4" fmla="*/ 14846 h 42830"/>
                <a:gd name="connsiteX5" fmla="*/ 26921 w 70500"/>
                <a:gd name="connsiteY5" fmla="*/ 51 h 42830"/>
                <a:gd name="connsiteX6" fmla="*/ 40637 w 70500"/>
                <a:gd name="connsiteY6" fmla="*/ 51 h 42830"/>
                <a:gd name="connsiteX7" fmla="*/ 66278 w 70500"/>
                <a:gd name="connsiteY7" fmla="*/ 14846 h 42830"/>
                <a:gd name="connsiteX8" fmla="*/ 66278 w 70500"/>
                <a:gd name="connsiteY8" fmla="*/ 24409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00" h="42830">
                  <a:moveTo>
                    <a:pt x="66278" y="24409"/>
                  </a:moveTo>
                  <a:lnTo>
                    <a:pt x="40637" y="39205"/>
                  </a:lnTo>
                  <a:cubicBezTo>
                    <a:pt x="36395" y="41656"/>
                    <a:pt x="31162" y="41656"/>
                    <a:pt x="26921" y="39205"/>
                  </a:cubicBezTo>
                  <a:lnTo>
                    <a:pt x="1292" y="24409"/>
                  </a:lnTo>
                  <a:cubicBezTo>
                    <a:pt x="-2391" y="22289"/>
                    <a:pt x="-2391" y="16967"/>
                    <a:pt x="1292" y="14846"/>
                  </a:cubicBezTo>
                  <a:lnTo>
                    <a:pt x="26921" y="51"/>
                  </a:lnTo>
                  <a:cubicBezTo>
                    <a:pt x="31162" y="-2400"/>
                    <a:pt x="36395" y="-2400"/>
                    <a:pt x="40637" y="51"/>
                  </a:cubicBezTo>
                  <a:lnTo>
                    <a:pt x="66278" y="14846"/>
                  </a:lnTo>
                  <a:cubicBezTo>
                    <a:pt x="69948" y="16967"/>
                    <a:pt x="69948" y="22289"/>
                    <a:pt x="66278" y="24409"/>
                  </a:cubicBez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67" name="Freeform: Shape 1466">
              <a:extLst>
                <a:ext uri="{FF2B5EF4-FFF2-40B4-BE49-F238E27FC236}">
                  <a16:creationId xmlns:a16="http://schemas.microsoft.com/office/drawing/2014/main" id="{562E4531-79DA-4093-D1D5-D6085EF331E7}"/>
                </a:ext>
              </a:extLst>
            </p:cNvPr>
            <p:cNvSpPr/>
            <p:nvPr/>
          </p:nvSpPr>
          <p:spPr>
            <a:xfrm flipV="1">
              <a:off x="7580091" y="3531758"/>
              <a:ext cx="114535" cy="68408"/>
            </a:xfrm>
            <a:custGeom>
              <a:avLst/>
              <a:gdLst>
                <a:gd name="connsiteX0" fmla="*/ 84554 w 114535"/>
                <a:gd name="connsiteY0" fmla="*/ 64865 h 68408"/>
                <a:gd name="connsiteX1" fmla="*/ 70825 w 114535"/>
                <a:gd name="connsiteY1" fmla="*/ 64865 h 68408"/>
                <a:gd name="connsiteX2" fmla="*/ 1153 w 114535"/>
                <a:gd name="connsiteY2" fmla="*/ 24504 h 68408"/>
                <a:gd name="connsiteX3" fmla="*/ 1153 w 114535"/>
                <a:gd name="connsiteY3" fmla="*/ 14929 h 68408"/>
                <a:gd name="connsiteX4" fmla="*/ 26782 w 114535"/>
                <a:gd name="connsiteY4" fmla="*/ 133 h 68408"/>
                <a:gd name="connsiteX5" fmla="*/ 40510 w 114535"/>
                <a:gd name="connsiteY5" fmla="*/ 133 h 68408"/>
                <a:gd name="connsiteX6" fmla="*/ 84008 w 114535"/>
                <a:gd name="connsiteY6" fmla="*/ 25343 h 68408"/>
                <a:gd name="connsiteX7" fmla="*/ 84554 w 114535"/>
                <a:gd name="connsiteY7" fmla="*/ 25571 h 68408"/>
                <a:gd name="connsiteX8" fmla="*/ 110183 w 114535"/>
                <a:gd name="connsiteY8" fmla="*/ 40367 h 68408"/>
                <a:gd name="connsiteX9" fmla="*/ 112926 w 114535"/>
                <a:gd name="connsiteY9" fmla="*/ 45218 h 68408"/>
                <a:gd name="connsiteX10" fmla="*/ 110183 w 114535"/>
                <a:gd name="connsiteY10" fmla="*/ 50070 h 68408"/>
                <a:gd name="connsiteX11" fmla="*/ 84554 w 114535"/>
                <a:gd name="connsiteY11" fmla="*/ 64865 h 68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535" h="68408">
                  <a:moveTo>
                    <a:pt x="84554" y="64865"/>
                  </a:moveTo>
                  <a:cubicBezTo>
                    <a:pt x="80312" y="67316"/>
                    <a:pt x="75080" y="67316"/>
                    <a:pt x="70825" y="64865"/>
                  </a:cubicBezTo>
                  <a:lnTo>
                    <a:pt x="1153" y="24504"/>
                  </a:lnTo>
                  <a:cubicBezTo>
                    <a:pt x="-2530" y="22371"/>
                    <a:pt x="-2530" y="17062"/>
                    <a:pt x="1153" y="14929"/>
                  </a:cubicBezTo>
                  <a:lnTo>
                    <a:pt x="26782" y="133"/>
                  </a:lnTo>
                  <a:cubicBezTo>
                    <a:pt x="31036" y="-2318"/>
                    <a:pt x="36269" y="-2318"/>
                    <a:pt x="40510" y="133"/>
                  </a:cubicBezTo>
                  <a:lnTo>
                    <a:pt x="84008" y="25343"/>
                  </a:lnTo>
                  <a:lnTo>
                    <a:pt x="84554" y="25571"/>
                  </a:lnTo>
                  <a:lnTo>
                    <a:pt x="110183" y="40367"/>
                  </a:lnTo>
                  <a:cubicBezTo>
                    <a:pt x="112049" y="41433"/>
                    <a:pt x="112951" y="43338"/>
                    <a:pt x="112926" y="45218"/>
                  </a:cubicBezTo>
                  <a:cubicBezTo>
                    <a:pt x="112951" y="47098"/>
                    <a:pt x="112049" y="48990"/>
                    <a:pt x="110183" y="50070"/>
                  </a:cubicBezTo>
                  <a:lnTo>
                    <a:pt x="84554" y="64865"/>
                  </a:ln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68" name="Freeform: Shape 1467">
              <a:extLst>
                <a:ext uri="{FF2B5EF4-FFF2-40B4-BE49-F238E27FC236}">
                  <a16:creationId xmlns:a16="http://schemas.microsoft.com/office/drawing/2014/main" id="{6E85F507-A935-13A8-CE2E-F7E7A4D06165}"/>
                </a:ext>
              </a:extLst>
            </p:cNvPr>
            <p:cNvSpPr/>
            <p:nvPr/>
          </p:nvSpPr>
          <p:spPr>
            <a:xfrm flipV="1">
              <a:off x="7538372" y="3329764"/>
              <a:ext cx="52225" cy="32391"/>
            </a:xfrm>
            <a:custGeom>
              <a:avLst/>
              <a:gdLst>
                <a:gd name="connsiteX0" fmla="*/ 8556 w 52225"/>
                <a:gd name="connsiteY0" fmla="*/ -63 h 32391"/>
                <a:gd name="connsiteX1" fmla="*/ 22272 w 52225"/>
                <a:gd name="connsiteY1" fmla="*/ -63 h 32391"/>
                <a:gd name="connsiteX2" fmla="*/ 47913 w 52225"/>
                <a:gd name="connsiteY2" fmla="*/ 14732 h 32391"/>
                <a:gd name="connsiteX3" fmla="*/ 47913 w 52225"/>
                <a:gd name="connsiteY3" fmla="*/ 24295 h 32391"/>
                <a:gd name="connsiteX4" fmla="*/ 40560 w 52225"/>
                <a:gd name="connsiteY4" fmla="*/ 28651 h 32391"/>
                <a:gd name="connsiteX5" fmla="*/ 26831 w 52225"/>
                <a:gd name="connsiteY5" fmla="*/ 28651 h 32391"/>
                <a:gd name="connsiteX6" fmla="*/ 1203 w 52225"/>
                <a:gd name="connsiteY6" fmla="*/ 13856 h 32391"/>
                <a:gd name="connsiteX7" fmla="*/ 1203 w 52225"/>
                <a:gd name="connsiteY7" fmla="*/ 4293 h 32391"/>
                <a:gd name="connsiteX8" fmla="*/ 8556 w 52225"/>
                <a:gd name="connsiteY8" fmla="*/ -63 h 32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25" h="32391">
                  <a:moveTo>
                    <a:pt x="8556" y="-63"/>
                  </a:moveTo>
                  <a:cubicBezTo>
                    <a:pt x="12798" y="-2514"/>
                    <a:pt x="18030" y="-2514"/>
                    <a:pt x="22272" y="-63"/>
                  </a:cubicBezTo>
                  <a:lnTo>
                    <a:pt x="47913" y="14732"/>
                  </a:lnTo>
                  <a:cubicBezTo>
                    <a:pt x="51584" y="16853"/>
                    <a:pt x="51584" y="22175"/>
                    <a:pt x="47913" y="24295"/>
                  </a:cubicBezTo>
                  <a:lnTo>
                    <a:pt x="40560" y="28651"/>
                  </a:lnTo>
                  <a:cubicBezTo>
                    <a:pt x="36306" y="31103"/>
                    <a:pt x="31073" y="31103"/>
                    <a:pt x="26831" y="28651"/>
                  </a:cubicBezTo>
                  <a:lnTo>
                    <a:pt x="1203" y="13856"/>
                  </a:lnTo>
                  <a:cubicBezTo>
                    <a:pt x="-2480" y="11735"/>
                    <a:pt x="-2480" y="6414"/>
                    <a:pt x="1203" y="4293"/>
                  </a:cubicBezTo>
                  <a:lnTo>
                    <a:pt x="8556" y="-63"/>
                  </a:ln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69" name="Freeform: Shape 1468">
              <a:extLst>
                <a:ext uri="{FF2B5EF4-FFF2-40B4-BE49-F238E27FC236}">
                  <a16:creationId xmlns:a16="http://schemas.microsoft.com/office/drawing/2014/main" id="{B4386467-509A-1348-200F-648A8E17CB0F}"/>
                </a:ext>
              </a:extLst>
            </p:cNvPr>
            <p:cNvSpPr/>
            <p:nvPr/>
          </p:nvSpPr>
          <p:spPr>
            <a:xfrm flipV="1">
              <a:off x="7712222" y="3481047"/>
              <a:ext cx="70510" cy="42830"/>
            </a:xfrm>
            <a:custGeom>
              <a:avLst/>
              <a:gdLst>
                <a:gd name="connsiteX0" fmla="*/ 40435 w 70510"/>
                <a:gd name="connsiteY0" fmla="*/ 39231 h 42830"/>
                <a:gd name="connsiteX1" fmla="*/ 26707 w 70510"/>
                <a:gd name="connsiteY1" fmla="*/ 39231 h 42830"/>
                <a:gd name="connsiteX2" fmla="*/ 1078 w 70510"/>
                <a:gd name="connsiteY2" fmla="*/ 24435 h 42830"/>
                <a:gd name="connsiteX3" fmla="*/ 1078 w 70510"/>
                <a:gd name="connsiteY3" fmla="*/ 14872 h 42830"/>
                <a:gd name="connsiteX4" fmla="*/ 26707 w 70510"/>
                <a:gd name="connsiteY4" fmla="*/ 76 h 42830"/>
                <a:gd name="connsiteX5" fmla="*/ 40435 w 70510"/>
                <a:gd name="connsiteY5" fmla="*/ 76 h 42830"/>
                <a:gd name="connsiteX6" fmla="*/ 66064 w 70510"/>
                <a:gd name="connsiteY6" fmla="*/ 14872 h 42830"/>
                <a:gd name="connsiteX7" fmla="*/ 66064 w 70510"/>
                <a:gd name="connsiteY7" fmla="*/ 24435 h 42830"/>
                <a:gd name="connsiteX8" fmla="*/ 40435 w 70510"/>
                <a:gd name="connsiteY8" fmla="*/ 39231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40435" y="39231"/>
                  </a:moveTo>
                  <a:cubicBezTo>
                    <a:pt x="36181" y="41682"/>
                    <a:pt x="30961" y="41682"/>
                    <a:pt x="26707" y="39231"/>
                  </a:cubicBezTo>
                  <a:lnTo>
                    <a:pt x="1078" y="24435"/>
                  </a:lnTo>
                  <a:cubicBezTo>
                    <a:pt x="-2605" y="22314"/>
                    <a:pt x="-2605" y="16993"/>
                    <a:pt x="1078" y="14872"/>
                  </a:cubicBezTo>
                  <a:lnTo>
                    <a:pt x="26707" y="76"/>
                  </a:lnTo>
                  <a:cubicBezTo>
                    <a:pt x="30961" y="-2375"/>
                    <a:pt x="36181" y="-2375"/>
                    <a:pt x="40435" y="76"/>
                  </a:cubicBezTo>
                  <a:lnTo>
                    <a:pt x="66064" y="14872"/>
                  </a:lnTo>
                  <a:cubicBezTo>
                    <a:pt x="69747" y="16993"/>
                    <a:pt x="69747" y="22314"/>
                    <a:pt x="66064" y="24435"/>
                  </a:cubicBezTo>
                  <a:lnTo>
                    <a:pt x="40435" y="39231"/>
                  </a:ln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70" name="Freeform: Shape 1469">
              <a:extLst>
                <a:ext uri="{FF2B5EF4-FFF2-40B4-BE49-F238E27FC236}">
                  <a16:creationId xmlns:a16="http://schemas.microsoft.com/office/drawing/2014/main" id="{14221F67-5C2D-A12E-A426-A98BD30A2450}"/>
                </a:ext>
              </a:extLst>
            </p:cNvPr>
            <p:cNvSpPr/>
            <p:nvPr/>
          </p:nvSpPr>
          <p:spPr>
            <a:xfrm flipV="1">
              <a:off x="7494328" y="3355190"/>
              <a:ext cx="52225" cy="32400"/>
            </a:xfrm>
            <a:custGeom>
              <a:avLst/>
              <a:gdLst>
                <a:gd name="connsiteX0" fmla="*/ 8586 w 52225"/>
                <a:gd name="connsiteY0" fmla="*/ -31 h 32400"/>
                <a:gd name="connsiteX1" fmla="*/ 22315 w 52225"/>
                <a:gd name="connsiteY1" fmla="*/ -31 h 32400"/>
                <a:gd name="connsiteX2" fmla="*/ 47944 w 52225"/>
                <a:gd name="connsiteY2" fmla="*/ 14764 h 32400"/>
                <a:gd name="connsiteX3" fmla="*/ 47944 w 52225"/>
                <a:gd name="connsiteY3" fmla="*/ 24327 h 32400"/>
                <a:gd name="connsiteX4" fmla="*/ 40590 w 52225"/>
                <a:gd name="connsiteY4" fmla="*/ 28683 h 32400"/>
                <a:gd name="connsiteX5" fmla="*/ 26862 w 52225"/>
                <a:gd name="connsiteY5" fmla="*/ 28683 h 32400"/>
                <a:gd name="connsiteX6" fmla="*/ 1233 w 52225"/>
                <a:gd name="connsiteY6" fmla="*/ 13888 h 32400"/>
                <a:gd name="connsiteX7" fmla="*/ 1233 w 52225"/>
                <a:gd name="connsiteY7" fmla="*/ 4325 h 32400"/>
                <a:gd name="connsiteX8" fmla="*/ 8586 w 52225"/>
                <a:gd name="connsiteY8" fmla="*/ -31 h 3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25" h="32400">
                  <a:moveTo>
                    <a:pt x="8586" y="-31"/>
                  </a:moveTo>
                  <a:cubicBezTo>
                    <a:pt x="12828" y="-2495"/>
                    <a:pt x="18060" y="-2495"/>
                    <a:pt x="22315" y="-31"/>
                  </a:cubicBezTo>
                  <a:lnTo>
                    <a:pt x="47944" y="14764"/>
                  </a:lnTo>
                  <a:cubicBezTo>
                    <a:pt x="51614" y="16885"/>
                    <a:pt x="51614" y="22207"/>
                    <a:pt x="47944" y="24327"/>
                  </a:cubicBezTo>
                  <a:lnTo>
                    <a:pt x="40590" y="28683"/>
                  </a:lnTo>
                  <a:cubicBezTo>
                    <a:pt x="36336" y="31135"/>
                    <a:pt x="31103" y="31135"/>
                    <a:pt x="26862" y="28683"/>
                  </a:cubicBezTo>
                  <a:lnTo>
                    <a:pt x="1233" y="13888"/>
                  </a:lnTo>
                  <a:cubicBezTo>
                    <a:pt x="-2450" y="11767"/>
                    <a:pt x="-2450" y="6446"/>
                    <a:pt x="1233" y="4325"/>
                  </a:cubicBezTo>
                  <a:lnTo>
                    <a:pt x="8586" y="-31"/>
                  </a:ln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71" name="Freeform: Shape 1470">
              <a:extLst>
                <a:ext uri="{FF2B5EF4-FFF2-40B4-BE49-F238E27FC236}">
                  <a16:creationId xmlns:a16="http://schemas.microsoft.com/office/drawing/2014/main" id="{94EF821A-2CD0-BDE2-C225-50A6BF41AA14}"/>
                </a:ext>
              </a:extLst>
            </p:cNvPr>
            <p:cNvSpPr/>
            <p:nvPr/>
          </p:nvSpPr>
          <p:spPr>
            <a:xfrm flipV="1">
              <a:off x="7442436" y="3426999"/>
              <a:ext cx="70500" cy="42840"/>
            </a:xfrm>
            <a:custGeom>
              <a:avLst/>
              <a:gdLst>
                <a:gd name="connsiteX0" fmla="*/ 26891 w 70500"/>
                <a:gd name="connsiteY0" fmla="*/ 28 h 42840"/>
                <a:gd name="connsiteX1" fmla="*/ 40607 w 70500"/>
                <a:gd name="connsiteY1" fmla="*/ 28 h 42840"/>
                <a:gd name="connsiteX2" fmla="*/ 66248 w 70500"/>
                <a:gd name="connsiteY2" fmla="*/ 14824 h 42840"/>
                <a:gd name="connsiteX3" fmla="*/ 66248 w 70500"/>
                <a:gd name="connsiteY3" fmla="*/ 24387 h 42840"/>
                <a:gd name="connsiteX4" fmla="*/ 40607 w 70500"/>
                <a:gd name="connsiteY4" fmla="*/ 39182 h 42840"/>
                <a:gd name="connsiteX5" fmla="*/ 26891 w 70500"/>
                <a:gd name="connsiteY5" fmla="*/ 39182 h 42840"/>
                <a:gd name="connsiteX6" fmla="*/ 1262 w 70500"/>
                <a:gd name="connsiteY6" fmla="*/ 24387 h 42840"/>
                <a:gd name="connsiteX7" fmla="*/ 1262 w 70500"/>
                <a:gd name="connsiteY7" fmla="*/ 14824 h 42840"/>
                <a:gd name="connsiteX8" fmla="*/ 26891 w 70500"/>
                <a:gd name="connsiteY8" fmla="*/ 28 h 42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00" h="42840">
                  <a:moveTo>
                    <a:pt x="26891" y="28"/>
                  </a:moveTo>
                  <a:cubicBezTo>
                    <a:pt x="31133" y="-2423"/>
                    <a:pt x="36365" y="-2423"/>
                    <a:pt x="40607" y="28"/>
                  </a:cubicBezTo>
                  <a:lnTo>
                    <a:pt x="66248" y="14824"/>
                  </a:lnTo>
                  <a:cubicBezTo>
                    <a:pt x="69918" y="16957"/>
                    <a:pt x="69918" y="22266"/>
                    <a:pt x="66248" y="24387"/>
                  </a:cubicBezTo>
                  <a:lnTo>
                    <a:pt x="40607" y="39182"/>
                  </a:lnTo>
                  <a:cubicBezTo>
                    <a:pt x="36365" y="41646"/>
                    <a:pt x="31133" y="41646"/>
                    <a:pt x="26891" y="39182"/>
                  </a:cubicBezTo>
                  <a:lnTo>
                    <a:pt x="1262" y="24387"/>
                  </a:lnTo>
                  <a:cubicBezTo>
                    <a:pt x="-2421" y="22266"/>
                    <a:pt x="-2421" y="16957"/>
                    <a:pt x="1262" y="14824"/>
                  </a:cubicBezTo>
                  <a:lnTo>
                    <a:pt x="26891" y="28"/>
                  </a:ln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72" name="Freeform: Shape 1471">
              <a:extLst>
                <a:ext uri="{FF2B5EF4-FFF2-40B4-BE49-F238E27FC236}">
                  <a16:creationId xmlns:a16="http://schemas.microsoft.com/office/drawing/2014/main" id="{7BFD1396-4616-D76F-FAAC-ABC4D0C97A83}"/>
                </a:ext>
              </a:extLst>
            </p:cNvPr>
            <p:cNvSpPr/>
            <p:nvPr/>
          </p:nvSpPr>
          <p:spPr>
            <a:xfrm flipV="1">
              <a:off x="7362197" y="3431469"/>
              <a:ext cx="52235" cy="32400"/>
            </a:xfrm>
            <a:custGeom>
              <a:avLst/>
              <a:gdLst>
                <a:gd name="connsiteX0" fmla="*/ 48034 w 52235"/>
                <a:gd name="connsiteY0" fmla="*/ 24386 h 32400"/>
                <a:gd name="connsiteX1" fmla="*/ 40680 w 52235"/>
                <a:gd name="connsiteY1" fmla="*/ 28742 h 32400"/>
                <a:gd name="connsiteX2" fmla="*/ 26952 w 52235"/>
                <a:gd name="connsiteY2" fmla="*/ 28742 h 32400"/>
                <a:gd name="connsiteX3" fmla="*/ 1323 w 52235"/>
                <a:gd name="connsiteY3" fmla="*/ 13947 h 32400"/>
                <a:gd name="connsiteX4" fmla="*/ 1323 w 52235"/>
                <a:gd name="connsiteY4" fmla="*/ 4384 h 32400"/>
                <a:gd name="connsiteX5" fmla="*/ 8676 w 52235"/>
                <a:gd name="connsiteY5" fmla="*/ 28 h 32400"/>
                <a:gd name="connsiteX6" fmla="*/ 22405 w 52235"/>
                <a:gd name="connsiteY6" fmla="*/ 28 h 32400"/>
                <a:gd name="connsiteX7" fmla="*/ 48034 w 52235"/>
                <a:gd name="connsiteY7" fmla="*/ 14823 h 32400"/>
                <a:gd name="connsiteX8" fmla="*/ 48034 w 52235"/>
                <a:gd name="connsiteY8" fmla="*/ 24386 h 3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35" h="32400">
                  <a:moveTo>
                    <a:pt x="48034" y="24386"/>
                  </a:moveTo>
                  <a:lnTo>
                    <a:pt x="40680" y="28742"/>
                  </a:lnTo>
                  <a:cubicBezTo>
                    <a:pt x="36439" y="31206"/>
                    <a:pt x="31206" y="31206"/>
                    <a:pt x="26952" y="28742"/>
                  </a:cubicBezTo>
                  <a:lnTo>
                    <a:pt x="1323" y="13947"/>
                  </a:lnTo>
                  <a:cubicBezTo>
                    <a:pt x="-2360" y="11826"/>
                    <a:pt x="-2360" y="6517"/>
                    <a:pt x="1323" y="4384"/>
                  </a:cubicBezTo>
                  <a:lnTo>
                    <a:pt x="8676" y="28"/>
                  </a:lnTo>
                  <a:cubicBezTo>
                    <a:pt x="12918" y="-2424"/>
                    <a:pt x="18150" y="-2424"/>
                    <a:pt x="22405" y="28"/>
                  </a:cubicBezTo>
                  <a:lnTo>
                    <a:pt x="48034" y="14823"/>
                  </a:lnTo>
                  <a:cubicBezTo>
                    <a:pt x="51717" y="16944"/>
                    <a:pt x="51717" y="22265"/>
                    <a:pt x="48034" y="24386"/>
                  </a:cubicBez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73" name="Freeform: Shape 1472">
              <a:extLst>
                <a:ext uri="{FF2B5EF4-FFF2-40B4-BE49-F238E27FC236}">
                  <a16:creationId xmlns:a16="http://schemas.microsoft.com/office/drawing/2014/main" id="{1793FF0E-08E2-542D-D757-F78DF5512785}"/>
                </a:ext>
              </a:extLst>
            </p:cNvPr>
            <p:cNvSpPr/>
            <p:nvPr/>
          </p:nvSpPr>
          <p:spPr>
            <a:xfrm flipV="1">
              <a:off x="7450284" y="3380615"/>
              <a:ext cx="52235" cy="32403"/>
            </a:xfrm>
            <a:custGeom>
              <a:avLst/>
              <a:gdLst>
                <a:gd name="connsiteX0" fmla="*/ 8616 w 52235"/>
                <a:gd name="connsiteY0" fmla="*/ -18 h 32403"/>
                <a:gd name="connsiteX1" fmla="*/ 22345 w 52235"/>
                <a:gd name="connsiteY1" fmla="*/ -18 h 32403"/>
                <a:gd name="connsiteX2" fmla="*/ 47973 w 52235"/>
                <a:gd name="connsiteY2" fmla="*/ 14790 h 32403"/>
                <a:gd name="connsiteX3" fmla="*/ 47973 w 52235"/>
                <a:gd name="connsiteY3" fmla="*/ 24353 h 32403"/>
                <a:gd name="connsiteX4" fmla="*/ 40620 w 52235"/>
                <a:gd name="connsiteY4" fmla="*/ 28709 h 32403"/>
                <a:gd name="connsiteX5" fmla="*/ 26891 w 52235"/>
                <a:gd name="connsiteY5" fmla="*/ 28709 h 32403"/>
                <a:gd name="connsiteX6" fmla="*/ 1263 w 52235"/>
                <a:gd name="connsiteY6" fmla="*/ 13914 h 32403"/>
                <a:gd name="connsiteX7" fmla="*/ 1263 w 52235"/>
                <a:gd name="connsiteY7" fmla="*/ 4351 h 32403"/>
                <a:gd name="connsiteX8" fmla="*/ 8616 w 52235"/>
                <a:gd name="connsiteY8" fmla="*/ -18 h 32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35" h="32403">
                  <a:moveTo>
                    <a:pt x="8616" y="-18"/>
                  </a:moveTo>
                  <a:cubicBezTo>
                    <a:pt x="12858" y="-2469"/>
                    <a:pt x="18090" y="-2469"/>
                    <a:pt x="22345" y="-18"/>
                  </a:cubicBezTo>
                  <a:lnTo>
                    <a:pt x="47973" y="14790"/>
                  </a:lnTo>
                  <a:cubicBezTo>
                    <a:pt x="51656" y="16911"/>
                    <a:pt x="51656" y="22220"/>
                    <a:pt x="47973" y="24353"/>
                  </a:cubicBezTo>
                  <a:lnTo>
                    <a:pt x="40620" y="28709"/>
                  </a:lnTo>
                  <a:cubicBezTo>
                    <a:pt x="36366" y="31161"/>
                    <a:pt x="31146" y="31161"/>
                    <a:pt x="26891" y="28709"/>
                  </a:cubicBezTo>
                  <a:lnTo>
                    <a:pt x="1263" y="13914"/>
                  </a:lnTo>
                  <a:cubicBezTo>
                    <a:pt x="-2420" y="11780"/>
                    <a:pt x="-2420" y="6472"/>
                    <a:pt x="1263" y="4351"/>
                  </a:cubicBezTo>
                  <a:lnTo>
                    <a:pt x="8616" y="-18"/>
                  </a:ln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74" name="Freeform: Shape 1473">
              <a:extLst>
                <a:ext uri="{FF2B5EF4-FFF2-40B4-BE49-F238E27FC236}">
                  <a16:creationId xmlns:a16="http://schemas.microsoft.com/office/drawing/2014/main" id="{FECDA9A1-0ECA-BF08-B3A5-C3325FC49799}"/>
                </a:ext>
              </a:extLst>
            </p:cNvPr>
            <p:cNvSpPr/>
            <p:nvPr/>
          </p:nvSpPr>
          <p:spPr>
            <a:xfrm flipV="1">
              <a:off x="8291240" y="3146605"/>
              <a:ext cx="70510" cy="42840"/>
            </a:xfrm>
            <a:custGeom>
              <a:avLst/>
              <a:gdLst>
                <a:gd name="connsiteX0" fmla="*/ 40040 w 70510"/>
                <a:gd name="connsiteY0" fmla="*/ 38942 h 42840"/>
                <a:gd name="connsiteX1" fmla="*/ 26311 w 70510"/>
                <a:gd name="connsiteY1" fmla="*/ 38942 h 42840"/>
                <a:gd name="connsiteX2" fmla="*/ 683 w 70510"/>
                <a:gd name="connsiteY2" fmla="*/ 24146 h 42840"/>
                <a:gd name="connsiteX3" fmla="*/ 683 w 70510"/>
                <a:gd name="connsiteY3" fmla="*/ 14583 h 42840"/>
                <a:gd name="connsiteX4" fmla="*/ 26311 w 70510"/>
                <a:gd name="connsiteY4" fmla="*/ -212 h 42840"/>
                <a:gd name="connsiteX5" fmla="*/ 40040 w 70510"/>
                <a:gd name="connsiteY5" fmla="*/ -212 h 42840"/>
                <a:gd name="connsiteX6" fmla="*/ 65669 w 70510"/>
                <a:gd name="connsiteY6" fmla="*/ 14583 h 42840"/>
                <a:gd name="connsiteX7" fmla="*/ 65669 w 70510"/>
                <a:gd name="connsiteY7" fmla="*/ 24146 h 42840"/>
                <a:gd name="connsiteX8" fmla="*/ 40040 w 70510"/>
                <a:gd name="connsiteY8" fmla="*/ 38942 h 42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0">
                  <a:moveTo>
                    <a:pt x="40040" y="38942"/>
                  </a:moveTo>
                  <a:cubicBezTo>
                    <a:pt x="35798" y="41393"/>
                    <a:pt x="30566" y="41393"/>
                    <a:pt x="26311" y="38942"/>
                  </a:cubicBezTo>
                  <a:lnTo>
                    <a:pt x="683" y="24146"/>
                  </a:lnTo>
                  <a:cubicBezTo>
                    <a:pt x="-3000" y="22013"/>
                    <a:pt x="-3000" y="16704"/>
                    <a:pt x="683" y="14583"/>
                  </a:cubicBezTo>
                  <a:lnTo>
                    <a:pt x="26311" y="-212"/>
                  </a:lnTo>
                  <a:cubicBezTo>
                    <a:pt x="30566" y="-2676"/>
                    <a:pt x="35798" y="-2676"/>
                    <a:pt x="40040" y="-212"/>
                  </a:cubicBezTo>
                  <a:lnTo>
                    <a:pt x="65669" y="14583"/>
                  </a:lnTo>
                  <a:cubicBezTo>
                    <a:pt x="69352" y="16704"/>
                    <a:pt x="69352" y="22013"/>
                    <a:pt x="65669" y="24146"/>
                  </a:cubicBezTo>
                  <a:lnTo>
                    <a:pt x="40040" y="38942"/>
                  </a:ln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75" name="Freeform: Shape 1474">
              <a:extLst>
                <a:ext uri="{FF2B5EF4-FFF2-40B4-BE49-F238E27FC236}">
                  <a16:creationId xmlns:a16="http://schemas.microsoft.com/office/drawing/2014/main" id="{8C0DB00C-3D1F-17DD-D1B9-7EBA74C29F9F}"/>
                </a:ext>
              </a:extLst>
            </p:cNvPr>
            <p:cNvSpPr/>
            <p:nvPr/>
          </p:nvSpPr>
          <p:spPr>
            <a:xfrm flipV="1">
              <a:off x="7574563" y="3350719"/>
              <a:ext cx="70500" cy="42830"/>
            </a:xfrm>
            <a:custGeom>
              <a:avLst/>
              <a:gdLst>
                <a:gd name="connsiteX0" fmla="*/ 1162 w 70500"/>
                <a:gd name="connsiteY0" fmla="*/ 14756 h 42830"/>
                <a:gd name="connsiteX1" fmla="*/ 26804 w 70500"/>
                <a:gd name="connsiteY1" fmla="*/ -40 h 42830"/>
                <a:gd name="connsiteX2" fmla="*/ 40520 w 70500"/>
                <a:gd name="connsiteY2" fmla="*/ -40 h 42830"/>
                <a:gd name="connsiteX3" fmla="*/ 66148 w 70500"/>
                <a:gd name="connsiteY3" fmla="*/ 14756 h 42830"/>
                <a:gd name="connsiteX4" fmla="*/ 66148 w 70500"/>
                <a:gd name="connsiteY4" fmla="*/ 24319 h 42830"/>
                <a:gd name="connsiteX5" fmla="*/ 40520 w 70500"/>
                <a:gd name="connsiteY5" fmla="*/ 39114 h 42830"/>
                <a:gd name="connsiteX6" fmla="*/ 26804 w 70500"/>
                <a:gd name="connsiteY6" fmla="*/ 39114 h 42830"/>
                <a:gd name="connsiteX7" fmla="*/ 1162 w 70500"/>
                <a:gd name="connsiteY7" fmla="*/ 24319 h 42830"/>
                <a:gd name="connsiteX8" fmla="*/ 1162 w 70500"/>
                <a:gd name="connsiteY8" fmla="*/ 14756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00" h="42830">
                  <a:moveTo>
                    <a:pt x="1162" y="14756"/>
                  </a:moveTo>
                  <a:lnTo>
                    <a:pt x="26804" y="-40"/>
                  </a:lnTo>
                  <a:cubicBezTo>
                    <a:pt x="31045" y="-2491"/>
                    <a:pt x="36278" y="-2491"/>
                    <a:pt x="40520" y="-40"/>
                  </a:cubicBezTo>
                  <a:lnTo>
                    <a:pt x="66148" y="14756"/>
                  </a:lnTo>
                  <a:cubicBezTo>
                    <a:pt x="69831" y="16877"/>
                    <a:pt x="69831" y="22198"/>
                    <a:pt x="66148" y="24319"/>
                  </a:cubicBezTo>
                  <a:lnTo>
                    <a:pt x="40520" y="39114"/>
                  </a:lnTo>
                  <a:cubicBezTo>
                    <a:pt x="36278" y="41566"/>
                    <a:pt x="31045" y="41566"/>
                    <a:pt x="26804" y="39114"/>
                  </a:cubicBezTo>
                  <a:lnTo>
                    <a:pt x="1162" y="24319"/>
                  </a:lnTo>
                  <a:cubicBezTo>
                    <a:pt x="-2508" y="22198"/>
                    <a:pt x="-2508" y="16877"/>
                    <a:pt x="1162" y="14756"/>
                  </a:cubicBez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76" name="Freeform: Shape 1475">
              <a:extLst>
                <a:ext uri="{FF2B5EF4-FFF2-40B4-BE49-F238E27FC236}">
                  <a16:creationId xmlns:a16="http://schemas.microsoft.com/office/drawing/2014/main" id="{D26F74EA-E61A-A4B8-047C-739FF82107CC}"/>
                </a:ext>
              </a:extLst>
            </p:cNvPr>
            <p:cNvSpPr/>
            <p:nvPr/>
          </p:nvSpPr>
          <p:spPr>
            <a:xfrm flipV="1">
              <a:off x="8247197" y="3172030"/>
              <a:ext cx="70510" cy="42843"/>
            </a:xfrm>
            <a:custGeom>
              <a:avLst/>
              <a:gdLst>
                <a:gd name="connsiteX0" fmla="*/ 40070 w 70510"/>
                <a:gd name="connsiteY0" fmla="*/ 38967 h 42843"/>
                <a:gd name="connsiteX1" fmla="*/ 26342 w 70510"/>
                <a:gd name="connsiteY1" fmla="*/ 38967 h 42843"/>
                <a:gd name="connsiteX2" fmla="*/ 713 w 70510"/>
                <a:gd name="connsiteY2" fmla="*/ 24172 h 42843"/>
                <a:gd name="connsiteX3" fmla="*/ 713 w 70510"/>
                <a:gd name="connsiteY3" fmla="*/ 14596 h 42843"/>
                <a:gd name="connsiteX4" fmla="*/ 26342 w 70510"/>
                <a:gd name="connsiteY4" fmla="*/ -199 h 42843"/>
                <a:gd name="connsiteX5" fmla="*/ 40070 w 70510"/>
                <a:gd name="connsiteY5" fmla="*/ -199 h 42843"/>
                <a:gd name="connsiteX6" fmla="*/ 65699 w 70510"/>
                <a:gd name="connsiteY6" fmla="*/ 14596 h 42843"/>
                <a:gd name="connsiteX7" fmla="*/ 65699 w 70510"/>
                <a:gd name="connsiteY7" fmla="*/ 24172 h 42843"/>
                <a:gd name="connsiteX8" fmla="*/ 40070 w 70510"/>
                <a:gd name="connsiteY8" fmla="*/ 38967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40070" y="38967"/>
                  </a:moveTo>
                  <a:cubicBezTo>
                    <a:pt x="35828" y="41419"/>
                    <a:pt x="30596" y="41419"/>
                    <a:pt x="26342" y="38967"/>
                  </a:cubicBezTo>
                  <a:lnTo>
                    <a:pt x="713" y="24172"/>
                  </a:lnTo>
                  <a:cubicBezTo>
                    <a:pt x="-2970" y="22038"/>
                    <a:pt x="-2970" y="16730"/>
                    <a:pt x="713" y="14596"/>
                  </a:cubicBezTo>
                  <a:lnTo>
                    <a:pt x="26342" y="-199"/>
                  </a:lnTo>
                  <a:cubicBezTo>
                    <a:pt x="30596" y="-2650"/>
                    <a:pt x="35828" y="-2650"/>
                    <a:pt x="40070" y="-199"/>
                  </a:cubicBezTo>
                  <a:lnTo>
                    <a:pt x="65699" y="14596"/>
                  </a:lnTo>
                  <a:cubicBezTo>
                    <a:pt x="69382" y="16730"/>
                    <a:pt x="69382" y="22038"/>
                    <a:pt x="65699" y="24172"/>
                  </a:cubicBezTo>
                  <a:lnTo>
                    <a:pt x="40070" y="38967"/>
                  </a:ln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77" name="Freeform: Shape 1476">
              <a:extLst>
                <a:ext uri="{FF2B5EF4-FFF2-40B4-BE49-F238E27FC236}">
                  <a16:creationId xmlns:a16="http://schemas.microsoft.com/office/drawing/2014/main" id="{F00E9C92-7E69-9B41-6518-36E5616D1A31}"/>
                </a:ext>
              </a:extLst>
            </p:cNvPr>
            <p:cNvSpPr/>
            <p:nvPr/>
          </p:nvSpPr>
          <p:spPr>
            <a:xfrm flipV="1">
              <a:off x="7976483" y="3328469"/>
              <a:ext cx="70510" cy="42843"/>
            </a:xfrm>
            <a:custGeom>
              <a:avLst/>
              <a:gdLst>
                <a:gd name="connsiteX0" fmla="*/ 40255 w 70510"/>
                <a:gd name="connsiteY0" fmla="*/ 39107 h 42843"/>
                <a:gd name="connsiteX1" fmla="*/ 26526 w 70510"/>
                <a:gd name="connsiteY1" fmla="*/ 39107 h 42843"/>
                <a:gd name="connsiteX2" fmla="*/ 898 w 70510"/>
                <a:gd name="connsiteY2" fmla="*/ 24312 h 42843"/>
                <a:gd name="connsiteX3" fmla="*/ 898 w 70510"/>
                <a:gd name="connsiteY3" fmla="*/ 14736 h 42843"/>
                <a:gd name="connsiteX4" fmla="*/ 26526 w 70510"/>
                <a:gd name="connsiteY4" fmla="*/ -60 h 42843"/>
                <a:gd name="connsiteX5" fmla="*/ 40255 w 70510"/>
                <a:gd name="connsiteY5" fmla="*/ -60 h 42843"/>
                <a:gd name="connsiteX6" fmla="*/ 65884 w 70510"/>
                <a:gd name="connsiteY6" fmla="*/ 14736 h 42843"/>
                <a:gd name="connsiteX7" fmla="*/ 65884 w 70510"/>
                <a:gd name="connsiteY7" fmla="*/ 24312 h 42843"/>
                <a:gd name="connsiteX8" fmla="*/ 40255 w 70510"/>
                <a:gd name="connsiteY8" fmla="*/ 39107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40255" y="39107"/>
                  </a:moveTo>
                  <a:cubicBezTo>
                    <a:pt x="36001" y="41558"/>
                    <a:pt x="30768" y="41558"/>
                    <a:pt x="26526" y="39107"/>
                  </a:cubicBezTo>
                  <a:lnTo>
                    <a:pt x="898" y="24312"/>
                  </a:lnTo>
                  <a:cubicBezTo>
                    <a:pt x="-2785" y="22178"/>
                    <a:pt x="-2785" y="16869"/>
                    <a:pt x="898" y="14736"/>
                  </a:cubicBezTo>
                  <a:lnTo>
                    <a:pt x="26526" y="-60"/>
                  </a:lnTo>
                  <a:cubicBezTo>
                    <a:pt x="30768" y="-2511"/>
                    <a:pt x="36001" y="-2511"/>
                    <a:pt x="40255" y="-60"/>
                  </a:cubicBezTo>
                  <a:lnTo>
                    <a:pt x="65884" y="14736"/>
                  </a:lnTo>
                  <a:cubicBezTo>
                    <a:pt x="69567" y="16869"/>
                    <a:pt x="69567" y="22178"/>
                    <a:pt x="65884" y="24312"/>
                  </a:cubicBezTo>
                  <a:lnTo>
                    <a:pt x="40255" y="39107"/>
                  </a:ln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78" name="Freeform: Shape 1477">
              <a:extLst>
                <a:ext uri="{FF2B5EF4-FFF2-40B4-BE49-F238E27FC236}">
                  <a16:creationId xmlns:a16="http://schemas.microsoft.com/office/drawing/2014/main" id="{36C6C872-EFF6-F063-57FE-80FCC0826A33}"/>
                </a:ext>
              </a:extLst>
            </p:cNvPr>
            <p:cNvSpPr/>
            <p:nvPr/>
          </p:nvSpPr>
          <p:spPr>
            <a:xfrm flipV="1">
              <a:off x="7756265" y="3353898"/>
              <a:ext cx="246684" cy="144554"/>
            </a:xfrm>
            <a:custGeom>
              <a:avLst/>
              <a:gdLst>
                <a:gd name="connsiteX0" fmla="*/ 216519 w 246684"/>
                <a:gd name="connsiteY0" fmla="*/ 140877 h 144554"/>
                <a:gd name="connsiteX1" fmla="*/ 202791 w 246684"/>
                <a:gd name="connsiteY1" fmla="*/ 140877 h 144554"/>
                <a:gd name="connsiteX2" fmla="*/ 988 w 246684"/>
                <a:gd name="connsiteY2" fmla="*/ 24367 h 144554"/>
                <a:gd name="connsiteX3" fmla="*/ 988 w 246684"/>
                <a:gd name="connsiteY3" fmla="*/ 14804 h 144554"/>
                <a:gd name="connsiteX4" fmla="*/ 26616 w 246684"/>
                <a:gd name="connsiteY4" fmla="*/ 8 h 144554"/>
                <a:gd name="connsiteX5" fmla="*/ 40345 w 246684"/>
                <a:gd name="connsiteY5" fmla="*/ 8 h 144554"/>
                <a:gd name="connsiteX6" fmla="*/ 216519 w 246684"/>
                <a:gd name="connsiteY6" fmla="*/ 101723 h 144554"/>
                <a:gd name="connsiteX7" fmla="*/ 242148 w 246684"/>
                <a:gd name="connsiteY7" fmla="*/ 116518 h 144554"/>
                <a:gd name="connsiteX8" fmla="*/ 242148 w 246684"/>
                <a:gd name="connsiteY8" fmla="*/ 126081 h 144554"/>
                <a:gd name="connsiteX9" fmla="*/ 216519 w 246684"/>
                <a:gd name="connsiteY9" fmla="*/ 140877 h 144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6684" h="144554">
                  <a:moveTo>
                    <a:pt x="216519" y="140877"/>
                  </a:moveTo>
                  <a:cubicBezTo>
                    <a:pt x="212265" y="143341"/>
                    <a:pt x="207033" y="143341"/>
                    <a:pt x="202791" y="140877"/>
                  </a:cubicBezTo>
                  <a:lnTo>
                    <a:pt x="988" y="24367"/>
                  </a:lnTo>
                  <a:cubicBezTo>
                    <a:pt x="-2695" y="22246"/>
                    <a:pt x="-2695" y="16938"/>
                    <a:pt x="988" y="14804"/>
                  </a:cubicBezTo>
                  <a:lnTo>
                    <a:pt x="26616" y="8"/>
                  </a:lnTo>
                  <a:cubicBezTo>
                    <a:pt x="30871" y="-2443"/>
                    <a:pt x="36091" y="-2443"/>
                    <a:pt x="40345" y="8"/>
                  </a:cubicBezTo>
                  <a:lnTo>
                    <a:pt x="216519" y="101723"/>
                  </a:lnTo>
                  <a:lnTo>
                    <a:pt x="242148" y="116518"/>
                  </a:lnTo>
                  <a:cubicBezTo>
                    <a:pt x="245831" y="118652"/>
                    <a:pt x="245831" y="123960"/>
                    <a:pt x="242148" y="126081"/>
                  </a:cubicBezTo>
                  <a:lnTo>
                    <a:pt x="216519" y="140877"/>
                  </a:ln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79" name="Freeform: Shape 1478">
              <a:extLst>
                <a:ext uri="{FF2B5EF4-FFF2-40B4-BE49-F238E27FC236}">
                  <a16:creationId xmlns:a16="http://schemas.microsoft.com/office/drawing/2014/main" id="{C38A0831-6CD2-C588-114F-E565C97CE41A}"/>
                </a:ext>
              </a:extLst>
            </p:cNvPr>
            <p:cNvSpPr/>
            <p:nvPr/>
          </p:nvSpPr>
          <p:spPr>
            <a:xfrm flipV="1">
              <a:off x="8020527" y="3303044"/>
              <a:ext cx="70510" cy="42843"/>
            </a:xfrm>
            <a:custGeom>
              <a:avLst/>
              <a:gdLst>
                <a:gd name="connsiteX0" fmla="*/ 40225 w 70510"/>
                <a:gd name="connsiteY0" fmla="*/ 39084 h 42843"/>
                <a:gd name="connsiteX1" fmla="*/ 26496 w 70510"/>
                <a:gd name="connsiteY1" fmla="*/ 39084 h 42843"/>
                <a:gd name="connsiteX2" fmla="*/ 868 w 70510"/>
                <a:gd name="connsiteY2" fmla="*/ 24289 h 42843"/>
                <a:gd name="connsiteX3" fmla="*/ 868 w 70510"/>
                <a:gd name="connsiteY3" fmla="*/ 14726 h 42843"/>
                <a:gd name="connsiteX4" fmla="*/ 26496 w 70510"/>
                <a:gd name="connsiteY4" fmla="*/ -82 h 42843"/>
                <a:gd name="connsiteX5" fmla="*/ 40225 w 70510"/>
                <a:gd name="connsiteY5" fmla="*/ -82 h 42843"/>
                <a:gd name="connsiteX6" fmla="*/ 65854 w 70510"/>
                <a:gd name="connsiteY6" fmla="*/ 14726 h 42843"/>
                <a:gd name="connsiteX7" fmla="*/ 65854 w 70510"/>
                <a:gd name="connsiteY7" fmla="*/ 24289 h 42843"/>
                <a:gd name="connsiteX8" fmla="*/ 40225 w 70510"/>
                <a:gd name="connsiteY8" fmla="*/ 39084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40225" y="39084"/>
                  </a:moveTo>
                  <a:cubicBezTo>
                    <a:pt x="35970" y="41535"/>
                    <a:pt x="30738" y="41535"/>
                    <a:pt x="26496" y="39084"/>
                  </a:cubicBezTo>
                  <a:lnTo>
                    <a:pt x="868" y="24289"/>
                  </a:lnTo>
                  <a:cubicBezTo>
                    <a:pt x="-2815" y="22155"/>
                    <a:pt x="-2815" y="16847"/>
                    <a:pt x="868" y="14726"/>
                  </a:cubicBezTo>
                  <a:lnTo>
                    <a:pt x="26496" y="-82"/>
                  </a:lnTo>
                  <a:cubicBezTo>
                    <a:pt x="30738" y="-2533"/>
                    <a:pt x="35970" y="-2533"/>
                    <a:pt x="40225" y="-82"/>
                  </a:cubicBezTo>
                  <a:lnTo>
                    <a:pt x="65854" y="14726"/>
                  </a:lnTo>
                  <a:cubicBezTo>
                    <a:pt x="69536" y="16847"/>
                    <a:pt x="69536" y="22155"/>
                    <a:pt x="65854" y="24289"/>
                  </a:cubicBezTo>
                  <a:lnTo>
                    <a:pt x="40225" y="39084"/>
                  </a:ln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80" name="Freeform: Shape 1479">
              <a:extLst>
                <a:ext uri="{FF2B5EF4-FFF2-40B4-BE49-F238E27FC236}">
                  <a16:creationId xmlns:a16="http://schemas.microsoft.com/office/drawing/2014/main" id="{CD52F369-0BD4-C124-F8BA-13A3FDE16E30}"/>
                </a:ext>
              </a:extLst>
            </p:cNvPr>
            <p:cNvSpPr/>
            <p:nvPr/>
          </p:nvSpPr>
          <p:spPr>
            <a:xfrm flipV="1">
              <a:off x="8203153" y="3197456"/>
              <a:ext cx="70510" cy="42843"/>
            </a:xfrm>
            <a:custGeom>
              <a:avLst/>
              <a:gdLst>
                <a:gd name="connsiteX0" fmla="*/ 40100 w 70510"/>
                <a:gd name="connsiteY0" fmla="*/ 38990 h 42843"/>
                <a:gd name="connsiteX1" fmla="*/ 26372 w 70510"/>
                <a:gd name="connsiteY1" fmla="*/ 38990 h 42843"/>
                <a:gd name="connsiteX2" fmla="*/ 743 w 70510"/>
                <a:gd name="connsiteY2" fmla="*/ 24182 h 42843"/>
                <a:gd name="connsiteX3" fmla="*/ 743 w 70510"/>
                <a:gd name="connsiteY3" fmla="*/ 14619 h 42843"/>
                <a:gd name="connsiteX4" fmla="*/ 26372 w 70510"/>
                <a:gd name="connsiteY4" fmla="*/ -177 h 42843"/>
                <a:gd name="connsiteX5" fmla="*/ 40100 w 70510"/>
                <a:gd name="connsiteY5" fmla="*/ -177 h 42843"/>
                <a:gd name="connsiteX6" fmla="*/ 65729 w 70510"/>
                <a:gd name="connsiteY6" fmla="*/ 14619 h 42843"/>
                <a:gd name="connsiteX7" fmla="*/ 65729 w 70510"/>
                <a:gd name="connsiteY7" fmla="*/ 24182 h 42843"/>
                <a:gd name="connsiteX8" fmla="*/ 40100 w 70510"/>
                <a:gd name="connsiteY8" fmla="*/ 38990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40100" y="38990"/>
                  </a:moveTo>
                  <a:cubicBezTo>
                    <a:pt x="35858" y="41441"/>
                    <a:pt x="30626" y="41441"/>
                    <a:pt x="26372" y="38990"/>
                  </a:cubicBezTo>
                  <a:lnTo>
                    <a:pt x="743" y="24182"/>
                  </a:lnTo>
                  <a:cubicBezTo>
                    <a:pt x="-2940" y="22061"/>
                    <a:pt x="-2940" y="16753"/>
                    <a:pt x="743" y="14619"/>
                  </a:cubicBezTo>
                  <a:lnTo>
                    <a:pt x="26372" y="-177"/>
                  </a:lnTo>
                  <a:cubicBezTo>
                    <a:pt x="30626" y="-2628"/>
                    <a:pt x="35858" y="-2628"/>
                    <a:pt x="40100" y="-177"/>
                  </a:cubicBezTo>
                  <a:lnTo>
                    <a:pt x="65729" y="14619"/>
                  </a:lnTo>
                  <a:cubicBezTo>
                    <a:pt x="69412" y="16753"/>
                    <a:pt x="69412" y="22061"/>
                    <a:pt x="65729" y="24182"/>
                  </a:cubicBezTo>
                  <a:lnTo>
                    <a:pt x="40100" y="38990"/>
                  </a:ln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81" name="Freeform: Shape 1480">
              <a:extLst>
                <a:ext uri="{FF2B5EF4-FFF2-40B4-BE49-F238E27FC236}">
                  <a16:creationId xmlns:a16="http://schemas.microsoft.com/office/drawing/2014/main" id="{3D0D9728-E8EC-CCC2-3AB9-FE7C4A6E5EBD}"/>
                </a:ext>
              </a:extLst>
            </p:cNvPr>
            <p:cNvSpPr/>
            <p:nvPr/>
          </p:nvSpPr>
          <p:spPr>
            <a:xfrm flipV="1">
              <a:off x="8108614" y="3226755"/>
              <a:ext cx="114544" cy="68268"/>
            </a:xfrm>
            <a:custGeom>
              <a:avLst/>
              <a:gdLst>
                <a:gd name="connsiteX0" fmla="*/ 84181 w 114544"/>
                <a:gd name="connsiteY0" fmla="*/ 64453 h 68268"/>
                <a:gd name="connsiteX1" fmla="*/ 70465 w 114544"/>
                <a:gd name="connsiteY1" fmla="*/ 64453 h 68268"/>
                <a:gd name="connsiteX2" fmla="*/ 792 w 114544"/>
                <a:gd name="connsiteY2" fmla="*/ 24220 h 68268"/>
                <a:gd name="connsiteX3" fmla="*/ 792 w 114544"/>
                <a:gd name="connsiteY3" fmla="*/ 14657 h 68268"/>
                <a:gd name="connsiteX4" fmla="*/ 26421 w 114544"/>
                <a:gd name="connsiteY4" fmla="*/ -139 h 68268"/>
                <a:gd name="connsiteX5" fmla="*/ 40137 w 114544"/>
                <a:gd name="connsiteY5" fmla="*/ -139 h 68268"/>
                <a:gd name="connsiteX6" fmla="*/ 109822 w 114544"/>
                <a:gd name="connsiteY6" fmla="*/ 40082 h 68268"/>
                <a:gd name="connsiteX7" fmla="*/ 109822 w 114544"/>
                <a:gd name="connsiteY7" fmla="*/ 49645 h 68268"/>
                <a:gd name="connsiteX8" fmla="*/ 84181 w 114544"/>
                <a:gd name="connsiteY8" fmla="*/ 64453 h 68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4544" h="68268">
                  <a:moveTo>
                    <a:pt x="84181" y="64453"/>
                  </a:moveTo>
                  <a:cubicBezTo>
                    <a:pt x="79939" y="66904"/>
                    <a:pt x="74706" y="66904"/>
                    <a:pt x="70465" y="64453"/>
                  </a:cubicBezTo>
                  <a:lnTo>
                    <a:pt x="792" y="24220"/>
                  </a:lnTo>
                  <a:cubicBezTo>
                    <a:pt x="-2891" y="22099"/>
                    <a:pt x="-2891" y="16777"/>
                    <a:pt x="792" y="14657"/>
                  </a:cubicBezTo>
                  <a:lnTo>
                    <a:pt x="26421" y="-139"/>
                  </a:lnTo>
                  <a:cubicBezTo>
                    <a:pt x="30663" y="-2590"/>
                    <a:pt x="35895" y="-2590"/>
                    <a:pt x="40137" y="-139"/>
                  </a:cubicBezTo>
                  <a:lnTo>
                    <a:pt x="109822" y="40082"/>
                  </a:lnTo>
                  <a:cubicBezTo>
                    <a:pt x="113492" y="42215"/>
                    <a:pt x="113492" y="47524"/>
                    <a:pt x="109822" y="49645"/>
                  </a:cubicBezTo>
                  <a:lnTo>
                    <a:pt x="84181" y="64453"/>
                  </a:ln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82" name="Freeform: Shape 1481">
              <a:extLst>
                <a:ext uri="{FF2B5EF4-FFF2-40B4-BE49-F238E27FC236}">
                  <a16:creationId xmlns:a16="http://schemas.microsoft.com/office/drawing/2014/main" id="{AB9AB7E1-054D-D1D7-FEB4-584FA611D41A}"/>
                </a:ext>
              </a:extLst>
            </p:cNvPr>
            <p:cNvSpPr/>
            <p:nvPr/>
          </p:nvSpPr>
          <p:spPr>
            <a:xfrm flipV="1">
              <a:off x="8064571" y="3277618"/>
              <a:ext cx="70510" cy="42830"/>
            </a:xfrm>
            <a:custGeom>
              <a:avLst/>
              <a:gdLst>
                <a:gd name="connsiteX0" fmla="*/ 40195 w 70510"/>
                <a:gd name="connsiteY0" fmla="*/ 39049 h 42830"/>
                <a:gd name="connsiteX1" fmla="*/ 26466 w 70510"/>
                <a:gd name="connsiteY1" fmla="*/ 39049 h 42830"/>
                <a:gd name="connsiteX2" fmla="*/ 837 w 70510"/>
                <a:gd name="connsiteY2" fmla="*/ 24254 h 42830"/>
                <a:gd name="connsiteX3" fmla="*/ 837 w 70510"/>
                <a:gd name="connsiteY3" fmla="*/ 14691 h 42830"/>
                <a:gd name="connsiteX4" fmla="*/ 26466 w 70510"/>
                <a:gd name="connsiteY4" fmla="*/ -105 h 42830"/>
                <a:gd name="connsiteX5" fmla="*/ 40195 w 70510"/>
                <a:gd name="connsiteY5" fmla="*/ -105 h 42830"/>
                <a:gd name="connsiteX6" fmla="*/ 65823 w 70510"/>
                <a:gd name="connsiteY6" fmla="*/ 14691 h 42830"/>
                <a:gd name="connsiteX7" fmla="*/ 65823 w 70510"/>
                <a:gd name="connsiteY7" fmla="*/ 24254 h 42830"/>
                <a:gd name="connsiteX8" fmla="*/ 40195 w 70510"/>
                <a:gd name="connsiteY8" fmla="*/ 39049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40195" y="39049"/>
                  </a:moveTo>
                  <a:cubicBezTo>
                    <a:pt x="35940" y="41500"/>
                    <a:pt x="30708" y="41500"/>
                    <a:pt x="26466" y="39049"/>
                  </a:cubicBezTo>
                  <a:lnTo>
                    <a:pt x="837" y="24254"/>
                  </a:lnTo>
                  <a:cubicBezTo>
                    <a:pt x="-2845" y="22133"/>
                    <a:pt x="-2845" y="16811"/>
                    <a:pt x="837" y="14691"/>
                  </a:cubicBezTo>
                  <a:lnTo>
                    <a:pt x="26466" y="-105"/>
                  </a:lnTo>
                  <a:cubicBezTo>
                    <a:pt x="30708" y="-2556"/>
                    <a:pt x="35940" y="-2556"/>
                    <a:pt x="40195" y="-105"/>
                  </a:cubicBezTo>
                  <a:lnTo>
                    <a:pt x="65823" y="14691"/>
                  </a:lnTo>
                  <a:cubicBezTo>
                    <a:pt x="69506" y="16811"/>
                    <a:pt x="69506" y="22133"/>
                    <a:pt x="65823" y="24254"/>
                  </a:cubicBezTo>
                  <a:lnTo>
                    <a:pt x="40195" y="39049"/>
                  </a:ln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83" name="Freeform: Shape 1482">
              <a:extLst>
                <a:ext uri="{FF2B5EF4-FFF2-40B4-BE49-F238E27FC236}">
                  <a16:creationId xmlns:a16="http://schemas.microsoft.com/office/drawing/2014/main" id="{31636B7A-ED73-E832-605E-0AF98A194732}"/>
                </a:ext>
              </a:extLst>
            </p:cNvPr>
            <p:cNvSpPr/>
            <p:nvPr/>
          </p:nvSpPr>
          <p:spPr>
            <a:xfrm flipV="1">
              <a:off x="7443820" y="3453221"/>
              <a:ext cx="114547" cy="68268"/>
            </a:xfrm>
            <a:custGeom>
              <a:avLst/>
              <a:gdLst>
                <a:gd name="connsiteX0" fmla="*/ 113032 w 114547"/>
                <a:gd name="connsiteY0" fmla="*/ 45059 h 68268"/>
                <a:gd name="connsiteX1" fmla="*/ 110263 w 114547"/>
                <a:gd name="connsiteY1" fmla="*/ 49847 h 68268"/>
                <a:gd name="connsiteX2" fmla="*/ 84634 w 114547"/>
                <a:gd name="connsiteY2" fmla="*/ 64655 h 68268"/>
                <a:gd name="connsiteX3" fmla="*/ 70918 w 114547"/>
                <a:gd name="connsiteY3" fmla="*/ 64655 h 68268"/>
                <a:gd name="connsiteX4" fmla="*/ 45277 w 114547"/>
                <a:gd name="connsiteY4" fmla="*/ 49847 h 68268"/>
                <a:gd name="connsiteX5" fmla="*/ 45252 w 114547"/>
                <a:gd name="connsiteY5" fmla="*/ 49822 h 68268"/>
                <a:gd name="connsiteX6" fmla="*/ 1246 w 114547"/>
                <a:gd name="connsiteY6" fmla="*/ 24422 h 68268"/>
                <a:gd name="connsiteX7" fmla="*/ 1246 w 114547"/>
                <a:gd name="connsiteY7" fmla="*/ 14859 h 68268"/>
                <a:gd name="connsiteX8" fmla="*/ 26875 w 114547"/>
                <a:gd name="connsiteY8" fmla="*/ 63 h 68268"/>
                <a:gd name="connsiteX9" fmla="*/ 40591 w 114547"/>
                <a:gd name="connsiteY9" fmla="*/ 63 h 68268"/>
                <a:gd name="connsiteX10" fmla="*/ 110263 w 114547"/>
                <a:gd name="connsiteY10" fmla="*/ 40271 h 68268"/>
                <a:gd name="connsiteX11" fmla="*/ 113032 w 114547"/>
                <a:gd name="connsiteY11" fmla="*/ 45059 h 68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547" h="68268">
                  <a:moveTo>
                    <a:pt x="113032" y="45059"/>
                  </a:moveTo>
                  <a:cubicBezTo>
                    <a:pt x="113032" y="46926"/>
                    <a:pt x="112117" y="48793"/>
                    <a:pt x="110263" y="49847"/>
                  </a:cubicBezTo>
                  <a:lnTo>
                    <a:pt x="84634" y="64655"/>
                  </a:lnTo>
                  <a:cubicBezTo>
                    <a:pt x="80393" y="67106"/>
                    <a:pt x="75160" y="67106"/>
                    <a:pt x="70918" y="64655"/>
                  </a:cubicBezTo>
                  <a:lnTo>
                    <a:pt x="45277" y="49847"/>
                  </a:lnTo>
                  <a:lnTo>
                    <a:pt x="45252" y="49822"/>
                  </a:lnTo>
                  <a:lnTo>
                    <a:pt x="1246" y="24422"/>
                  </a:lnTo>
                  <a:cubicBezTo>
                    <a:pt x="-2437" y="22301"/>
                    <a:pt x="-2437" y="16979"/>
                    <a:pt x="1246" y="14859"/>
                  </a:cubicBezTo>
                  <a:lnTo>
                    <a:pt x="26875" y="63"/>
                  </a:lnTo>
                  <a:cubicBezTo>
                    <a:pt x="31117" y="-2388"/>
                    <a:pt x="36349" y="-2388"/>
                    <a:pt x="40591" y="63"/>
                  </a:cubicBezTo>
                  <a:lnTo>
                    <a:pt x="110263" y="40271"/>
                  </a:lnTo>
                  <a:cubicBezTo>
                    <a:pt x="112117" y="41325"/>
                    <a:pt x="113032" y="43192"/>
                    <a:pt x="113032" y="45059"/>
                  </a:cubicBez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84" name="Freeform: Shape 1483">
              <a:extLst>
                <a:ext uri="{FF2B5EF4-FFF2-40B4-BE49-F238E27FC236}">
                  <a16:creationId xmlns:a16="http://schemas.microsoft.com/office/drawing/2014/main" id="{452906AA-2C94-2F0F-4B1F-97DF66F3264A}"/>
                </a:ext>
              </a:extLst>
            </p:cNvPr>
            <p:cNvSpPr/>
            <p:nvPr/>
          </p:nvSpPr>
          <p:spPr>
            <a:xfrm flipV="1">
              <a:off x="8155744" y="3068144"/>
              <a:ext cx="70510" cy="42830"/>
            </a:xfrm>
            <a:custGeom>
              <a:avLst/>
              <a:gdLst>
                <a:gd name="connsiteX0" fmla="*/ 40133 w 70510"/>
                <a:gd name="connsiteY0" fmla="*/ -292 h 42830"/>
                <a:gd name="connsiteX1" fmla="*/ 65761 w 70510"/>
                <a:gd name="connsiteY1" fmla="*/ 14504 h 42830"/>
                <a:gd name="connsiteX2" fmla="*/ 65761 w 70510"/>
                <a:gd name="connsiteY2" fmla="*/ 24067 h 42830"/>
                <a:gd name="connsiteX3" fmla="*/ 40133 w 70510"/>
                <a:gd name="connsiteY3" fmla="*/ 38862 h 42830"/>
                <a:gd name="connsiteX4" fmla="*/ 26404 w 70510"/>
                <a:gd name="connsiteY4" fmla="*/ 38862 h 42830"/>
                <a:gd name="connsiteX5" fmla="*/ 775 w 70510"/>
                <a:gd name="connsiteY5" fmla="*/ 24067 h 42830"/>
                <a:gd name="connsiteX6" fmla="*/ 775 w 70510"/>
                <a:gd name="connsiteY6" fmla="*/ 14504 h 42830"/>
                <a:gd name="connsiteX7" fmla="*/ 26404 w 70510"/>
                <a:gd name="connsiteY7" fmla="*/ -292 h 42830"/>
                <a:gd name="connsiteX8" fmla="*/ 40133 w 70510"/>
                <a:gd name="connsiteY8" fmla="*/ -292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40133" y="-292"/>
                  </a:moveTo>
                  <a:lnTo>
                    <a:pt x="65761" y="14504"/>
                  </a:lnTo>
                  <a:cubicBezTo>
                    <a:pt x="69444" y="16624"/>
                    <a:pt x="69444" y="21946"/>
                    <a:pt x="65761" y="24067"/>
                  </a:cubicBezTo>
                  <a:lnTo>
                    <a:pt x="40133" y="38862"/>
                  </a:lnTo>
                  <a:cubicBezTo>
                    <a:pt x="35878" y="41313"/>
                    <a:pt x="30646" y="41313"/>
                    <a:pt x="26404" y="38862"/>
                  </a:cubicBezTo>
                  <a:lnTo>
                    <a:pt x="775" y="24067"/>
                  </a:lnTo>
                  <a:cubicBezTo>
                    <a:pt x="-2908" y="21946"/>
                    <a:pt x="-2908" y="16624"/>
                    <a:pt x="775" y="14504"/>
                  </a:cubicBezTo>
                  <a:lnTo>
                    <a:pt x="26404" y="-292"/>
                  </a:lnTo>
                  <a:cubicBezTo>
                    <a:pt x="30646" y="-2743"/>
                    <a:pt x="35878" y="-2743"/>
                    <a:pt x="40133" y="-292"/>
                  </a:cubicBez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85" name="Freeform: Shape 1484">
              <a:extLst>
                <a:ext uri="{FF2B5EF4-FFF2-40B4-BE49-F238E27FC236}">
                  <a16:creationId xmlns:a16="http://schemas.microsoft.com/office/drawing/2014/main" id="{460B2595-C624-9000-6345-4E6A9E1614F9}"/>
                </a:ext>
              </a:extLst>
            </p:cNvPr>
            <p:cNvSpPr/>
            <p:nvPr/>
          </p:nvSpPr>
          <p:spPr>
            <a:xfrm flipV="1">
              <a:off x="8111700" y="3093570"/>
              <a:ext cx="70510" cy="42843"/>
            </a:xfrm>
            <a:custGeom>
              <a:avLst/>
              <a:gdLst>
                <a:gd name="connsiteX0" fmla="*/ 65791 w 70510"/>
                <a:gd name="connsiteY0" fmla="*/ 24102 h 42843"/>
                <a:gd name="connsiteX1" fmla="*/ 40163 w 70510"/>
                <a:gd name="connsiteY1" fmla="*/ 38897 h 42843"/>
                <a:gd name="connsiteX2" fmla="*/ 26434 w 70510"/>
                <a:gd name="connsiteY2" fmla="*/ 38897 h 42843"/>
                <a:gd name="connsiteX3" fmla="*/ 806 w 70510"/>
                <a:gd name="connsiteY3" fmla="*/ 24102 h 42843"/>
                <a:gd name="connsiteX4" fmla="*/ 806 w 70510"/>
                <a:gd name="connsiteY4" fmla="*/ 14526 h 42843"/>
                <a:gd name="connsiteX5" fmla="*/ 26434 w 70510"/>
                <a:gd name="connsiteY5" fmla="*/ -269 h 42843"/>
                <a:gd name="connsiteX6" fmla="*/ 40163 w 70510"/>
                <a:gd name="connsiteY6" fmla="*/ -269 h 42843"/>
                <a:gd name="connsiteX7" fmla="*/ 65791 w 70510"/>
                <a:gd name="connsiteY7" fmla="*/ 14526 h 42843"/>
                <a:gd name="connsiteX8" fmla="*/ 65791 w 70510"/>
                <a:gd name="connsiteY8" fmla="*/ 24102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65791" y="24102"/>
                  </a:moveTo>
                  <a:lnTo>
                    <a:pt x="40163" y="38897"/>
                  </a:lnTo>
                  <a:cubicBezTo>
                    <a:pt x="35921" y="41349"/>
                    <a:pt x="30688" y="41349"/>
                    <a:pt x="26434" y="38897"/>
                  </a:cubicBezTo>
                  <a:lnTo>
                    <a:pt x="806" y="24102"/>
                  </a:lnTo>
                  <a:cubicBezTo>
                    <a:pt x="-2878" y="21969"/>
                    <a:pt x="-2878" y="16660"/>
                    <a:pt x="806" y="14526"/>
                  </a:cubicBezTo>
                  <a:lnTo>
                    <a:pt x="26434" y="-269"/>
                  </a:lnTo>
                  <a:cubicBezTo>
                    <a:pt x="30688" y="-2720"/>
                    <a:pt x="35921" y="-2720"/>
                    <a:pt x="40163" y="-269"/>
                  </a:cubicBezTo>
                  <a:lnTo>
                    <a:pt x="65791" y="14526"/>
                  </a:lnTo>
                  <a:cubicBezTo>
                    <a:pt x="69474" y="16660"/>
                    <a:pt x="69474" y="21969"/>
                    <a:pt x="65791" y="24102"/>
                  </a:cubicBez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86" name="Freeform: Shape 1485">
              <a:extLst>
                <a:ext uri="{FF2B5EF4-FFF2-40B4-BE49-F238E27FC236}">
                  <a16:creationId xmlns:a16="http://schemas.microsoft.com/office/drawing/2014/main" id="{BAB8A424-9CA3-DB83-1241-DE6C13BF0CCB}"/>
                </a:ext>
              </a:extLst>
            </p:cNvPr>
            <p:cNvSpPr/>
            <p:nvPr/>
          </p:nvSpPr>
          <p:spPr>
            <a:xfrm flipV="1">
              <a:off x="7618597" y="3325294"/>
              <a:ext cx="70510" cy="42830"/>
            </a:xfrm>
            <a:custGeom>
              <a:avLst/>
              <a:gdLst>
                <a:gd name="connsiteX0" fmla="*/ 26771 w 70510"/>
                <a:gd name="connsiteY0" fmla="*/ -63 h 42830"/>
                <a:gd name="connsiteX1" fmla="*/ 40499 w 70510"/>
                <a:gd name="connsiteY1" fmla="*/ -63 h 42830"/>
                <a:gd name="connsiteX2" fmla="*/ 66128 w 70510"/>
                <a:gd name="connsiteY2" fmla="*/ 14733 h 42830"/>
                <a:gd name="connsiteX3" fmla="*/ 66128 w 70510"/>
                <a:gd name="connsiteY3" fmla="*/ 24296 h 42830"/>
                <a:gd name="connsiteX4" fmla="*/ 40499 w 70510"/>
                <a:gd name="connsiteY4" fmla="*/ 39092 h 42830"/>
                <a:gd name="connsiteX5" fmla="*/ 26771 w 70510"/>
                <a:gd name="connsiteY5" fmla="*/ 39092 h 42830"/>
                <a:gd name="connsiteX6" fmla="*/ 1142 w 70510"/>
                <a:gd name="connsiteY6" fmla="*/ 24296 h 42830"/>
                <a:gd name="connsiteX7" fmla="*/ 1142 w 70510"/>
                <a:gd name="connsiteY7" fmla="*/ 14733 h 42830"/>
                <a:gd name="connsiteX8" fmla="*/ 26771 w 70510"/>
                <a:gd name="connsiteY8" fmla="*/ -63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26771" y="-63"/>
                  </a:moveTo>
                  <a:cubicBezTo>
                    <a:pt x="31025" y="-2514"/>
                    <a:pt x="36257" y="-2514"/>
                    <a:pt x="40499" y="-63"/>
                  </a:cubicBezTo>
                  <a:lnTo>
                    <a:pt x="66128" y="14733"/>
                  </a:lnTo>
                  <a:cubicBezTo>
                    <a:pt x="69811" y="16854"/>
                    <a:pt x="69811" y="22175"/>
                    <a:pt x="66128" y="24296"/>
                  </a:cubicBezTo>
                  <a:lnTo>
                    <a:pt x="40499" y="39092"/>
                  </a:lnTo>
                  <a:cubicBezTo>
                    <a:pt x="36257" y="41543"/>
                    <a:pt x="31025" y="41543"/>
                    <a:pt x="26771" y="39092"/>
                  </a:cubicBezTo>
                  <a:lnTo>
                    <a:pt x="1142" y="24296"/>
                  </a:lnTo>
                  <a:cubicBezTo>
                    <a:pt x="-2541" y="22175"/>
                    <a:pt x="-2541" y="16854"/>
                    <a:pt x="1142" y="14733"/>
                  </a:cubicBezTo>
                  <a:lnTo>
                    <a:pt x="26771" y="-63"/>
                  </a:ln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87" name="Freeform: Shape 1486">
              <a:extLst>
                <a:ext uri="{FF2B5EF4-FFF2-40B4-BE49-F238E27FC236}">
                  <a16:creationId xmlns:a16="http://schemas.microsoft.com/office/drawing/2014/main" id="{EE678003-55D4-9CF5-4F4C-8F8F4E8C6CBA}"/>
                </a:ext>
              </a:extLst>
            </p:cNvPr>
            <p:cNvSpPr/>
            <p:nvPr/>
          </p:nvSpPr>
          <p:spPr>
            <a:xfrm flipV="1">
              <a:off x="8201769" y="3145805"/>
              <a:ext cx="70510" cy="42843"/>
            </a:xfrm>
            <a:custGeom>
              <a:avLst/>
              <a:gdLst>
                <a:gd name="connsiteX0" fmla="*/ 26373 w 70510"/>
                <a:gd name="connsiteY0" fmla="*/ -223 h 42843"/>
                <a:gd name="connsiteX1" fmla="*/ 40101 w 70510"/>
                <a:gd name="connsiteY1" fmla="*/ -223 h 42843"/>
                <a:gd name="connsiteX2" fmla="*/ 65730 w 70510"/>
                <a:gd name="connsiteY2" fmla="*/ 14573 h 42843"/>
                <a:gd name="connsiteX3" fmla="*/ 65730 w 70510"/>
                <a:gd name="connsiteY3" fmla="*/ 24148 h 42843"/>
                <a:gd name="connsiteX4" fmla="*/ 40101 w 70510"/>
                <a:gd name="connsiteY4" fmla="*/ 38944 h 42843"/>
                <a:gd name="connsiteX5" fmla="*/ 26373 w 70510"/>
                <a:gd name="connsiteY5" fmla="*/ 38944 h 42843"/>
                <a:gd name="connsiteX6" fmla="*/ 744 w 70510"/>
                <a:gd name="connsiteY6" fmla="*/ 24148 h 42843"/>
                <a:gd name="connsiteX7" fmla="*/ 744 w 70510"/>
                <a:gd name="connsiteY7" fmla="*/ 14573 h 42843"/>
                <a:gd name="connsiteX8" fmla="*/ 26373 w 70510"/>
                <a:gd name="connsiteY8" fmla="*/ -223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26373" y="-223"/>
                  </a:moveTo>
                  <a:cubicBezTo>
                    <a:pt x="30627" y="-2674"/>
                    <a:pt x="35859" y="-2674"/>
                    <a:pt x="40101" y="-223"/>
                  </a:cubicBezTo>
                  <a:lnTo>
                    <a:pt x="65730" y="14573"/>
                  </a:lnTo>
                  <a:cubicBezTo>
                    <a:pt x="69413" y="16706"/>
                    <a:pt x="69413" y="22015"/>
                    <a:pt x="65730" y="24148"/>
                  </a:cubicBezTo>
                  <a:lnTo>
                    <a:pt x="40101" y="38944"/>
                  </a:lnTo>
                  <a:cubicBezTo>
                    <a:pt x="35859" y="41395"/>
                    <a:pt x="30627" y="41395"/>
                    <a:pt x="26373" y="38944"/>
                  </a:cubicBezTo>
                  <a:lnTo>
                    <a:pt x="744" y="24148"/>
                  </a:lnTo>
                  <a:cubicBezTo>
                    <a:pt x="-2939" y="22015"/>
                    <a:pt x="-2939" y="16706"/>
                    <a:pt x="744" y="14573"/>
                  </a:cubicBezTo>
                  <a:lnTo>
                    <a:pt x="26373" y="-223"/>
                  </a:ln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88" name="Freeform: Shape 1487">
              <a:extLst>
                <a:ext uri="{FF2B5EF4-FFF2-40B4-BE49-F238E27FC236}">
                  <a16:creationId xmlns:a16="http://schemas.microsoft.com/office/drawing/2014/main" id="{A1BD85F7-9D3A-6825-E46A-10D273E63A3E}"/>
                </a:ext>
              </a:extLst>
            </p:cNvPr>
            <p:cNvSpPr/>
            <p:nvPr/>
          </p:nvSpPr>
          <p:spPr>
            <a:xfrm flipV="1">
              <a:off x="8074134" y="3020900"/>
              <a:ext cx="52222" cy="32391"/>
            </a:xfrm>
            <a:custGeom>
              <a:avLst/>
              <a:gdLst>
                <a:gd name="connsiteX0" fmla="*/ 8178 w 52222"/>
                <a:gd name="connsiteY0" fmla="*/ -339 h 32391"/>
                <a:gd name="connsiteX1" fmla="*/ 21907 w 52222"/>
                <a:gd name="connsiteY1" fmla="*/ -339 h 32391"/>
                <a:gd name="connsiteX2" fmla="*/ 47535 w 52222"/>
                <a:gd name="connsiteY2" fmla="*/ 14456 h 32391"/>
                <a:gd name="connsiteX3" fmla="*/ 47535 w 52222"/>
                <a:gd name="connsiteY3" fmla="*/ 24020 h 32391"/>
                <a:gd name="connsiteX4" fmla="*/ 40182 w 52222"/>
                <a:gd name="connsiteY4" fmla="*/ 28376 h 32391"/>
                <a:gd name="connsiteX5" fmla="*/ 26466 w 52222"/>
                <a:gd name="connsiteY5" fmla="*/ 28376 h 32391"/>
                <a:gd name="connsiteX6" fmla="*/ 837 w 52222"/>
                <a:gd name="connsiteY6" fmla="*/ 13580 h 32391"/>
                <a:gd name="connsiteX7" fmla="*/ 837 w 52222"/>
                <a:gd name="connsiteY7" fmla="*/ 4017 h 32391"/>
                <a:gd name="connsiteX8" fmla="*/ 8178 w 52222"/>
                <a:gd name="connsiteY8" fmla="*/ -339 h 32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22" h="32391">
                  <a:moveTo>
                    <a:pt x="8178" y="-339"/>
                  </a:moveTo>
                  <a:cubicBezTo>
                    <a:pt x="12432" y="-2790"/>
                    <a:pt x="17665" y="-2790"/>
                    <a:pt x="21907" y="-339"/>
                  </a:cubicBezTo>
                  <a:lnTo>
                    <a:pt x="47535" y="14456"/>
                  </a:lnTo>
                  <a:cubicBezTo>
                    <a:pt x="51218" y="16578"/>
                    <a:pt x="51218" y="21899"/>
                    <a:pt x="47535" y="24020"/>
                  </a:cubicBezTo>
                  <a:lnTo>
                    <a:pt x="40182" y="28376"/>
                  </a:lnTo>
                  <a:cubicBezTo>
                    <a:pt x="35940" y="30827"/>
                    <a:pt x="30708" y="30827"/>
                    <a:pt x="26466" y="28376"/>
                  </a:cubicBezTo>
                  <a:lnTo>
                    <a:pt x="837" y="13580"/>
                  </a:lnTo>
                  <a:cubicBezTo>
                    <a:pt x="-2846" y="11459"/>
                    <a:pt x="-2846" y="6138"/>
                    <a:pt x="837" y="4017"/>
                  </a:cubicBezTo>
                  <a:lnTo>
                    <a:pt x="8178" y="-339"/>
                  </a:ln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89" name="Freeform: Shape 1488">
              <a:extLst>
                <a:ext uri="{FF2B5EF4-FFF2-40B4-BE49-F238E27FC236}">
                  <a16:creationId xmlns:a16="http://schemas.microsoft.com/office/drawing/2014/main" id="{1D2624A0-BE9C-DA42-2112-032EAC7B6EBF}"/>
                </a:ext>
              </a:extLst>
            </p:cNvPr>
            <p:cNvSpPr/>
            <p:nvPr/>
          </p:nvSpPr>
          <p:spPr>
            <a:xfrm flipV="1">
              <a:off x="7794772" y="3223580"/>
              <a:ext cx="70510" cy="42830"/>
            </a:xfrm>
            <a:custGeom>
              <a:avLst/>
              <a:gdLst>
                <a:gd name="connsiteX0" fmla="*/ 26650 w 70510"/>
                <a:gd name="connsiteY0" fmla="*/ -153 h 42830"/>
                <a:gd name="connsiteX1" fmla="*/ 40379 w 70510"/>
                <a:gd name="connsiteY1" fmla="*/ -153 h 42830"/>
                <a:gd name="connsiteX2" fmla="*/ 66007 w 70510"/>
                <a:gd name="connsiteY2" fmla="*/ 14642 h 42830"/>
                <a:gd name="connsiteX3" fmla="*/ 66007 w 70510"/>
                <a:gd name="connsiteY3" fmla="*/ 24205 h 42830"/>
                <a:gd name="connsiteX4" fmla="*/ 40379 w 70510"/>
                <a:gd name="connsiteY4" fmla="*/ 39001 h 42830"/>
                <a:gd name="connsiteX5" fmla="*/ 26650 w 70510"/>
                <a:gd name="connsiteY5" fmla="*/ 39001 h 42830"/>
                <a:gd name="connsiteX6" fmla="*/ 1022 w 70510"/>
                <a:gd name="connsiteY6" fmla="*/ 24205 h 42830"/>
                <a:gd name="connsiteX7" fmla="*/ 1022 w 70510"/>
                <a:gd name="connsiteY7" fmla="*/ 14642 h 42830"/>
                <a:gd name="connsiteX8" fmla="*/ 26650 w 70510"/>
                <a:gd name="connsiteY8" fmla="*/ -153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26650" y="-153"/>
                  </a:moveTo>
                  <a:cubicBezTo>
                    <a:pt x="30905" y="-2604"/>
                    <a:pt x="36137" y="-2604"/>
                    <a:pt x="40379" y="-153"/>
                  </a:cubicBezTo>
                  <a:lnTo>
                    <a:pt x="66007" y="14642"/>
                  </a:lnTo>
                  <a:cubicBezTo>
                    <a:pt x="69690" y="16763"/>
                    <a:pt x="69690" y="22084"/>
                    <a:pt x="66007" y="24205"/>
                  </a:cubicBezTo>
                  <a:lnTo>
                    <a:pt x="40379" y="39001"/>
                  </a:lnTo>
                  <a:cubicBezTo>
                    <a:pt x="36137" y="41452"/>
                    <a:pt x="30905" y="41452"/>
                    <a:pt x="26650" y="39001"/>
                  </a:cubicBezTo>
                  <a:lnTo>
                    <a:pt x="1022" y="24205"/>
                  </a:lnTo>
                  <a:cubicBezTo>
                    <a:pt x="-2661" y="22084"/>
                    <a:pt x="-2661" y="16763"/>
                    <a:pt x="1022" y="14642"/>
                  </a:cubicBezTo>
                  <a:lnTo>
                    <a:pt x="26650" y="-153"/>
                  </a:ln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90" name="Freeform: Shape 1489">
              <a:extLst>
                <a:ext uri="{FF2B5EF4-FFF2-40B4-BE49-F238E27FC236}">
                  <a16:creationId xmlns:a16="http://schemas.microsoft.com/office/drawing/2014/main" id="{944EBA27-D686-3885-B062-2091FB04008D}"/>
                </a:ext>
              </a:extLst>
            </p:cNvPr>
            <p:cNvSpPr/>
            <p:nvPr/>
          </p:nvSpPr>
          <p:spPr>
            <a:xfrm flipV="1">
              <a:off x="7714546" y="3228050"/>
              <a:ext cx="52222" cy="32391"/>
            </a:xfrm>
            <a:custGeom>
              <a:avLst/>
              <a:gdLst>
                <a:gd name="connsiteX0" fmla="*/ 8436 w 52222"/>
                <a:gd name="connsiteY0" fmla="*/ -154 h 32391"/>
                <a:gd name="connsiteX1" fmla="*/ 22152 w 52222"/>
                <a:gd name="connsiteY1" fmla="*/ -154 h 32391"/>
                <a:gd name="connsiteX2" fmla="*/ 47781 w 52222"/>
                <a:gd name="connsiteY2" fmla="*/ 14642 h 32391"/>
                <a:gd name="connsiteX3" fmla="*/ 47781 w 52222"/>
                <a:gd name="connsiteY3" fmla="*/ 24205 h 32391"/>
                <a:gd name="connsiteX4" fmla="*/ 40440 w 52222"/>
                <a:gd name="connsiteY4" fmla="*/ 28561 h 32391"/>
                <a:gd name="connsiteX5" fmla="*/ 26711 w 52222"/>
                <a:gd name="connsiteY5" fmla="*/ 28561 h 32391"/>
                <a:gd name="connsiteX6" fmla="*/ 1083 w 52222"/>
                <a:gd name="connsiteY6" fmla="*/ 13765 h 32391"/>
                <a:gd name="connsiteX7" fmla="*/ 1083 w 52222"/>
                <a:gd name="connsiteY7" fmla="*/ 4202 h 32391"/>
                <a:gd name="connsiteX8" fmla="*/ 8436 w 52222"/>
                <a:gd name="connsiteY8" fmla="*/ -154 h 32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22" h="32391">
                  <a:moveTo>
                    <a:pt x="8436" y="-154"/>
                  </a:moveTo>
                  <a:cubicBezTo>
                    <a:pt x="12678" y="-2605"/>
                    <a:pt x="17910" y="-2605"/>
                    <a:pt x="22152" y="-154"/>
                  </a:cubicBezTo>
                  <a:lnTo>
                    <a:pt x="47781" y="14642"/>
                  </a:lnTo>
                  <a:cubicBezTo>
                    <a:pt x="51464" y="16762"/>
                    <a:pt x="51464" y="22084"/>
                    <a:pt x="47781" y="24205"/>
                  </a:cubicBezTo>
                  <a:lnTo>
                    <a:pt x="40440" y="28561"/>
                  </a:lnTo>
                  <a:cubicBezTo>
                    <a:pt x="36185" y="31012"/>
                    <a:pt x="30953" y="31012"/>
                    <a:pt x="26711" y="28561"/>
                  </a:cubicBezTo>
                  <a:lnTo>
                    <a:pt x="1083" y="13765"/>
                  </a:lnTo>
                  <a:cubicBezTo>
                    <a:pt x="-2600" y="11644"/>
                    <a:pt x="-2600" y="6323"/>
                    <a:pt x="1083" y="4202"/>
                  </a:cubicBezTo>
                  <a:lnTo>
                    <a:pt x="8436" y="-154"/>
                  </a:ln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91" name="Freeform: Shape 1490">
              <a:extLst>
                <a:ext uri="{FF2B5EF4-FFF2-40B4-BE49-F238E27FC236}">
                  <a16:creationId xmlns:a16="http://schemas.microsoft.com/office/drawing/2014/main" id="{462D19A8-B42F-DA84-0903-ABE77D06FE31}"/>
                </a:ext>
              </a:extLst>
            </p:cNvPr>
            <p:cNvSpPr/>
            <p:nvPr/>
          </p:nvSpPr>
          <p:spPr>
            <a:xfrm flipV="1">
              <a:off x="7750728" y="3249005"/>
              <a:ext cx="70510" cy="42840"/>
            </a:xfrm>
            <a:custGeom>
              <a:avLst/>
              <a:gdLst>
                <a:gd name="connsiteX0" fmla="*/ 1052 w 70510"/>
                <a:gd name="connsiteY0" fmla="*/ 14675 h 42840"/>
                <a:gd name="connsiteX1" fmla="*/ 26680 w 70510"/>
                <a:gd name="connsiteY1" fmla="*/ -121 h 42840"/>
                <a:gd name="connsiteX2" fmla="*/ 40409 w 70510"/>
                <a:gd name="connsiteY2" fmla="*/ -121 h 42840"/>
                <a:gd name="connsiteX3" fmla="*/ 66038 w 70510"/>
                <a:gd name="connsiteY3" fmla="*/ 14675 h 42840"/>
                <a:gd name="connsiteX4" fmla="*/ 66038 w 70510"/>
                <a:gd name="connsiteY4" fmla="*/ 24237 h 42840"/>
                <a:gd name="connsiteX5" fmla="*/ 40409 w 70510"/>
                <a:gd name="connsiteY5" fmla="*/ 39033 h 42840"/>
                <a:gd name="connsiteX6" fmla="*/ 26680 w 70510"/>
                <a:gd name="connsiteY6" fmla="*/ 39033 h 42840"/>
                <a:gd name="connsiteX7" fmla="*/ 1052 w 70510"/>
                <a:gd name="connsiteY7" fmla="*/ 24237 h 42840"/>
                <a:gd name="connsiteX8" fmla="*/ 1052 w 70510"/>
                <a:gd name="connsiteY8" fmla="*/ 14675 h 42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0">
                  <a:moveTo>
                    <a:pt x="1052" y="14675"/>
                  </a:moveTo>
                  <a:lnTo>
                    <a:pt x="26680" y="-121"/>
                  </a:lnTo>
                  <a:cubicBezTo>
                    <a:pt x="30935" y="-2585"/>
                    <a:pt x="36167" y="-2585"/>
                    <a:pt x="40409" y="-121"/>
                  </a:cubicBezTo>
                  <a:lnTo>
                    <a:pt x="66038" y="14675"/>
                  </a:lnTo>
                  <a:cubicBezTo>
                    <a:pt x="69721" y="16795"/>
                    <a:pt x="69721" y="22104"/>
                    <a:pt x="66038" y="24237"/>
                  </a:cubicBezTo>
                  <a:lnTo>
                    <a:pt x="40409" y="39033"/>
                  </a:lnTo>
                  <a:cubicBezTo>
                    <a:pt x="36167" y="41484"/>
                    <a:pt x="30935" y="41484"/>
                    <a:pt x="26680" y="39033"/>
                  </a:cubicBezTo>
                  <a:lnTo>
                    <a:pt x="1052" y="24237"/>
                  </a:lnTo>
                  <a:cubicBezTo>
                    <a:pt x="-2631" y="22104"/>
                    <a:pt x="-2631" y="16795"/>
                    <a:pt x="1052" y="14675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92" name="Freeform: Shape 1491">
              <a:extLst>
                <a:ext uri="{FF2B5EF4-FFF2-40B4-BE49-F238E27FC236}">
                  <a16:creationId xmlns:a16="http://schemas.microsoft.com/office/drawing/2014/main" id="{8DD1B3A5-9095-E54D-C377-EBDB7D4DE662}"/>
                </a:ext>
              </a:extLst>
            </p:cNvPr>
            <p:cNvSpPr/>
            <p:nvPr/>
          </p:nvSpPr>
          <p:spPr>
            <a:xfrm flipV="1">
              <a:off x="7670502" y="3253476"/>
              <a:ext cx="52222" cy="32404"/>
            </a:xfrm>
            <a:custGeom>
              <a:avLst/>
              <a:gdLst>
                <a:gd name="connsiteX0" fmla="*/ 8466 w 52222"/>
                <a:gd name="connsiteY0" fmla="*/ -131 h 32404"/>
                <a:gd name="connsiteX1" fmla="*/ 22182 w 52222"/>
                <a:gd name="connsiteY1" fmla="*/ -131 h 32404"/>
                <a:gd name="connsiteX2" fmla="*/ 47811 w 52222"/>
                <a:gd name="connsiteY2" fmla="*/ 14677 h 32404"/>
                <a:gd name="connsiteX3" fmla="*/ 47811 w 52222"/>
                <a:gd name="connsiteY3" fmla="*/ 24240 h 32404"/>
                <a:gd name="connsiteX4" fmla="*/ 40470 w 52222"/>
                <a:gd name="connsiteY4" fmla="*/ 28596 h 32404"/>
                <a:gd name="connsiteX5" fmla="*/ 26741 w 52222"/>
                <a:gd name="connsiteY5" fmla="*/ 28596 h 32404"/>
                <a:gd name="connsiteX6" fmla="*/ 1113 w 52222"/>
                <a:gd name="connsiteY6" fmla="*/ 13801 h 32404"/>
                <a:gd name="connsiteX7" fmla="*/ 1113 w 52222"/>
                <a:gd name="connsiteY7" fmla="*/ 4238 h 32404"/>
                <a:gd name="connsiteX8" fmla="*/ 8466 w 52222"/>
                <a:gd name="connsiteY8" fmla="*/ -131 h 32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22" h="32404">
                  <a:moveTo>
                    <a:pt x="8466" y="-131"/>
                  </a:moveTo>
                  <a:cubicBezTo>
                    <a:pt x="12708" y="-2582"/>
                    <a:pt x="17940" y="-2582"/>
                    <a:pt x="22182" y="-131"/>
                  </a:cubicBezTo>
                  <a:lnTo>
                    <a:pt x="47811" y="14677"/>
                  </a:lnTo>
                  <a:cubicBezTo>
                    <a:pt x="51494" y="16798"/>
                    <a:pt x="51494" y="22106"/>
                    <a:pt x="47811" y="24240"/>
                  </a:cubicBezTo>
                  <a:lnTo>
                    <a:pt x="40470" y="28596"/>
                  </a:lnTo>
                  <a:cubicBezTo>
                    <a:pt x="36215" y="31047"/>
                    <a:pt x="30983" y="31047"/>
                    <a:pt x="26741" y="28596"/>
                  </a:cubicBezTo>
                  <a:lnTo>
                    <a:pt x="1113" y="13801"/>
                  </a:lnTo>
                  <a:cubicBezTo>
                    <a:pt x="-2570" y="11667"/>
                    <a:pt x="-2570" y="6359"/>
                    <a:pt x="1113" y="4238"/>
                  </a:cubicBezTo>
                  <a:lnTo>
                    <a:pt x="8466" y="-131"/>
                  </a:ln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93" name="Freeform: Shape 1492">
              <a:extLst>
                <a:ext uri="{FF2B5EF4-FFF2-40B4-BE49-F238E27FC236}">
                  <a16:creationId xmlns:a16="http://schemas.microsoft.com/office/drawing/2014/main" id="{7261A368-0328-06E0-03F0-28E83B122022}"/>
                </a:ext>
              </a:extLst>
            </p:cNvPr>
            <p:cNvSpPr/>
            <p:nvPr/>
          </p:nvSpPr>
          <p:spPr>
            <a:xfrm flipV="1">
              <a:off x="7626459" y="3278901"/>
              <a:ext cx="52222" cy="32403"/>
            </a:xfrm>
            <a:custGeom>
              <a:avLst/>
              <a:gdLst>
                <a:gd name="connsiteX0" fmla="*/ 8496 w 52222"/>
                <a:gd name="connsiteY0" fmla="*/ -108 h 32403"/>
                <a:gd name="connsiteX1" fmla="*/ 22212 w 52222"/>
                <a:gd name="connsiteY1" fmla="*/ -108 h 32403"/>
                <a:gd name="connsiteX2" fmla="*/ 47841 w 52222"/>
                <a:gd name="connsiteY2" fmla="*/ 14687 h 32403"/>
                <a:gd name="connsiteX3" fmla="*/ 47841 w 52222"/>
                <a:gd name="connsiteY3" fmla="*/ 24263 h 32403"/>
                <a:gd name="connsiteX4" fmla="*/ 40500 w 52222"/>
                <a:gd name="connsiteY4" fmla="*/ 28619 h 32403"/>
                <a:gd name="connsiteX5" fmla="*/ 26771 w 52222"/>
                <a:gd name="connsiteY5" fmla="*/ 28619 h 32403"/>
                <a:gd name="connsiteX6" fmla="*/ 1143 w 52222"/>
                <a:gd name="connsiteY6" fmla="*/ 13823 h 32403"/>
                <a:gd name="connsiteX7" fmla="*/ 1143 w 52222"/>
                <a:gd name="connsiteY7" fmla="*/ 4248 h 32403"/>
                <a:gd name="connsiteX8" fmla="*/ 8496 w 52222"/>
                <a:gd name="connsiteY8" fmla="*/ -108 h 32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22" h="32403">
                  <a:moveTo>
                    <a:pt x="8496" y="-108"/>
                  </a:moveTo>
                  <a:cubicBezTo>
                    <a:pt x="12738" y="-2560"/>
                    <a:pt x="17970" y="-2560"/>
                    <a:pt x="22212" y="-108"/>
                  </a:cubicBezTo>
                  <a:lnTo>
                    <a:pt x="47841" y="14687"/>
                  </a:lnTo>
                  <a:cubicBezTo>
                    <a:pt x="51524" y="16820"/>
                    <a:pt x="51524" y="22129"/>
                    <a:pt x="47841" y="24263"/>
                  </a:cubicBezTo>
                  <a:lnTo>
                    <a:pt x="40500" y="28619"/>
                  </a:lnTo>
                  <a:cubicBezTo>
                    <a:pt x="36246" y="31070"/>
                    <a:pt x="31013" y="31070"/>
                    <a:pt x="26771" y="28619"/>
                  </a:cubicBezTo>
                  <a:lnTo>
                    <a:pt x="1143" y="13823"/>
                  </a:lnTo>
                  <a:cubicBezTo>
                    <a:pt x="-2540" y="11690"/>
                    <a:pt x="-2540" y="6381"/>
                    <a:pt x="1143" y="4248"/>
                  </a:cubicBezTo>
                  <a:lnTo>
                    <a:pt x="8496" y="-108"/>
                  </a:ln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94" name="Freeform: Shape 1493">
              <a:extLst>
                <a:ext uri="{FF2B5EF4-FFF2-40B4-BE49-F238E27FC236}">
                  <a16:creationId xmlns:a16="http://schemas.microsoft.com/office/drawing/2014/main" id="{B29392B2-5EC0-7C28-F979-BFC984CCF1C0}"/>
                </a:ext>
              </a:extLst>
            </p:cNvPr>
            <p:cNvSpPr/>
            <p:nvPr/>
          </p:nvSpPr>
          <p:spPr>
            <a:xfrm flipV="1">
              <a:off x="7846677" y="3151761"/>
              <a:ext cx="52222" cy="32404"/>
            </a:xfrm>
            <a:custGeom>
              <a:avLst/>
              <a:gdLst>
                <a:gd name="connsiteX0" fmla="*/ 8333 w 52222"/>
                <a:gd name="connsiteY0" fmla="*/ -222 h 32404"/>
                <a:gd name="connsiteX1" fmla="*/ 22062 w 52222"/>
                <a:gd name="connsiteY1" fmla="*/ -222 h 32404"/>
                <a:gd name="connsiteX2" fmla="*/ 47690 w 52222"/>
                <a:gd name="connsiteY2" fmla="*/ 14573 h 32404"/>
                <a:gd name="connsiteX3" fmla="*/ 47690 w 52222"/>
                <a:gd name="connsiteY3" fmla="*/ 24149 h 32404"/>
                <a:gd name="connsiteX4" fmla="*/ 40337 w 52222"/>
                <a:gd name="connsiteY4" fmla="*/ 28505 h 32404"/>
                <a:gd name="connsiteX5" fmla="*/ 26621 w 52222"/>
                <a:gd name="connsiteY5" fmla="*/ 28505 h 32404"/>
                <a:gd name="connsiteX6" fmla="*/ 992 w 52222"/>
                <a:gd name="connsiteY6" fmla="*/ 13710 h 32404"/>
                <a:gd name="connsiteX7" fmla="*/ 992 w 52222"/>
                <a:gd name="connsiteY7" fmla="*/ 4147 h 32404"/>
                <a:gd name="connsiteX8" fmla="*/ 8333 w 52222"/>
                <a:gd name="connsiteY8" fmla="*/ -222 h 32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22" h="32404">
                  <a:moveTo>
                    <a:pt x="8333" y="-222"/>
                  </a:moveTo>
                  <a:cubicBezTo>
                    <a:pt x="12588" y="-2673"/>
                    <a:pt x="17820" y="-2673"/>
                    <a:pt x="22062" y="-222"/>
                  </a:cubicBezTo>
                  <a:lnTo>
                    <a:pt x="47690" y="14573"/>
                  </a:lnTo>
                  <a:cubicBezTo>
                    <a:pt x="51373" y="16707"/>
                    <a:pt x="51373" y="22016"/>
                    <a:pt x="47690" y="24149"/>
                  </a:cubicBezTo>
                  <a:lnTo>
                    <a:pt x="40337" y="28505"/>
                  </a:lnTo>
                  <a:cubicBezTo>
                    <a:pt x="36095" y="30956"/>
                    <a:pt x="30863" y="30956"/>
                    <a:pt x="26621" y="28505"/>
                  </a:cubicBezTo>
                  <a:lnTo>
                    <a:pt x="992" y="13710"/>
                  </a:lnTo>
                  <a:cubicBezTo>
                    <a:pt x="-2691" y="11576"/>
                    <a:pt x="-2691" y="6268"/>
                    <a:pt x="992" y="4147"/>
                  </a:cubicBezTo>
                  <a:lnTo>
                    <a:pt x="8333" y="-222"/>
                  </a:ln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95" name="Freeform: Shape 1494">
              <a:extLst>
                <a:ext uri="{FF2B5EF4-FFF2-40B4-BE49-F238E27FC236}">
                  <a16:creationId xmlns:a16="http://schemas.microsoft.com/office/drawing/2014/main" id="{6B8991AF-6EEE-1B45-9B00-C628AD3A33AB}"/>
                </a:ext>
              </a:extLst>
            </p:cNvPr>
            <p:cNvSpPr/>
            <p:nvPr/>
          </p:nvSpPr>
          <p:spPr>
            <a:xfrm flipV="1">
              <a:off x="7934764" y="3100910"/>
              <a:ext cx="52222" cy="32391"/>
            </a:xfrm>
            <a:custGeom>
              <a:avLst/>
              <a:gdLst>
                <a:gd name="connsiteX0" fmla="*/ 8273 w 52222"/>
                <a:gd name="connsiteY0" fmla="*/ -267 h 32391"/>
                <a:gd name="connsiteX1" fmla="*/ 22002 w 52222"/>
                <a:gd name="connsiteY1" fmla="*/ -267 h 32391"/>
                <a:gd name="connsiteX2" fmla="*/ 47630 w 52222"/>
                <a:gd name="connsiteY2" fmla="*/ 14528 h 32391"/>
                <a:gd name="connsiteX3" fmla="*/ 47630 w 52222"/>
                <a:gd name="connsiteY3" fmla="*/ 24091 h 32391"/>
                <a:gd name="connsiteX4" fmla="*/ 40277 w 52222"/>
                <a:gd name="connsiteY4" fmla="*/ 28447 h 32391"/>
                <a:gd name="connsiteX5" fmla="*/ 26561 w 52222"/>
                <a:gd name="connsiteY5" fmla="*/ 28447 h 32391"/>
                <a:gd name="connsiteX6" fmla="*/ 932 w 52222"/>
                <a:gd name="connsiteY6" fmla="*/ 13652 h 32391"/>
                <a:gd name="connsiteX7" fmla="*/ 932 w 52222"/>
                <a:gd name="connsiteY7" fmla="*/ 4089 h 32391"/>
                <a:gd name="connsiteX8" fmla="*/ 8273 w 52222"/>
                <a:gd name="connsiteY8" fmla="*/ -267 h 32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22" h="32391">
                  <a:moveTo>
                    <a:pt x="8273" y="-267"/>
                  </a:moveTo>
                  <a:cubicBezTo>
                    <a:pt x="12527" y="-2718"/>
                    <a:pt x="17760" y="-2718"/>
                    <a:pt x="22002" y="-267"/>
                  </a:cubicBezTo>
                  <a:lnTo>
                    <a:pt x="47630" y="14528"/>
                  </a:lnTo>
                  <a:cubicBezTo>
                    <a:pt x="51313" y="16649"/>
                    <a:pt x="51313" y="21970"/>
                    <a:pt x="47630" y="24091"/>
                  </a:cubicBezTo>
                  <a:lnTo>
                    <a:pt x="40277" y="28447"/>
                  </a:lnTo>
                  <a:cubicBezTo>
                    <a:pt x="36035" y="30898"/>
                    <a:pt x="30803" y="30898"/>
                    <a:pt x="26561" y="28447"/>
                  </a:cubicBezTo>
                  <a:lnTo>
                    <a:pt x="932" y="13652"/>
                  </a:lnTo>
                  <a:cubicBezTo>
                    <a:pt x="-2751" y="11531"/>
                    <a:pt x="-2751" y="6209"/>
                    <a:pt x="932" y="4089"/>
                  </a:cubicBezTo>
                  <a:lnTo>
                    <a:pt x="8273" y="-267"/>
                  </a:ln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96" name="Freeform: Shape 1495">
              <a:extLst>
                <a:ext uri="{FF2B5EF4-FFF2-40B4-BE49-F238E27FC236}">
                  <a16:creationId xmlns:a16="http://schemas.microsoft.com/office/drawing/2014/main" id="{4C7BDC06-AE73-DDD5-8B80-301CF04D272E}"/>
                </a:ext>
              </a:extLst>
            </p:cNvPr>
            <p:cNvSpPr/>
            <p:nvPr/>
          </p:nvSpPr>
          <p:spPr>
            <a:xfrm flipV="1">
              <a:off x="7986047" y="3071751"/>
              <a:ext cx="52222" cy="32404"/>
            </a:xfrm>
            <a:custGeom>
              <a:avLst/>
              <a:gdLst>
                <a:gd name="connsiteX0" fmla="*/ 8238 w 52222"/>
                <a:gd name="connsiteY0" fmla="*/ -294 h 32404"/>
                <a:gd name="connsiteX1" fmla="*/ 21967 w 52222"/>
                <a:gd name="connsiteY1" fmla="*/ -294 h 32404"/>
                <a:gd name="connsiteX2" fmla="*/ 47595 w 52222"/>
                <a:gd name="connsiteY2" fmla="*/ 14502 h 32404"/>
                <a:gd name="connsiteX3" fmla="*/ 47595 w 52222"/>
                <a:gd name="connsiteY3" fmla="*/ 24078 h 32404"/>
                <a:gd name="connsiteX4" fmla="*/ 40255 w 52222"/>
                <a:gd name="connsiteY4" fmla="*/ 28434 h 32404"/>
                <a:gd name="connsiteX5" fmla="*/ 26526 w 52222"/>
                <a:gd name="connsiteY5" fmla="*/ 28434 h 32404"/>
                <a:gd name="connsiteX6" fmla="*/ 897 w 52222"/>
                <a:gd name="connsiteY6" fmla="*/ 13638 h 32404"/>
                <a:gd name="connsiteX7" fmla="*/ 897 w 52222"/>
                <a:gd name="connsiteY7" fmla="*/ 4063 h 32404"/>
                <a:gd name="connsiteX8" fmla="*/ 8238 w 52222"/>
                <a:gd name="connsiteY8" fmla="*/ -294 h 32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22" h="32404">
                  <a:moveTo>
                    <a:pt x="8238" y="-294"/>
                  </a:moveTo>
                  <a:cubicBezTo>
                    <a:pt x="12493" y="-2745"/>
                    <a:pt x="17725" y="-2745"/>
                    <a:pt x="21967" y="-294"/>
                  </a:cubicBezTo>
                  <a:lnTo>
                    <a:pt x="47595" y="14502"/>
                  </a:lnTo>
                  <a:cubicBezTo>
                    <a:pt x="51278" y="16636"/>
                    <a:pt x="51278" y="21944"/>
                    <a:pt x="47595" y="24078"/>
                  </a:cubicBezTo>
                  <a:lnTo>
                    <a:pt x="40255" y="28434"/>
                  </a:lnTo>
                  <a:cubicBezTo>
                    <a:pt x="36000" y="30885"/>
                    <a:pt x="30768" y="30885"/>
                    <a:pt x="26526" y="28434"/>
                  </a:cubicBezTo>
                  <a:lnTo>
                    <a:pt x="897" y="13638"/>
                  </a:lnTo>
                  <a:cubicBezTo>
                    <a:pt x="-2786" y="11505"/>
                    <a:pt x="-2786" y="6196"/>
                    <a:pt x="897" y="4063"/>
                  </a:cubicBezTo>
                  <a:lnTo>
                    <a:pt x="8238" y="-294"/>
                  </a:ln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97" name="Freeform: Shape 1496">
              <a:extLst>
                <a:ext uri="{FF2B5EF4-FFF2-40B4-BE49-F238E27FC236}">
                  <a16:creationId xmlns:a16="http://schemas.microsoft.com/office/drawing/2014/main" id="{94A18D14-45AF-58B1-819E-E602CBCCFF53}"/>
                </a:ext>
              </a:extLst>
            </p:cNvPr>
            <p:cNvSpPr/>
            <p:nvPr/>
          </p:nvSpPr>
          <p:spPr>
            <a:xfrm flipV="1">
              <a:off x="7890720" y="3126336"/>
              <a:ext cx="52222" cy="32391"/>
            </a:xfrm>
            <a:custGeom>
              <a:avLst/>
              <a:gdLst>
                <a:gd name="connsiteX0" fmla="*/ 8303 w 52222"/>
                <a:gd name="connsiteY0" fmla="*/ -245 h 32391"/>
                <a:gd name="connsiteX1" fmla="*/ 22032 w 52222"/>
                <a:gd name="connsiteY1" fmla="*/ -245 h 32391"/>
                <a:gd name="connsiteX2" fmla="*/ 47660 w 52222"/>
                <a:gd name="connsiteY2" fmla="*/ 14551 h 32391"/>
                <a:gd name="connsiteX3" fmla="*/ 47660 w 52222"/>
                <a:gd name="connsiteY3" fmla="*/ 24114 h 32391"/>
                <a:gd name="connsiteX4" fmla="*/ 40307 w 52222"/>
                <a:gd name="connsiteY4" fmla="*/ 28470 h 32391"/>
                <a:gd name="connsiteX5" fmla="*/ 26591 w 52222"/>
                <a:gd name="connsiteY5" fmla="*/ 28470 h 32391"/>
                <a:gd name="connsiteX6" fmla="*/ 963 w 52222"/>
                <a:gd name="connsiteY6" fmla="*/ 13674 h 32391"/>
                <a:gd name="connsiteX7" fmla="*/ 963 w 52222"/>
                <a:gd name="connsiteY7" fmla="*/ 4111 h 32391"/>
                <a:gd name="connsiteX8" fmla="*/ 8303 w 52222"/>
                <a:gd name="connsiteY8" fmla="*/ -245 h 32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22" h="32391">
                  <a:moveTo>
                    <a:pt x="8303" y="-245"/>
                  </a:moveTo>
                  <a:cubicBezTo>
                    <a:pt x="12557" y="-2696"/>
                    <a:pt x="17790" y="-2696"/>
                    <a:pt x="22032" y="-245"/>
                  </a:cubicBezTo>
                  <a:lnTo>
                    <a:pt x="47660" y="14551"/>
                  </a:lnTo>
                  <a:cubicBezTo>
                    <a:pt x="51343" y="16672"/>
                    <a:pt x="51343" y="21980"/>
                    <a:pt x="47660" y="24114"/>
                  </a:cubicBezTo>
                  <a:lnTo>
                    <a:pt x="40307" y="28470"/>
                  </a:lnTo>
                  <a:cubicBezTo>
                    <a:pt x="36065" y="30921"/>
                    <a:pt x="30833" y="30921"/>
                    <a:pt x="26591" y="28470"/>
                  </a:cubicBezTo>
                  <a:lnTo>
                    <a:pt x="963" y="13674"/>
                  </a:lnTo>
                  <a:cubicBezTo>
                    <a:pt x="-2721" y="11554"/>
                    <a:pt x="-2721" y="6232"/>
                    <a:pt x="963" y="4111"/>
                  </a:cubicBezTo>
                  <a:lnTo>
                    <a:pt x="8303" y="-245"/>
                  </a:ln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98" name="Freeform: Shape 1497">
              <a:extLst>
                <a:ext uri="{FF2B5EF4-FFF2-40B4-BE49-F238E27FC236}">
                  <a16:creationId xmlns:a16="http://schemas.microsoft.com/office/drawing/2014/main" id="{0A7BC472-CC33-6A2B-0C0F-DC6C9F542FC3}"/>
                </a:ext>
              </a:extLst>
            </p:cNvPr>
            <p:cNvSpPr/>
            <p:nvPr/>
          </p:nvSpPr>
          <p:spPr>
            <a:xfrm flipV="1">
              <a:off x="8030090" y="3046326"/>
              <a:ext cx="52222" cy="32404"/>
            </a:xfrm>
            <a:custGeom>
              <a:avLst/>
              <a:gdLst>
                <a:gd name="connsiteX0" fmla="*/ 8208 w 52222"/>
                <a:gd name="connsiteY0" fmla="*/ -316 h 32404"/>
                <a:gd name="connsiteX1" fmla="*/ 21937 w 52222"/>
                <a:gd name="connsiteY1" fmla="*/ -316 h 32404"/>
                <a:gd name="connsiteX2" fmla="*/ 47565 w 52222"/>
                <a:gd name="connsiteY2" fmla="*/ 14492 h 32404"/>
                <a:gd name="connsiteX3" fmla="*/ 47565 w 52222"/>
                <a:gd name="connsiteY3" fmla="*/ 24055 h 32404"/>
                <a:gd name="connsiteX4" fmla="*/ 40225 w 52222"/>
                <a:gd name="connsiteY4" fmla="*/ 28411 h 32404"/>
                <a:gd name="connsiteX5" fmla="*/ 26496 w 52222"/>
                <a:gd name="connsiteY5" fmla="*/ 28411 h 32404"/>
                <a:gd name="connsiteX6" fmla="*/ 867 w 52222"/>
                <a:gd name="connsiteY6" fmla="*/ 13616 h 32404"/>
                <a:gd name="connsiteX7" fmla="*/ 867 w 52222"/>
                <a:gd name="connsiteY7" fmla="*/ 4053 h 32404"/>
                <a:gd name="connsiteX8" fmla="*/ 8208 w 52222"/>
                <a:gd name="connsiteY8" fmla="*/ -316 h 32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22" h="32404">
                  <a:moveTo>
                    <a:pt x="8208" y="-316"/>
                  </a:moveTo>
                  <a:cubicBezTo>
                    <a:pt x="12462" y="-2767"/>
                    <a:pt x="17695" y="-2767"/>
                    <a:pt x="21937" y="-316"/>
                  </a:cubicBezTo>
                  <a:lnTo>
                    <a:pt x="47565" y="14492"/>
                  </a:lnTo>
                  <a:cubicBezTo>
                    <a:pt x="51248" y="16613"/>
                    <a:pt x="51248" y="21922"/>
                    <a:pt x="47565" y="24055"/>
                  </a:cubicBezTo>
                  <a:lnTo>
                    <a:pt x="40225" y="28411"/>
                  </a:lnTo>
                  <a:cubicBezTo>
                    <a:pt x="35970" y="30862"/>
                    <a:pt x="30738" y="30862"/>
                    <a:pt x="26496" y="28411"/>
                  </a:cubicBezTo>
                  <a:lnTo>
                    <a:pt x="867" y="13616"/>
                  </a:lnTo>
                  <a:cubicBezTo>
                    <a:pt x="-2816" y="11482"/>
                    <a:pt x="-2816" y="6174"/>
                    <a:pt x="867" y="4053"/>
                  </a:cubicBezTo>
                  <a:lnTo>
                    <a:pt x="8208" y="-316"/>
                  </a:ln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99" name="Freeform: Shape 1498">
              <a:extLst>
                <a:ext uri="{FF2B5EF4-FFF2-40B4-BE49-F238E27FC236}">
                  <a16:creationId xmlns:a16="http://schemas.microsoft.com/office/drawing/2014/main" id="{01DAC9B9-5C5A-AEC8-1C05-304E755A438E}"/>
                </a:ext>
              </a:extLst>
            </p:cNvPr>
            <p:cNvSpPr/>
            <p:nvPr/>
          </p:nvSpPr>
          <p:spPr>
            <a:xfrm flipV="1">
              <a:off x="7802633" y="3177187"/>
              <a:ext cx="52222" cy="32404"/>
            </a:xfrm>
            <a:custGeom>
              <a:avLst/>
              <a:gdLst>
                <a:gd name="connsiteX0" fmla="*/ 8363 w 52222"/>
                <a:gd name="connsiteY0" fmla="*/ -199 h 32404"/>
                <a:gd name="connsiteX1" fmla="*/ 22092 w 52222"/>
                <a:gd name="connsiteY1" fmla="*/ -199 h 32404"/>
                <a:gd name="connsiteX2" fmla="*/ 47720 w 52222"/>
                <a:gd name="connsiteY2" fmla="*/ 14596 h 32404"/>
                <a:gd name="connsiteX3" fmla="*/ 47720 w 52222"/>
                <a:gd name="connsiteY3" fmla="*/ 24159 h 32404"/>
                <a:gd name="connsiteX4" fmla="*/ 40380 w 52222"/>
                <a:gd name="connsiteY4" fmla="*/ 28528 h 32404"/>
                <a:gd name="connsiteX5" fmla="*/ 26651 w 52222"/>
                <a:gd name="connsiteY5" fmla="*/ 28528 h 32404"/>
                <a:gd name="connsiteX6" fmla="*/ 1023 w 52222"/>
                <a:gd name="connsiteY6" fmla="*/ 13720 h 32404"/>
                <a:gd name="connsiteX7" fmla="*/ 1023 w 52222"/>
                <a:gd name="connsiteY7" fmla="*/ 4157 h 32404"/>
                <a:gd name="connsiteX8" fmla="*/ 8363 w 52222"/>
                <a:gd name="connsiteY8" fmla="*/ -199 h 32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22" h="32404">
                  <a:moveTo>
                    <a:pt x="8363" y="-199"/>
                  </a:moveTo>
                  <a:cubicBezTo>
                    <a:pt x="12618" y="-2650"/>
                    <a:pt x="17850" y="-2650"/>
                    <a:pt x="22092" y="-199"/>
                  </a:cubicBezTo>
                  <a:lnTo>
                    <a:pt x="47720" y="14596"/>
                  </a:lnTo>
                  <a:cubicBezTo>
                    <a:pt x="51403" y="16730"/>
                    <a:pt x="51403" y="22038"/>
                    <a:pt x="47720" y="24159"/>
                  </a:cubicBezTo>
                  <a:lnTo>
                    <a:pt x="40380" y="28528"/>
                  </a:lnTo>
                  <a:cubicBezTo>
                    <a:pt x="36125" y="30979"/>
                    <a:pt x="30893" y="30979"/>
                    <a:pt x="26651" y="28528"/>
                  </a:cubicBezTo>
                  <a:lnTo>
                    <a:pt x="1023" y="13720"/>
                  </a:lnTo>
                  <a:cubicBezTo>
                    <a:pt x="-2660" y="11599"/>
                    <a:pt x="-2660" y="6290"/>
                    <a:pt x="1023" y="4157"/>
                  </a:cubicBezTo>
                  <a:lnTo>
                    <a:pt x="8363" y="-199"/>
                  </a:ln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00" name="Freeform: Shape 1499">
              <a:extLst>
                <a:ext uri="{FF2B5EF4-FFF2-40B4-BE49-F238E27FC236}">
                  <a16:creationId xmlns:a16="http://schemas.microsoft.com/office/drawing/2014/main" id="{915761BD-89A7-D494-40E9-8EE0F84DA529}"/>
                </a:ext>
              </a:extLst>
            </p:cNvPr>
            <p:cNvSpPr/>
            <p:nvPr/>
          </p:nvSpPr>
          <p:spPr>
            <a:xfrm flipV="1">
              <a:off x="7619982" y="3376945"/>
              <a:ext cx="70510" cy="42830"/>
            </a:xfrm>
            <a:custGeom>
              <a:avLst/>
              <a:gdLst>
                <a:gd name="connsiteX0" fmla="*/ 26769 w 70510"/>
                <a:gd name="connsiteY0" fmla="*/ 39138 h 42830"/>
                <a:gd name="connsiteX1" fmla="*/ 1141 w 70510"/>
                <a:gd name="connsiteY1" fmla="*/ 24342 h 42830"/>
                <a:gd name="connsiteX2" fmla="*/ 1141 w 70510"/>
                <a:gd name="connsiteY2" fmla="*/ 14779 h 42830"/>
                <a:gd name="connsiteX3" fmla="*/ 26769 w 70510"/>
                <a:gd name="connsiteY3" fmla="*/ -16 h 42830"/>
                <a:gd name="connsiteX4" fmla="*/ 40498 w 70510"/>
                <a:gd name="connsiteY4" fmla="*/ -16 h 42830"/>
                <a:gd name="connsiteX5" fmla="*/ 66127 w 70510"/>
                <a:gd name="connsiteY5" fmla="*/ 14779 h 42830"/>
                <a:gd name="connsiteX6" fmla="*/ 66127 w 70510"/>
                <a:gd name="connsiteY6" fmla="*/ 24342 h 42830"/>
                <a:gd name="connsiteX7" fmla="*/ 40498 w 70510"/>
                <a:gd name="connsiteY7" fmla="*/ 39138 h 42830"/>
                <a:gd name="connsiteX8" fmla="*/ 26769 w 70510"/>
                <a:gd name="connsiteY8" fmla="*/ 39138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26769" y="39138"/>
                  </a:moveTo>
                  <a:lnTo>
                    <a:pt x="1141" y="24342"/>
                  </a:lnTo>
                  <a:cubicBezTo>
                    <a:pt x="-2542" y="22221"/>
                    <a:pt x="-2542" y="16900"/>
                    <a:pt x="1141" y="14779"/>
                  </a:cubicBezTo>
                  <a:lnTo>
                    <a:pt x="26769" y="-16"/>
                  </a:lnTo>
                  <a:cubicBezTo>
                    <a:pt x="31024" y="-2468"/>
                    <a:pt x="36256" y="-2468"/>
                    <a:pt x="40498" y="-16"/>
                  </a:cubicBezTo>
                  <a:lnTo>
                    <a:pt x="66127" y="14779"/>
                  </a:lnTo>
                  <a:cubicBezTo>
                    <a:pt x="69810" y="16900"/>
                    <a:pt x="69810" y="22221"/>
                    <a:pt x="66127" y="24342"/>
                  </a:cubicBezTo>
                  <a:lnTo>
                    <a:pt x="40498" y="39138"/>
                  </a:lnTo>
                  <a:cubicBezTo>
                    <a:pt x="36256" y="41589"/>
                    <a:pt x="31024" y="41589"/>
                    <a:pt x="26769" y="39138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01" name="Freeform: Shape 1500">
              <a:extLst>
                <a:ext uri="{FF2B5EF4-FFF2-40B4-BE49-F238E27FC236}">
                  <a16:creationId xmlns:a16="http://schemas.microsoft.com/office/drawing/2014/main" id="{E9037BC8-ABF0-51A6-022B-920CEE050C5A}"/>
                </a:ext>
              </a:extLst>
            </p:cNvPr>
            <p:cNvSpPr/>
            <p:nvPr/>
          </p:nvSpPr>
          <p:spPr>
            <a:xfrm flipV="1">
              <a:off x="7754881" y="3403958"/>
              <a:ext cx="70510" cy="42843"/>
            </a:xfrm>
            <a:custGeom>
              <a:avLst/>
              <a:gdLst>
                <a:gd name="connsiteX0" fmla="*/ 40406 w 70510"/>
                <a:gd name="connsiteY0" fmla="*/ 8 h 42843"/>
                <a:gd name="connsiteX1" fmla="*/ 66035 w 70510"/>
                <a:gd name="connsiteY1" fmla="*/ 14803 h 42843"/>
                <a:gd name="connsiteX2" fmla="*/ 66035 w 70510"/>
                <a:gd name="connsiteY2" fmla="*/ 24379 h 42843"/>
                <a:gd name="connsiteX3" fmla="*/ 40406 w 70510"/>
                <a:gd name="connsiteY3" fmla="*/ 39175 h 42843"/>
                <a:gd name="connsiteX4" fmla="*/ 26677 w 70510"/>
                <a:gd name="connsiteY4" fmla="*/ 39175 h 42843"/>
                <a:gd name="connsiteX5" fmla="*/ 1049 w 70510"/>
                <a:gd name="connsiteY5" fmla="*/ 24379 h 42843"/>
                <a:gd name="connsiteX6" fmla="*/ 1049 w 70510"/>
                <a:gd name="connsiteY6" fmla="*/ 14803 h 42843"/>
                <a:gd name="connsiteX7" fmla="*/ 26677 w 70510"/>
                <a:gd name="connsiteY7" fmla="*/ 8 h 42843"/>
                <a:gd name="connsiteX8" fmla="*/ 40406 w 70510"/>
                <a:gd name="connsiteY8" fmla="*/ 8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40406" y="8"/>
                  </a:moveTo>
                  <a:lnTo>
                    <a:pt x="66035" y="14803"/>
                  </a:lnTo>
                  <a:cubicBezTo>
                    <a:pt x="69718" y="16937"/>
                    <a:pt x="69718" y="22245"/>
                    <a:pt x="66035" y="24379"/>
                  </a:cubicBezTo>
                  <a:lnTo>
                    <a:pt x="40406" y="39175"/>
                  </a:lnTo>
                  <a:cubicBezTo>
                    <a:pt x="36164" y="41626"/>
                    <a:pt x="30932" y="41626"/>
                    <a:pt x="26677" y="39175"/>
                  </a:cubicBezTo>
                  <a:lnTo>
                    <a:pt x="1049" y="24379"/>
                  </a:lnTo>
                  <a:cubicBezTo>
                    <a:pt x="-2634" y="22245"/>
                    <a:pt x="-2634" y="16937"/>
                    <a:pt x="1049" y="14803"/>
                  </a:cubicBezTo>
                  <a:lnTo>
                    <a:pt x="26677" y="8"/>
                  </a:lnTo>
                  <a:cubicBezTo>
                    <a:pt x="30932" y="-2443"/>
                    <a:pt x="36164" y="-2443"/>
                    <a:pt x="40406" y="8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02" name="Freeform: Shape 1501">
              <a:extLst>
                <a:ext uri="{FF2B5EF4-FFF2-40B4-BE49-F238E27FC236}">
                  <a16:creationId xmlns:a16="http://schemas.microsoft.com/office/drawing/2014/main" id="{1948A912-10FC-158B-8A1D-A2A27C7514E0}"/>
                </a:ext>
              </a:extLst>
            </p:cNvPr>
            <p:cNvSpPr/>
            <p:nvPr/>
          </p:nvSpPr>
          <p:spPr>
            <a:xfrm flipV="1">
              <a:off x="7664025" y="3351510"/>
              <a:ext cx="70510" cy="42840"/>
            </a:xfrm>
            <a:custGeom>
              <a:avLst/>
              <a:gdLst>
                <a:gd name="connsiteX0" fmla="*/ 26740 w 70510"/>
                <a:gd name="connsiteY0" fmla="*/ 39115 h 42840"/>
                <a:gd name="connsiteX1" fmla="*/ 1111 w 70510"/>
                <a:gd name="connsiteY1" fmla="*/ 24319 h 42840"/>
                <a:gd name="connsiteX2" fmla="*/ 1111 w 70510"/>
                <a:gd name="connsiteY2" fmla="*/ 14756 h 42840"/>
                <a:gd name="connsiteX3" fmla="*/ 26740 w 70510"/>
                <a:gd name="connsiteY3" fmla="*/ -39 h 42840"/>
                <a:gd name="connsiteX4" fmla="*/ 40468 w 70510"/>
                <a:gd name="connsiteY4" fmla="*/ -39 h 42840"/>
                <a:gd name="connsiteX5" fmla="*/ 66097 w 70510"/>
                <a:gd name="connsiteY5" fmla="*/ 14756 h 42840"/>
                <a:gd name="connsiteX6" fmla="*/ 66097 w 70510"/>
                <a:gd name="connsiteY6" fmla="*/ 24319 h 42840"/>
                <a:gd name="connsiteX7" fmla="*/ 40468 w 70510"/>
                <a:gd name="connsiteY7" fmla="*/ 39115 h 42840"/>
                <a:gd name="connsiteX8" fmla="*/ 26740 w 70510"/>
                <a:gd name="connsiteY8" fmla="*/ 39115 h 42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0">
                  <a:moveTo>
                    <a:pt x="26740" y="39115"/>
                  </a:moveTo>
                  <a:lnTo>
                    <a:pt x="1111" y="24319"/>
                  </a:lnTo>
                  <a:cubicBezTo>
                    <a:pt x="-2572" y="22199"/>
                    <a:pt x="-2572" y="16890"/>
                    <a:pt x="1111" y="14756"/>
                  </a:cubicBezTo>
                  <a:lnTo>
                    <a:pt x="26740" y="-39"/>
                  </a:lnTo>
                  <a:cubicBezTo>
                    <a:pt x="30994" y="-2490"/>
                    <a:pt x="36226" y="-2490"/>
                    <a:pt x="40468" y="-39"/>
                  </a:cubicBezTo>
                  <a:lnTo>
                    <a:pt x="66097" y="14756"/>
                  </a:lnTo>
                  <a:cubicBezTo>
                    <a:pt x="69780" y="16890"/>
                    <a:pt x="69780" y="22199"/>
                    <a:pt x="66097" y="24319"/>
                  </a:cubicBezTo>
                  <a:lnTo>
                    <a:pt x="40468" y="39115"/>
                  </a:lnTo>
                  <a:cubicBezTo>
                    <a:pt x="36226" y="41579"/>
                    <a:pt x="30994" y="41579"/>
                    <a:pt x="26740" y="39115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03" name="Freeform: Shape 1502">
              <a:extLst>
                <a:ext uri="{FF2B5EF4-FFF2-40B4-BE49-F238E27FC236}">
                  <a16:creationId xmlns:a16="http://schemas.microsoft.com/office/drawing/2014/main" id="{C4CF5B13-8535-DC65-D9C3-78A27BFF4CAA}"/>
                </a:ext>
              </a:extLst>
            </p:cNvPr>
            <p:cNvSpPr/>
            <p:nvPr/>
          </p:nvSpPr>
          <p:spPr>
            <a:xfrm flipV="1">
              <a:off x="7665410" y="3403170"/>
              <a:ext cx="70510" cy="42830"/>
            </a:xfrm>
            <a:custGeom>
              <a:avLst/>
              <a:gdLst>
                <a:gd name="connsiteX0" fmla="*/ 26738 w 70510"/>
                <a:gd name="connsiteY0" fmla="*/ 39161 h 42830"/>
                <a:gd name="connsiteX1" fmla="*/ 1110 w 70510"/>
                <a:gd name="connsiteY1" fmla="*/ 24366 h 42830"/>
                <a:gd name="connsiteX2" fmla="*/ 1110 w 70510"/>
                <a:gd name="connsiteY2" fmla="*/ 14803 h 42830"/>
                <a:gd name="connsiteX3" fmla="*/ 26738 w 70510"/>
                <a:gd name="connsiteY3" fmla="*/ 7 h 42830"/>
                <a:gd name="connsiteX4" fmla="*/ 40467 w 70510"/>
                <a:gd name="connsiteY4" fmla="*/ 7 h 42830"/>
                <a:gd name="connsiteX5" fmla="*/ 66096 w 70510"/>
                <a:gd name="connsiteY5" fmla="*/ 14803 h 42830"/>
                <a:gd name="connsiteX6" fmla="*/ 66096 w 70510"/>
                <a:gd name="connsiteY6" fmla="*/ 24366 h 42830"/>
                <a:gd name="connsiteX7" fmla="*/ 40467 w 70510"/>
                <a:gd name="connsiteY7" fmla="*/ 39161 h 42830"/>
                <a:gd name="connsiteX8" fmla="*/ 26738 w 70510"/>
                <a:gd name="connsiteY8" fmla="*/ 39161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26738" y="39161"/>
                  </a:moveTo>
                  <a:lnTo>
                    <a:pt x="1110" y="24366"/>
                  </a:lnTo>
                  <a:cubicBezTo>
                    <a:pt x="-2573" y="22245"/>
                    <a:pt x="-2573" y="16923"/>
                    <a:pt x="1110" y="14803"/>
                  </a:cubicBezTo>
                  <a:lnTo>
                    <a:pt x="26738" y="7"/>
                  </a:lnTo>
                  <a:cubicBezTo>
                    <a:pt x="30993" y="-2444"/>
                    <a:pt x="36225" y="-2444"/>
                    <a:pt x="40467" y="7"/>
                  </a:cubicBezTo>
                  <a:lnTo>
                    <a:pt x="66096" y="14803"/>
                  </a:lnTo>
                  <a:cubicBezTo>
                    <a:pt x="69779" y="16923"/>
                    <a:pt x="69779" y="22245"/>
                    <a:pt x="66096" y="24366"/>
                  </a:cubicBezTo>
                  <a:lnTo>
                    <a:pt x="40467" y="39161"/>
                  </a:lnTo>
                  <a:cubicBezTo>
                    <a:pt x="36225" y="41612"/>
                    <a:pt x="30993" y="41612"/>
                    <a:pt x="26738" y="39161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04" name="Freeform: Shape 1503">
              <a:extLst>
                <a:ext uri="{FF2B5EF4-FFF2-40B4-BE49-F238E27FC236}">
                  <a16:creationId xmlns:a16="http://schemas.microsoft.com/office/drawing/2014/main" id="{BBF82D38-9047-DAB4-1FEC-A9F1820A23CC}"/>
                </a:ext>
              </a:extLst>
            </p:cNvPr>
            <p:cNvSpPr/>
            <p:nvPr/>
          </p:nvSpPr>
          <p:spPr>
            <a:xfrm flipV="1">
              <a:off x="7798925" y="3378532"/>
              <a:ext cx="70510" cy="42840"/>
            </a:xfrm>
            <a:custGeom>
              <a:avLst/>
              <a:gdLst>
                <a:gd name="connsiteX0" fmla="*/ 40376 w 70510"/>
                <a:gd name="connsiteY0" fmla="*/ -6 h 42840"/>
                <a:gd name="connsiteX1" fmla="*/ 66005 w 70510"/>
                <a:gd name="connsiteY1" fmla="*/ 14790 h 42840"/>
                <a:gd name="connsiteX2" fmla="*/ 66005 w 70510"/>
                <a:gd name="connsiteY2" fmla="*/ 24353 h 42840"/>
                <a:gd name="connsiteX3" fmla="*/ 40376 w 70510"/>
                <a:gd name="connsiteY3" fmla="*/ 39149 h 42840"/>
                <a:gd name="connsiteX4" fmla="*/ 26647 w 70510"/>
                <a:gd name="connsiteY4" fmla="*/ 39149 h 42840"/>
                <a:gd name="connsiteX5" fmla="*/ 1019 w 70510"/>
                <a:gd name="connsiteY5" fmla="*/ 24353 h 42840"/>
                <a:gd name="connsiteX6" fmla="*/ 1019 w 70510"/>
                <a:gd name="connsiteY6" fmla="*/ 14790 h 42840"/>
                <a:gd name="connsiteX7" fmla="*/ 26647 w 70510"/>
                <a:gd name="connsiteY7" fmla="*/ -6 h 42840"/>
                <a:gd name="connsiteX8" fmla="*/ 40376 w 70510"/>
                <a:gd name="connsiteY8" fmla="*/ -6 h 42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0">
                  <a:moveTo>
                    <a:pt x="40376" y="-6"/>
                  </a:moveTo>
                  <a:lnTo>
                    <a:pt x="66005" y="14790"/>
                  </a:lnTo>
                  <a:cubicBezTo>
                    <a:pt x="69688" y="16911"/>
                    <a:pt x="69688" y="22219"/>
                    <a:pt x="66005" y="24353"/>
                  </a:cubicBezTo>
                  <a:lnTo>
                    <a:pt x="40376" y="39149"/>
                  </a:lnTo>
                  <a:cubicBezTo>
                    <a:pt x="36122" y="41600"/>
                    <a:pt x="30889" y="41600"/>
                    <a:pt x="26647" y="39149"/>
                  </a:cubicBezTo>
                  <a:lnTo>
                    <a:pt x="1019" y="24353"/>
                  </a:lnTo>
                  <a:cubicBezTo>
                    <a:pt x="-2664" y="22219"/>
                    <a:pt x="-2664" y="16911"/>
                    <a:pt x="1019" y="14790"/>
                  </a:cubicBezTo>
                  <a:lnTo>
                    <a:pt x="26647" y="-6"/>
                  </a:lnTo>
                  <a:cubicBezTo>
                    <a:pt x="30889" y="-2469"/>
                    <a:pt x="36122" y="-2469"/>
                    <a:pt x="40376" y="-6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05" name="Freeform: Shape 1504">
              <a:extLst>
                <a:ext uri="{FF2B5EF4-FFF2-40B4-BE49-F238E27FC236}">
                  <a16:creationId xmlns:a16="http://schemas.microsoft.com/office/drawing/2014/main" id="{27CD46A5-B19C-3BBE-F4DC-AFAFDFF505DA}"/>
                </a:ext>
              </a:extLst>
            </p:cNvPr>
            <p:cNvSpPr/>
            <p:nvPr/>
          </p:nvSpPr>
          <p:spPr>
            <a:xfrm flipV="1">
              <a:off x="7709453" y="3377732"/>
              <a:ext cx="70510" cy="42843"/>
            </a:xfrm>
            <a:custGeom>
              <a:avLst/>
              <a:gdLst>
                <a:gd name="connsiteX0" fmla="*/ 40437 w 70510"/>
                <a:gd name="connsiteY0" fmla="*/ -16 h 42843"/>
                <a:gd name="connsiteX1" fmla="*/ 66066 w 70510"/>
                <a:gd name="connsiteY1" fmla="*/ 14780 h 42843"/>
                <a:gd name="connsiteX2" fmla="*/ 66066 w 70510"/>
                <a:gd name="connsiteY2" fmla="*/ 24343 h 42843"/>
                <a:gd name="connsiteX3" fmla="*/ 40437 w 70510"/>
                <a:gd name="connsiteY3" fmla="*/ 39151 h 42843"/>
                <a:gd name="connsiteX4" fmla="*/ 26709 w 70510"/>
                <a:gd name="connsiteY4" fmla="*/ 39151 h 42843"/>
                <a:gd name="connsiteX5" fmla="*/ 1080 w 70510"/>
                <a:gd name="connsiteY5" fmla="*/ 24343 h 42843"/>
                <a:gd name="connsiteX6" fmla="*/ 1080 w 70510"/>
                <a:gd name="connsiteY6" fmla="*/ 14780 h 42843"/>
                <a:gd name="connsiteX7" fmla="*/ 26709 w 70510"/>
                <a:gd name="connsiteY7" fmla="*/ -16 h 42843"/>
                <a:gd name="connsiteX8" fmla="*/ 40437 w 70510"/>
                <a:gd name="connsiteY8" fmla="*/ -16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40437" y="-16"/>
                  </a:moveTo>
                  <a:lnTo>
                    <a:pt x="66066" y="14780"/>
                  </a:lnTo>
                  <a:cubicBezTo>
                    <a:pt x="69749" y="16913"/>
                    <a:pt x="69749" y="22222"/>
                    <a:pt x="66066" y="24343"/>
                  </a:cubicBezTo>
                  <a:lnTo>
                    <a:pt x="40437" y="39151"/>
                  </a:lnTo>
                  <a:cubicBezTo>
                    <a:pt x="36195" y="41602"/>
                    <a:pt x="30963" y="41602"/>
                    <a:pt x="26709" y="39151"/>
                  </a:cubicBezTo>
                  <a:lnTo>
                    <a:pt x="1080" y="24343"/>
                  </a:lnTo>
                  <a:cubicBezTo>
                    <a:pt x="-2603" y="22222"/>
                    <a:pt x="-2603" y="16913"/>
                    <a:pt x="1080" y="14780"/>
                  </a:cubicBezTo>
                  <a:lnTo>
                    <a:pt x="26709" y="-16"/>
                  </a:lnTo>
                  <a:cubicBezTo>
                    <a:pt x="30963" y="-2467"/>
                    <a:pt x="36195" y="-2467"/>
                    <a:pt x="40437" y="-16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06" name="Freeform: Shape 1505">
              <a:extLst>
                <a:ext uri="{FF2B5EF4-FFF2-40B4-BE49-F238E27FC236}">
                  <a16:creationId xmlns:a16="http://schemas.microsoft.com/office/drawing/2014/main" id="{7092FEE3-6AE5-CCD3-7354-419DD2AA02C6}"/>
                </a:ext>
              </a:extLst>
            </p:cNvPr>
            <p:cNvSpPr/>
            <p:nvPr/>
          </p:nvSpPr>
          <p:spPr>
            <a:xfrm flipV="1">
              <a:off x="7708069" y="3326081"/>
              <a:ext cx="70510" cy="42843"/>
            </a:xfrm>
            <a:custGeom>
              <a:avLst/>
              <a:gdLst>
                <a:gd name="connsiteX0" fmla="*/ 40438 w 70510"/>
                <a:gd name="connsiteY0" fmla="*/ 39105 h 42843"/>
                <a:gd name="connsiteX1" fmla="*/ 26709 w 70510"/>
                <a:gd name="connsiteY1" fmla="*/ 39105 h 42843"/>
                <a:gd name="connsiteX2" fmla="*/ 1081 w 70510"/>
                <a:gd name="connsiteY2" fmla="*/ 24309 h 42843"/>
                <a:gd name="connsiteX3" fmla="*/ 1081 w 70510"/>
                <a:gd name="connsiteY3" fmla="*/ 14733 h 42843"/>
                <a:gd name="connsiteX4" fmla="*/ 26709 w 70510"/>
                <a:gd name="connsiteY4" fmla="*/ -62 h 42843"/>
                <a:gd name="connsiteX5" fmla="*/ 40438 w 70510"/>
                <a:gd name="connsiteY5" fmla="*/ -62 h 42843"/>
                <a:gd name="connsiteX6" fmla="*/ 66067 w 70510"/>
                <a:gd name="connsiteY6" fmla="*/ 14733 h 42843"/>
                <a:gd name="connsiteX7" fmla="*/ 66067 w 70510"/>
                <a:gd name="connsiteY7" fmla="*/ 24309 h 42843"/>
                <a:gd name="connsiteX8" fmla="*/ 40438 w 70510"/>
                <a:gd name="connsiteY8" fmla="*/ 39105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40438" y="39105"/>
                  </a:moveTo>
                  <a:cubicBezTo>
                    <a:pt x="36196" y="41556"/>
                    <a:pt x="30964" y="41556"/>
                    <a:pt x="26709" y="39105"/>
                  </a:cubicBezTo>
                  <a:lnTo>
                    <a:pt x="1081" y="24309"/>
                  </a:lnTo>
                  <a:cubicBezTo>
                    <a:pt x="-2602" y="22176"/>
                    <a:pt x="-2602" y="16867"/>
                    <a:pt x="1081" y="14733"/>
                  </a:cubicBezTo>
                  <a:lnTo>
                    <a:pt x="26709" y="-62"/>
                  </a:lnTo>
                  <a:cubicBezTo>
                    <a:pt x="30964" y="-2513"/>
                    <a:pt x="36196" y="-2513"/>
                    <a:pt x="40438" y="-62"/>
                  </a:cubicBezTo>
                  <a:lnTo>
                    <a:pt x="66067" y="14733"/>
                  </a:lnTo>
                  <a:cubicBezTo>
                    <a:pt x="69750" y="16867"/>
                    <a:pt x="69750" y="22176"/>
                    <a:pt x="66067" y="24309"/>
                  </a:cubicBezTo>
                  <a:lnTo>
                    <a:pt x="40438" y="39105"/>
                  </a:ln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07" name="Freeform: Shape 1506">
              <a:extLst>
                <a:ext uri="{FF2B5EF4-FFF2-40B4-BE49-F238E27FC236}">
                  <a16:creationId xmlns:a16="http://schemas.microsoft.com/office/drawing/2014/main" id="{F52E8C97-4591-1A67-7E8B-EDD8AD87705D}"/>
                </a:ext>
              </a:extLst>
            </p:cNvPr>
            <p:cNvSpPr/>
            <p:nvPr/>
          </p:nvSpPr>
          <p:spPr>
            <a:xfrm flipV="1">
              <a:off x="7666794" y="3454821"/>
              <a:ext cx="70510" cy="42830"/>
            </a:xfrm>
            <a:custGeom>
              <a:avLst/>
              <a:gdLst>
                <a:gd name="connsiteX0" fmla="*/ 26738 w 70510"/>
                <a:gd name="connsiteY0" fmla="*/ 53 h 42830"/>
                <a:gd name="connsiteX1" fmla="*/ 40466 w 70510"/>
                <a:gd name="connsiteY1" fmla="*/ 53 h 42830"/>
                <a:gd name="connsiteX2" fmla="*/ 66095 w 70510"/>
                <a:gd name="connsiteY2" fmla="*/ 14849 h 42830"/>
                <a:gd name="connsiteX3" fmla="*/ 66095 w 70510"/>
                <a:gd name="connsiteY3" fmla="*/ 24412 h 42830"/>
                <a:gd name="connsiteX4" fmla="*/ 40466 w 70510"/>
                <a:gd name="connsiteY4" fmla="*/ 39207 h 42830"/>
                <a:gd name="connsiteX5" fmla="*/ 26738 w 70510"/>
                <a:gd name="connsiteY5" fmla="*/ 39207 h 42830"/>
                <a:gd name="connsiteX6" fmla="*/ 1109 w 70510"/>
                <a:gd name="connsiteY6" fmla="*/ 24412 h 42830"/>
                <a:gd name="connsiteX7" fmla="*/ 1109 w 70510"/>
                <a:gd name="connsiteY7" fmla="*/ 14849 h 42830"/>
                <a:gd name="connsiteX8" fmla="*/ 26738 w 70510"/>
                <a:gd name="connsiteY8" fmla="*/ 53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26738" y="53"/>
                  </a:moveTo>
                  <a:cubicBezTo>
                    <a:pt x="30992" y="-2398"/>
                    <a:pt x="36224" y="-2398"/>
                    <a:pt x="40466" y="53"/>
                  </a:cubicBezTo>
                  <a:lnTo>
                    <a:pt x="66095" y="14849"/>
                  </a:lnTo>
                  <a:cubicBezTo>
                    <a:pt x="69778" y="16969"/>
                    <a:pt x="69778" y="22291"/>
                    <a:pt x="66095" y="24412"/>
                  </a:cubicBezTo>
                  <a:lnTo>
                    <a:pt x="40466" y="39207"/>
                  </a:lnTo>
                  <a:cubicBezTo>
                    <a:pt x="36224" y="41658"/>
                    <a:pt x="30992" y="41658"/>
                    <a:pt x="26738" y="39207"/>
                  </a:cubicBezTo>
                  <a:lnTo>
                    <a:pt x="1109" y="24412"/>
                  </a:lnTo>
                  <a:cubicBezTo>
                    <a:pt x="-2574" y="22291"/>
                    <a:pt x="-2574" y="16969"/>
                    <a:pt x="1109" y="14849"/>
                  </a:cubicBezTo>
                  <a:lnTo>
                    <a:pt x="26738" y="53"/>
                  </a:ln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08" name="Freeform: Shape 1507">
              <a:extLst>
                <a:ext uri="{FF2B5EF4-FFF2-40B4-BE49-F238E27FC236}">
                  <a16:creationId xmlns:a16="http://schemas.microsoft.com/office/drawing/2014/main" id="{2F365972-DA10-AF06-2E66-0557BCEAFD6E}"/>
                </a:ext>
              </a:extLst>
            </p:cNvPr>
            <p:cNvSpPr/>
            <p:nvPr/>
          </p:nvSpPr>
          <p:spPr>
            <a:xfrm flipV="1">
              <a:off x="7710838" y="3429386"/>
              <a:ext cx="70510" cy="42840"/>
            </a:xfrm>
            <a:custGeom>
              <a:avLst/>
              <a:gdLst>
                <a:gd name="connsiteX0" fmla="*/ 40436 w 70510"/>
                <a:gd name="connsiteY0" fmla="*/ 30 h 42840"/>
                <a:gd name="connsiteX1" fmla="*/ 66065 w 70510"/>
                <a:gd name="connsiteY1" fmla="*/ 14826 h 42840"/>
                <a:gd name="connsiteX2" fmla="*/ 66065 w 70510"/>
                <a:gd name="connsiteY2" fmla="*/ 24389 h 42840"/>
                <a:gd name="connsiteX3" fmla="*/ 40436 w 70510"/>
                <a:gd name="connsiteY3" fmla="*/ 39185 h 42840"/>
                <a:gd name="connsiteX4" fmla="*/ 26708 w 70510"/>
                <a:gd name="connsiteY4" fmla="*/ 39185 h 42840"/>
                <a:gd name="connsiteX5" fmla="*/ 1079 w 70510"/>
                <a:gd name="connsiteY5" fmla="*/ 24389 h 42840"/>
                <a:gd name="connsiteX6" fmla="*/ 1079 w 70510"/>
                <a:gd name="connsiteY6" fmla="*/ 14826 h 42840"/>
                <a:gd name="connsiteX7" fmla="*/ 26708 w 70510"/>
                <a:gd name="connsiteY7" fmla="*/ 30 h 42840"/>
                <a:gd name="connsiteX8" fmla="*/ 40436 w 70510"/>
                <a:gd name="connsiteY8" fmla="*/ 30 h 42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0">
                  <a:moveTo>
                    <a:pt x="40436" y="30"/>
                  </a:moveTo>
                  <a:lnTo>
                    <a:pt x="66065" y="14826"/>
                  </a:lnTo>
                  <a:cubicBezTo>
                    <a:pt x="69748" y="16960"/>
                    <a:pt x="69748" y="22268"/>
                    <a:pt x="66065" y="24389"/>
                  </a:cubicBezTo>
                  <a:lnTo>
                    <a:pt x="40436" y="39185"/>
                  </a:lnTo>
                  <a:cubicBezTo>
                    <a:pt x="36194" y="41648"/>
                    <a:pt x="30962" y="41648"/>
                    <a:pt x="26708" y="39185"/>
                  </a:cubicBezTo>
                  <a:lnTo>
                    <a:pt x="1079" y="24389"/>
                  </a:lnTo>
                  <a:cubicBezTo>
                    <a:pt x="-2604" y="22268"/>
                    <a:pt x="-2604" y="16960"/>
                    <a:pt x="1079" y="14826"/>
                  </a:cubicBezTo>
                  <a:lnTo>
                    <a:pt x="26708" y="30"/>
                  </a:lnTo>
                  <a:cubicBezTo>
                    <a:pt x="30962" y="-2421"/>
                    <a:pt x="36194" y="-2421"/>
                    <a:pt x="40436" y="30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09" name="Freeform: Shape 1508">
              <a:extLst>
                <a:ext uri="{FF2B5EF4-FFF2-40B4-BE49-F238E27FC236}">
                  <a16:creationId xmlns:a16="http://schemas.microsoft.com/office/drawing/2014/main" id="{1338AFE8-25AB-6BBC-D462-94FB132D33E4}"/>
                </a:ext>
              </a:extLst>
            </p:cNvPr>
            <p:cNvSpPr/>
            <p:nvPr/>
          </p:nvSpPr>
          <p:spPr>
            <a:xfrm flipV="1">
              <a:off x="7797540" y="3326882"/>
              <a:ext cx="70510" cy="42830"/>
            </a:xfrm>
            <a:custGeom>
              <a:avLst/>
              <a:gdLst>
                <a:gd name="connsiteX0" fmla="*/ 26648 w 70510"/>
                <a:gd name="connsiteY0" fmla="*/ 39093 h 42830"/>
                <a:gd name="connsiteX1" fmla="*/ 1020 w 70510"/>
                <a:gd name="connsiteY1" fmla="*/ 24298 h 42830"/>
                <a:gd name="connsiteX2" fmla="*/ 1020 w 70510"/>
                <a:gd name="connsiteY2" fmla="*/ 14735 h 42830"/>
                <a:gd name="connsiteX3" fmla="*/ 26648 w 70510"/>
                <a:gd name="connsiteY3" fmla="*/ -61 h 42830"/>
                <a:gd name="connsiteX4" fmla="*/ 40377 w 70510"/>
                <a:gd name="connsiteY4" fmla="*/ -61 h 42830"/>
                <a:gd name="connsiteX5" fmla="*/ 66006 w 70510"/>
                <a:gd name="connsiteY5" fmla="*/ 14735 h 42830"/>
                <a:gd name="connsiteX6" fmla="*/ 66006 w 70510"/>
                <a:gd name="connsiteY6" fmla="*/ 24298 h 42830"/>
                <a:gd name="connsiteX7" fmla="*/ 40377 w 70510"/>
                <a:gd name="connsiteY7" fmla="*/ 39093 h 42830"/>
                <a:gd name="connsiteX8" fmla="*/ 26648 w 70510"/>
                <a:gd name="connsiteY8" fmla="*/ 39093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26648" y="39093"/>
                  </a:moveTo>
                  <a:lnTo>
                    <a:pt x="1020" y="24298"/>
                  </a:lnTo>
                  <a:cubicBezTo>
                    <a:pt x="-2663" y="22177"/>
                    <a:pt x="-2663" y="16855"/>
                    <a:pt x="1020" y="14735"/>
                  </a:cubicBezTo>
                  <a:lnTo>
                    <a:pt x="26648" y="-61"/>
                  </a:lnTo>
                  <a:cubicBezTo>
                    <a:pt x="30903" y="-2512"/>
                    <a:pt x="36135" y="-2512"/>
                    <a:pt x="40377" y="-61"/>
                  </a:cubicBezTo>
                  <a:lnTo>
                    <a:pt x="66006" y="14735"/>
                  </a:lnTo>
                  <a:cubicBezTo>
                    <a:pt x="69689" y="16855"/>
                    <a:pt x="69689" y="22177"/>
                    <a:pt x="66006" y="24298"/>
                  </a:cubicBezTo>
                  <a:lnTo>
                    <a:pt x="40377" y="39093"/>
                  </a:lnTo>
                  <a:cubicBezTo>
                    <a:pt x="36135" y="41544"/>
                    <a:pt x="30903" y="41544"/>
                    <a:pt x="26648" y="39093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10" name="Freeform: Shape 1509">
              <a:extLst>
                <a:ext uri="{FF2B5EF4-FFF2-40B4-BE49-F238E27FC236}">
                  <a16:creationId xmlns:a16="http://schemas.microsoft.com/office/drawing/2014/main" id="{0679FF0A-2377-3563-DBD9-D3057B1A4076}"/>
                </a:ext>
              </a:extLst>
            </p:cNvPr>
            <p:cNvSpPr/>
            <p:nvPr/>
          </p:nvSpPr>
          <p:spPr>
            <a:xfrm flipV="1">
              <a:off x="7621366" y="3428596"/>
              <a:ext cx="70510" cy="42830"/>
            </a:xfrm>
            <a:custGeom>
              <a:avLst/>
              <a:gdLst>
                <a:gd name="connsiteX0" fmla="*/ 40497 w 70510"/>
                <a:gd name="connsiteY0" fmla="*/ 30 h 42830"/>
                <a:gd name="connsiteX1" fmla="*/ 66126 w 70510"/>
                <a:gd name="connsiteY1" fmla="*/ 14825 h 42830"/>
                <a:gd name="connsiteX2" fmla="*/ 66126 w 70510"/>
                <a:gd name="connsiteY2" fmla="*/ 24388 h 42830"/>
                <a:gd name="connsiteX3" fmla="*/ 40497 w 70510"/>
                <a:gd name="connsiteY3" fmla="*/ 39184 h 42830"/>
                <a:gd name="connsiteX4" fmla="*/ 26769 w 70510"/>
                <a:gd name="connsiteY4" fmla="*/ 39184 h 42830"/>
                <a:gd name="connsiteX5" fmla="*/ 1140 w 70510"/>
                <a:gd name="connsiteY5" fmla="*/ 24388 h 42830"/>
                <a:gd name="connsiteX6" fmla="*/ 1140 w 70510"/>
                <a:gd name="connsiteY6" fmla="*/ 14825 h 42830"/>
                <a:gd name="connsiteX7" fmla="*/ 26769 w 70510"/>
                <a:gd name="connsiteY7" fmla="*/ 30 h 42830"/>
                <a:gd name="connsiteX8" fmla="*/ 40497 w 70510"/>
                <a:gd name="connsiteY8" fmla="*/ 30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40497" y="30"/>
                  </a:moveTo>
                  <a:lnTo>
                    <a:pt x="66126" y="14825"/>
                  </a:lnTo>
                  <a:cubicBezTo>
                    <a:pt x="69809" y="16946"/>
                    <a:pt x="69809" y="22267"/>
                    <a:pt x="66126" y="24388"/>
                  </a:cubicBezTo>
                  <a:lnTo>
                    <a:pt x="40497" y="39184"/>
                  </a:lnTo>
                  <a:cubicBezTo>
                    <a:pt x="36256" y="41635"/>
                    <a:pt x="31023" y="41635"/>
                    <a:pt x="26769" y="39184"/>
                  </a:cubicBezTo>
                  <a:lnTo>
                    <a:pt x="1140" y="24388"/>
                  </a:lnTo>
                  <a:cubicBezTo>
                    <a:pt x="-2543" y="22267"/>
                    <a:pt x="-2543" y="16946"/>
                    <a:pt x="1140" y="14825"/>
                  </a:cubicBezTo>
                  <a:lnTo>
                    <a:pt x="26769" y="30"/>
                  </a:lnTo>
                  <a:cubicBezTo>
                    <a:pt x="31023" y="-2421"/>
                    <a:pt x="36256" y="-2421"/>
                    <a:pt x="40497" y="30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11" name="Freeform: Shape 1510">
              <a:extLst>
                <a:ext uri="{FF2B5EF4-FFF2-40B4-BE49-F238E27FC236}">
                  <a16:creationId xmlns:a16="http://schemas.microsoft.com/office/drawing/2014/main" id="{62DBDF39-2DD9-5FE5-0DD9-EE19B4012962}"/>
                </a:ext>
              </a:extLst>
            </p:cNvPr>
            <p:cNvSpPr/>
            <p:nvPr/>
          </p:nvSpPr>
          <p:spPr>
            <a:xfrm flipV="1">
              <a:off x="7577322" y="3454021"/>
              <a:ext cx="70510" cy="42840"/>
            </a:xfrm>
            <a:custGeom>
              <a:avLst/>
              <a:gdLst>
                <a:gd name="connsiteX0" fmla="*/ 1170 w 70510"/>
                <a:gd name="connsiteY0" fmla="*/ 14857 h 42840"/>
                <a:gd name="connsiteX1" fmla="*/ 26799 w 70510"/>
                <a:gd name="connsiteY1" fmla="*/ 62 h 42840"/>
                <a:gd name="connsiteX2" fmla="*/ 40527 w 70510"/>
                <a:gd name="connsiteY2" fmla="*/ 62 h 42840"/>
                <a:gd name="connsiteX3" fmla="*/ 66156 w 70510"/>
                <a:gd name="connsiteY3" fmla="*/ 14857 h 42840"/>
                <a:gd name="connsiteX4" fmla="*/ 66156 w 70510"/>
                <a:gd name="connsiteY4" fmla="*/ 24420 h 42840"/>
                <a:gd name="connsiteX5" fmla="*/ 40527 w 70510"/>
                <a:gd name="connsiteY5" fmla="*/ 39216 h 42840"/>
                <a:gd name="connsiteX6" fmla="*/ 26799 w 70510"/>
                <a:gd name="connsiteY6" fmla="*/ 39216 h 42840"/>
                <a:gd name="connsiteX7" fmla="*/ 1170 w 70510"/>
                <a:gd name="connsiteY7" fmla="*/ 24420 h 42840"/>
                <a:gd name="connsiteX8" fmla="*/ 1170 w 70510"/>
                <a:gd name="connsiteY8" fmla="*/ 14857 h 42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0">
                  <a:moveTo>
                    <a:pt x="1170" y="14857"/>
                  </a:moveTo>
                  <a:lnTo>
                    <a:pt x="26799" y="62"/>
                  </a:lnTo>
                  <a:cubicBezTo>
                    <a:pt x="31053" y="-2402"/>
                    <a:pt x="36286" y="-2402"/>
                    <a:pt x="40527" y="62"/>
                  </a:cubicBezTo>
                  <a:lnTo>
                    <a:pt x="66156" y="14857"/>
                  </a:lnTo>
                  <a:cubicBezTo>
                    <a:pt x="69839" y="16978"/>
                    <a:pt x="69839" y="22287"/>
                    <a:pt x="66156" y="24420"/>
                  </a:cubicBezTo>
                  <a:lnTo>
                    <a:pt x="40527" y="39216"/>
                  </a:lnTo>
                  <a:cubicBezTo>
                    <a:pt x="36286" y="41667"/>
                    <a:pt x="31053" y="41667"/>
                    <a:pt x="26799" y="39216"/>
                  </a:cubicBezTo>
                  <a:lnTo>
                    <a:pt x="1170" y="24420"/>
                  </a:lnTo>
                  <a:cubicBezTo>
                    <a:pt x="-2513" y="22287"/>
                    <a:pt x="-2513" y="16978"/>
                    <a:pt x="1170" y="14857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12" name="Freeform: Shape 1511">
              <a:extLst>
                <a:ext uri="{FF2B5EF4-FFF2-40B4-BE49-F238E27FC236}">
                  <a16:creationId xmlns:a16="http://schemas.microsoft.com/office/drawing/2014/main" id="{7F734CF3-FA08-6F19-78D6-EAFD6D52F164}"/>
                </a:ext>
              </a:extLst>
            </p:cNvPr>
            <p:cNvSpPr/>
            <p:nvPr/>
          </p:nvSpPr>
          <p:spPr>
            <a:xfrm flipV="1">
              <a:off x="7753497" y="3352307"/>
              <a:ext cx="70510" cy="42843"/>
            </a:xfrm>
            <a:custGeom>
              <a:avLst/>
              <a:gdLst>
                <a:gd name="connsiteX0" fmla="*/ 26678 w 70510"/>
                <a:gd name="connsiteY0" fmla="*/ 39128 h 42843"/>
                <a:gd name="connsiteX1" fmla="*/ 1050 w 70510"/>
                <a:gd name="connsiteY1" fmla="*/ 24333 h 42843"/>
                <a:gd name="connsiteX2" fmla="*/ 1050 w 70510"/>
                <a:gd name="connsiteY2" fmla="*/ 14757 h 42843"/>
                <a:gd name="connsiteX3" fmla="*/ 26678 w 70510"/>
                <a:gd name="connsiteY3" fmla="*/ -38 h 42843"/>
                <a:gd name="connsiteX4" fmla="*/ 40407 w 70510"/>
                <a:gd name="connsiteY4" fmla="*/ -38 h 42843"/>
                <a:gd name="connsiteX5" fmla="*/ 66036 w 70510"/>
                <a:gd name="connsiteY5" fmla="*/ 14757 h 42843"/>
                <a:gd name="connsiteX6" fmla="*/ 66036 w 70510"/>
                <a:gd name="connsiteY6" fmla="*/ 24333 h 42843"/>
                <a:gd name="connsiteX7" fmla="*/ 40407 w 70510"/>
                <a:gd name="connsiteY7" fmla="*/ 39128 h 42843"/>
                <a:gd name="connsiteX8" fmla="*/ 26678 w 70510"/>
                <a:gd name="connsiteY8" fmla="*/ 39128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26678" y="39128"/>
                  </a:moveTo>
                  <a:lnTo>
                    <a:pt x="1050" y="24333"/>
                  </a:lnTo>
                  <a:cubicBezTo>
                    <a:pt x="-2633" y="22199"/>
                    <a:pt x="-2633" y="16891"/>
                    <a:pt x="1050" y="14757"/>
                  </a:cubicBezTo>
                  <a:lnTo>
                    <a:pt x="26678" y="-38"/>
                  </a:lnTo>
                  <a:cubicBezTo>
                    <a:pt x="30933" y="-2490"/>
                    <a:pt x="36165" y="-2490"/>
                    <a:pt x="40407" y="-38"/>
                  </a:cubicBezTo>
                  <a:lnTo>
                    <a:pt x="66036" y="14757"/>
                  </a:lnTo>
                  <a:cubicBezTo>
                    <a:pt x="69719" y="16891"/>
                    <a:pt x="69719" y="22199"/>
                    <a:pt x="66036" y="24333"/>
                  </a:cubicBezTo>
                  <a:lnTo>
                    <a:pt x="40407" y="39128"/>
                  </a:lnTo>
                  <a:cubicBezTo>
                    <a:pt x="36165" y="41580"/>
                    <a:pt x="30933" y="41580"/>
                    <a:pt x="26678" y="39128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13" name="Freeform: Shape 1512">
              <a:extLst>
                <a:ext uri="{FF2B5EF4-FFF2-40B4-BE49-F238E27FC236}">
                  <a16:creationId xmlns:a16="http://schemas.microsoft.com/office/drawing/2014/main" id="{3CB00E80-E285-D1DA-21E8-49669C62409D}"/>
                </a:ext>
              </a:extLst>
            </p:cNvPr>
            <p:cNvSpPr/>
            <p:nvPr/>
          </p:nvSpPr>
          <p:spPr>
            <a:xfrm flipV="1">
              <a:off x="7975099" y="3289883"/>
              <a:ext cx="70411" cy="29778"/>
            </a:xfrm>
            <a:custGeom>
              <a:avLst/>
              <a:gdLst>
                <a:gd name="connsiteX0" fmla="*/ 899 w 70411"/>
                <a:gd name="connsiteY0" fmla="*/ 24271 h 29778"/>
                <a:gd name="connsiteX1" fmla="*/ 899 w 70411"/>
                <a:gd name="connsiteY1" fmla="*/ 14695 h 29778"/>
                <a:gd name="connsiteX2" fmla="*/ 26527 w 70411"/>
                <a:gd name="connsiteY2" fmla="*/ -100 h 29778"/>
                <a:gd name="connsiteX3" fmla="*/ 40256 w 70411"/>
                <a:gd name="connsiteY3" fmla="*/ -100 h 29778"/>
                <a:gd name="connsiteX4" fmla="*/ 65885 w 70411"/>
                <a:gd name="connsiteY4" fmla="*/ 14695 h 29778"/>
                <a:gd name="connsiteX5" fmla="*/ 67333 w 70411"/>
                <a:gd name="connsiteY5" fmla="*/ 22798 h 29778"/>
                <a:gd name="connsiteX6" fmla="*/ 7071 w 70411"/>
                <a:gd name="connsiteY6" fmla="*/ 27840 h 29778"/>
                <a:gd name="connsiteX7" fmla="*/ 899 w 70411"/>
                <a:gd name="connsiteY7" fmla="*/ 24271 h 29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0411" h="29778">
                  <a:moveTo>
                    <a:pt x="899" y="24271"/>
                  </a:moveTo>
                  <a:cubicBezTo>
                    <a:pt x="-2784" y="22138"/>
                    <a:pt x="-2784" y="16829"/>
                    <a:pt x="899" y="14695"/>
                  </a:cubicBezTo>
                  <a:lnTo>
                    <a:pt x="26527" y="-100"/>
                  </a:lnTo>
                  <a:cubicBezTo>
                    <a:pt x="30769" y="-2551"/>
                    <a:pt x="36001" y="-2551"/>
                    <a:pt x="40256" y="-100"/>
                  </a:cubicBezTo>
                  <a:lnTo>
                    <a:pt x="65885" y="14695"/>
                  </a:lnTo>
                  <a:cubicBezTo>
                    <a:pt x="68920" y="16461"/>
                    <a:pt x="69301" y="20284"/>
                    <a:pt x="67333" y="22798"/>
                  </a:cubicBezTo>
                  <a:lnTo>
                    <a:pt x="7071" y="27840"/>
                  </a:lnTo>
                  <a:lnTo>
                    <a:pt x="899" y="24271"/>
                  </a:ln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14" name="Freeform: Shape 1513">
              <a:extLst>
                <a:ext uri="{FF2B5EF4-FFF2-40B4-BE49-F238E27FC236}">
                  <a16:creationId xmlns:a16="http://schemas.microsoft.com/office/drawing/2014/main" id="{A31E1AF7-FB5A-07D0-DAD2-73D49BD0FA84}"/>
                </a:ext>
              </a:extLst>
            </p:cNvPr>
            <p:cNvSpPr/>
            <p:nvPr/>
          </p:nvSpPr>
          <p:spPr>
            <a:xfrm flipV="1">
              <a:off x="7796156" y="3276650"/>
              <a:ext cx="70510" cy="41411"/>
            </a:xfrm>
            <a:custGeom>
              <a:avLst/>
              <a:gdLst>
                <a:gd name="connsiteX0" fmla="*/ 1021 w 70510"/>
                <a:gd name="connsiteY0" fmla="*/ 14689 h 41411"/>
                <a:gd name="connsiteX1" fmla="*/ 26649 w 70510"/>
                <a:gd name="connsiteY1" fmla="*/ -107 h 41411"/>
                <a:gd name="connsiteX2" fmla="*/ 40378 w 70510"/>
                <a:gd name="connsiteY2" fmla="*/ -107 h 41411"/>
                <a:gd name="connsiteX3" fmla="*/ 66007 w 70510"/>
                <a:gd name="connsiteY3" fmla="*/ 14689 h 41411"/>
                <a:gd name="connsiteX4" fmla="*/ 66007 w 70510"/>
                <a:gd name="connsiteY4" fmla="*/ 24252 h 41411"/>
                <a:gd name="connsiteX5" fmla="*/ 41686 w 70510"/>
                <a:gd name="connsiteY5" fmla="*/ 38285 h 41411"/>
                <a:gd name="connsiteX6" fmla="*/ 27653 w 70510"/>
                <a:gd name="connsiteY6" fmla="*/ 39466 h 41411"/>
                <a:gd name="connsiteX7" fmla="*/ 26649 w 70510"/>
                <a:gd name="connsiteY7" fmla="*/ 39047 h 41411"/>
                <a:gd name="connsiteX8" fmla="*/ 1021 w 70510"/>
                <a:gd name="connsiteY8" fmla="*/ 24252 h 41411"/>
                <a:gd name="connsiteX9" fmla="*/ 1021 w 70510"/>
                <a:gd name="connsiteY9" fmla="*/ 14689 h 41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510" h="41411">
                  <a:moveTo>
                    <a:pt x="1021" y="14689"/>
                  </a:moveTo>
                  <a:lnTo>
                    <a:pt x="26649" y="-107"/>
                  </a:lnTo>
                  <a:cubicBezTo>
                    <a:pt x="30904" y="-2558"/>
                    <a:pt x="36136" y="-2558"/>
                    <a:pt x="40378" y="-107"/>
                  </a:cubicBezTo>
                  <a:lnTo>
                    <a:pt x="66007" y="14689"/>
                  </a:lnTo>
                  <a:cubicBezTo>
                    <a:pt x="69690" y="16810"/>
                    <a:pt x="69690" y="22131"/>
                    <a:pt x="66007" y="24252"/>
                  </a:cubicBezTo>
                  <a:lnTo>
                    <a:pt x="41686" y="38285"/>
                  </a:lnTo>
                  <a:lnTo>
                    <a:pt x="27653" y="39466"/>
                  </a:lnTo>
                  <a:lnTo>
                    <a:pt x="26649" y="39047"/>
                  </a:lnTo>
                  <a:lnTo>
                    <a:pt x="1021" y="24252"/>
                  </a:lnTo>
                  <a:cubicBezTo>
                    <a:pt x="-2662" y="22131"/>
                    <a:pt x="-2662" y="16810"/>
                    <a:pt x="1021" y="14689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15" name="Freeform: Shape 1514">
              <a:extLst>
                <a:ext uri="{FF2B5EF4-FFF2-40B4-BE49-F238E27FC236}">
                  <a16:creationId xmlns:a16="http://schemas.microsoft.com/office/drawing/2014/main" id="{7BEE3DA5-8D32-4888-8CBA-89C8E31EBA99}"/>
                </a:ext>
              </a:extLst>
            </p:cNvPr>
            <p:cNvSpPr/>
            <p:nvPr/>
          </p:nvSpPr>
          <p:spPr>
            <a:xfrm flipV="1">
              <a:off x="7486476" y="3401570"/>
              <a:ext cx="70500" cy="42843"/>
            </a:xfrm>
            <a:custGeom>
              <a:avLst/>
              <a:gdLst>
                <a:gd name="connsiteX0" fmla="*/ 40580 w 70500"/>
                <a:gd name="connsiteY0" fmla="*/ 6 h 42843"/>
                <a:gd name="connsiteX1" fmla="*/ 66208 w 70500"/>
                <a:gd name="connsiteY1" fmla="*/ 14801 h 42843"/>
                <a:gd name="connsiteX2" fmla="*/ 66208 w 70500"/>
                <a:gd name="connsiteY2" fmla="*/ 24377 h 42843"/>
                <a:gd name="connsiteX3" fmla="*/ 40580 w 70500"/>
                <a:gd name="connsiteY3" fmla="*/ 39172 h 42843"/>
                <a:gd name="connsiteX4" fmla="*/ 26864 w 70500"/>
                <a:gd name="connsiteY4" fmla="*/ 39172 h 42843"/>
                <a:gd name="connsiteX5" fmla="*/ 1223 w 70500"/>
                <a:gd name="connsiteY5" fmla="*/ 24377 h 42843"/>
                <a:gd name="connsiteX6" fmla="*/ 1223 w 70500"/>
                <a:gd name="connsiteY6" fmla="*/ 14801 h 42843"/>
                <a:gd name="connsiteX7" fmla="*/ 26864 w 70500"/>
                <a:gd name="connsiteY7" fmla="*/ 6 h 42843"/>
                <a:gd name="connsiteX8" fmla="*/ 40580 w 70500"/>
                <a:gd name="connsiteY8" fmla="*/ 6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00" h="42843">
                  <a:moveTo>
                    <a:pt x="40580" y="6"/>
                  </a:moveTo>
                  <a:lnTo>
                    <a:pt x="66208" y="14801"/>
                  </a:lnTo>
                  <a:cubicBezTo>
                    <a:pt x="69891" y="16935"/>
                    <a:pt x="69891" y="22243"/>
                    <a:pt x="66208" y="24377"/>
                  </a:cubicBezTo>
                  <a:lnTo>
                    <a:pt x="40580" y="39172"/>
                  </a:lnTo>
                  <a:cubicBezTo>
                    <a:pt x="36338" y="41624"/>
                    <a:pt x="31106" y="41624"/>
                    <a:pt x="26864" y="39172"/>
                  </a:cubicBezTo>
                  <a:lnTo>
                    <a:pt x="1223" y="24377"/>
                  </a:lnTo>
                  <a:cubicBezTo>
                    <a:pt x="-2448" y="22243"/>
                    <a:pt x="-2448" y="16935"/>
                    <a:pt x="1223" y="14801"/>
                  </a:cubicBezTo>
                  <a:lnTo>
                    <a:pt x="26864" y="6"/>
                  </a:lnTo>
                  <a:cubicBezTo>
                    <a:pt x="31106" y="-2446"/>
                    <a:pt x="36338" y="-2446"/>
                    <a:pt x="40580" y="6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16" name="Freeform: Shape 1515">
              <a:extLst>
                <a:ext uri="{FF2B5EF4-FFF2-40B4-BE49-F238E27FC236}">
                  <a16:creationId xmlns:a16="http://schemas.microsoft.com/office/drawing/2014/main" id="{BF3E4F2D-EB11-3DE3-339D-6BE6EC913928}"/>
                </a:ext>
              </a:extLst>
            </p:cNvPr>
            <p:cNvSpPr/>
            <p:nvPr/>
          </p:nvSpPr>
          <p:spPr>
            <a:xfrm flipV="1">
              <a:off x="7706685" y="3274431"/>
              <a:ext cx="70510" cy="42843"/>
            </a:xfrm>
            <a:custGeom>
              <a:avLst/>
              <a:gdLst>
                <a:gd name="connsiteX0" fmla="*/ 1082 w 70510"/>
                <a:gd name="connsiteY0" fmla="*/ 14688 h 42843"/>
                <a:gd name="connsiteX1" fmla="*/ 26710 w 70510"/>
                <a:gd name="connsiteY1" fmla="*/ -108 h 42843"/>
                <a:gd name="connsiteX2" fmla="*/ 40439 w 70510"/>
                <a:gd name="connsiteY2" fmla="*/ -108 h 42843"/>
                <a:gd name="connsiteX3" fmla="*/ 66068 w 70510"/>
                <a:gd name="connsiteY3" fmla="*/ 14688 h 42843"/>
                <a:gd name="connsiteX4" fmla="*/ 66068 w 70510"/>
                <a:gd name="connsiteY4" fmla="*/ 24264 h 42843"/>
                <a:gd name="connsiteX5" fmla="*/ 40439 w 70510"/>
                <a:gd name="connsiteY5" fmla="*/ 39059 h 42843"/>
                <a:gd name="connsiteX6" fmla="*/ 26710 w 70510"/>
                <a:gd name="connsiteY6" fmla="*/ 39059 h 42843"/>
                <a:gd name="connsiteX7" fmla="*/ 1082 w 70510"/>
                <a:gd name="connsiteY7" fmla="*/ 24264 h 42843"/>
                <a:gd name="connsiteX8" fmla="*/ 1082 w 70510"/>
                <a:gd name="connsiteY8" fmla="*/ 14688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1082" y="14688"/>
                  </a:moveTo>
                  <a:lnTo>
                    <a:pt x="26710" y="-108"/>
                  </a:lnTo>
                  <a:cubicBezTo>
                    <a:pt x="30965" y="-2559"/>
                    <a:pt x="36197" y="-2559"/>
                    <a:pt x="40439" y="-108"/>
                  </a:cubicBezTo>
                  <a:lnTo>
                    <a:pt x="66068" y="14688"/>
                  </a:lnTo>
                  <a:cubicBezTo>
                    <a:pt x="69751" y="16821"/>
                    <a:pt x="69751" y="22130"/>
                    <a:pt x="66068" y="24264"/>
                  </a:cubicBezTo>
                  <a:lnTo>
                    <a:pt x="40439" y="39059"/>
                  </a:lnTo>
                  <a:cubicBezTo>
                    <a:pt x="36197" y="41510"/>
                    <a:pt x="30965" y="41510"/>
                    <a:pt x="26710" y="39059"/>
                  </a:cubicBezTo>
                  <a:lnTo>
                    <a:pt x="1082" y="24264"/>
                  </a:lnTo>
                  <a:cubicBezTo>
                    <a:pt x="-2601" y="22130"/>
                    <a:pt x="-2601" y="16821"/>
                    <a:pt x="1082" y="14688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17" name="Freeform: Shape 1516">
              <a:extLst>
                <a:ext uri="{FF2B5EF4-FFF2-40B4-BE49-F238E27FC236}">
                  <a16:creationId xmlns:a16="http://schemas.microsoft.com/office/drawing/2014/main" id="{E166654F-EDDC-6F4D-50EE-B5B253696F5B}"/>
                </a:ext>
              </a:extLst>
            </p:cNvPr>
            <p:cNvSpPr/>
            <p:nvPr/>
          </p:nvSpPr>
          <p:spPr>
            <a:xfrm flipV="1">
              <a:off x="7398392" y="3452434"/>
              <a:ext cx="70500" cy="42830"/>
            </a:xfrm>
            <a:custGeom>
              <a:avLst/>
              <a:gdLst>
                <a:gd name="connsiteX0" fmla="*/ 26921 w 70500"/>
                <a:gd name="connsiteY0" fmla="*/ 39205 h 42830"/>
                <a:gd name="connsiteX1" fmla="*/ 1292 w 70500"/>
                <a:gd name="connsiteY1" fmla="*/ 24409 h 42830"/>
                <a:gd name="connsiteX2" fmla="*/ 1292 w 70500"/>
                <a:gd name="connsiteY2" fmla="*/ 14846 h 42830"/>
                <a:gd name="connsiteX3" fmla="*/ 26921 w 70500"/>
                <a:gd name="connsiteY3" fmla="*/ 51 h 42830"/>
                <a:gd name="connsiteX4" fmla="*/ 40637 w 70500"/>
                <a:gd name="connsiteY4" fmla="*/ 51 h 42830"/>
                <a:gd name="connsiteX5" fmla="*/ 66278 w 70500"/>
                <a:gd name="connsiteY5" fmla="*/ 14846 h 42830"/>
                <a:gd name="connsiteX6" fmla="*/ 66278 w 70500"/>
                <a:gd name="connsiteY6" fmla="*/ 24409 h 42830"/>
                <a:gd name="connsiteX7" fmla="*/ 40637 w 70500"/>
                <a:gd name="connsiteY7" fmla="*/ 39205 h 42830"/>
                <a:gd name="connsiteX8" fmla="*/ 26921 w 70500"/>
                <a:gd name="connsiteY8" fmla="*/ 39205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00" h="42830">
                  <a:moveTo>
                    <a:pt x="26921" y="39205"/>
                  </a:moveTo>
                  <a:lnTo>
                    <a:pt x="1292" y="24409"/>
                  </a:lnTo>
                  <a:cubicBezTo>
                    <a:pt x="-2391" y="22289"/>
                    <a:pt x="-2391" y="16967"/>
                    <a:pt x="1292" y="14846"/>
                  </a:cubicBezTo>
                  <a:lnTo>
                    <a:pt x="26921" y="51"/>
                  </a:lnTo>
                  <a:cubicBezTo>
                    <a:pt x="31162" y="-2400"/>
                    <a:pt x="36395" y="-2400"/>
                    <a:pt x="40637" y="51"/>
                  </a:cubicBezTo>
                  <a:lnTo>
                    <a:pt x="66278" y="14846"/>
                  </a:lnTo>
                  <a:cubicBezTo>
                    <a:pt x="69948" y="16967"/>
                    <a:pt x="69948" y="22289"/>
                    <a:pt x="66278" y="24409"/>
                  </a:cubicBezTo>
                  <a:lnTo>
                    <a:pt x="40637" y="39205"/>
                  </a:lnTo>
                  <a:cubicBezTo>
                    <a:pt x="36395" y="41656"/>
                    <a:pt x="31162" y="41656"/>
                    <a:pt x="26921" y="39205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18" name="Freeform: Shape 1517">
              <a:extLst>
                <a:ext uri="{FF2B5EF4-FFF2-40B4-BE49-F238E27FC236}">
                  <a16:creationId xmlns:a16="http://schemas.microsoft.com/office/drawing/2014/main" id="{3E1AD67E-E3E9-FEB7-0F90-49D9BDA52062}"/>
                </a:ext>
              </a:extLst>
            </p:cNvPr>
            <p:cNvSpPr/>
            <p:nvPr/>
          </p:nvSpPr>
          <p:spPr>
            <a:xfrm flipV="1">
              <a:off x="7442436" y="3426999"/>
              <a:ext cx="70500" cy="42840"/>
            </a:xfrm>
            <a:custGeom>
              <a:avLst/>
              <a:gdLst>
                <a:gd name="connsiteX0" fmla="*/ 40607 w 70500"/>
                <a:gd name="connsiteY0" fmla="*/ 28 h 42840"/>
                <a:gd name="connsiteX1" fmla="*/ 66248 w 70500"/>
                <a:gd name="connsiteY1" fmla="*/ 14824 h 42840"/>
                <a:gd name="connsiteX2" fmla="*/ 66248 w 70500"/>
                <a:gd name="connsiteY2" fmla="*/ 24387 h 42840"/>
                <a:gd name="connsiteX3" fmla="*/ 40607 w 70500"/>
                <a:gd name="connsiteY3" fmla="*/ 39182 h 42840"/>
                <a:gd name="connsiteX4" fmla="*/ 26891 w 70500"/>
                <a:gd name="connsiteY4" fmla="*/ 39182 h 42840"/>
                <a:gd name="connsiteX5" fmla="*/ 1262 w 70500"/>
                <a:gd name="connsiteY5" fmla="*/ 24387 h 42840"/>
                <a:gd name="connsiteX6" fmla="*/ 1262 w 70500"/>
                <a:gd name="connsiteY6" fmla="*/ 14824 h 42840"/>
                <a:gd name="connsiteX7" fmla="*/ 26891 w 70500"/>
                <a:gd name="connsiteY7" fmla="*/ 28 h 42840"/>
                <a:gd name="connsiteX8" fmla="*/ 40607 w 70500"/>
                <a:gd name="connsiteY8" fmla="*/ 28 h 42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00" h="42840">
                  <a:moveTo>
                    <a:pt x="40607" y="28"/>
                  </a:moveTo>
                  <a:lnTo>
                    <a:pt x="66248" y="14824"/>
                  </a:lnTo>
                  <a:cubicBezTo>
                    <a:pt x="69918" y="16957"/>
                    <a:pt x="69918" y="22266"/>
                    <a:pt x="66248" y="24387"/>
                  </a:cubicBezTo>
                  <a:lnTo>
                    <a:pt x="40607" y="39182"/>
                  </a:lnTo>
                  <a:cubicBezTo>
                    <a:pt x="36365" y="41646"/>
                    <a:pt x="31133" y="41646"/>
                    <a:pt x="26891" y="39182"/>
                  </a:cubicBezTo>
                  <a:lnTo>
                    <a:pt x="1262" y="24387"/>
                  </a:lnTo>
                  <a:cubicBezTo>
                    <a:pt x="-2421" y="22266"/>
                    <a:pt x="-2421" y="16957"/>
                    <a:pt x="1262" y="14824"/>
                  </a:cubicBezTo>
                  <a:lnTo>
                    <a:pt x="26891" y="28"/>
                  </a:lnTo>
                  <a:cubicBezTo>
                    <a:pt x="31133" y="-2423"/>
                    <a:pt x="36365" y="-2423"/>
                    <a:pt x="40607" y="28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19" name="Freeform: Shape 1518">
              <a:extLst>
                <a:ext uri="{FF2B5EF4-FFF2-40B4-BE49-F238E27FC236}">
                  <a16:creationId xmlns:a16="http://schemas.microsoft.com/office/drawing/2014/main" id="{8F3491F5-5450-0DC9-14DA-1B87FB0FBE11}"/>
                </a:ext>
              </a:extLst>
            </p:cNvPr>
            <p:cNvSpPr/>
            <p:nvPr/>
          </p:nvSpPr>
          <p:spPr>
            <a:xfrm flipV="1">
              <a:off x="7950214" y="3287064"/>
              <a:ext cx="25704" cy="6372"/>
            </a:xfrm>
            <a:custGeom>
              <a:avLst/>
              <a:gdLst>
                <a:gd name="connsiteX0" fmla="*/ 19746 w 25704"/>
                <a:gd name="connsiteY0" fmla="*/ -113 h 6372"/>
                <a:gd name="connsiteX1" fmla="*/ 23873 w 25704"/>
                <a:gd name="connsiteY1" fmla="*/ 2275 h 6372"/>
                <a:gd name="connsiteX2" fmla="*/ -1831 w 25704"/>
                <a:gd name="connsiteY2" fmla="*/ 4421 h 6372"/>
                <a:gd name="connsiteX3" fmla="*/ 6017 w 25704"/>
                <a:gd name="connsiteY3" fmla="*/ -113 h 6372"/>
                <a:gd name="connsiteX4" fmla="*/ 19746 w 25704"/>
                <a:gd name="connsiteY4" fmla="*/ -113 h 6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704" h="6372">
                  <a:moveTo>
                    <a:pt x="19746" y="-113"/>
                  </a:moveTo>
                  <a:lnTo>
                    <a:pt x="23873" y="2275"/>
                  </a:lnTo>
                  <a:lnTo>
                    <a:pt x="-1831" y="4421"/>
                  </a:lnTo>
                  <a:lnTo>
                    <a:pt x="6017" y="-113"/>
                  </a:lnTo>
                  <a:cubicBezTo>
                    <a:pt x="10259" y="-2564"/>
                    <a:pt x="15491" y="-2564"/>
                    <a:pt x="19746" y="-113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20" name="Freeform: Shape 1519">
              <a:extLst>
                <a:ext uri="{FF2B5EF4-FFF2-40B4-BE49-F238E27FC236}">
                  <a16:creationId xmlns:a16="http://schemas.microsoft.com/office/drawing/2014/main" id="{9FBC024C-B87D-BBF2-B7F1-FF69DDEA6E7A}"/>
                </a:ext>
              </a:extLst>
            </p:cNvPr>
            <p:cNvSpPr/>
            <p:nvPr/>
          </p:nvSpPr>
          <p:spPr>
            <a:xfrm flipV="1">
              <a:off x="7841584" y="3301456"/>
              <a:ext cx="70510" cy="42830"/>
            </a:xfrm>
            <a:custGeom>
              <a:avLst/>
              <a:gdLst>
                <a:gd name="connsiteX0" fmla="*/ 990 w 70510"/>
                <a:gd name="connsiteY0" fmla="*/ 14712 h 42830"/>
                <a:gd name="connsiteX1" fmla="*/ 26618 w 70510"/>
                <a:gd name="connsiteY1" fmla="*/ -84 h 42830"/>
                <a:gd name="connsiteX2" fmla="*/ 40347 w 70510"/>
                <a:gd name="connsiteY2" fmla="*/ -84 h 42830"/>
                <a:gd name="connsiteX3" fmla="*/ 65976 w 70510"/>
                <a:gd name="connsiteY3" fmla="*/ 14712 h 42830"/>
                <a:gd name="connsiteX4" fmla="*/ 65976 w 70510"/>
                <a:gd name="connsiteY4" fmla="*/ 24275 h 42830"/>
                <a:gd name="connsiteX5" fmla="*/ 40347 w 70510"/>
                <a:gd name="connsiteY5" fmla="*/ 39070 h 42830"/>
                <a:gd name="connsiteX6" fmla="*/ 26618 w 70510"/>
                <a:gd name="connsiteY6" fmla="*/ 39070 h 42830"/>
                <a:gd name="connsiteX7" fmla="*/ 990 w 70510"/>
                <a:gd name="connsiteY7" fmla="*/ 24275 h 42830"/>
                <a:gd name="connsiteX8" fmla="*/ 990 w 70510"/>
                <a:gd name="connsiteY8" fmla="*/ 14712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990" y="14712"/>
                  </a:moveTo>
                  <a:lnTo>
                    <a:pt x="26618" y="-84"/>
                  </a:lnTo>
                  <a:cubicBezTo>
                    <a:pt x="30860" y="-2535"/>
                    <a:pt x="36093" y="-2535"/>
                    <a:pt x="40347" y="-84"/>
                  </a:cubicBezTo>
                  <a:lnTo>
                    <a:pt x="65976" y="14712"/>
                  </a:lnTo>
                  <a:cubicBezTo>
                    <a:pt x="69659" y="16833"/>
                    <a:pt x="69659" y="22154"/>
                    <a:pt x="65976" y="24275"/>
                  </a:cubicBezTo>
                  <a:lnTo>
                    <a:pt x="40347" y="39070"/>
                  </a:lnTo>
                  <a:cubicBezTo>
                    <a:pt x="36093" y="41521"/>
                    <a:pt x="30860" y="41521"/>
                    <a:pt x="26618" y="39070"/>
                  </a:cubicBezTo>
                  <a:lnTo>
                    <a:pt x="990" y="24275"/>
                  </a:lnTo>
                  <a:cubicBezTo>
                    <a:pt x="-2693" y="22154"/>
                    <a:pt x="-2693" y="16833"/>
                    <a:pt x="990" y="14712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21" name="Freeform: Shape 1520">
              <a:extLst>
                <a:ext uri="{FF2B5EF4-FFF2-40B4-BE49-F238E27FC236}">
                  <a16:creationId xmlns:a16="http://schemas.microsoft.com/office/drawing/2014/main" id="{13191786-0DC6-D8D7-01E3-823DDB26AE02}"/>
                </a:ext>
              </a:extLst>
            </p:cNvPr>
            <p:cNvSpPr/>
            <p:nvPr/>
          </p:nvSpPr>
          <p:spPr>
            <a:xfrm flipV="1">
              <a:off x="7575938" y="3402370"/>
              <a:ext cx="70510" cy="42830"/>
            </a:xfrm>
            <a:custGeom>
              <a:avLst/>
              <a:gdLst>
                <a:gd name="connsiteX0" fmla="*/ 26800 w 70510"/>
                <a:gd name="connsiteY0" fmla="*/ 6 h 42830"/>
                <a:gd name="connsiteX1" fmla="*/ 40528 w 70510"/>
                <a:gd name="connsiteY1" fmla="*/ 6 h 42830"/>
                <a:gd name="connsiteX2" fmla="*/ 66157 w 70510"/>
                <a:gd name="connsiteY2" fmla="*/ 14802 h 42830"/>
                <a:gd name="connsiteX3" fmla="*/ 66157 w 70510"/>
                <a:gd name="connsiteY3" fmla="*/ 24365 h 42830"/>
                <a:gd name="connsiteX4" fmla="*/ 40528 w 70510"/>
                <a:gd name="connsiteY4" fmla="*/ 39160 h 42830"/>
                <a:gd name="connsiteX5" fmla="*/ 26800 w 70510"/>
                <a:gd name="connsiteY5" fmla="*/ 39160 h 42830"/>
                <a:gd name="connsiteX6" fmla="*/ 1171 w 70510"/>
                <a:gd name="connsiteY6" fmla="*/ 24365 h 42830"/>
                <a:gd name="connsiteX7" fmla="*/ 1171 w 70510"/>
                <a:gd name="connsiteY7" fmla="*/ 14802 h 42830"/>
                <a:gd name="connsiteX8" fmla="*/ 26800 w 70510"/>
                <a:gd name="connsiteY8" fmla="*/ 6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26800" y="6"/>
                  </a:moveTo>
                  <a:cubicBezTo>
                    <a:pt x="31054" y="-2445"/>
                    <a:pt x="36287" y="-2445"/>
                    <a:pt x="40528" y="6"/>
                  </a:cubicBezTo>
                  <a:lnTo>
                    <a:pt x="66157" y="14802"/>
                  </a:lnTo>
                  <a:cubicBezTo>
                    <a:pt x="69840" y="16923"/>
                    <a:pt x="69840" y="22244"/>
                    <a:pt x="66157" y="24365"/>
                  </a:cubicBezTo>
                  <a:lnTo>
                    <a:pt x="40528" y="39160"/>
                  </a:lnTo>
                  <a:cubicBezTo>
                    <a:pt x="36287" y="41611"/>
                    <a:pt x="31054" y="41611"/>
                    <a:pt x="26800" y="39160"/>
                  </a:cubicBezTo>
                  <a:lnTo>
                    <a:pt x="1171" y="24365"/>
                  </a:lnTo>
                  <a:cubicBezTo>
                    <a:pt x="-2512" y="22244"/>
                    <a:pt x="-2512" y="16923"/>
                    <a:pt x="1171" y="14802"/>
                  </a:cubicBezTo>
                  <a:lnTo>
                    <a:pt x="26800" y="6"/>
                  </a:ln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22" name="Freeform: Shape 1521">
              <a:extLst>
                <a:ext uri="{FF2B5EF4-FFF2-40B4-BE49-F238E27FC236}">
                  <a16:creationId xmlns:a16="http://schemas.microsoft.com/office/drawing/2014/main" id="{4BCE2D37-FDB4-BCA6-77F7-755AA2449D33}"/>
                </a:ext>
              </a:extLst>
            </p:cNvPr>
            <p:cNvSpPr/>
            <p:nvPr/>
          </p:nvSpPr>
          <p:spPr>
            <a:xfrm flipV="1">
              <a:off x="7847229" y="3278466"/>
              <a:ext cx="49326" cy="14170"/>
            </a:xfrm>
            <a:custGeom>
              <a:avLst/>
              <a:gdLst>
                <a:gd name="connsiteX0" fmla="*/ 33321 w 49326"/>
                <a:gd name="connsiteY0" fmla="*/ -117 h 14170"/>
                <a:gd name="connsiteX1" fmla="*/ 47558 w 49326"/>
                <a:gd name="connsiteY1" fmla="*/ 8100 h 14170"/>
                <a:gd name="connsiteX2" fmla="*/ -1769 w 49326"/>
                <a:gd name="connsiteY2" fmla="*/ 12215 h 14170"/>
                <a:gd name="connsiteX3" fmla="*/ 19592 w 49326"/>
                <a:gd name="connsiteY3" fmla="*/ -117 h 14170"/>
                <a:gd name="connsiteX4" fmla="*/ 33321 w 49326"/>
                <a:gd name="connsiteY4" fmla="*/ -117 h 14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326" h="14170">
                  <a:moveTo>
                    <a:pt x="33321" y="-117"/>
                  </a:moveTo>
                  <a:lnTo>
                    <a:pt x="47558" y="8100"/>
                  </a:lnTo>
                  <a:lnTo>
                    <a:pt x="-1769" y="12215"/>
                  </a:lnTo>
                  <a:lnTo>
                    <a:pt x="19592" y="-117"/>
                  </a:lnTo>
                  <a:cubicBezTo>
                    <a:pt x="23847" y="-2568"/>
                    <a:pt x="29079" y="-2568"/>
                    <a:pt x="33321" y="-117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23" name="Freeform: Shape 1522">
              <a:extLst>
                <a:ext uri="{FF2B5EF4-FFF2-40B4-BE49-F238E27FC236}">
                  <a16:creationId xmlns:a16="http://schemas.microsoft.com/office/drawing/2014/main" id="{526A9E49-808D-AAAC-8818-988E35E86DE5}"/>
                </a:ext>
              </a:extLst>
            </p:cNvPr>
            <p:cNvSpPr/>
            <p:nvPr/>
          </p:nvSpPr>
          <p:spPr>
            <a:xfrm flipV="1">
              <a:off x="7885628" y="3283267"/>
              <a:ext cx="70510" cy="35594"/>
            </a:xfrm>
            <a:custGeom>
              <a:avLst/>
              <a:gdLst>
                <a:gd name="connsiteX0" fmla="*/ 960 w 70510"/>
                <a:gd name="connsiteY0" fmla="*/ 14692 h 35594"/>
                <a:gd name="connsiteX1" fmla="*/ 26588 w 70510"/>
                <a:gd name="connsiteY1" fmla="*/ -103 h 35594"/>
                <a:gd name="connsiteX2" fmla="*/ 40317 w 70510"/>
                <a:gd name="connsiteY2" fmla="*/ -103 h 35594"/>
                <a:gd name="connsiteX3" fmla="*/ 65946 w 70510"/>
                <a:gd name="connsiteY3" fmla="*/ 14692 h 35594"/>
                <a:gd name="connsiteX4" fmla="*/ 65946 w 70510"/>
                <a:gd name="connsiteY4" fmla="*/ 24255 h 35594"/>
                <a:gd name="connsiteX5" fmla="*/ 55151 w 70510"/>
                <a:gd name="connsiteY5" fmla="*/ 30491 h 35594"/>
                <a:gd name="connsiteX6" fmla="*/ 17241 w 70510"/>
                <a:gd name="connsiteY6" fmla="*/ 33653 h 35594"/>
                <a:gd name="connsiteX7" fmla="*/ 960 w 70510"/>
                <a:gd name="connsiteY7" fmla="*/ 24255 h 35594"/>
                <a:gd name="connsiteX8" fmla="*/ 960 w 70510"/>
                <a:gd name="connsiteY8" fmla="*/ 14692 h 35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35594">
                  <a:moveTo>
                    <a:pt x="960" y="14692"/>
                  </a:moveTo>
                  <a:lnTo>
                    <a:pt x="26588" y="-103"/>
                  </a:lnTo>
                  <a:cubicBezTo>
                    <a:pt x="30830" y="-2554"/>
                    <a:pt x="36062" y="-2554"/>
                    <a:pt x="40317" y="-103"/>
                  </a:cubicBezTo>
                  <a:lnTo>
                    <a:pt x="65946" y="14692"/>
                  </a:lnTo>
                  <a:cubicBezTo>
                    <a:pt x="69628" y="16826"/>
                    <a:pt x="69628" y="22134"/>
                    <a:pt x="65946" y="24255"/>
                  </a:cubicBezTo>
                  <a:lnTo>
                    <a:pt x="55151" y="30491"/>
                  </a:lnTo>
                  <a:lnTo>
                    <a:pt x="17241" y="33653"/>
                  </a:lnTo>
                  <a:lnTo>
                    <a:pt x="960" y="24255"/>
                  </a:lnTo>
                  <a:cubicBezTo>
                    <a:pt x="-2723" y="22134"/>
                    <a:pt x="-2723" y="16826"/>
                    <a:pt x="960" y="14692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24" name="Freeform: Shape 1523">
              <a:extLst>
                <a:ext uri="{FF2B5EF4-FFF2-40B4-BE49-F238E27FC236}">
                  <a16:creationId xmlns:a16="http://schemas.microsoft.com/office/drawing/2014/main" id="{BC7C65B6-14F0-B1E6-AB30-3A52124682C6}"/>
                </a:ext>
              </a:extLst>
            </p:cNvPr>
            <p:cNvSpPr/>
            <p:nvPr/>
          </p:nvSpPr>
          <p:spPr>
            <a:xfrm flipV="1">
              <a:off x="7530520" y="3376145"/>
              <a:ext cx="70500" cy="42843"/>
            </a:xfrm>
            <a:custGeom>
              <a:avLst/>
              <a:gdLst>
                <a:gd name="connsiteX0" fmla="*/ 66178 w 70500"/>
                <a:gd name="connsiteY0" fmla="*/ 24354 h 42843"/>
                <a:gd name="connsiteX1" fmla="*/ 40550 w 70500"/>
                <a:gd name="connsiteY1" fmla="*/ 39150 h 42843"/>
                <a:gd name="connsiteX2" fmla="*/ 26834 w 70500"/>
                <a:gd name="connsiteY2" fmla="*/ 39150 h 42843"/>
                <a:gd name="connsiteX3" fmla="*/ 1192 w 70500"/>
                <a:gd name="connsiteY3" fmla="*/ 24354 h 42843"/>
                <a:gd name="connsiteX4" fmla="*/ 1192 w 70500"/>
                <a:gd name="connsiteY4" fmla="*/ 14791 h 42843"/>
                <a:gd name="connsiteX5" fmla="*/ 26834 w 70500"/>
                <a:gd name="connsiteY5" fmla="*/ -17 h 42843"/>
                <a:gd name="connsiteX6" fmla="*/ 40550 w 70500"/>
                <a:gd name="connsiteY6" fmla="*/ -17 h 42843"/>
                <a:gd name="connsiteX7" fmla="*/ 66178 w 70500"/>
                <a:gd name="connsiteY7" fmla="*/ 14791 h 42843"/>
                <a:gd name="connsiteX8" fmla="*/ 66178 w 70500"/>
                <a:gd name="connsiteY8" fmla="*/ 24354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00" h="42843">
                  <a:moveTo>
                    <a:pt x="66178" y="24354"/>
                  </a:moveTo>
                  <a:lnTo>
                    <a:pt x="40550" y="39150"/>
                  </a:lnTo>
                  <a:cubicBezTo>
                    <a:pt x="36308" y="41601"/>
                    <a:pt x="31076" y="41601"/>
                    <a:pt x="26834" y="39150"/>
                  </a:cubicBezTo>
                  <a:lnTo>
                    <a:pt x="1192" y="24354"/>
                  </a:lnTo>
                  <a:cubicBezTo>
                    <a:pt x="-2478" y="22221"/>
                    <a:pt x="-2478" y="16912"/>
                    <a:pt x="1192" y="14791"/>
                  </a:cubicBezTo>
                  <a:lnTo>
                    <a:pt x="26834" y="-17"/>
                  </a:lnTo>
                  <a:cubicBezTo>
                    <a:pt x="31076" y="-2468"/>
                    <a:pt x="36308" y="-2468"/>
                    <a:pt x="40550" y="-17"/>
                  </a:cubicBezTo>
                  <a:lnTo>
                    <a:pt x="66178" y="14791"/>
                  </a:lnTo>
                  <a:cubicBezTo>
                    <a:pt x="69861" y="16912"/>
                    <a:pt x="69861" y="22221"/>
                    <a:pt x="66178" y="24354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25" name="Freeform: Shape 1524">
              <a:extLst>
                <a:ext uri="{FF2B5EF4-FFF2-40B4-BE49-F238E27FC236}">
                  <a16:creationId xmlns:a16="http://schemas.microsoft.com/office/drawing/2014/main" id="{5E8C5453-D8B0-C071-D3E9-517CAAAF835D}"/>
                </a:ext>
              </a:extLst>
            </p:cNvPr>
            <p:cNvSpPr/>
            <p:nvPr/>
          </p:nvSpPr>
          <p:spPr>
            <a:xfrm flipV="1">
              <a:off x="7662641" y="3299856"/>
              <a:ext cx="70510" cy="42843"/>
            </a:xfrm>
            <a:custGeom>
              <a:avLst/>
              <a:gdLst>
                <a:gd name="connsiteX0" fmla="*/ 26740 w 70510"/>
                <a:gd name="connsiteY0" fmla="*/ 39082 h 42843"/>
                <a:gd name="connsiteX1" fmla="*/ 1112 w 70510"/>
                <a:gd name="connsiteY1" fmla="*/ 24274 h 42843"/>
                <a:gd name="connsiteX2" fmla="*/ 1112 w 70510"/>
                <a:gd name="connsiteY2" fmla="*/ 14710 h 42843"/>
                <a:gd name="connsiteX3" fmla="*/ 26740 w 70510"/>
                <a:gd name="connsiteY3" fmla="*/ -85 h 42843"/>
                <a:gd name="connsiteX4" fmla="*/ 40469 w 70510"/>
                <a:gd name="connsiteY4" fmla="*/ -85 h 42843"/>
                <a:gd name="connsiteX5" fmla="*/ 66098 w 70510"/>
                <a:gd name="connsiteY5" fmla="*/ 14710 h 42843"/>
                <a:gd name="connsiteX6" fmla="*/ 66098 w 70510"/>
                <a:gd name="connsiteY6" fmla="*/ 24274 h 42843"/>
                <a:gd name="connsiteX7" fmla="*/ 40469 w 70510"/>
                <a:gd name="connsiteY7" fmla="*/ 39082 h 42843"/>
                <a:gd name="connsiteX8" fmla="*/ 26740 w 70510"/>
                <a:gd name="connsiteY8" fmla="*/ 39082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26740" y="39082"/>
                  </a:moveTo>
                  <a:lnTo>
                    <a:pt x="1112" y="24274"/>
                  </a:lnTo>
                  <a:cubicBezTo>
                    <a:pt x="-2571" y="22152"/>
                    <a:pt x="-2571" y="16844"/>
                    <a:pt x="1112" y="14710"/>
                  </a:cubicBezTo>
                  <a:lnTo>
                    <a:pt x="26740" y="-85"/>
                  </a:lnTo>
                  <a:cubicBezTo>
                    <a:pt x="30995" y="-2536"/>
                    <a:pt x="36227" y="-2536"/>
                    <a:pt x="40469" y="-85"/>
                  </a:cubicBezTo>
                  <a:lnTo>
                    <a:pt x="66098" y="14710"/>
                  </a:lnTo>
                  <a:cubicBezTo>
                    <a:pt x="69781" y="16844"/>
                    <a:pt x="69781" y="22152"/>
                    <a:pt x="66098" y="24274"/>
                  </a:cubicBezTo>
                  <a:lnTo>
                    <a:pt x="40469" y="39082"/>
                  </a:lnTo>
                  <a:cubicBezTo>
                    <a:pt x="36227" y="41533"/>
                    <a:pt x="30995" y="41533"/>
                    <a:pt x="26740" y="39082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26" name="Freeform: Shape 1525">
              <a:extLst>
                <a:ext uri="{FF2B5EF4-FFF2-40B4-BE49-F238E27FC236}">
                  <a16:creationId xmlns:a16="http://schemas.microsoft.com/office/drawing/2014/main" id="{ED817083-49B4-0D14-9A14-27C535390D48}"/>
                </a:ext>
              </a:extLst>
            </p:cNvPr>
            <p:cNvSpPr/>
            <p:nvPr/>
          </p:nvSpPr>
          <p:spPr>
            <a:xfrm flipV="1">
              <a:off x="7756265" y="3353898"/>
              <a:ext cx="246684" cy="144554"/>
            </a:xfrm>
            <a:custGeom>
              <a:avLst/>
              <a:gdLst>
                <a:gd name="connsiteX0" fmla="*/ 40345 w 246684"/>
                <a:gd name="connsiteY0" fmla="*/ 8 h 144554"/>
                <a:gd name="connsiteX1" fmla="*/ 216519 w 246684"/>
                <a:gd name="connsiteY1" fmla="*/ 101723 h 144554"/>
                <a:gd name="connsiteX2" fmla="*/ 242148 w 246684"/>
                <a:gd name="connsiteY2" fmla="*/ 116518 h 144554"/>
                <a:gd name="connsiteX3" fmla="*/ 242148 w 246684"/>
                <a:gd name="connsiteY3" fmla="*/ 126081 h 144554"/>
                <a:gd name="connsiteX4" fmla="*/ 216519 w 246684"/>
                <a:gd name="connsiteY4" fmla="*/ 140877 h 144554"/>
                <a:gd name="connsiteX5" fmla="*/ 202791 w 246684"/>
                <a:gd name="connsiteY5" fmla="*/ 140877 h 144554"/>
                <a:gd name="connsiteX6" fmla="*/ 988 w 246684"/>
                <a:gd name="connsiteY6" fmla="*/ 24367 h 144554"/>
                <a:gd name="connsiteX7" fmla="*/ 988 w 246684"/>
                <a:gd name="connsiteY7" fmla="*/ 14804 h 144554"/>
                <a:gd name="connsiteX8" fmla="*/ 26616 w 246684"/>
                <a:gd name="connsiteY8" fmla="*/ 8 h 144554"/>
                <a:gd name="connsiteX9" fmla="*/ 40345 w 246684"/>
                <a:gd name="connsiteY9" fmla="*/ 8 h 144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6684" h="144554">
                  <a:moveTo>
                    <a:pt x="40345" y="8"/>
                  </a:moveTo>
                  <a:lnTo>
                    <a:pt x="216519" y="101723"/>
                  </a:lnTo>
                  <a:lnTo>
                    <a:pt x="242148" y="116518"/>
                  </a:lnTo>
                  <a:cubicBezTo>
                    <a:pt x="245831" y="118652"/>
                    <a:pt x="245831" y="123960"/>
                    <a:pt x="242148" y="126081"/>
                  </a:cubicBezTo>
                  <a:lnTo>
                    <a:pt x="216519" y="140877"/>
                  </a:lnTo>
                  <a:cubicBezTo>
                    <a:pt x="212265" y="143341"/>
                    <a:pt x="207033" y="143341"/>
                    <a:pt x="202791" y="140877"/>
                  </a:cubicBezTo>
                  <a:lnTo>
                    <a:pt x="988" y="24367"/>
                  </a:lnTo>
                  <a:cubicBezTo>
                    <a:pt x="-2695" y="22246"/>
                    <a:pt x="-2695" y="16938"/>
                    <a:pt x="988" y="14804"/>
                  </a:cubicBezTo>
                  <a:lnTo>
                    <a:pt x="26616" y="8"/>
                  </a:lnTo>
                  <a:cubicBezTo>
                    <a:pt x="30871" y="-2443"/>
                    <a:pt x="36091" y="-2443"/>
                    <a:pt x="40345" y="8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27" name="Freeform: Shape 1526">
              <a:extLst>
                <a:ext uri="{FF2B5EF4-FFF2-40B4-BE49-F238E27FC236}">
                  <a16:creationId xmlns:a16="http://schemas.microsoft.com/office/drawing/2014/main" id="{F5538890-791F-31CD-53EC-561010E1F4CB}"/>
                </a:ext>
              </a:extLst>
            </p:cNvPr>
            <p:cNvSpPr/>
            <p:nvPr/>
          </p:nvSpPr>
          <p:spPr>
            <a:xfrm flipV="1">
              <a:off x="7976483" y="3328469"/>
              <a:ext cx="70510" cy="42843"/>
            </a:xfrm>
            <a:custGeom>
              <a:avLst/>
              <a:gdLst>
                <a:gd name="connsiteX0" fmla="*/ 40255 w 70510"/>
                <a:gd name="connsiteY0" fmla="*/ -60 h 42843"/>
                <a:gd name="connsiteX1" fmla="*/ 65884 w 70510"/>
                <a:gd name="connsiteY1" fmla="*/ 14736 h 42843"/>
                <a:gd name="connsiteX2" fmla="*/ 65884 w 70510"/>
                <a:gd name="connsiteY2" fmla="*/ 24312 h 42843"/>
                <a:gd name="connsiteX3" fmla="*/ 40255 w 70510"/>
                <a:gd name="connsiteY3" fmla="*/ 39107 h 42843"/>
                <a:gd name="connsiteX4" fmla="*/ 26526 w 70510"/>
                <a:gd name="connsiteY4" fmla="*/ 39107 h 42843"/>
                <a:gd name="connsiteX5" fmla="*/ 898 w 70510"/>
                <a:gd name="connsiteY5" fmla="*/ 24312 h 42843"/>
                <a:gd name="connsiteX6" fmla="*/ 898 w 70510"/>
                <a:gd name="connsiteY6" fmla="*/ 14736 h 42843"/>
                <a:gd name="connsiteX7" fmla="*/ 26526 w 70510"/>
                <a:gd name="connsiteY7" fmla="*/ -60 h 42843"/>
                <a:gd name="connsiteX8" fmla="*/ 40255 w 70510"/>
                <a:gd name="connsiteY8" fmla="*/ -60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40255" y="-60"/>
                  </a:moveTo>
                  <a:lnTo>
                    <a:pt x="65884" y="14736"/>
                  </a:lnTo>
                  <a:cubicBezTo>
                    <a:pt x="69567" y="16869"/>
                    <a:pt x="69567" y="22178"/>
                    <a:pt x="65884" y="24312"/>
                  </a:cubicBezTo>
                  <a:lnTo>
                    <a:pt x="40255" y="39107"/>
                  </a:lnTo>
                  <a:cubicBezTo>
                    <a:pt x="36001" y="41558"/>
                    <a:pt x="30768" y="41558"/>
                    <a:pt x="26526" y="39107"/>
                  </a:cubicBezTo>
                  <a:lnTo>
                    <a:pt x="898" y="24312"/>
                  </a:lnTo>
                  <a:cubicBezTo>
                    <a:pt x="-2785" y="22178"/>
                    <a:pt x="-2785" y="16869"/>
                    <a:pt x="898" y="14736"/>
                  </a:cubicBezTo>
                  <a:lnTo>
                    <a:pt x="26526" y="-60"/>
                  </a:lnTo>
                  <a:cubicBezTo>
                    <a:pt x="30768" y="-2511"/>
                    <a:pt x="36001" y="-2511"/>
                    <a:pt x="40255" y="-60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28" name="Freeform: Shape 1527">
              <a:extLst>
                <a:ext uri="{FF2B5EF4-FFF2-40B4-BE49-F238E27FC236}">
                  <a16:creationId xmlns:a16="http://schemas.microsoft.com/office/drawing/2014/main" id="{FB650AA3-1862-E0F7-2E2E-4B41F571DDE1}"/>
                </a:ext>
              </a:extLst>
            </p:cNvPr>
            <p:cNvSpPr/>
            <p:nvPr/>
          </p:nvSpPr>
          <p:spPr>
            <a:xfrm flipV="1">
              <a:off x="7842968" y="3353107"/>
              <a:ext cx="70510" cy="42830"/>
            </a:xfrm>
            <a:custGeom>
              <a:avLst/>
              <a:gdLst>
                <a:gd name="connsiteX0" fmla="*/ 40346 w 70510"/>
                <a:gd name="connsiteY0" fmla="*/ -38 h 42830"/>
                <a:gd name="connsiteX1" fmla="*/ 65975 w 70510"/>
                <a:gd name="connsiteY1" fmla="*/ 14758 h 42830"/>
                <a:gd name="connsiteX2" fmla="*/ 65975 w 70510"/>
                <a:gd name="connsiteY2" fmla="*/ 24321 h 42830"/>
                <a:gd name="connsiteX3" fmla="*/ 40346 w 70510"/>
                <a:gd name="connsiteY3" fmla="*/ 39116 h 42830"/>
                <a:gd name="connsiteX4" fmla="*/ 26617 w 70510"/>
                <a:gd name="connsiteY4" fmla="*/ 39116 h 42830"/>
                <a:gd name="connsiteX5" fmla="*/ 989 w 70510"/>
                <a:gd name="connsiteY5" fmla="*/ 24321 h 42830"/>
                <a:gd name="connsiteX6" fmla="*/ 989 w 70510"/>
                <a:gd name="connsiteY6" fmla="*/ 14758 h 42830"/>
                <a:gd name="connsiteX7" fmla="*/ 26617 w 70510"/>
                <a:gd name="connsiteY7" fmla="*/ -38 h 42830"/>
                <a:gd name="connsiteX8" fmla="*/ 40346 w 70510"/>
                <a:gd name="connsiteY8" fmla="*/ -38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40346" y="-38"/>
                  </a:moveTo>
                  <a:lnTo>
                    <a:pt x="65975" y="14758"/>
                  </a:lnTo>
                  <a:cubicBezTo>
                    <a:pt x="69658" y="16879"/>
                    <a:pt x="69658" y="22200"/>
                    <a:pt x="65975" y="24321"/>
                  </a:cubicBezTo>
                  <a:lnTo>
                    <a:pt x="40346" y="39116"/>
                  </a:lnTo>
                  <a:cubicBezTo>
                    <a:pt x="36091" y="41567"/>
                    <a:pt x="30859" y="41567"/>
                    <a:pt x="26617" y="39116"/>
                  </a:cubicBezTo>
                  <a:lnTo>
                    <a:pt x="989" y="24321"/>
                  </a:lnTo>
                  <a:cubicBezTo>
                    <a:pt x="-2694" y="22200"/>
                    <a:pt x="-2694" y="16879"/>
                    <a:pt x="989" y="14758"/>
                  </a:cubicBezTo>
                  <a:lnTo>
                    <a:pt x="26617" y="-38"/>
                  </a:lnTo>
                  <a:cubicBezTo>
                    <a:pt x="30859" y="-2489"/>
                    <a:pt x="36091" y="-2489"/>
                    <a:pt x="40346" y="-38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29" name="Freeform: Shape 1528">
              <a:extLst>
                <a:ext uri="{FF2B5EF4-FFF2-40B4-BE49-F238E27FC236}">
                  <a16:creationId xmlns:a16="http://schemas.microsoft.com/office/drawing/2014/main" id="{54C54B0D-931C-D015-9ED5-4A71A86995DA}"/>
                </a:ext>
              </a:extLst>
            </p:cNvPr>
            <p:cNvSpPr/>
            <p:nvPr/>
          </p:nvSpPr>
          <p:spPr>
            <a:xfrm flipV="1">
              <a:off x="7712222" y="3481047"/>
              <a:ext cx="70510" cy="42830"/>
            </a:xfrm>
            <a:custGeom>
              <a:avLst/>
              <a:gdLst>
                <a:gd name="connsiteX0" fmla="*/ 40435 w 70510"/>
                <a:gd name="connsiteY0" fmla="*/ 76 h 42830"/>
                <a:gd name="connsiteX1" fmla="*/ 66064 w 70510"/>
                <a:gd name="connsiteY1" fmla="*/ 14872 h 42830"/>
                <a:gd name="connsiteX2" fmla="*/ 66064 w 70510"/>
                <a:gd name="connsiteY2" fmla="*/ 24435 h 42830"/>
                <a:gd name="connsiteX3" fmla="*/ 40435 w 70510"/>
                <a:gd name="connsiteY3" fmla="*/ 39231 h 42830"/>
                <a:gd name="connsiteX4" fmla="*/ 26707 w 70510"/>
                <a:gd name="connsiteY4" fmla="*/ 39231 h 42830"/>
                <a:gd name="connsiteX5" fmla="*/ 1078 w 70510"/>
                <a:gd name="connsiteY5" fmla="*/ 24435 h 42830"/>
                <a:gd name="connsiteX6" fmla="*/ 1078 w 70510"/>
                <a:gd name="connsiteY6" fmla="*/ 14872 h 42830"/>
                <a:gd name="connsiteX7" fmla="*/ 26707 w 70510"/>
                <a:gd name="connsiteY7" fmla="*/ 76 h 42830"/>
                <a:gd name="connsiteX8" fmla="*/ 40435 w 70510"/>
                <a:gd name="connsiteY8" fmla="*/ 76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40435" y="76"/>
                  </a:moveTo>
                  <a:lnTo>
                    <a:pt x="66064" y="14872"/>
                  </a:lnTo>
                  <a:cubicBezTo>
                    <a:pt x="69747" y="16993"/>
                    <a:pt x="69747" y="22314"/>
                    <a:pt x="66064" y="24435"/>
                  </a:cubicBezTo>
                  <a:lnTo>
                    <a:pt x="40435" y="39231"/>
                  </a:lnTo>
                  <a:cubicBezTo>
                    <a:pt x="36181" y="41682"/>
                    <a:pt x="30961" y="41682"/>
                    <a:pt x="26707" y="39231"/>
                  </a:cubicBezTo>
                  <a:lnTo>
                    <a:pt x="1078" y="24435"/>
                  </a:lnTo>
                  <a:cubicBezTo>
                    <a:pt x="-2605" y="22314"/>
                    <a:pt x="-2605" y="16993"/>
                    <a:pt x="1078" y="14872"/>
                  </a:cubicBezTo>
                  <a:lnTo>
                    <a:pt x="26707" y="76"/>
                  </a:lnTo>
                  <a:cubicBezTo>
                    <a:pt x="30961" y="-2375"/>
                    <a:pt x="36181" y="-2375"/>
                    <a:pt x="40435" y="76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30" name="Freeform: Shape 1529">
              <a:extLst>
                <a:ext uri="{FF2B5EF4-FFF2-40B4-BE49-F238E27FC236}">
                  <a16:creationId xmlns:a16="http://schemas.microsoft.com/office/drawing/2014/main" id="{D6D9533C-3F94-A9C9-831C-15327F09D995}"/>
                </a:ext>
              </a:extLst>
            </p:cNvPr>
            <p:cNvSpPr/>
            <p:nvPr/>
          </p:nvSpPr>
          <p:spPr>
            <a:xfrm flipV="1">
              <a:off x="8064622" y="3296665"/>
              <a:ext cx="69106" cy="23783"/>
            </a:xfrm>
            <a:custGeom>
              <a:avLst/>
              <a:gdLst>
                <a:gd name="connsiteX0" fmla="*/ 40144 w 69106"/>
                <a:gd name="connsiteY0" fmla="*/ -97 h 23783"/>
                <a:gd name="connsiteX1" fmla="*/ 65772 w 69106"/>
                <a:gd name="connsiteY1" fmla="*/ 14699 h 23783"/>
                <a:gd name="connsiteX2" fmla="*/ 67182 w 69106"/>
                <a:gd name="connsiteY2" fmla="*/ 16121 h 23783"/>
                <a:gd name="connsiteX3" fmla="*/ -1373 w 69106"/>
                <a:gd name="connsiteY3" fmla="*/ 21849 h 23783"/>
                <a:gd name="connsiteX4" fmla="*/ 786 w 69106"/>
                <a:gd name="connsiteY4" fmla="*/ 14699 h 23783"/>
                <a:gd name="connsiteX5" fmla="*/ 26415 w 69106"/>
                <a:gd name="connsiteY5" fmla="*/ -97 h 23783"/>
                <a:gd name="connsiteX6" fmla="*/ 40144 w 69106"/>
                <a:gd name="connsiteY6" fmla="*/ -97 h 23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106" h="23783">
                  <a:moveTo>
                    <a:pt x="40144" y="-97"/>
                  </a:moveTo>
                  <a:lnTo>
                    <a:pt x="65772" y="14699"/>
                  </a:lnTo>
                  <a:lnTo>
                    <a:pt x="67182" y="16121"/>
                  </a:lnTo>
                  <a:lnTo>
                    <a:pt x="-1373" y="21849"/>
                  </a:lnTo>
                  <a:cubicBezTo>
                    <a:pt x="-2541" y="19398"/>
                    <a:pt x="-1868" y="16223"/>
                    <a:pt x="786" y="14699"/>
                  </a:cubicBezTo>
                  <a:lnTo>
                    <a:pt x="26415" y="-97"/>
                  </a:lnTo>
                  <a:cubicBezTo>
                    <a:pt x="30657" y="-2548"/>
                    <a:pt x="35889" y="-2548"/>
                    <a:pt x="40144" y="-97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31" name="Freeform: Shape 1530">
              <a:extLst>
                <a:ext uri="{FF2B5EF4-FFF2-40B4-BE49-F238E27FC236}">
                  <a16:creationId xmlns:a16="http://schemas.microsoft.com/office/drawing/2014/main" id="{1D9C69E6-BB54-55DA-9596-7D4A3577430F}"/>
                </a:ext>
              </a:extLst>
            </p:cNvPr>
            <p:cNvSpPr/>
            <p:nvPr/>
          </p:nvSpPr>
          <p:spPr>
            <a:xfrm flipV="1">
              <a:off x="7668178" y="3506472"/>
              <a:ext cx="70510" cy="42830"/>
            </a:xfrm>
            <a:custGeom>
              <a:avLst/>
              <a:gdLst>
                <a:gd name="connsiteX0" fmla="*/ 40465 w 70510"/>
                <a:gd name="connsiteY0" fmla="*/ 99 h 42830"/>
                <a:gd name="connsiteX1" fmla="*/ 66094 w 70510"/>
                <a:gd name="connsiteY1" fmla="*/ 14895 h 42830"/>
                <a:gd name="connsiteX2" fmla="*/ 66094 w 70510"/>
                <a:gd name="connsiteY2" fmla="*/ 24458 h 42830"/>
                <a:gd name="connsiteX3" fmla="*/ 40465 w 70510"/>
                <a:gd name="connsiteY3" fmla="*/ 39253 h 42830"/>
                <a:gd name="connsiteX4" fmla="*/ 26737 w 70510"/>
                <a:gd name="connsiteY4" fmla="*/ 39253 h 42830"/>
                <a:gd name="connsiteX5" fmla="*/ 1108 w 70510"/>
                <a:gd name="connsiteY5" fmla="*/ 24458 h 42830"/>
                <a:gd name="connsiteX6" fmla="*/ 1108 w 70510"/>
                <a:gd name="connsiteY6" fmla="*/ 14895 h 42830"/>
                <a:gd name="connsiteX7" fmla="*/ 26737 w 70510"/>
                <a:gd name="connsiteY7" fmla="*/ 99 h 42830"/>
                <a:gd name="connsiteX8" fmla="*/ 40465 w 70510"/>
                <a:gd name="connsiteY8" fmla="*/ 99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40465" y="99"/>
                  </a:moveTo>
                  <a:lnTo>
                    <a:pt x="66094" y="14895"/>
                  </a:lnTo>
                  <a:cubicBezTo>
                    <a:pt x="69777" y="17016"/>
                    <a:pt x="69777" y="22337"/>
                    <a:pt x="66094" y="24458"/>
                  </a:cubicBezTo>
                  <a:lnTo>
                    <a:pt x="40465" y="39253"/>
                  </a:lnTo>
                  <a:cubicBezTo>
                    <a:pt x="36224" y="41704"/>
                    <a:pt x="30991" y="41704"/>
                    <a:pt x="26737" y="39253"/>
                  </a:cubicBezTo>
                  <a:lnTo>
                    <a:pt x="1108" y="24458"/>
                  </a:lnTo>
                  <a:cubicBezTo>
                    <a:pt x="-2575" y="22337"/>
                    <a:pt x="-2575" y="17016"/>
                    <a:pt x="1108" y="14895"/>
                  </a:cubicBezTo>
                  <a:lnTo>
                    <a:pt x="26737" y="99"/>
                  </a:lnTo>
                  <a:cubicBezTo>
                    <a:pt x="30991" y="-2352"/>
                    <a:pt x="36224" y="-2352"/>
                    <a:pt x="40465" y="99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32" name="Freeform: Shape 1531">
              <a:extLst>
                <a:ext uri="{FF2B5EF4-FFF2-40B4-BE49-F238E27FC236}">
                  <a16:creationId xmlns:a16="http://schemas.microsoft.com/office/drawing/2014/main" id="{ACD9F4F2-20C2-F687-11C9-F7CBB61C5229}"/>
                </a:ext>
              </a:extLst>
            </p:cNvPr>
            <p:cNvSpPr/>
            <p:nvPr/>
          </p:nvSpPr>
          <p:spPr>
            <a:xfrm flipV="1">
              <a:off x="7750735" y="3270402"/>
              <a:ext cx="66446" cy="21443"/>
            </a:xfrm>
            <a:custGeom>
              <a:avLst/>
              <a:gdLst>
                <a:gd name="connsiteX0" fmla="*/ 1047 w 66446"/>
                <a:gd name="connsiteY0" fmla="*/ 14684 h 21443"/>
                <a:gd name="connsiteX1" fmla="*/ 26675 w 66446"/>
                <a:gd name="connsiteY1" fmla="*/ -112 h 21443"/>
                <a:gd name="connsiteX2" fmla="*/ 40404 w 66446"/>
                <a:gd name="connsiteY2" fmla="*/ -112 h 21443"/>
                <a:gd name="connsiteX3" fmla="*/ 64737 w 66446"/>
                <a:gd name="connsiteY3" fmla="*/ 13935 h 21443"/>
                <a:gd name="connsiteX4" fmla="*/ -1709 w 66446"/>
                <a:gd name="connsiteY4" fmla="*/ 19484 h 21443"/>
                <a:gd name="connsiteX5" fmla="*/ 1047 w 66446"/>
                <a:gd name="connsiteY5" fmla="*/ 14684 h 21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446" h="21443">
                  <a:moveTo>
                    <a:pt x="1047" y="14684"/>
                  </a:moveTo>
                  <a:lnTo>
                    <a:pt x="26675" y="-112"/>
                  </a:lnTo>
                  <a:cubicBezTo>
                    <a:pt x="30930" y="-2575"/>
                    <a:pt x="36162" y="-2575"/>
                    <a:pt x="40404" y="-112"/>
                  </a:cubicBezTo>
                  <a:lnTo>
                    <a:pt x="64737" y="13935"/>
                  </a:lnTo>
                  <a:lnTo>
                    <a:pt x="-1709" y="19484"/>
                  </a:lnTo>
                  <a:cubicBezTo>
                    <a:pt x="-1709" y="17618"/>
                    <a:pt x="-795" y="15751"/>
                    <a:pt x="1047" y="14684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33" name="Freeform: Shape 1532">
              <a:extLst>
                <a:ext uri="{FF2B5EF4-FFF2-40B4-BE49-F238E27FC236}">
                  <a16:creationId xmlns:a16="http://schemas.microsoft.com/office/drawing/2014/main" id="{6BF1A8C6-33F2-BAC6-0DE3-6AE5FD2B7B09}"/>
                </a:ext>
              </a:extLst>
            </p:cNvPr>
            <p:cNvSpPr/>
            <p:nvPr/>
          </p:nvSpPr>
          <p:spPr>
            <a:xfrm flipV="1">
              <a:off x="7443820" y="3453221"/>
              <a:ext cx="114547" cy="68268"/>
            </a:xfrm>
            <a:custGeom>
              <a:avLst/>
              <a:gdLst>
                <a:gd name="connsiteX0" fmla="*/ 40591 w 114547"/>
                <a:gd name="connsiteY0" fmla="*/ 63 h 68268"/>
                <a:gd name="connsiteX1" fmla="*/ 110263 w 114547"/>
                <a:gd name="connsiteY1" fmla="*/ 40271 h 68268"/>
                <a:gd name="connsiteX2" fmla="*/ 113032 w 114547"/>
                <a:gd name="connsiteY2" fmla="*/ 45059 h 68268"/>
                <a:gd name="connsiteX3" fmla="*/ 110263 w 114547"/>
                <a:gd name="connsiteY3" fmla="*/ 49847 h 68268"/>
                <a:gd name="connsiteX4" fmla="*/ 84634 w 114547"/>
                <a:gd name="connsiteY4" fmla="*/ 64655 h 68268"/>
                <a:gd name="connsiteX5" fmla="*/ 70918 w 114547"/>
                <a:gd name="connsiteY5" fmla="*/ 64655 h 68268"/>
                <a:gd name="connsiteX6" fmla="*/ 45277 w 114547"/>
                <a:gd name="connsiteY6" fmla="*/ 49847 h 68268"/>
                <a:gd name="connsiteX7" fmla="*/ 45252 w 114547"/>
                <a:gd name="connsiteY7" fmla="*/ 49822 h 68268"/>
                <a:gd name="connsiteX8" fmla="*/ 1246 w 114547"/>
                <a:gd name="connsiteY8" fmla="*/ 24422 h 68268"/>
                <a:gd name="connsiteX9" fmla="*/ 1246 w 114547"/>
                <a:gd name="connsiteY9" fmla="*/ 14859 h 68268"/>
                <a:gd name="connsiteX10" fmla="*/ 26875 w 114547"/>
                <a:gd name="connsiteY10" fmla="*/ 63 h 68268"/>
                <a:gd name="connsiteX11" fmla="*/ 40591 w 114547"/>
                <a:gd name="connsiteY11" fmla="*/ 63 h 68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547" h="68268">
                  <a:moveTo>
                    <a:pt x="40591" y="63"/>
                  </a:moveTo>
                  <a:lnTo>
                    <a:pt x="110263" y="40271"/>
                  </a:lnTo>
                  <a:cubicBezTo>
                    <a:pt x="112117" y="41325"/>
                    <a:pt x="113032" y="43192"/>
                    <a:pt x="113032" y="45059"/>
                  </a:cubicBezTo>
                  <a:cubicBezTo>
                    <a:pt x="113032" y="46926"/>
                    <a:pt x="112117" y="48793"/>
                    <a:pt x="110263" y="49847"/>
                  </a:cubicBezTo>
                  <a:lnTo>
                    <a:pt x="84634" y="64655"/>
                  </a:lnTo>
                  <a:cubicBezTo>
                    <a:pt x="80393" y="67106"/>
                    <a:pt x="75160" y="67106"/>
                    <a:pt x="70918" y="64655"/>
                  </a:cubicBezTo>
                  <a:lnTo>
                    <a:pt x="45277" y="49847"/>
                  </a:lnTo>
                  <a:lnTo>
                    <a:pt x="45252" y="49822"/>
                  </a:lnTo>
                  <a:lnTo>
                    <a:pt x="1246" y="24422"/>
                  </a:lnTo>
                  <a:cubicBezTo>
                    <a:pt x="-2437" y="22301"/>
                    <a:pt x="-2437" y="16979"/>
                    <a:pt x="1246" y="14859"/>
                  </a:cubicBezTo>
                  <a:lnTo>
                    <a:pt x="26875" y="63"/>
                  </a:lnTo>
                  <a:cubicBezTo>
                    <a:pt x="31117" y="-2388"/>
                    <a:pt x="36349" y="-2388"/>
                    <a:pt x="40591" y="63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34" name="Freeform: Shape 1533">
              <a:extLst>
                <a:ext uri="{FF2B5EF4-FFF2-40B4-BE49-F238E27FC236}">
                  <a16:creationId xmlns:a16="http://schemas.microsoft.com/office/drawing/2014/main" id="{2638212C-A072-FF2E-49E3-F50A39999051}"/>
                </a:ext>
              </a:extLst>
            </p:cNvPr>
            <p:cNvSpPr/>
            <p:nvPr/>
          </p:nvSpPr>
          <p:spPr>
            <a:xfrm flipV="1">
              <a:off x="7362197" y="3431469"/>
              <a:ext cx="52235" cy="32400"/>
            </a:xfrm>
            <a:custGeom>
              <a:avLst/>
              <a:gdLst>
                <a:gd name="connsiteX0" fmla="*/ 8676 w 52235"/>
                <a:gd name="connsiteY0" fmla="*/ 28 h 32400"/>
                <a:gd name="connsiteX1" fmla="*/ 22405 w 52235"/>
                <a:gd name="connsiteY1" fmla="*/ 28 h 32400"/>
                <a:gd name="connsiteX2" fmla="*/ 48034 w 52235"/>
                <a:gd name="connsiteY2" fmla="*/ 14823 h 32400"/>
                <a:gd name="connsiteX3" fmla="*/ 48034 w 52235"/>
                <a:gd name="connsiteY3" fmla="*/ 24386 h 32400"/>
                <a:gd name="connsiteX4" fmla="*/ 40680 w 52235"/>
                <a:gd name="connsiteY4" fmla="*/ 28742 h 32400"/>
                <a:gd name="connsiteX5" fmla="*/ 26952 w 52235"/>
                <a:gd name="connsiteY5" fmla="*/ 28742 h 32400"/>
                <a:gd name="connsiteX6" fmla="*/ 1323 w 52235"/>
                <a:gd name="connsiteY6" fmla="*/ 13947 h 32400"/>
                <a:gd name="connsiteX7" fmla="*/ 1323 w 52235"/>
                <a:gd name="connsiteY7" fmla="*/ 4384 h 32400"/>
                <a:gd name="connsiteX8" fmla="*/ 8676 w 52235"/>
                <a:gd name="connsiteY8" fmla="*/ 28 h 3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35" h="32400">
                  <a:moveTo>
                    <a:pt x="8676" y="28"/>
                  </a:moveTo>
                  <a:cubicBezTo>
                    <a:pt x="12918" y="-2424"/>
                    <a:pt x="18150" y="-2424"/>
                    <a:pt x="22405" y="28"/>
                  </a:cubicBezTo>
                  <a:lnTo>
                    <a:pt x="48034" y="14823"/>
                  </a:lnTo>
                  <a:cubicBezTo>
                    <a:pt x="51717" y="16944"/>
                    <a:pt x="51717" y="22265"/>
                    <a:pt x="48034" y="24386"/>
                  </a:cubicBezTo>
                  <a:lnTo>
                    <a:pt x="40680" y="28742"/>
                  </a:lnTo>
                  <a:cubicBezTo>
                    <a:pt x="36439" y="31206"/>
                    <a:pt x="31206" y="31206"/>
                    <a:pt x="26952" y="28742"/>
                  </a:cubicBezTo>
                  <a:lnTo>
                    <a:pt x="1323" y="13947"/>
                  </a:lnTo>
                  <a:cubicBezTo>
                    <a:pt x="-2360" y="11826"/>
                    <a:pt x="-2360" y="6517"/>
                    <a:pt x="1323" y="4384"/>
                  </a:cubicBezTo>
                  <a:lnTo>
                    <a:pt x="8676" y="28"/>
                  </a:ln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35" name="Freeform: Shape 1534">
              <a:extLst>
                <a:ext uri="{FF2B5EF4-FFF2-40B4-BE49-F238E27FC236}">
                  <a16:creationId xmlns:a16="http://schemas.microsoft.com/office/drawing/2014/main" id="{D479291D-0D01-CC70-925A-65437ED09E5C}"/>
                </a:ext>
              </a:extLst>
            </p:cNvPr>
            <p:cNvSpPr/>
            <p:nvPr/>
          </p:nvSpPr>
          <p:spPr>
            <a:xfrm flipV="1">
              <a:off x="7580091" y="3531758"/>
              <a:ext cx="114535" cy="68408"/>
            </a:xfrm>
            <a:custGeom>
              <a:avLst/>
              <a:gdLst>
                <a:gd name="connsiteX0" fmla="*/ 26782 w 114535"/>
                <a:gd name="connsiteY0" fmla="*/ 133 h 68408"/>
                <a:gd name="connsiteX1" fmla="*/ 40510 w 114535"/>
                <a:gd name="connsiteY1" fmla="*/ 133 h 68408"/>
                <a:gd name="connsiteX2" fmla="*/ 84008 w 114535"/>
                <a:gd name="connsiteY2" fmla="*/ 25343 h 68408"/>
                <a:gd name="connsiteX3" fmla="*/ 84554 w 114535"/>
                <a:gd name="connsiteY3" fmla="*/ 25571 h 68408"/>
                <a:gd name="connsiteX4" fmla="*/ 110183 w 114535"/>
                <a:gd name="connsiteY4" fmla="*/ 40367 h 68408"/>
                <a:gd name="connsiteX5" fmla="*/ 112926 w 114535"/>
                <a:gd name="connsiteY5" fmla="*/ 45218 h 68408"/>
                <a:gd name="connsiteX6" fmla="*/ 110183 w 114535"/>
                <a:gd name="connsiteY6" fmla="*/ 50070 h 68408"/>
                <a:gd name="connsiteX7" fmla="*/ 84554 w 114535"/>
                <a:gd name="connsiteY7" fmla="*/ 64865 h 68408"/>
                <a:gd name="connsiteX8" fmla="*/ 70825 w 114535"/>
                <a:gd name="connsiteY8" fmla="*/ 64865 h 68408"/>
                <a:gd name="connsiteX9" fmla="*/ 1153 w 114535"/>
                <a:gd name="connsiteY9" fmla="*/ 24504 h 68408"/>
                <a:gd name="connsiteX10" fmla="*/ 1153 w 114535"/>
                <a:gd name="connsiteY10" fmla="*/ 14929 h 68408"/>
                <a:gd name="connsiteX11" fmla="*/ 26782 w 114535"/>
                <a:gd name="connsiteY11" fmla="*/ 133 h 68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535" h="68408">
                  <a:moveTo>
                    <a:pt x="26782" y="133"/>
                  </a:moveTo>
                  <a:cubicBezTo>
                    <a:pt x="31036" y="-2318"/>
                    <a:pt x="36269" y="-2318"/>
                    <a:pt x="40510" y="133"/>
                  </a:cubicBezTo>
                  <a:lnTo>
                    <a:pt x="84008" y="25343"/>
                  </a:lnTo>
                  <a:lnTo>
                    <a:pt x="84554" y="25571"/>
                  </a:lnTo>
                  <a:lnTo>
                    <a:pt x="110183" y="40367"/>
                  </a:lnTo>
                  <a:cubicBezTo>
                    <a:pt x="112049" y="41433"/>
                    <a:pt x="112951" y="43338"/>
                    <a:pt x="112926" y="45218"/>
                  </a:cubicBezTo>
                  <a:cubicBezTo>
                    <a:pt x="112951" y="47098"/>
                    <a:pt x="112049" y="48990"/>
                    <a:pt x="110183" y="50070"/>
                  </a:cubicBezTo>
                  <a:lnTo>
                    <a:pt x="84554" y="64865"/>
                  </a:lnTo>
                  <a:cubicBezTo>
                    <a:pt x="80312" y="67316"/>
                    <a:pt x="75080" y="67316"/>
                    <a:pt x="70825" y="64865"/>
                  </a:cubicBezTo>
                  <a:lnTo>
                    <a:pt x="1153" y="24504"/>
                  </a:lnTo>
                  <a:cubicBezTo>
                    <a:pt x="-2530" y="22371"/>
                    <a:pt x="-2530" y="17062"/>
                    <a:pt x="1153" y="14929"/>
                  </a:cubicBezTo>
                  <a:lnTo>
                    <a:pt x="26782" y="133"/>
                  </a:ln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36" name="Freeform: Shape 1535">
              <a:extLst>
                <a:ext uri="{FF2B5EF4-FFF2-40B4-BE49-F238E27FC236}">
                  <a16:creationId xmlns:a16="http://schemas.microsoft.com/office/drawing/2014/main" id="{B700FA7E-E732-54EC-D127-76EA0DC1B5EB}"/>
                </a:ext>
              </a:extLst>
            </p:cNvPr>
            <p:cNvSpPr/>
            <p:nvPr/>
          </p:nvSpPr>
          <p:spPr>
            <a:xfrm flipV="1">
              <a:off x="7670502" y="3264712"/>
              <a:ext cx="50742" cy="21167"/>
            </a:xfrm>
            <a:custGeom>
              <a:avLst/>
              <a:gdLst>
                <a:gd name="connsiteX0" fmla="*/ 1113 w 50742"/>
                <a:gd name="connsiteY0" fmla="*/ 13806 h 21167"/>
                <a:gd name="connsiteX1" fmla="*/ 1113 w 50742"/>
                <a:gd name="connsiteY1" fmla="*/ 4243 h 21167"/>
                <a:gd name="connsiteX2" fmla="*/ 8466 w 50742"/>
                <a:gd name="connsiteY2" fmla="*/ -126 h 21167"/>
                <a:gd name="connsiteX3" fmla="*/ 22183 w 50742"/>
                <a:gd name="connsiteY3" fmla="*/ -126 h 21167"/>
                <a:gd name="connsiteX4" fmla="*/ 47811 w 50742"/>
                <a:gd name="connsiteY4" fmla="*/ 14682 h 21167"/>
                <a:gd name="connsiteX5" fmla="*/ 49094 w 50742"/>
                <a:gd name="connsiteY5" fmla="*/ 15965 h 21167"/>
                <a:gd name="connsiteX6" fmla="*/ 10448 w 50742"/>
                <a:gd name="connsiteY6" fmla="*/ 19203 h 21167"/>
                <a:gd name="connsiteX7" fmla="*/ 1113 w 50742"/>
                <a:gd name="connsiteY7" fmla="*/ 13806 h 21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0742" h="21167">
                  <a:moveTo>
                    <a:pt x="1113" y="13806"/>
                  </a:moveTo>
                  <a:cubicBezTo>
                    <a:pt x="-2570" y="11672"/>
                    <a:pt x="-2570" y="6364"/>
                    <a:pt x="1113" y="4243"/>
                  </a:cubicBezTo>
                  <a:lnTo>
                    <a:pt x="8466" y="-126"/>
                  </a:lnTo>
                  <a:cubicBezTo>
                    <a:pt x="12708" y="-2577"/>
                    <a:pt x="17941" y="-2577"/>
                    <a:pt x="22183" y="-126"/>
                  </a:cubicBezTo>
                  <a:lnTo>
                    <a:pt x="47811" y="14682"/>
                  </a:lnTo>
                  <a:lnTo>
                    <a:pt x="49094" y="15965"/>
                  </a:lnTo>
                  <a:lnTo>
                    <a:pt x="10448" y="19203"/>
                  </a:lnTo>
                  <a:lnTo>
                    <a:pt x="1113" y="13806"/>
                  </a:ln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37" name="Freeform: Shape 1536">
              <a:extLst>
                <a:ext uri="{FF2B5EF4-FFF2-40B4-BE49-F238E27FC236}">
                  <a16:creationId xmlns:a16="http://schemas.microsoft.com/office/drawing/2014/main" id="{18034332-90C4-FD14-108B-181F480A8AC9}"/>
                </a:ext>
              </a:extLst>
            </p:cNvPr>
            <p:cNvSpPr/>
            <p:nvPr/>
          </p:nvSpPr>
          <p:spPr>
            <a:xfrm flipV="1">
              <a:off x="7450284" y="3380615"/>
              <a:ext cx="52235" cy="32403"/>
            </a:xfrm>
            <a:custGeom>
              <a:avLst/>
              <a:gdLst>
                <a:gd name="connsiteX0" fmla="*/ 1263 w 52235"/>
                <a:gd name="connsiteY0" fmla="*/ 13914 h 32403"/>
                <a:gd name="connsiteX1" fmla="*/ 1263 w 52235"/>
                <a:gd name="connsiteY1" fmla="*/ 4351 h 32403"/>
                <a:gd name="connsiteX2" fmla="*/ 8616 w 52235"/>
                <a:gd name="connsiteY2" fmla="*/ -18 h 32403"/>
                <a:gd name="connsiteX3" fmla="*/ 22345 w 52235"/>
                <a:gd name="connsiteY3" fmla="*/ -18 h 32403"/>
                <a:gd name="connsiteX4" fmla="*/ 47973 w 52235"/>
                <a:gd name="connsiteY4" fmla="*/ 14790 h 32403"/>
                <a:gd name="connsiteX5" fmla="*/ 47973 w 52235"/>
                <a:gd name="connsiteY5" fmla="*/ 24353 h 32403"/>
                <a:gd name="connsiteX6" fmla="*/ 40620 w 52235"/>
                <a:gd name="connsiteY6" fmla="*/ 28709 h 32403"/>
                <a:gd name="connsiteX7" fmla="*/ 26891 w 52235"/>
                <a:gd name="connsiteY7" fmla="*/ 28709 h 32403"/>
                <a:gd name="connsiteX8" fmla="*/ 1263 w 52235"/>
                <a:gd name="connsiteY8" fmla="*/ 13914 h 32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35" h="32403">
                  <a:moveTo>
                    <a:pt x="1263" y="13914"/>
                  </a:moveTo>
                  <a:cubicBezTo>
                    <a:pt x="-2420" y="11780"/>
                    <a:pt x="-2420" y="6472"/>
                    <a:pt x="1263" y="4351"/>
                  </a:cubicBezTo>
                  <a:lnTo>
                    <a:pt x="8616" y="-18"/>
                  </a:lnTo>
                  <a:cubicBezTo>
                    <a:pt x="12858" y="-2469"/>
                    <a:pt x="18090" y="-2469"/>
                    <a:pt x="22345" y="-18"/>
                  </a:cubicBezTo>
                  <a:lnTo>
                    <a:pt x="47973" y="14790"/>
                  </a:lnTo>
                  <a:cubicBezTo>
                    <a:pt x="51656" y="16911"/>
                    <a:pt x="51656" y="22220"/>
                    <a:pt x="47973" y="24353"/>
                  </a:cubicBezTo>
                  <a:lnTo>
                    <a:pt x="40620" y="28709"/>
                  </a:lnTo>
                  <a:cubicBezTo>
                    <a:pt x="36366" y="31161"/>
                    <a:pt x="31146" y="31161"/>
                    <a:pt x="26891" y="28709"/>
                  </a:cubicBezTo>
                  <a:lnTo>
                    <a:pt x="1263" y="13914"/>
                  </a:ln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38" name="Freeform: Shape 1537">
              <a:extLst>
                <a:ext uri="{FF2B5EF4-FFF2-40B4-BE49-F238E27FC236}">
                  <a16:creationId xmlns:a16="http://schemas.microsoft.com/office/drawing/2014/main" id="{9ECCD181-6E4D-5F82-5323-BEC847114456}"/>
                </a:ext>
              </a:extLst>
            </p:cNvPr>
            <p:cNvSpPr/>
            <p:nvPr/>
          </p:nvSpPr>
          <p:spPr>
            <a:xfrm flipV="1">
              <a:off x="8020527" y="3303044"/>
              <a:ext cx="70510" cy="42843"/>
            </a:xfrm>
            <a:custGeom>
              <a:avLst/>
              <a:gdLst>
                <a:gd name="connsiteX0" fmla="*/ 40225 w 70510"/>
                <a:gd name="connsiteY0" fmla="*/ -82 h 42843"/>
                <a:gd name="connsiteX1" fmla="*/ 65854 w 70510"/>
                <a:gd name="connsiteY1" fmla="*/ 14726 h 42843"/>
                <a:gd name="connsiteX2" fmla="*/ 65854 w 70510"/>
                <a:gd name="connsiteY2" fmla="*/ 24289 h 42843"/>
                <a:gd name="connsiteX3" fmla="*/ 40225 w 70510"/>
                <a:gd name="connsiteY3" fmla="*/ 39084 h 42843"/>
                <a:gd name="connsiteX4" fmla="*/ 26496 w 70510"/>
                <a:gd name="connsiteY4" fmla="*/ 39084 h 42843"/>
                <a:gd name="connsiteX5" fmla="*/ 868 w 70510"/>
                <a:gd name="connsiteY5" fmla="*/ 24289 h 42843"/>
                <a:gd name="connsiteX6" fmla="*/ 868 w 70510"/>
                <a:gd name="connsiteY6" fmla="*/ 14726 h 42843"/>
                <a:gd name="connsiteX7" fmla="*/ 26496 w 70510"/>
                <a:gd name="connsiteY7" fmla="*/ -82 h 42843"/>
                <a:gd name="connsiteX8" fmla="*/ 40225 w 70510"/>
                <a:gd name="connsiteY8" fmla="*/ -82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40225" y="-82"/>
                  </a:moveTo>
                  <a:lnTo>
                    <a:pt x="65854" y="14726"/>
                  </a:lnTo>
                  <a:cubicBezTo>
                    <a:pt x="69536" y="16847"/>
                    <a:pt x="69536" y="22155"/>
                    <a:pt x="65854" y="24289"/>
                  </a:cubicBezTo>
                  <a:lnTo>
                    <a:pt x="40225" y="39084"/>
                  </a:lnTo>
                  <a:cubicBezTo>
                    <a:pt x="35970" y="41535"/>
                    <a:pt x="30738" y="41535"/>
                    <a:pt x="26496" y="39084"/>
                  </a:cubicBezTo>
                  <a:lnTo>
                    <a:pt x="868" y="24289"/>
                  </a:lnTo>
                  <a:cubicBezTo>
                    <a:pt x="-2815" y="22155"/>
                    <a:pt x="-2815" y="16847"/>
                    <a:pt x="868" y="14726"/>
                  </a:cubicBezTo>
                  <a:lnTo>
                    <a:pt x="26496" y="-82"/>
                  </a:lnTo>
                  <a:cubicBezTo>
                    <a:pt x="30738" y="-2533"/>
                    <a:pt x="35970" y="-2533"/>
                    <a:pt x="40225" y="-82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39" name="Freeform: Shape 1538">
              <a:extLst>
                <a:ext uri="{FF2B5EF4-FFF2-40B4-BE49-F238E27FC236}">
                  <a16:creationId xmlns:a16="http://schemas.microsoft.com/office/drawing/2014/main" id="{57A0FD56-D999-5F77-AF59-F64622D3CA0C}"/>
                </a:ext>
              </a:extLst>
            </p:cNvPr>
            <p:cNvSpPr/>
            <p:nvPr/>
          </p:nvSpPr>
          <p:spPr>
            <a:xfrm flipV="1">
              <a:off x="7752113" y="3300656"/>
              <a:ext cx="70510" cy="42843"/>
            </a:xfrm>
            <a:custGeom>
              <a:avLst/>
              <a:gdLst>
                <a:gd name="connsiteX0" fmla="*/ 26679 w 70510"/>
                <a:gd name="connsiteY0" fmla="*/ 39082 h 42843"/>
                <a:gd name="connsiteX1" fmla="*/ 1051 w 70510"/>
                <a:gd name="connsiteY1" fmla="*/ 24287 h 42843"/>
                <a:gd name="connsiteX2" fmla="*/ 1051 w 70510"/>
                <a:gd name="connsiteY2" fmla="*/ 14724 h 42843"/>
                <a:gd name="connsiteX3" fmla="*/ 26679 w 70510"/>
                <a:gd name="connsiteY3" fmla="*/ -85 h 42843"/>
                <a:gd name="connsiteX4" fmla="*/ 40408 w 70510"/>
                <a:gd name="connsiteY4" fmla="*/ -85 h 42843"/>
                <a:gd name="connsiteX5" fmla="*/ 66037 w 70510"/>
                <a:gd name="connsiteY5" fmla="*/ 14724 h 42843"/>
                <a:gd name="connsiteX6" fmla="*/ 66037 w 70510"/>
                <a:gd name="connsiteY6" fmla="*/ 24287 h 42843"/>
                <a:gd name="connsiteX7" fmla="*/ 40408 w 70510"/>
                <a:gd name="connsiteY7" fmla="*/ 39082 h 42843"/>
                <a:gd name="connsiteX8" fmla="*/ 26679 w 70510"/>
                <a:gd name="connsiteY8" fmla="*/ 39082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26679" y="39082"/>
                  </a:moveTo>
                  <a:lnTo>
                    <a:pt x="1051" y="24287"/>
                  </a:lnTo>
                  <a:cubicBezTo>
                    <a:pt x="-2632" y="22153"/>
                    <a:pt x="-2632" y="16845"/>
                    <a:pt x="1051" y="14724"/>
                  </a:cubicBezTo>
                  <a:lnTo>
                    <a:pt x="26679" y="-85"/>
                  </a:lnTo>
                  <a:cubicBezTo>
                    <a:pt x="30934" y="-2536"/>
                    <a:pt x="36166" y="-2536"/>
                    <a:pt x="40408" y="-85"/>
                  </a:cubicBezTo>
                  <a:lnTo>
                    <a:pt x="66037" y="14724"/>
                  </a:lnTo>
                  <a:cubicBezTo>
                    <a:pt x="69720" y="16845"/>
                    <a:pt x="69720" y="22153"/>
                    <a:pt x="66037" y="24287"/>
                  </a:cubicBezTo>
                  <a:lnTo>
                    <a:pt x="40408" y="39082"/>
                  </a:lnTo>
                  <a:cubicBezTo>
                    <a:pt x="36166" y="41533"/>
                    <a:pt x="30934" y="41533"/>
                    <a:pt x="26679" y="39082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40" name="Freeform: Shape 1539">
              <a:extLst>
                <a:ext uri="{FF2B5EF4-FFF2-40B4-BE49-F238E27FC236}">
                  <a16:creationId xmlns:a16="http://schemas.microsoft.com/office/drawing/2014/main" id="{4C44F33E-F09D-B1B2-FC4F-ACF30C0C6477}"/>
                </a:ext>
              </a:extLst>
            </p:cNvPr>
            <p:cNvSpPr/>
            <p:nvPr/>
          </p:nvSpPr>
          <p:spPr>
            <a:xfrm flipV="1">
              <a:off x="7626459" y="3278901"/>
              <a:ext cx="52222" cy="32403"/>
            </a:xfrm>
            <a:custGeom>
              <a:avLst/>
              <a:gdLst>
                <a:gd name="connsiteX0" fmla="*/ 40500 w 52222"/>
                <a:gd name="connsiteY0" fmla="*/ 28619 h 32403"/>
                <a:gd name="connsiteX1" fmla="*/ 26771 w 52222"/>
                <a:gd name="connsiteY1" fmla="*/ 28619 h 32403"/>
                <a:gd name="connsiteX2" fmla="*/ 1143 w 52222"/>
                <a:gd name="connsiteY2" fmla="*/ 13823 h 32403"/>
                <a:gd name="connsiteX3" fmla="*/ 1143 w 52222"/>
                <a:gd name="connsiteY3" fmla="*/ 4248 h 32403"/>
                <a:gd name="connsiteX4" fmla="*/ 8496 w 52222"/>
                <a:gd name="connsiteY4" fmla="*/ -108 h 32403"/>
                <a:gd name="connsiteX5" fmla="*/ 22212 w 52222"/>
                <a:gd name="connsiteY5" fmla="*/ -108 h 32403"/>
                <a:gd name="connsiteX6" fmla="*/ 47841 w 52222"/>
                <a:gd name="connsiteY6" fmla="*/ 14687 h 32403"/>
                <a:gd name="connsiteX7" fmla="*/ 47841 w 52222"/>
                <a:gd name="connsiteY7" fmla="*/ 24263 h 32403"/>
                <a:gd name="connsiteX8" fmla="*/ 40500 w 52222"/>
                <a:gd name="connsiteY8" fmla="*/ 28619 h 32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22" h="32403">
                  <a:moveTo>
                    <a:pt x="40500" y="28619"/>
                  </a:moveTo>
                  <a:cubicBezTo>
                    <a:pt x="36246" y="31070"/>
                    <a:pt x="31013" y="31070"/>
                    <a:pt x="26771" y="28619"/>
                  </a:cubicBezTo>
                  <a:lnTo>
                    <a:pt x="1143" y="13823"/>
                  </a:lnTo>
                  <a:cubicBezTo>
                    <a:pt x="-2540" y="11690"/>
                    <a:pt x="-2540" y="6381"/>
                    <a:pt x="1143" y="4248"/>
                  </a:cubicBezTo>
                  <a:lnTo>
                    <a:pt x="8496" y="-108"/>
                  </a:lnTo>
                  <a:cubicBezTo>
                    <a:pt x="12738" y="-2560"/>
                    <a:pt x="17970" y="-2560"/>
                    <a:pt x="22212" y="-108"/>
                  </a:cubicBezTo>
                  <a:lnTo>
                    <a:pt x="47841" y="14687"/>
                  </a:lnTo>
                  <a:cubicBezTo>
                    <a:pt x="51524" y="16820"/>
                    <a:pt x="51524" y="22129"/>
                    <a:pt x="47841" y="24263"/>
                  </a:cubicBezTo>
                  <a:lnTo>
                    <a:pt x="40500" y="28619"/>
                  </a:ln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41" name="Freeform: Shape 1540">
              <a:extLst>
                <a:ext uri="{FF2B5EF4-FFF2-40B4-BE49-F238E27FC236}">
                  <a16:creationId xmlns:a16="http://schemas.microsoft.com/office/drawing/2014/main" id="{A294D9CF-AEA9-FB81-B321-BD16285C36B6}"/>
                </a:ext>
              </a:extLst>
            </p:cNvPr>
            <p:cNvSpPr/>
            <p:nvPr/>
          </p:nvSpPr>
          <p:spPr>
            <a:xfrm flipV="1">
              <a:off x="7618597" y="3325294"/>
              <a:ext cx="70510" cy="42830"/>
            </a:xfrm>
            <a:custGeom>
              <a:avLst/>
              <a:gdLst>
                <a:gd name="connsiteX0" fmla="*/ 1142 w 70510"/>
                <a:gd name="connsiteY0" fmla="*/ 14733 h 42830"/>
                <a:gd name="connsiteX1" fmla="*/ 26771 w 70510"/>
                <a:gd name="connsiteY1" fmla="*/ -63 h 42830"/>
                <a:gd name="connsiteX2" fmla="*/ 40499 w 70510"/>
                <a:gd name="connsiteY2" fmla="*/ -63 h 42830"/>
                <a:gd name="connsiteX3" fmla="*/ 66128 w 70510"/>
                <a:gd name="connsiteY3" fmla="*/ 14733 h 42830"/>
                <a:gd name="connsiteX4" fmla="*/ 66128 w 70510"/>
                <a:gd name="connsiteY4" fmla="*/ 24296 h 42830"/>
                <a:gd name="connsiteX5" fmla="*/ 40499 w 70510"/>
                <a:gd name="connsiteY5" fmla="*/ 39092 h 42830"/>
                <a:gd name="connsiteX6" fmla="*/ 26771 w 70510"/>
                <a:gd name="connsiteY6" fmla="*/ 39092 h 42830"/>
                <a:gd name="connsiteX7" fmla="*/ 1142 w 70510"/>
                <a:gd name="connsiteY7" fmla="*/ 24296 h 42830"/>
                <a:gd name="connsiteX8" fmla="*/ 1142 w 70510"/>
                <a:gd name="connsiteY8" fmla="*/ 14733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1142" y="14733"/>
                  </a:moveTo>
                  <a:lnTo>
                    <a:pt x="26771" y="-63"/>
                  </a:lnTo>
                  <a:cubicBezTo>
                    <a:pt x="31025" y="-2514"/>
                    <a:pt x="36257" y="-2514"/>
                    <a:pt x="40499" y="-63"/>
                  </a:cubicBezTo>
                  <a:lnTo>
                    <a:pt x="66128" y="14733"/>
                  </a:lnTo>
                  <a:cubicBezTo>
                    <a:pt x="69811" y="16854"/>
                    <a:pt x="69811" y="22175"/>
                    <a:pt x="66128" y="24296"/>
                  </a:cubicBezTo>
                  <a:lnTo>
                    <a:pt x="40499" y="39092"/>
                  </a:lnTo>
                  <a:cubicBezTo>
                    <a:pt x="36257" y="41543"/>
                    <a:pt x="31025" y="41543"/>
                    <a:pt x="26771" y="39092"/>
                  </a:cubicBezTo>
                  <a:lnTo>
                    <a:pt x="1142" y="24296"/>
                  </a:lnTo>
                  <a:cubicBezTo>
                    <a:pt x="-2541" y="22175"/>
                    <a:pt x="-2541" y="16854"/>
                    <a:pt x="1142" y="14733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42" name="Freeform: Shape 1541">
              <a:extLst>
                <a:ext uri="{FF2B5EF4-FFF2-40B4-BE49-F238E27FC236}">
                  <a16:creationId xmlns:a16="http://schemas.microsoft.com/office/drawing/2014/main" id="{42D324FE-2E56-5627-1CF7-B68FA1FC73B8}"/>
                </a:ext>
              </a:extLst>
            </p:cNvPr>
            <p:cNvSpPr/>
            <p:nvPr/>
          </p:nvSpPr>
          <p:spPr>
            <a:xfrm flipV="1">
              <a:off x="7887012" y="3327682"/>
              <a:ext cx="70510" cy="42830"/>
            </a:xfrm>
            <a:custGeom>
              <a:avLst/>
              <a:gdLst>
                <a:gd name="connsiteX0" fmla="*/ 40316 w 70510"/>
                <a:gd name="connsiteY0" fmla="*/ -60 h 42830"/>
                <a:gd name="connsiteX1" fmla="*/ 65945 w 70510"/>
                <a:gd name="connsiteY1" fmla="*/ 14735 h 42830"/>
                <a:gd name="connsiteX2" fmla="*/ 65945 w 70510"/>
                <a:gd name="connsiteY2" fmla="*/ 24298 h 42830"/>
                <a:gd name="connsiteX3" fmla="*/ 40316 w 70510"/>
                <a:gd name="connsiteY3" fmla="*/ 39094 h 42830"/>
                <a:gd name="connsiteX4" fmla="*/ 26587 w 70510"/>
                <a:gd name="connsiteY4" fmla="*/ 39094 h 42830"/>
                <a:gd name="connsiteX5" fmla="*/ 959 w 70510"/>
                <a:gd name="connsiteY5" fmla="*/ 24298 h 42830"/>
                <a:gd name="connsiteX6" fmla="*/ 959 w 70510"/>
                <a:gd name="connsiteY6" fmla="*/ 14735 h 42830"/>
                <a:gd name="connsiteX7" fmla="*/ 26587 w 70510"/>
                <a:gd name="connsiteY7" fmla="*/ -60 h 42830"/>
                <a:gd name="connsiteX8" fmla="*/ 40316 w 70510"/>
                <a:gd name="connsiteY8" fmla="*/ -60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40316" y="-60"/>
                  </a:moveTo>
                  <a:lnTo>
                    <a:pt x="65945" y="14735"/>
                  </a:lnTo>
                  <a:cubicBezTo>
                    <a:pt x="69628" y="16856"/>
                    <a:pt x="69628" y="22177"/>
                    <a:pt x="65945" y="24298"/>
                  </a:cubicBezTo>
                  <a:lnTo>
                    <a:pt x="40316" y="39094"/>
                  </a:lnTo>
                  <a:cubicBezTo>
                    <a:pt x="36062" y="41545"/>
                    <a:pt x="30829" y="41545"/>
                    <a:pt x="26587" y="39094"/>
                  </a:cubicBezTo>
                  <a:lnTo>
                    <a:pt x="959" y="24298"/>
                  </a:lnTo>
                  <a:cubicBezTo>
                    <a:pt x="-2724" y="22177"/>
                    <a:pt x="-2724" y="16856"/>
                    <a:pt x="959" y="14735"/>
                  </a:cubicBezTo>
                  <a:lnTo>
                    <a:pt x="26587" y="-60"/>
                  </a:lnTo>
                  <a:cubicBezTo>
                    <a:pt x="30829" y="-2511"/>
                    <a:pt x="36062" y="-2511"/>
                    <a:pt x="40316" y="-60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43" name="Freeform: Shape 1542">
              <a:extLst>
                <a:ext uri="{FF2B5EF4-FFF2-40B4-BE49-F238E27FC236}">
                  <a16:creationId xmlns:a16="http://schemas.microsoft.com/office/drawing/2014/main" id="{1C04BEAA-38BB-E4E3-78FF-F3CF2D97333C}"/>
                </a:ext>
              </a:extLst>
            </p:cNvPr>
            <p:cNvSpPr/>
            <p:nvPr/>
          </p:nvSpPr>
          <p:spPr>
            <a:xfrm flipV="1">
              <a:off x="7931056" y="3302243"/>
              <a:ext cx="70510" cy="42843"/>
            </a:xfrm>
            <a:custGeom>
              <a:avLst/>
              <a:gdLst>
                <a:gd name="connsiteX0" fmla="*/ 40286 w 70510"/>
                <a:gd name="connsiteY0" fmla="*/ -83 h 42843"/>
                <a:gd name="connsiteX1" fmla="*/ 65915 w 70510"/>
                <a:gd name="connsiteY1" fmla="*/ 14712 h 42843"/>
                <a:gd name="connsiteX2" fmla="*/ 65915 w 70510"/>
                <a:gd name="connsiteY2" fmla="*/ 24275 h 42843"/>
                <a:gd name="connsiteX3" fmla="*/ 40286 w 70510"/>
                <a:gd name="connsiteY3" fmla="*/ 39084 h 42843"/>
                <a:gd name="connsiteX4" fmla="*/ 26557 w 70510"/>
                <a:gd name="connsiteY4" fmla="*/ 39084 h 42843"/>
                <a:gd name="connsiteX5" fmla="*/ 929 w 70510"/>
                <a:gd name="connsiteY5" fmla="*/ 24275 h 42843"/>
                <a:gd name="connsiteX6" fmla="*/ 929 w 70510"/>
                <a:gd name="connsiteY6" fmla="*/ 14712 h 42843"/>
                <a:gd name="connsiteX7" fmla="*/ 26557 w 70510"/>
                <a:gd name="connsiteY7" fmla="*/ -83 h 42843"/>
                <a:gd name="connsiteX8" fmla="*/ 40286 w 70510"/>
                <a:gd name="connsiteY8" fmla="*/ -83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40286" y="-83"/>
                  </a:moveTo>
                  <a:lnTo>
                    <a:pt x="65915" y="14712"/>
                  </a:lnTo>
                  <a:cubicBezTo>
                    <a:pt x="69597" y="16846"/>
                    <a:pt x="69597" y="22155"/>
                    <a:pt x="65915" y="24275"/>
                  </a:cubicBezTo>
                  <a:lnTo>
                    <a:pt x="40286" y="39084"/>
                  </a:lnTo>
                  <a:cubicBezTo>
                    <a:pt x="36031" y="41535"/>
                    <a:pt x="30799" y="41535"/>
                    <a:pt x="26557" y="39084"/>
                  </a:cubicBezTo>
                  <a:lnTo>
                    <a:pt x="929" y="24275"/>
                  </a:lnTo>
                  <a:cubicBezTo>
                    <a:pt x="-2754" y="22155"/>
                    <a:pt x="-2754" y="16846"/>
                    <a:pt x="929" y="14712"/>
                  </a:cubicBezTo>
                  <a:lnTo>
                    <a:pt x="26557" y="-83"/>
                  </a:lnTo>
                  <a:cubicBezTo>
                    <a:pt x="30799" y="-2534"/>
                    <a:pt x="36031" y="-2534"/>
                    <a:pt x="40286" y="-83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44" name="Freeform: Shape 1543">
              <a:extLst>
                <a:ext uri="{FF2B5EF4-FFF2-40B4-BE49-F238E27FC236}">
                  <a16:creationId xmlns:a16="http://schemas.microsoft.com/office/drawing/2014/main" id="{6D7F2501-6EA8-7CA3-882B-F90BDCDB85DC}"/>
                </a:ext>
              </a:extLst>
            </p:cNvPr>
            <p:cNvSpPr/>
            <p:nvPr/>
          </p:nvSpPr>
          <p:spPr>
            <a:xfrm flipV="1">
              <a:off x="7531895" y="3427796"/>
              <a:ext cx="70510" cy="42843"/>
            </a:xfrm>
            <a:custGeom>
              <a:avLst/>
              <a:gdLst>
                <a:gd name="connsiteX0" fmla="*/ 26842 w 70510"/>
                <a:gd name="connsiteY0" fmla="*/ 29 h 42843"/>
                <a:gd name="connsiteX1" fmla="*/ 40558 w 70510"/>
                <a:gd name="connsiteY1" fmla="*/ 29 h 42843"/>
                <a:gd name="connsiteX2" fmla="*/ 66187 w 70510"/>
                <a:gd name="connsiteY2" fmla="*/ 14837 h 42843"/>
                <a:gd name="connsiteX3" fmla="*/ 66187 w 70510"/>
                <a:gd name="connsiteY3" fmla="*/ 24400 h 42843"/>
                <a:gd name="connsiteX4" fmla="*/ 40558 w 70510"/>
                <a:gd name="connsiteY4" fmla="*/ 39196 h 42843"/>
                <a:gd name="connsiteX5" fmla="*/ 26842 w 70510"/>
                <a:gd name="connsiteY5" fmla="*/ 39196 h 42843"/>
                <a:gd name="connsiteX6" fmla="*/ 1201 w 70510"/>
                <a:gd name="connsiteY6" fmla="*/ 24400 h 42843"/>
                <a:gd name="connsiteX7" fmla="*/ 1201 w 70510"/>
                <a:gd name="connsiteY7" fmla="*/ 14837 h 42843"/>
                <a:gd name="connsiteX8" fmla="*/ 26842 w 70510"/>
                <a:gd name="connsiteY8" fmla="*/ 29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26842" y="29"/>
                  </a:moveTo>
                  <a:cubicBezTo>
                    <a:pt x="31084" y="-2422"/>
                    <a:pt x="36316" y="-2422"/>
                    <a:pt x="40558" y="29"/>
                  </a:cubicBezTo>
                  <a:lnTo>
                    <a:pt x="66187" y="14837"/>
                  </a:lnTo>
                  <a:cubicBezTo>
                    <a:pt x="69870" y="16958"/>
                    <a:pt x="69870" y="22267"/>
                    <a:pt x="66187" y="24400"/>
                  </a:cubicBezTo>
                  <a:lnTo>
                    <a:pt x="40558" y="39196"/>
                  </a:lnTo>
                  <a:cubicBezTo>
                    <a:pt x="36316" y="41647"/>
                    <a:pt x="31084" y="41647"/>
                    <a:pt x="26842" y="39196"/>
                  </a:cubicBezTo>
                  <a:lnTo>
                    <a:pt x="1201" y="24400"/>
                  </a:lnTo>
                  <a:cubicBezTo>
                    <a:pt x="-2482" y="22267"/>
                    <a:pt x="-2482" y="16958"/>
                    <a:pt x="1201" y="14837"/>
                  </a:cubicBezTo>
                  <a:lnTo>
                    <a:pt x="26842" y="29"/>
                  </a:ln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45" name="Freeform: Shape 1544">
              <a:extLst>
                <a:ext uri="{FF2B5EF4-FFF2-40B4-BE49-F238E27FC236}">
                  <a16:creationId xmlns:a16="http://schemas.microsoft.com/office/drawing/2014/main" id="{01079641-DB3F-1E2E-4288-867331E4D66D}"/>
                </a:ext>
              </a:extLst>
            </p:cNvPr>
            <p:cNvSpPr/>
            <p:nvPr/>
          </p:nvSpPr>
          <p:spPr>
            <a:xfrm flipV="1">
              <a:off x="7534663" y="3480244"/>
              <a:ext cx="158603" cy="93697"/>
            </a:xfrm>
            <a:custGeom>
              <a:avLst/>
              <a:gdLst>
                <a:gd name="connsiteX0" fmla="*/ 26798 w 158603"/>
                <a:gd name="connsiteY0" fmla="*/ 98 h 93697"/>
                <a:gd name="connsiteX1" fmla="*/ 40526 w 158603"/>
                <a:gd name="connsiteY1" fmla="*/ 98 h 93697"/>
                <a:gd name="connsiteX2" fmla="*/ 154242 w 158603"/>
                <a:gd name="connsiteY2" fmla="*/ 65732 h 93697"/>
                <a:gd name="connsiteX3" fmla="*/ 157011 w 158603"/>
                <a:gd name="connsiteY3" fmla="*/ 70520 h 93697"/>
                <a:gd name="connsiteX4" fmla="*/ 156998 w 158603"/>
                <a:gd name="connsiteY4" fmla="*/ 70533 h 93697"/>
                <a:gd name="connsiteX5" fmla="*/ 156668 w 158603"/>
                <a:gd name="connsiteY5" fmla="*/ 71866 h 93697"/>
                <a:gd name="connsiteX6" fmla="*/ 156312 w 158603"/>
                <a:gd name="connsiteY6" fmla="*/ 73225 h 93697"/>
                <a:gd name="connsiteX7" fmla="*/ 155931 w 158603"/>
                <a:gd name="connsiteY7" fmla="*/ 73619 h 93697"/>
                <a:gd name="connsiteX8" fmla="*/ 154242 w 158603"/>
                <a:gd name="connsiteY8" fmla="*/ 75321 h 93697"/>
                <a:gd name="connsiteX9" fmla="*/ 128614 w 158603"/>
                <a:gd name="connsiteY9" fmla="*/ 90116 h 93697"/>
                <a:gd name="connsiteX10" fmla="*/ 121756 w 158603"/>
                <a:gd name="connsiteY10" fmla="*/ 91957 h 93697"/>
                <a:gd name="connsiteX11" fmla="*/ 114885 w 158603"/>
                <a:gd name="connsiteY11" fmla="*/ 90116 h 93697"/>
                <a:gd name="connsiteX12" fmla="*/ 89256 w 158603"/>
                <a:gd name="connsiteY12" fmla="*/ 75321 h 93697"/>
                <a:gd name="connsiteX13" fmla="*/ 89256 w 158603"/>
                <a:gd name="connsiteY13" fmla="*/ 75321 h 93697"/>
                <a:gd name="connsiteX14" fmla="*/ 45213 w 158603"/>
                <a:gd name="connsiteY14" fmla="*/ 49895 h 93697"/>
                <a:gd name="connsiteX15" fmla="*/ 45187 w 158603"/>
                <a:gd name="connsiteY15" fmla="*/ 49857 h 93697"/>
                <a:gd name="connsiteX16" fmla="*/ 1169 w 158603"/>
                <a:gd name="connsiteY16" fmla="*/ 24457 h 93697"/>
                <a:gd name="connsiteX17" fmla="*/ 1169 w 158603"/>
                <a:gd name="connsiteY17" fmla="*/ 14894 h 93697"/>
                <a:gd name="connsiteX18" fmla="*/ 26798 w 158603"/>
                <a:gd name="connsiteY18" fmla="*/ 98 h 93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58603" h="93697">
                  <a:moveTo>
                    <a:pt x="26798" y="98"/>
                  </a:moveTo>
                  <a:cubicBezTo>
                    <a:pt x="31052" y="-2353"/>
                    <a:pt x="36285" y="-2353"/>
                    <a:pt x="40526" y="98"/>
                  </a:cubicBezTo>
                  <a:lnTo>
                    <a:pt x="154242" y="65732"/>
                  </a:lnTo>
                  <a:cubicBezTo>
                    <a:pt x="156096" y="66799"/>
                    <a:pt x="157011" y="68666"/>
                    <a:pt x="157011" y="70520"/>
                  </a:cubicBezTo>
                  <a:lnTo>
                    <a:pt x="156998" y="70533"/>
                  </a:lnTo>
                  <a:lnTo>
                    <a:pt x="156668" y="71866"/>
                  </a:lnTo>
                  <a:lnTo>
                    <a:pt x="156312" y="73225"/>
                  </a:lnTo>
                  <a:lnTo>
                    <a:pt x="155931" y="73619"/>
                  </a:lnTo>
                  <a:lnTo>
                    <a:pt x="154242" y="75321"/>
                  </a:lnTo>
                  <a:lnTo>
                    <a:pt x="128614" y="90116"/>
                  </a:lnTo>
                  <a:cubicBezTo>
                    <a:pt x="126493" y="91348"/>
                    <a:pt x="124118" y="91957"/>
                    <a:pt x="121756" y="91957"/>
                  </a:cubicBezTo>
                  <a:cubicBezTo>
                    <a:pt x="119381" y="91957"/>
                    <a:pt x="117018" y="91348"/>
                    <a:pt x="114885" y="90116"/>
                  </a:cubicBezTo>
                  <a:lnTo>
                    <a:pt x="89256" y="75321"/>
                  </a:lnTo>
                  <a:lnTo>
                    <a:pt x="89256" y="75321"/>
                  </a:lnTo>
                  <a:lnTo>
                    <a:pt x="45213" y="49895"/>
                  </a:lnTo>
                  <a:lnTo>
                    <a:pt x="45187" y="49857"/>
                  </a:lnTo>
                  <a:lnTo>
                    <a:pt x="1169" y="24457"/>
                  </a:lnTo>
                  <a:cubicBezTo>
                    <a:pt x="-2514" y="22336"/>
                    <a:pt x="-2514" y="17028"/>
                    <a:pt x="1169" y="14894"/>
                  </a:cubicBezTo>
                  <a:lnTo>
                    <a:pt x="26798" y="98"/>
                  </a:ln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46" name="Freeform: Shape 1545">
              <a:extLst>
                <a:ext uri="{FF2B5EF4-FFF2-40B4-BE49-F238E27FC236}">
                  <a16:creationId xmlns:a16="http://schemas.microsoft.com/office/drawing/2014/main" id="{D71DF1C8-8088-33C2-4F0B-19FF81F5EDCA}"/>
                </a:ext>
              </a:extLst>
            </p:cNvPr>
            <p:cNvSpPr/>
            <p:nvPr/>
          </p:nvSpPr>
          <p:spPr>
            <a:xfrm flipV="1">
              <a:off x="7489245" y="3479447"/>
              <a:ext cx="114550" cy="68268"/>
            </a:xfrm>
            <a:custGeom>
              <a:avLst/>
              <a:gdLst>
                <a:gd name="connsiteX0" fmla="*/ 45224 w 114550"/>
                <a:gd name="connsiteY0" fmla="*/ 49845 h 68268"/>
                <a:gd name="connsiteX1" fmla="*/ 1206 w 114550"/>
                <a:gd name="connsiteY1" fmla="*/ 24445 h 68268"/>
                <a:gd name="connsiteX2" fmla="*/ 1206 w 114550"/>
                <a:gd name="connsiteY2" fmla="*/ 14882 h 68268"/>
                <a:gd name="connsiteX3" fmla="*/ 26847 w 114550"/>
                <a:gd name="connsiteY3" fmla="*/ 86 h 68268"/>
                <a:gd name="connsiteX4" fmla="*/ 40563 w 114550"/>
                <a:gd name="connsiteY4" fmla="*/ 86 h 68268"/>
                <a:gd name="connsiteX5" fmla="*/ 110235 w 114550"/>
                <a:gd name="connsiteY5" fmla="*/ 40294 h 68268"/>
                <a:gd name="connsiteX6" fmla="*/ 113004 w 114550"/>
                <a:gd name="connsiteY6" fmla="*/ 45082 h 68268"/>
                <a:gd name="connsiteX7" fmla="*/ 110235 w 114550"/>
                <a:gd name="connsiteY7" fmla="*/ 49883 h 68268"/>
                <a:gd name="connsiteX8" fmla="*/ 84607 w 114550"/>
                <a:gd name="connsiteY8" fmla="*/ 64679 h 68268"/>
                <a:gd name="connsiteX9" fmla="*/ 70878 w 114550"/>
                <a:gd name="connsiteY9" fmla="*/ 64679 h 68268"/>
                <a:gd name="connsiteX10" fmla="*/ 45249 w 114550"/>
                <a:gd name="connsiteY10" fmla="*/ 49883 h 68268"/>
                <a:gd name="connsiteX11" fmla="*/ 45224 w 114550"/>
                <a:gd name="connsiteY11" fmla="*/ 49845 h 68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550" h="68268">
                  <a:moveTo>
                    <a:pt x="45224" y="49845"/>
                  </a:moveTo>
                  <a:lnTo>
                    <a:pt x="1206" y="24445"/>
                  </a:lnTo>
                  <a:cubicBezTo>
                    <a:pt x="-2465" y="22324"/>
                    <a:pt x="-2465" y="17016"/>
                    <a:pt x="1206" y="14882"/>
                  </a:cubicBezTo>
                  <a:lnTo>
                    <a:pt x="26847" y="86"/>
                  </a:lnTo>
                  <a:cubicBezTo>
                    <a:pt x="31089" y="-2365"/>
                    <a:pt x="36321" y="-2365"/>
                    <a:pt x="40563" y="86"/>
                  </a:cubicBezTo>
                  <a:lnTo>
                    <a:pt x="110235" y="40294"/>
                  </a:lnTo>
                  <a:cubicBezTo>
                    <a:pt x="112089" y="41349"/>
                    <a:pt x="113004" y="43215"/>
                    <a:pt x="113004" y="45082"/>
                  </a:cubicBezTo>
                  <a:cubicBezTo>
                    <a:pt x="113004" y="46950"/>
                    <a:pt x="112089" y="48816"/>
                    <a:pt x="110235" y="49883"/>
                  </a:cubicBezTo>
                  <a:lnTo>
                    <a:pt x="84607" y="64679"/>
                  </a:lnTo>
                  <a:cubicBezTo>
                    <a:pt x="80365" y="67130"/>
                    <a:pt x="75132" y="67130"/>
                    <a:pt x="70878" y="64679"/>
                  </a:cubicBezTo>
                  <a:lnTo>
                    <a:pt x="45249" y="49883"/>
                  </a:lnTo>
                  <a:lnTo>
                    <a:pt x="45224" y="49845"/>
                  </a:ln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47" name="Freeform: Shape 1546">
              <a:extLst>
                <a:ext uri="{FF2B5EF4-FFF2-40B4-BE49-F238E27FC236}">
                  <a16:creationId xmlns:a16="http://schemas.microsoft.com/office/drawing/2014/main" id="{5AFD0F60-C469-5A7A-DBD6-8D56629A714C}"/>
                </a:ext>
              </a:extLst>
            </p:cNvPr>
            <p:cNvSpPr/>
            <p:nvPr/>
          </p:nvSpPr>
          <p:spPr>
            <a:xfrm flipV="1">
              <a:off x="7538372" y="3329764"/>
              <a:ext cx="52225" cy="32391"/>
            </a:xfrm>
            <a:custGeom>
              <a:avLst/>
              <a:gdLst>
                <a:gd name="connsiteX0" fmla="*/ 40560 w 52225"/>
                <a:gd name="connsiteY0" fmla="*/ 28651 h 32391"/>
                <a:gd name="connsiteX1" fmla="*/ 26831 w 52225"/>
                <a:gd name="connsiteY1" fmla="*/ 28651 h 32391"/>
                <a:gd name="connsiteX2" fmla="*/ 1203 w 52225"/>
                <a:gd name="connsiteY2" fmla="*/ 13856 h 32391"/>
                <a:gd name="connsiteX3" fmla="*/ 1203 w 52225"/>
                <a:gd name="connsiteY3" fmla="*/ 4293 h 32391"/>
                <a:gd name="connsiteX4" fmla="*/ 8556 w 52225"/>
                <a:gd name="connsiteY4" fmla="*/ -63 h 32391"/>
                <a:gd name="connsiteX5" fmla="*/ 22272 w 52225"/>
                <a:gd name="connsiteY5" fmla="*/ -63 h 32391"/>
                <a:gd name="connsiteX6" fmla="*/ 47913 w 52225"/>
                <a:gd name="connsiteY6" fmla="*/ 14732 h 32391"/>
                <a:gd name="connsiteX7" fmla="*/ 47913 w 52225"/>
                <a:gd name="connsiteY7" fmla="*/ 24295 h 32391"/>
                <a:gd name="connsiteX8" fmla="*/ 40560 w 52225"/>
                <a:gd name="connsiteY8" fmla="*/ 28651 h 32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25" h="32391">
                  <a:moveTo>
                    <a:pt x="40560" y="28651"/>
                  </a:moveTo>
                  <a:cubicBezTo>
                    <a:pt x="36306" y="31103"/>
                    <a:pt x="31073" y="31103"/>
                    <a:pt x="26831" y="28651"/>
                  </a:cubicBezTo>
                  <a:lnTo>
                    <a:pt x="1203" y="13856"/>
                  </a:lnTo>
                  <a:cubicBezTo>
                    <a:pt x="-2480" y="11735"/>
                    <a:pt x="-2480" y="6414"/>
                    <a:pt x="1203" y="4293"/>
                  </a:cubicBezTo>
                  <a:lnTo>
                    <a:pt x="8556" y="-63"/>
                  </a:lnTo>
                  <a:cubicBezTo>
                    <a:pt x="12798" y="-2514"/>
                    <a:pt x="18030" y="-2514"/>
                    <a:pt x="22272" y="-63"/>
                  </a:cubicBezTo>
                  <a:lnTo>
                    <a:pt x="47913" y="14732"/>
                  </a:lnTo>
                  <a:cubicBezTo>
                    <a:pt x="51584" y="16853"/>
                    <a:pt x="51584" y="22175"/>
                    <a:pt x="47913" y="24295"/>
                  </a:cubicBezTo>
                  <a:lnTo>
                    <a:pt x="40560" y="28651"/>
                  </a:ln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48" name="Freeform: Shape 1547">
              <a:extLst>
                <a:ext uri="{FF2B5EF4-FFF2-40B4-BE49-F238E27FC236}">
                  <a16:creationId xmlns:a16="http://schemas.microsoft.com/office/drawing/2014/main" id="{C78EDFFD-F6CC-C6E5-F3AF-A8ADBB030A18}"/>
                </a:ext>
              </a:extLst>
            </p:cNvPr>
            <p:cNvSpPr/>
            <p:nvPr/>
          </p:nvSpPr>
          <p:spPr>
            <a:xfrm flipV="1">
              <a:off x="7494328" y="3355190"/>
              <a:ext cx="52225" cy="32400"/>
            </a:xfrm>
            <a:custGeom>
              <a:avLst/>
              <a:gdLst>
                <a:gd name="connsiteX0" fmla="*/ 26862 w 52225"/>
                <a:gd name="connsiteY0" fmla="*/ 28683 h 32400"/>
                <a:gd name="connsiteX1" fmla="*/ 1233 w 52225"/>
                <a:gd name="connsiteY1" fmla="*/ 13888 h 32400"/>
                <a:gd name="connsiteX2" fmla="*/ 1233 w 52225"/>
                <a:gd name="connsiteY2" fmla="*/ 4325 h 32400"/>
                <a:gd name="connsiteX3" fmla="*/ 8586 w 52225"/>
                <a:gd name="connsiteY3" fmla="*/ -31 h 32400"/>
                <a:gd name="connsiteX4" fmla="*/ 22315 w 52225"/>
                <a:gd name="connsiteY4" fmla="*/ -31 h 32400"/>
                <a:gd name="connsiteX5" fmla="*/ 47944 w 52225"/>
                <a:gd name="connsiteY5" fmla="*/ 14764 h 32400"/>
                <a:gd name="connsiteX6" fmla="*/ 47944 w 52225"/>
                <a:gd name="connsiteY6" fmla="*/ 24327 h 32400"/>
                <a:gd name="connsiteX7" fmla="*/ 40590 w 52225"/>
                <a:gd name="connsiteY7" fmla="*/ 28683 h 32400"/>
                <a:gd name="connsiteX8" fmla="*/ 26862 w 52225"/>
                <a:gd name="connsiteY8" fmla="*/ 28683 h 3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25" h="32400">
                  <a:moveTo>
                    <a:pt x="26862" y="28683"/>
                  </a:moveTo>
                  <a:lnTo>
                    <a:pt x="1233" y="13888"/>
                  </a:lnTo>
                  <a:cubicBezTo>
                    <a:pt x="-2450" y="11767"/>
                    <a:pt x="-2450" y="6446"/>
                    <a:pt x="1233" y="4325"/>
                  </a:cubicBezTo>
                  <a:lnTo>
                    <a:pt x="8586" y="-31"/>
                  </a:lnTo>
                  <a:cubicBezTo>
                    <a:pt x="12828" y="-2495"/>
                    <a:pt x="18060" y="-2495"/>
                    <a:pt x="22315" y="-31"/>
                  </a:cubicBezTo>
                  <a:lnTo>
                    <a:pt x="47944" y="14764"/>
                  </a:lnTo>
                  <a:cubicBezTo>
                    <a:pt x="51614" y="16885"/>
                    <a:pt x="51614" y="22207"/>
                    <a:pt x="47944" y="24327"/>
                  </a:cubicBezTo>
                  <a:lnTo>
                    <a:pt x="40590" y="28683"/>
                  </a:lnTo>
                  <a:cubicBezTo>
                    <a:pt x="36336" y="31135"/>
                    <a:pt x="31103" y="31135"/>
                    <a:pt x="26862" y="28683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49" name="Freeform: Shape 1548">
              <a:extLst>
                <a:ext uri="{FF2B5EF4-FFF2-40B4-BE49-F238E27FC236}">
                  <a16:creationId xmlns:a16="http://schemas.microsoft.com/office/drawing/2014/main" id="{6FA55E55-82AF-CFAD-2FA5-69F44769B4DA}"/>
                </a:ext>
              </a:extLst>
            </p:cNvPr>
            <p:cNvSpPr/>
            <p:nvPr/>
          </p:nvSpPr>
          <p:spPr>
            <a:xfrm flipV="1">
              <a:off x="7574563" y="3350719"/>
              <a:ext cx="70500" cy="42830"/>
            </a:xfrm>
            <a:custGeom>
              <a:avLst/>
              <a:gdLst>
                <a:gd name="connsiteX0" fmla="*/ 26804 w 70500"/>
                <a:gd name="connsiteY0" fmla="*/ 39114 h 42830"/>
                <a:gd name="connsiteX1" fmla="*/ 1162 w 70500"/>
                <a:gd name="connsiteY1" fmla="*/ 24319 h 42830"/>
                <a:gd name="connsiteX2" fmla="*/ 1162 w 70500"/>
                <a:gd name="connsiteY2" fmla="*/ 14756 h 42830"/>
                <a:gd name="connsiteX3" fmla="*/ 26804 w 70500"/>
                <a:gd name="connsiteY3" fmla="*/ -40 h 42830"/>
                <a:gd name="connsiteX4" fmla="*/ 40520 w 70500"/>
                <a:gd name="connsiteY4" fmla="*/ -40 h 42830"/>
                <a:gd name="connsiteX5" fmla="*/ 66148 w 70500"/>
                <a:gd name="connsiteY5" fmla="*/ 14756 h 42830"/>
                <a:gd name="connsiteX6" fmla="*/ 66148 w 70500"/>
                <a:gd name="connsiteY6" fmla="*/ 24319 h 42830"/>
                <a:gd name="connsiteX7" fmla="*/ 40520 w 70500"/>
                <a:gd name="connsiteY7" fmla="*/ 39114 h 42830"/>
                <a:gd name="connsiteX8" fmla="*/ 26804 w 70500"/>
                <a:gd name="connsiteY8" fmla="*/ 39114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00" h="42830">
                  <a:moveTo>
                    <a:pt x="26804" y="39114"/>
                  </a:moveTo>
                  <a:lnTo>
                    <a:pt x="1162" y="24319"/>
                  </a:lnTo>
                  <a:cubicBezTo>
                    <a:pt x="-2508" y="22198"/>
                    <a:pt x="-2508" y="16877"/>
                    <a:pt x="1162" y="14756"/>
                  </a:cubicBezTo>
                  <a:lnTo>
                    <a:pt x="26804" y="-40"/>
                  </a:lnTo>
                  <a:cubicBezTo>
                    <a:pt x="31045" y="-2491"/>
                    <a:pt x="36278" y="-2491"/>
                    <a:pt x="40520" y="-40"/>
                  </a:cubicBezTo>
                  <a:lnTo>
                    <a:pt x="66148" y="14756"/>
                  </a:lnTo>
                  <a:cubicBezTo>
                    <a:pt x="69831" y="16877"/>
                    <a:pt x="69831" y="22198"/>
                    <a:pt x="66148" y="24319"/>
                  </a:cubicBezTo>
                  <a:lnTo>
                    <a:pt x="40520" y="39114"/>
                  </a:lnTo>
                  <a:cubicBezTo>
                    <a:pt x="36278" y="41566"/>
                    <a:pt x="31045" y="41566"/>
                    <a:pt x="26804" y="39114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50" name="Freeform: Shape 1549">
              <a:extLst>
                <a:ext uri="{FF2B5EF4-FFF2-40B4-BE49-F238E27FC236}">
                  <a16:creationId xmlns:a16="http://schemas.microsoft.com/office/drawing/2014/main" id="{78E0B968-A6A4-A29F-A815-6B8F66778205}"/>
                </a:ext>
              </a:extLst>
            </p:cNvPr>
            <p:cNvSpPr/>
            <p:nvPr/>
          </p:nvSpPr>
          <p:spPr>
            <a:xfrm flipV="1">
              <a:off x="7894372" y="3402056"/>
              <a:ext cx="267077" cy="119195"/>
            </a:xfrm>
            <a:custGeom>
              <a:avLst/>
              <a:gdLst>
                <a:gd name="connsiteX0" fmla="*/ 189323 w 267077"/>
                <a:gd name="connsiteY0" fmla="*/ -1798 h 119195"/>
                <a:gd name="connsiteX1" fmla="*/ 256011 w 267077"/>
                <a:gd name="connsiteY1" fmla="*/ 36708 h 119195"/>
                <a:gd name="connsiteX2" fmla="*/ 256011 w 267077"/>
                <a:gd name="connsiteY2" fmla="*/ 68547 h 119195"/>
                <a:gd name="connsiteX3" fmla="*/ 179074 w 267077"/>
                <a:gd name="connsiteY3" fmla="*/ 112921 h 119195"/>
                <a:gd name="connsiteX4" fmla="*/ 145635 w 267077"/>
                <a:gd name="connsiteY4" fmla="*/ 112921 h 119195"/>
                <a:gd name="connsiteX5" fmla="*/ -1876 w 267077"/>
                <a:gd name="connsiteY5" fmla="*/ 27754 h 119195"/>
                <a:gd name="connsiteX6" fmla="*/ 189323 w 267077"/>
                <a:gd name="connsiteY6" fmla="*/ -1798 h 119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7077" h="119195">
                  <a:moveTo>
                    <a:pt x="189323" y="-1798"/>
                  </a:moveTo>
                  <a:lnTo>
                    <a:pt x="256011" y="36708"/>
                  </a:lnTo>
                  <a:cubicBezTo>
                    <a:pt x="268266" y="43782"/>
                    <a:pt x="268266" y="61486"/>
                    <a:pt x="256011" y="68547"/>
                  </a:cubicBezTo>
                  <a:lnTo>
                    <a:pt x="179074" y="112921"/>
                  </a:lnTo>
                  <a:cubicBezTo>
                    <a:pt x="168723" y="118890"/>
                    <a:pt x="155973" y="118890"/>
                    <a:pt x="145635" y="112921"/>
                  </a:cubicBezTo>
                  <a:lnTo>
                    <a:pt x="-1876" y="27754"/>
                  </a:lnTo>
                  <a:lnTo>
                    <a:pt x="189323" y="-1798"/>
                  </a:lnTo>
                </a:path>
              </a:pathLst>
            </a:custGeom>
            <a:solidFill>
              <a:srgbClr val="CDECD9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51" name="Freeform: Shape 1550">
              <a:extLst>
                <a:ext uri="{FF2B5EF4-FFF2-40B4-BE49-F238E27FC236}">
                  <a16:creationId xmlns:a16="http://schemas.microsoft.com/office/drawing/2014/main" id="{492C8AA8-3884-D5D4-F329-FFB3A78243CF}"/>
                </a:ext>
              </a:extLst>
            </p:cNvPr>
            <p:cNvSpPr/>
            <p:nvPr/>
          </p:nvSpPr>
          <p:spPr>
            <a:xfrm flipV="1">
              <a:off x="7300164" y="3022777"/>
              <a:ext cx="701852" cy="404672"/>
            </a:xfrm>
            <a:custGeom>
              <a:avLst/>
              <a:gdLst>
                <a:gd name="connsiteX0" fmla="*/ 700234 w 701852"/>
                <a:gd name="connsiteY0" fmla="*/ 400771 h 404672"/>
                <a:gd name="connsiteX1" fmla="*/ 697072 w 701852"/>
                <a:gd name="connsiteY1" fmla="*/ 402664 h 404672"/>
                <a:gd name="connsiteX2" fmla="*/ -1619 w 701852"/>
                <a:gd name="connsiteY2" fmla="*/ -130 h 404672"/>
                <a:gd name="connsiteX3" fmla="*/ 1544 w 701852"/>
                <a:gd name="connsiteY3" fmla="*/ -2009 h 404672"/>
                <a:gd name="connsiteX4" fmla="*/ 700234 w 701852"/>
                <a:gd name="connsiteY4" fmla="*/ 400771 h 404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1852" h="404672">
                  <a:moveTo>
                    <a:pt x="700234" y="400771"/>
                  </a:moveTo>
                  <a:lnTo>
                    <a:pt x="697072" y="402664"/>
                  </a:lnTo>
                  <a:lnTo>
                    <a:pt x="-1619" y="-130"/>
                  </a:lnTo>
                  <a:lnTo>
                    <a:pt x="1544" y="-2009"/>
                  </a:lnTo>
                  <a:lnTo>
                    <a:pt x="700234" y="400771"/>
                  </a:lnTo>
                </a:path>
              </a:pathLst>
            </a:custGeom>
            <a:solidFill>
              <a:srgbClr val="C4CAC7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52" name="Freeform: Shape 1551">
              <a:extLst>
                <a:ext uri="{FF2B5EF4-FFF2-40B4-BE49-F238E27FC236}">
                  <a16:creationId xmlns:a16="http://schemas.microsoft.com/office/drawing/2014/main" id="{6945C2F0-5FB3-68EB-DAAF-A4681FF9BAFB}"/>
                </a:ext>
              </a:extLst>
            </p:cNvPr>
            <p:cNvSpPr/>
            <p:nvPr/>
          </p:nvSpPr>
          <p:spPr>
            <a:xfrm flipV="1">
              <a:off x="7310857" y="3029152"/>
              <a:ext cx="701852" cy="404660"/>
            </a:xfrm>
            <a:custGeom>
              <a:avLst/>
              <a:gdLst>
                <a:gd name="connsiteX0" fmla="*/ 700227 w 701852"/>
                <a:gd name="connsiteY0" fmla="*/ 400777 h 404660"/>
                <a:gd name="connsiteX1" fmla="*/ 697052 w 701852"/>
                <a:gd name="connsiteY1" fmla="*/ 402657 h 404660"/>
                <a:gd name="connsiteX2" fmla="*/ -1626 w 701852"/>
                <a:gd name="connsiteY2" fmla="*/ -124 h 404660"/>
                <a:gd name="connsiteX3" fmla="*/ 1536 w 701852"/>
                <a:gd name="connsiteY3" fmla="*/ -2004 h 404660"/>
                <a:gd name="connsiteX4" fmla="*/ 700227 w 701852"/>
                <a:gd name="connsiteY4" fmla="*/ 400777 h 404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1852" h="404660">
                  <a:moveTo>
                    <a:pt x="700227" y="400777"/>
                  </a:moveTo>
                  <a:lnTo>
                    <a:pt x="697052" y="402657"/>
                  </a:lnTo>
                  <a:lnTo>
                    <a:pt x="-1626" y="-124"/>
                  </a:lnTo>
                  <a:lnTo>
                    <a:pt x="1536" y="-2004"/>
                  </a:lnTo>
                  <a:lnTo>
                    <a:pt x="700227" y="400777"/>
                  </a:lnTo>
                </a:path>
              </a:pathLst>
            </a:custGeom>
            <a:solidFill>
              <a:srgbClr val="C4CAC7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53" name="Freeform: Shape 1552">
              <a:extLst>
                <a:ext uri="{FF2B5EF4-FFF2-40B4-BE49-F238E27FC236}">
                  <a16:creationId xmlns:a16="http://schemas.microsoft.com/office/drawing/2014/main" id="{788C6634-445A-67F5-B465-D257EAD0200F}"/>
                </a:ext>
              </a:extLst>
            </p:cNvPr>
            <p:cNvSpPr/>
            <p:nvPr/>
          </p:nvSpPr>
          <p:spPr>
            <a:xfrm flipV="1">
              <a:off x="7321538" y="3035515"/>
              <a:ext cx="701865" cy="404660"/>
            </a:xfrm>
            <a:custGeom>
              <a:avLst/>
              <a:gdLst>
                <a:gd name="connsiteX0" fmla="*/ 700232 w 701865"/>
                <a:gd name="connsiteY0" fmla="*/ 400783 h 404660"/>
                <a:gd name="connsiteX1" fmla="*/ 697057 w 701865"/>
                <a:gd name="connsiteY1" fmla="*/ 402662 h 404660"/>
                <a:gd name="connsiteX2" fmla="*/ -1633 w 701865"/>
                <a:gd name="connsiteY2" fmla="*/ -118 h 404660"/>
                <a:gd name="connsiteX3" fmla="*/ 1542 w 701865"/>
                <a:gd name="connsiteY3" fmla="*/ -1998 h 404660"/>
                <a:gd name="connsiteX4" fmla="*/ 700232 w 701865"/>
                <a:gd name="connsiteY4" fmla="*/ 400783 h 404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1865" h="404660">
                  <a:moveTo>
                    <a:pt x="700232" y="400783"/>
                  </a:moveTo>
                  <a:lnTo>
                    <a:pt x="697057" y="402662"/>
                  </a:lnTo>
                  <a:lnTo>
                    <a:pt x="-1633" y="-118"/>
                  </a:lnTo>
                  <a:lnTo>
                    <a:pt x="1542" y="-1998"/>
                  </a:lnTo>
                  <a:lnTo>
                    <a:pt x="700232" y="400783"/>
                  </a:lnTo>
                </a:path>
              </a:pathLst>
            </a:custGeom>
            <a:solidFill>
              <a:srgbClr val="C4CAC7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54" name="Freeform: Shape 1553">
              <a:extLst>
                <a:ext uri="{FF2B5EF4-FFF2-40B4-BE49-F238E27FC236}">
                  <a16:creationId xmlns:a16="http://schemas.microsoft.com/office/drawing/2014/main" id="{4A865918-8667-3F1B-E6D3-18374F4DF5E6}"/>
                </a:ext>
              </a:extLst>
            </p:cNvPr>
            <p:cNvSpPr/>
            <p:nvPr/>
          </p:nvSpPr>
          <p:spPr>
            <a:xfrm flipV="1">
              <a:off x="7332232" y="3041878"/>
              <a:ext cx="701852" cy="404660"/>
            </a:xfrm>
            <a:custGeom>
              <a:avLst/>
              <a:gdLst>
                <a:gd name="connsiteX0" fmla="*/ 700212 w 701852"/>
                <a:gd name="connsiteY0" fmla="*/ 400788 h 404660"/>
                <a:gd name="connsiteX1" fmla="*/ 697050 w 701852"/>
                <a:gd name="connsiteY1" fmla="*/ 402668 h 404660"/>
                <a:gd name="connsiteX2" fmla="*/ -1640 w 701852"/>
                <a:gd name="connsiteY2" fmla="*/ -113 h 404660"/>
                <a:gd name="connsiteX3" fmla="*/ 1535 w 701852"/>
                <a:gd name="connsiteY3" fmla="*/ -1992 h 404660"/>
                <a:gd name="connsiteX4" fmla="*/ 700212 w 701852"/>
                <a:gd name="connsiteY4" fmla="*/ 400788 h 404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1852" h="404660">
                  <a:moveTo>
                    <a:pt x="700212" y="400788"/>
                  </a:moveTo>
                  <a:lnTo>
                    <a:pt x="697050" y="402668"/>
                  </a:lnTo>
                  <a:lnTo>
                    <a:pt x="-1640" y="-113"/>
                  </a:lnTo>
                  <a:lnTo>
                    <a:pt x="1535" y="-1992"/>
                  </a:lnTo>
                  <a:lnTo>
                    <a:pt x="700212" y="400788"/>
                  </a:lnTo>
                </a:path>
              </a:pathLst>
            </a:custGeom>
            <a:solidFill>
              <a:srgbClr val="C4CAC7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55" name="Freeform: Shape 1554">
              <a:extLst>
                <a:ext uri="{FF2B5EF4-FFF2-40B4-BE49-F238E27FC236}">
                  <a16:creationId xmlns:a16="http://schemas.microsoft.com/office/drawing/2014/main" id="{13DF0621-F512-B137-4403-5B326D8EC5A2}"/>
                </a:ext>
              </a:extLst>
            </p:cNvPr>
            <p:cNvSpPr/>
            <p:nvPr/>
          </p:nvSpPr>
          <p:spPr>
            <a:xfrm flipV="1">
              <a:off x="7301790" y="3023920"/>
              <a:ext cx="701852" cy="404659"/>
            </a:xfrm>
            <a:custGeom>
              <a:avLst/>
              <a:gdLst>
                <a:gd name="connsiteX0" fmla="*/ 700233 w 701852"/>
                <a:gd name="connsiteY0" fmla="*/ 400772 h 404659"/>
                <a:gd name="connsiteX1" fmla="*/ 697071 w 701852"/>
                <a:gd name="connsiteY1" fmla="*/ 402652 h 404659"/>
                <a:gd name="connsiteX2" fmla="*/ -1620 w 701852"/>
                <a:gd name="connsiteY2" fmla="*/ -129 h 404659"/>
                <a:gd name="connsiteX3" fmla="*/ 1543 w 701852"/>
                <a:gd name="connsiteY3" fmla="*/ -2008 h 404659"/>
                <a:gd name="connsiteX4" fmla="*/ 700233 w 701852"/>
                <a:gd name="connsiteY4" fmla="*/ 400772 h 404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1852" h="404659">
                  <a:moveTo>
                    <a:pt x="700233" y="400772"/>
                  </a:moveTo>
                  <a:lnTo>
                    <a:pt x="697071" y="402652"/>
                  </a:lnTo>
                  <a:lnTo>
                    <a:pt x="-1620" y="-129"/>
                  </a:lnTo>
                  <a:lnTo>
                    <a:pt x="1543" y="-2008"/>
                  </a:lnTo>
                  <a:lnTo>
                    <a:pt x="700233" y="400772"/>
                  </a:lnTo>
                </a:path>
              </a:pathLst>
            </a:custGeom>
            <a:solidFill>
              <a:srgbClr val="979898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56" name="Freeform: Shape 1555">
              <a:extLst>
                <a:ext uri="{FF2B5EF4-FFF2-40B4-BE49-F238E27FC236}">
                  <a16:creationId xmlns:a16="http://schemas.microsoft.com/office/drawing/2014/main" id="{9DF4DB98-849F-9C20-C2E5-BFBA679CF884}"/>
                </a:ext>
              </a:extLst>
            </p:cNvPr>
            <p:cNvSpPr/>
            <p:nvPr/>
          </p:nvSpPr>
          <p:spPr>
            <a:xfrm flipV="1">
              <a:off x="7312483" y="3030283"/>
              <a:ext cx="701852" cy="404659"/>
            </a:xfrm>
            <a:custGeom>
              <a:avLst/>
              <a:gdLst>
                <a:gd name="connsiteX0" fmla="*/ 700226 w 701852"/>
                <a:gd name="connsiteY0" fmla="*/ 400778 h 404659"/>
                <a:gd name="connsiteX1" fmla="*/ 697064 w 701852"/>
                <a:gd name="connsiteY1" fmla="*/ 402657 h 404659"/>
                <a:gd name="connsiteX2" fmla="*/ -1627 w 701852"/>
                <a:gd name="connsiteY2" fmla="*/ -123 h 404659"/>
                <a:gd name="connsiteX3" fmla="*/ 1535 w 701852"/>
                <a:gd name="connsiteY3" fmla="*/ -2003 h 404659"/>
                <a:gd name="connsiteX4" fmla="*/ 700226 w 701852"/>
                <a:gd name="connsiteY4" fmla="*/ 400778 h 404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1852" h="404659">
                  <a:moveTo>
                    <a:pt x="700226" y="400778"/>
                  </a:moveTo>
                  <a:lnTo>
                    <a:pt x="697064" y="402657"/>
                  </a:lnTo>
                  <a:lnTo>
                    <a:pt x="-1627" y="-123"/>
                  </a:lnTo>
                  <a:lnTo>
                    <a:pt x="1535" y="-2003"/>
                  </a:lnTo>
                  <a:lnTo>
                    <a:pt x="700226" y="400778"/>
                  </a:lnTo>
                </a:path>
              </a:pathLst>
            </a:custGeom>
            <a:solidFill>
              <a:srgbClr val="979898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57" name="Freeform: Shape 1556">
              <a:extLst>
                <a:ext uri="{FF2B5EF4-FFF2-40B4-BE49-F238E27FC236}">
                  <a16:creationId xmlns:a16="http://schemas.microsoft.com/office/drawing/2014/main" id="{32C445F6-5AF5-B3EA-3815-8A5D10D82F36}"/>
                </a:ext>
              </a:extLst>
            </p:cNvPr>
            <p:cNvSpPr/>
            <p:nvPr/>
          </p:nvSpPr>
          <p:spPr>
            <a:xfrm flipV="1">
              <a:off x="7323177" y="3036645"/>
              <a:ext cx="701852" cy="404659"/>
            </a:xfrm>
            <a:custGeom>
              <a:avLst/>
              <a:gdLst>
                <a:gd name="connsiteX0" fmla="*/ 700218 w 701852"/>
                <a:gd name="connsiteY0" fmla="*/ 400783 h 404659"/>
                <a:gd name="connsiteX1" fmla="*/ 697043 w 701852"/>
                <a:gd name="connsiteY1" fmla="*/ 402663 h 404659"/>
                <a:gd name="connsiteX2" fmla="*/ -1634 w 701852"/>
                <a:gd name="connsiteY2" fmla="*/ -117 h 404659"/>
                <a:gd name="connsiteX3" fmla="*/ 1528 w 701852"/>
                <a:gd name="connsiteY3" fmla="*/ -1997 h 404659"/>
                <a:gd name="connsiteX4" fmla="*/ 700218 w 701852"/>
                <a:gd name="connsiteY4" fmla="*/ 400783 h 404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1852" h="404659">
                  <a:moveTo>
                    <a:pt x="700218" y="400783"/>
                  </a:moveTo>
                  <a:lnTo>
                    <a:pt x="697043" y="402663"/>
                  </a:lnTo>
                  <a:lnTo>
                    <a:pt x="-1634" y="-117"/>
                  </a:lnTo>
                  <a:lnTo>
                    <a:pt x="1528" y="-1997"/>
                  </a:lnTo>
                  <a:lnTo>
                    <a:pt x="700218" y="400783"/>
                  </a:lnTo>
                </a:path>
              </a:pathLst>
            </a:custGeom>
            <a:solidFill>
              <a:srgbClr val="979898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58" name="Freeform: Shape 1557">
              <a:extLst>
                <a:ext uri="{FF2B5EF4-FFF2-40B4-BE49-F238E27FC236}">
                  <a16:creationId xmlns:a16="http://schemas.microsoft.com/office/drawing/2014/main" id="{4C3DC0D7-0278-C62C-BBBE-32A09076A310}"/>
                </a:ext>
              </a:extLst>
            </p:cNvPr>
            <p:cNvSpPr/>
            <p:nvPr/>
          </p:nvSpPr>
          <p:spPr>
            <a:xfrm flipV="1">
              <a:off x="7333857" y="3043008"/>
              <a:ext cx="701865" cy="404659"/>
            </a:xfrm>
            <a:custGeom>
              <a:avLst/>
              <a:gdLst>
                <a:gd name="connsiteX0" fmla="*/ 700224 w 701865"/>
                <a:gd name="connsiteY0" fmla="*/ 400789 h 404659"/>
                <a:gd name="connsiteX1" fmla="*/ 697049 w 701865"/>
                <a:gd name="connsiteY1" fmla="*/ 402669 h 404659"/>
                <a:gd name="connsiteX2" fmla="*/ -1641 w 701865"/>
                <a:gd name="connsiteY2" fmla="*/ -112 h 404659"/>
                <a:gd name="connsiteX3" fmla="*/ 1534 w 701865"/>
                <a:gd name="connsiteY3" fmla="*/ -1991 h 404659"/>
                <a:gd name="connsiteX4" fmla="*/ 700224 w 701865"/>
                <a:gd name="connsiteY4" fmla="*/ 400789 h 404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1865" h="404659">
                  <a:moveTo>
                    <a:pt x="700224" y="400789"/>
                  </a:moveTo>
                  <a:lnTo>
                    <a:pt x="697049" y="402669"/>
                  </a:lnTo>
                  <a:lnTo>
                    <a:pt x="-1641" y="-112"/>
                  </a:lnTo>
                  <a:lnTo>
                    <a:pt x="1534" y="-1991"/>
                  </a:lnTo>
                  <a:lnTo>
                    <a:pt x="700224" y="400789"/>
                  </a:lnTo>
                </a:path>
              </a:pathLst>
            </a:custGeom>
            <a:solidFill>
              <a:srgbClr val="979898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59" name="Freeform: Shape 1558">
              <a:extLst>
                <a:ext uri="{FF2B5EF4-FFF2-40B4-BE49-F238E27FC236}">
                  <a16:creationId xmlns:a16="http://schemas.microsoft.com/office/drawing/2014/main" id="{4500528B-9CD5-DCDA-063A-1FF04D35EDA1}"/>
                </a:ext>
              </a:extLst>
            </p:cNvPr>
            <p:cNvSpPr/>
            <p:nvPr/>
          </p:nvSpPr>
          <p:spPr>
            <a:xfrm flipV="1">
              <a:off x="7387654" y="3368331"/>
              <a:ext cx="51231" cy="29946"/>
            </a:xfrm>
            <a:custGeom>
              <a:avLst/>
              <a:gdLst>
                <a:gd name="connsiteX0" fmla="*/ 49776 w 51231"/>
                <a:gd name="connsiteY0" fmla="*/ 646 h 29946"/>
                <a:gd name="connsiteX1" fmla="*/ 49420 w 51231"/>
                <a:gd name="connsiteY1" fmla="*/ 50 h 29946"/>
                <a:gd name="connsiteX2" fmla="*/ 46296 w 51231"/>
                <a:gd name="connsiteY2" fmla="*/ -1868 h 29946"/>
                <a:gd name="connsiteX3" fmla="*/ 44492 w 51231"/>
                <a:gd name="connsiteY3" fmla="*/ -1868 h 29946"/>
                <a:gd name="connsiteX4" fmla="*/ 41241 w 51231"/>
                <a:gd name="connsiteY4" fmla="*/ 50 h 29946"/>
                <a:gd name="connsiteX5" fmla="*/ -1456 w 51231"/>
                <a:gd name="connsiteY5" fmla="*/ 25183 h 29946"/>
                <a:gd name="connsiteX6" fmla="*/ 3713 w 51231"/>
                <a:gd name="connsiteY6" fmla="*/ 28079 h 29946"/>
                <a:gd name="connsiteX7" fmla="*/ 49420 w 51231"/>
                <a:gd name="connsiteY7" fmla="*/ 1256 h 29946"/>
                <a:gd name="connsiteX8" fmla="*/ 49776 w 51231"/>
                <a:gd name="connsiteY8" fmla="*/ 646 h 29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231" h="29946">
                  <a:moveTo>
                    <a:pt x="49776" y="646"/>
                  </a:moveTo>
                  <a:lnTo>
                    <a:pt x="49420" y="50"/>
                  </a:lnTo>
                  <a:lnTo>
                    <a:pt x="46296" y="-1868"/>
                  </a:lnTo>
                  <a:lnTo>
                    <a:pt x="44492" y="-1868"/>
                  </a:lnTo>
                  <a:lnTo>
                    <a:pt x="41241" y="50"/>
                  </a:lnTo>
                  <a:lnTo>
                    <a:pt x="-1456" y="25183"/>
                  </a:lnTo>
                  <a:lnTo>
                    <a:pt x="3713" y="28079"/>
                  </a:lnTo>
                  <a:lnTo>
                    <a:pt x="49420" y="1256"/>
                  </a:lnTo>
                  <a:lnTo>
                    <a:pt x="49776" y="646"/>
                  </a:lnTo>
                </a:path>
              </a:pathLst>
            </a:custGeom>
            <a:solidFill>
              <a:srgbClr val="EAF8F0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60" name="Freeform: Shape 1559">
              <a:extLst>
                <a:ext uri="{FF2B5EF4-FFF2-40B4-BE49-F238E27FC236}">
                  <a16:creationId xmlns:a16="http://schemas.microsoft.com/office/drawing/2014/main" id="{A79CFE38-4B8E-88C6-FD4C-218527FF2845}"/>
                </a:ext>
              </a:extLst>
            </p:cNvPr>
            <p:cNvSpPr/>
            <p:nvPr/>
          </p:nvSpPr>
          <p:spPr>
            <a:xfrm flipV="1">
              <a:off x="7464769" y="3324034"/>
              <a:ext cx="51231" cy="29946"/>
            </a:xfrm>
            <a:custGeom>
              <a:avLst/>
              <a:gdLst>
                <a:gd name="connsiteX0" fmla="*/ 49723 w 51231"/>
                <a:gd name="connsiteY0" fmla="*/ 620 h 29946"/>
                <a:gd name="connsiteX1" fmla="*/ 49355 w 51231"/>
                <a:gd name="connsiteY1" fmla="*/ 10 h 29946"/>
                <a:gd name="connsiteX2" fmla="*/ 46230 w 51231"/>
                <a:gd name="connsiteY2" fmla="*/ -1908 h 29946"/>
                <a:gd name="connsiteX3" fmla="*/ 44427 w 51231"/>
                <a:gd name="connsiteY3" fmla="*/ -1908 h 29946"/>
                <a:gd name="connsiteX4" fmla="*/ 41176 w 51231"/>
                <a:gd name="connsiteY4" fmla="*/ 10 h 29946"/>
                <a:gd name="connsiteX5" fmla="*/ -1509 w 51231"/>
                <a:gd name="connsiteY5" fmla="*/ 25143 h 29946"/>
                <a:gd name="connsiteX6" fmla="*/ 3660 w 51231"/>
                <a:gd name="connsiteY6" fmla="*/ 28039 h 29946"/>
                <a:gd name="connsiteX7" fmla="*/ 49355 w 51231"/>
                <a:gd name="connsiteY7" fmla="*/ 1216 h 29946"/>
                <a:gd name="connsiteX8" fmla="*/ 49723 w 51231"/>
                <a:gd name="connsiteY8" fmla="*/ 620 h 29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231" h="29946">
                  <a:moveTo>
                    <a:pt x="49723" y="620"/>
                  </a:moveTo>
                  <a:lnTo>
                    <a:pt x="49355" y="10"/>
                  </a:lnTo>
                  <a:lnTo>
                    <a:pt x="46230" y="-1908"/>
                  </a:lnTo>
                  <a:lnTo>
                    <a:pt x="44427" y="-1908"/>
                  </a:lnTo>
                  <a:lnTo>
                    <a:pt x="41176" y="10"/>
                  </a:lnTo>
                  <a:lnTo>
                    <a:pt x="-1509" y="25143"/>
                  </a:lnTo>
                  <a:lnTo>
                    <a:pt x="3660" y="28039"/>
                  </a:lnTo>
                  <a:lnTo>
                    <a:pt x="49355" y="1216"/>
                  </a:lnTo>
                  <a:lnTo>
                    <a:pt x="49723" y="620"/>
                  </a:lnTo>
                </a:path>
              </a:pathLst>
            </a:custGeom>
            <a:solidFill>
              <a:srgbClr val="E9F7E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61" name="Freeform: Shape 1560">
              <a:extLst>
                <a:ext uri="{FF2B5EF4-FFF2-40B4-BE49-F238E27FC236}">
                  <a16:creationId xmlns:a16="http://schemas.microsoft.com/office/drawing/2014/main" id="{D4A12992-F802-8E89-B34E-314F9B280F0A}"/>
                </a:ext>
              </a:extLst>
            </p:cNvPr>
            <p:cNvSpPr/>
            <p:nvPr/>
          </p:nvSpPr>
          <p:spPr>
            <a:xfrm flipV="1">
              <a:off x="7541870" y="3279736"/>
              <a:ext cx="51231" cy="29946"/>
            </a:xfrm>
            <a:custGeom>
              <a:avLst/>
              <a:gdLst>
                <a:gd name="connsiteX0" fmla="*/ 49670 w 51231"/>
                <a:gd name="connsiteY0" fmla="*/ 580 h 29946"/>
                <a:gd name="connsiteX1" fmla="*/ 49315 w 51231"/>
                <a:gd name="connsiteY1" fmla="*/ -30 h 29946"/>
                <a:gd name="connsiteX2" fmla="*/ 46178 w 51231"/>
                <a:gd name="connsiteY2" fmla="*/ -1947 h 29946"/>
                <a:gd name="connsiteX3" fmla="*/ 44375 w 51231"/>
                <a:gd name="connsiteY3" fmla="*/ -1947 h 29946"/>
                <a:gd name="connsiteX4" fmla="*/ 41136 w 51231"/>
                <a:gd name="connsiteY4" fmla="*/ -30 h 29946"/>
                <a:gd name="connsiteX5" fmla="*/ -1561 w 51231"/>
                <a:gd name="connsiteY5" fmla="*/ 25117 h 29946"/>
                <a:gd name="connsiteX6" fmla="*/ 3607 w 51231"/>
                <a:gd name="connsiteY6" fmla="*/ 27999 h 29946"/>
                <a:gd name="connsiteX7" fmla="*/ 49315 w 51231"/>
                <a:gd name="connsiteY7" fmla="*/ 1177 h 29946"/>
                <a:gd name="connsiteX8" fmla="*/ 49670 w 51231"/>
                <a:gd name="connsiteY8" fmla="*/ 580 h 29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231" h="29946">
                  <a:moveTo>
                    <a:pt x="49670" y="580"/>
                  </a:moveTo>
                  <a:lnTo>
                    <a:pt x="49315" y="-30"/>
                  </a:lnTo>
                  <a:lnTo>
                    <a:pt x="46178" y="-1947"/>
                  </a:lnTo>
                  <a:lnTo>
                    <a:pt x="44375" y="-1947"/>
                  </a:lnTo>
                  <a:lnTo>
                    <a:pt x="41136" y="-30"/>
                  </a:lnTo>
                  <a:lnTo>
                    <a:pt x="-1561" y="25117"/>
                  </a:lnTo>
                  <a:lnTo>
                    <a:pt x="3607" y="27999"/>
                  </a:lnTo>
                  <a:lnTo>
                    <a:pt x="49315" y="1177"/>
                  </a:lnTo>
                  <a:lnTo>
                    <a:pt x="49670" y="580"/>
                  </a:lnTo>
                </a:path>
              </a:pathLst>
            </a:custGeom>
            <a:solidFill>
              <a:srgbClr val="E7F7ED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62" name="Freeform: Shape 1561">
              <a:extLst>
                <a:ext uri="{FF2B5EF4-FFF2-40B4-BE49-F238E27FC236}">
                  <a16:creationId xmlns:a16="http://schemas.microsoft.com/office/drawing/2014/main" id="{CF1E27C4-C8B4-C812-77EC-D377D02885AB}"/>
                </a:ext>
              </a:extLst>
            </p:cNvPr>
            <p:cNvSpPr/>
            <p:nvPr/>
          </p:nvSpPr>
          <p:spPr>
            <a:xfrm flipV="1">
              <a:off x="7618972" y="3235438"/>
              <a:ext cx="51231" cy="29946"/>
            </a:xfrm>
            <a:custGeom>
              <a:avLst/>
              <a:gdLst>
                <a:gd name="connsiteX0" fmla="*/ 49618 w 51231"/>
                <a:gd name="connsiteY0" fmla="*/ 541 h 29946"/>
                <a:gd name="connsiteX1" fmla="*/ 49262 w 51231"/>
                <a:gd name="connsiteY1" fmla="*/ -69 h 29946"/>
                <a:gd name="connsiteX2" fmla="*/ 46138 w 51231"/>
                <a:gd name="connsiteY2" fmla="*/ -1987 h 29946"/>
                <a:gd name="connsiteX3" fmla="*/ 44335 w 51231"/>
                <a:gd name="connsiteY3" fmla="*/ -1987 h 29946"/>
                <a:gd name="connsiteX4" fmla="*/ 41083 w 51231"/>
                <a:gd name="connsiteY4" fmla="*/ -69 h 29946"/>
                <a:gd name="connsiteX5" fmla="*/ -1614 w 51231"/>
                <a:gd name="connsiteY5" fmla="*/ 25077 h 29946"/>
                <a:gd name="connsiteX6" fmla="*/ 3555 w 51231"/>
                <a:gd name="connsiteY6" fmla="*/ 27960 h 29946"/>
                <a:gd name="connsiteX7" fmla="*/ 49262 w 51231"/>
                <a:gd name="connsiteY7" fmla="*/ 1137 h 29946"/>
                <a:gd name="connsiteX8" fmla="*/ 49618 w 51231"/>
                <a:gd name="connsiteY8" fmla="*/ 541 h 29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231" h="29946">
                  <a:moveTo>
                    <a:pt x="49618" y="541"/>
                  </a:moveTo>
                  <a:lnTo>
                    <a:pt x="49262" y="-69"/>
                  </a:lnTo>
                  <a:lnTo>
                    <a:pt x="46138" y="-1987"/>
                  </a:lnTo>
                  <a:lnTo>
                    <a:pt x="44335" y="-1987"/>
                  </a:lnTo>
                  <a:lnTo>
                    <a:pt x="41083" y="-69"/>
                  </a:lnTo>
                  <a:lnTo>
                    <a:pt x="-1614" y="25077"/>
                  </a:lnTo>
                  <a:lnTo>
                    <a:pt x="3555" y="27960"/>
                  </a:lnTo>
                  <a:lnTo>
                    <a:pt x="49262" y="1137"/>
                  </a:lnTo>
                  <a:lnTo>
                    <a:pt x="49618" y="541"/>
                  </a:lnTo>
                </a:path>
              </a:pathLst>
            </a:custGeom>
            <a:solidFill>
              <a:srgbClr val="E6F6EC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63" name="Freeform: Shape 1562">
              <a:extLst>
                <a:ext uri="{FF2B5EF4-FFF2-40B4-BE49-F238E27FC236}">
                  <a16:creationId xmlns:a16="http://schemas.microsoft.com/office/drawing/2014/main" id="{AC4EB2B4-E2D5-CF0E-7A98-7AEECE975E6B}"/>
                </a:ext>
              </a:extLst>
            </p:cNvPr>
            <p:cNvSpPr/>
            <p:nvPr/>
          </p:nvSpPr>
          <p:spPr>
            <a:xfrm flipV="1">
              <a:off x="7696074" y="3191141"/>
              <a:ext cx="51244" cy="29946"/>
            </a:xfrm>
            <a:custGeom>
              <a:avLst/>
              <a:gdLst>
                <a:gd name="connsiteX0" fmla="*/ 49578 w 51244"/>
                <a:gd name="connsiteY0" fmla="*/ 501 h 29946"/>
                <a:gd name="connsiteX1" fmla="*/ 49209 w 51244"/>
                <a:gd name="connsiteY1" fmla="*/ -96 h 29946"/>
                <a:gd name="connsiteX2" fmla="*/ 46085 w 51244"/>
                <a:gd name="connsiteY2" fmla="*/ -2026 h 29946"/>
                <a:gd name="connsiteX3" fmla="*/ 44282 w 51244"/>
                <a:gd name="connsiteY3" fmla="*/ -2026 h 29946"/>
                <a:gd name="connsiteX4" fmla="*/ 41031 w 51244"/>
                <a:gd name="connsiteY4" fmla="*/ -96 h 29946"/>
                <a:gd name="connsiteX5" fmla="*/ -1667 w 51244"/>
                <a:gd name="connsiteY5" fmla="*/ 25037 h 29946"/>
                <a:gd name="connsiteX6" fmla="*/ 3515 w 51244"/>
                <a:gd name="connsiteY6" fmla="*/ 27920 h 29946"/>
                <a:gd name="connsiteX7" fmla="*/ 49209 w 51244"/>
                <a:gd name="connsiteY7" fmla="*/ 1098 h 29946"/>
                <a:gd name="connsiteX8" fmla="*/ 49578 w 51244"/>
                <a:gd name="connsiteY8" fmla="*/ 501 h 29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244" h="29946">
                  <a:moveTo>
                    <a:pt x="49578" y="501"/>
                  </a:moveTo>
                  <a:lnTo>
                    <a:pt x="49209" y="-96"/>
                  </a:lnTo>
                  <a:lnTo>
                    <a:pt x="46085" y="-2026"/>
                  </a:lnTo>
                  <a:lnTo>
                    <a:pt x="44282" y="-2026"/>
                  </a:lnTo>
                  <a:lnTo>
                    <a:pt x="41031" y="-96"/>
                  </a:lnTo>
                  <a:lnTo>
                    <a:pt x="-1667" y="25037"/>
                  </a:lnTo>
                  <a:lnTo>
                    <a:pt x="3515" y="27920"/>
                  </a:lnTo>
                  <a:lnTo>
                    <a:pt x="49209" y="1098"/>
                  </a:lnTo>
                  <a:lnTo>
                    <a:pt x="49578" y="501"/>
                  </a:lnTo>
                </a:path>
              </a:pathLst>
            </a:custGeom>
            <a:solidFill>
              <a:srgbClr val="E4F5EC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64" name="Freeform: Shape 1563">
              <a:extLst>
                <a:ext uri="{FF2B5EF4-FFF2-40B4-BE49-F238E27FC236}">
                  <a16:creationId xmlns:a16="http://schemas.microsoft.com/office/drawing/2014/main" id="{8DF27078-C4F5-33CC-BB6F-386E65D16ED2}"/>
                </a:ext>
              </a:extLst>
            </p:cNvPr>
            <p:cNvSpPr/>
            <p:nvPr/>
          </p:nvSpPr>
          <p:spPr>
            <a:xfrm flipV="1">
              <a:off x="7773188" y="3146843"/>
              <a:ext cx="51231" cy="29946"/>
            </a:xfrm>
            <a:custGeom>
              <a:avLst/>
              <a:gdLst>
                <a:gd name="connsiteX0" fmla="*/ 49512 w 51231"/>
                <a:gd name="connsiteY0" fmla="*/ 461 h 29946"/>
                <a:gd name="connsiteX1" fmla="*/ 49144 w 51231"/>
                <a:gd name="connsiteY1" fmla="*/ -135 h 29946"/>
                <a:gd name="connsiteX2" fmla="*/ 46020 w 51231"/>
                <a:gd name="connsiteY2" fmla="*/ -2066 h 29946"/>
                <a:gd name="connsiteX3" fmla="*/ 44217 w 51231"/>
                <a:gd name="connsiteY3" fmla="*/ -2066 h 29946"/>
                <a:gd name="connsiteX4" fmla="*/ 40965 w 51231"/>
                <a:gd name="connsiteY4" fmla="*/ -135 h 29946"/>
                <a:gd name="connsiteX5" fmla="*/ -1719 w 51231"/>
                <a:gd name="connsiteY5" fmla="*/ 24998 h 29946"/>
                <a:gd name="connsiteX6" fmla="*/ 3450 w 51231"/>
                <a:gd name="connsiteY6" fmla="*/ 27881 h 29946"/>
                <a:gd name="connsiteX7" fmla="*/ 49144 w 51231"/>
                <a:gd name="connsiteY7" fmla="*/ 1058 h 29946"/>
                <a:gd name="connsiteX8" fmla="*/ 49512 w 51231"/>
                <a:gd name="connsiteY8" fmla="*/ 461 h 29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231" h="29946">
                  <a:moveTo>
                    <a:pt x="49512" y="461"/>
                  </a:moveTo>
                  <a:lnTo>
                    <a:pt x="49144" y="-135"/>
                  </a:lnTo>
                  <a:lnTo>
                    <a:pt x="46020" y="-2066"/>
                  </a:lnTo>
                  <a:lnTo>
                    <a:pt x="44217" y="-2066"/>
                  </a:lnTo>
                  <a:lnTo>
                    <a:pt x="40965" y="-135"/>
                  </a:lnTo>
                  <a:lnTo>
                    <a:pt x="-1719" y="24998"/>
                  </a:lnTo>
                  <a:lnTo>
                    <a:pt x="3450" y="27881"/>
                  </a:lnTo>
                  <a:lnTo>
                    <a:pt x="49144" y="1058"/>
                  </a:lnTo>
                  <a:lnTo>
                    <a:pt x="49512" y="461"/>
                  </a:lnTo>
                </a:path>
              </a:pathLst>
            </a:custGeom>
            <a:solidFill>
              <a:srgbClr val="E3F5EB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65" name="Freeform: Shape 1564">
              <a:extLst>
                <a:ext uri="{FF2B5EF4-FFF2-40B4-BE49-F238E27FC236}">
                  <a16:creationId xmlns:a16="http://schemas.microsoft.com/office/drawing/2014/main" id="{DCA3E30F-3FEB-9AAE-2458-CD7D8CAD68F2}"/>
                </a:ext>
              </a:extLst>
            </p:cNvPr>
            <p:cNvSpPr/>
            <p:nvPr/>
          </p:nvSpPr>
          <p:spPr>
            <a:xfrm flipV="1">
              <a:off x="7850290" y="3102546"/>
              <a:ext cx="51231" cy="29946"/>
            </a:xfrm>
            <a:custGeom>
              <a:avLst/>
              <a:gdLst>
                <a:gd name="connsiteX0" fmla="*/ 49460 w 51231"/>
                <a:gd name="connsiteY0" fmla="*/ 422 h 29946"/>
                <a:gd name="connsiteX1" fmla="*/ 49104 w 51231"/>
                <a:gd name="connsiteY1" fmla="*/ -175 h 29946"/>
                <a:gd name="connsiteX2" fmla="*/ 45967 w 51231"/>
                <a:gd name="connsiteY2" fmla="*/ -2105 h 29946"/>
                <a:gd name="connsiteX3" fmla="*/ 44164 w 51231"/>
                <a:gd name="connsiteY3" fmla="*/ -2105 h 29946"/>
                <a:gd name="connsiteX4" fmla="*/ 40925 w 51231"/>
                <a:gd name="connsiteY4" fmla="*/ -175 h 29946"/>
                <a:gd name="connsiteX5" fmla="*/ -1772 w 51231"/>
                <a:gd name="connsiteY5" fmla="*/ 24958 h 29946"/>
                <a:gd name="connsiteX6" fmla="*/ 3397 w 51231"/>
                <a:gd name="connsiteY6" fmla="*/ 27841 h 29946"/>
                <a:gd name="connsiteX7" fmla="*/ 49104 w 51231"/>
                <a:gd name="connsiteY7" fmla="*/ 1031 h 29946"/>
                <a:gd name="connsiteX8" fmla="*/ 49460 w 51231"/>
                <a:gd name="connsiteY8" fmla="*/ 422 h 29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231" h="29946">
                  <a:moveTo>
                    <a:pt x="49460" y="422"/>
                  </a:moveTo>
                  <a:lnTo>
                    <a:pt x="49104" y="-175"/>
                  </a:lnTo>
                  <a:lnTo>
                    <a:pt x="45967" y="-2105"/>
                  </a:lnTo>
                  <a:lnTo>
                    <a:pt x="44164" y="-2105"/>
                  </a:lnTo>
                  <a:lnTo>
                    <a:pt x="40925" y="-175"/>
                  </a:lnTo>
                  <a:lnTo>
                    <a:pt x="-1772" y="24958"/>
                  </a:lnTo>
                  <a:lnTo>
                    <a:pt x="3397" y="27841"/>
                  </a:lnTo>
                  <a:lnTo>
                    <a:pt x="49104" y="1031"/>
                  </a:lnTo>
                  <a:lnTo>
                    <a:pt x="49460" y="422"/>
                  </a:lnTo>
                </a:path>
              </a:pathLst>
            </a:custGeom>
            <a:solidFill>
              <a:srgbClr val="E0F4E9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66" name="Freeform: Shape 1565">
              <a:extLst>
                <a:ext uri="{FF2B5EF4-FFF2-40B4-BE49-F238E27FC236}">
                  <a16:creationId xmlns:a16="http://schemas.microsoft.com/office/drawing/2014/main" id="{801DB685-6B6D-6CCE-9474-107CAFCE94D7}"/>
                </a:ext>
              </a:extLst>
            </p:cNvPr>
            <p:cNvSpPr/>
            <p:nvPr/>
          </p:nvSpPr>
          <p:spPr>
            <a:xfrm flipV="1">
              <a:off x="7927392" y="3058248"/>
              <a:ext cx="51231" cy="29946"/>
            </a:xfrm>
            <a:custGeom>
              <a:avLst/>
              <a:gdLst>
                <a:gd name="connsiteX0" fmla="*/ 49407 w 51231"/>
                <a:gd name="connsiteY0" fmla="*/ 382 h 29946"/>
                <a:gd name="connsiteX1" fmla="*/ 49052 w 51231"/>
                <a:gd name="connsiteY1" fmla="*/ -214 h 29946"/>
                <a:gd name="connsiteX2" fmla="*/ 45927 w 51231"/>
                <a:gd name="connsiteY2" fmla="*/ -2145 h 29946"/>
                <a:gd name="connsiteX3" fmla="*/ 44124 w 51231"/>
                <a:gd name="connsiteY3" fmla="*/ -2145 h 29946"/>
                <a:gd name="connsiteX4" fmla="*/ 40873 w 51231"/>
                <a:gd name="connsiteY4" fmla="*/ -214 h 29946"/>
                <a:gd name="connsiteX5" fmla="*/ -1825 w 51231"/>
                <a:gd name="connsiteY5" fmla="*/ 24919 h 29946"/>
                <a:gd name="connsiteX6" fmla="*/ 3344 w 51231"/>
                <a:gd name="connsiteY6" fmla="*/ 27801 h 29946"/>
                <a:gd name="connsiteX7" fmla="*/ 49052 w 51231"/>
                <a:gd name="connsiteY7" fmla="*/ 992 h 29946"/>
                <a:gd name="connsiteX8" fmla="*/ 49407 w 51231"/>
                <a:gd name="connsiteY8" fmla="*/ 382 h 29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231" h="29946">
                  <a:moveTo>
                    <a:pt x="49407" y="382"/>
                  </a:moveTo>
                  <a:lnTo>
                    <a:pt x="49052" y="-214"/>
                  </a:lnTo>
                  <a:lnTo>
                    <a:pt x="45927" y="-2145"/>
                  </a:lnTo>
                  <a:lnTo>
                    <a:pt x="44124" y="-2145"/>
                  </a:lnTo>
                  <a:lnTo>
                    <a:pt x="40873" y="-214"/>
                  </a:lnTo>
                  <a:lnTo>
                    <a:pt x="-1825" y="24919"/>
                  </a:lnTo>
                  <a:lnTo>
                    <a:pt x="3344" y="27801"/>
                  </a:lnTo>
                  <a:lnTo>
                    <a:pt x="49052" y="992"/>
                  </a:lnTo>
                  <a:lnTo>
                    <a:pt x="49407" y="382"/>
                  </a:lnTo>
                </a:path>
              </a:pathLst>
            </a:custGeom>
            <a:solidFill>
              <a:srgbClr val="DFF4E8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67" name="Freeform: Shape 1566">
              <a:extLst>
                <a:ext uri="{FF2B5EF4-FFF2-40B4-BE49-F238E27FC236}">
                  <a16:creationId xmlns:a16="http://schemas.microsoft.com/office/drawing/2014/main" id="{D411B8E8-71AA-B408-CB69-8BCA1D8D36B5}"/>
                </a:ext>
              </a:extLst>
            </p:cNvPr>
            <p:cNvSpPr/>
            <p:nvPr/>
          </p:nvSpPr>
          <p:spPr>
            <a:xfrm flipV="1">
              <a:off x="8024915" y="2996448"/>
              <a:ext cx="49199" cy="30585"/>
            </a:xfrm>
            <a:custGeom>
              <a:avLst/>
              <a:gdLst>
                <a:gd name="connsiteX0" fmla="*/ 47309 w 49199"/>
                <a:gd name="connsiteY0" fmla="*/ 12039 h 30585"/>
                <a:gd name="connsiteX1" fmla="*/ 47309 w 49199"/>
                <a:gd name="connsiteY1" fmla="*/ 11734 h 30585"/>
                <a:gd name="connsiteX2" fmla="*/ 46713 w 49199"/>
                <a:gd name="connsiteY2" fmla="*/ 9639 h 30585"/>
                <a:gd name="connsiteX3" fmla="*/ 45518 w 49199"/>
                <a:gd name="connsiteY3" fmla="*/ 7594 h 30585"/>
                <a:gd name="connsiteX4" fmla="*/ 20842 w 49199"/>
                <a:gd name="connsiteY4" fmla="*/ -2197 h 30585"/>
                <a:gd name="connsiteX5" fmla="*/ 1399 w 49199"/>
                <a:gd name="connsiteY5" fmla="*/ 3797 h 30585"/>
                <a:gd name="connsiteX6" fmla="*/ -405 w 49199"/>
                <a:gd name="connsiteY6" fmla="*/ 6083 h 30585"/>
                <a:gd name="connsiteX7" fmla="*/ -1446 w 49199"/>
                <a:gd name="connsiteY7" fmla="*/ 8610 h 30585"/>
                <a:gd name="connsiteX8" fmla="*/ -1598 w 49199"/>
                <a:gd name="connsiteY8" fmla="*/ 10147 h 30585"/>
                <a:gd name="connsiteX9" fmla="*/ -1890 w 49199"/>
                <a:gd name="connsiteY9" fmla="*/ 12776 h 30585"/>
                <a:gd name="connsiteX10" fmla="*/ -252 w 49199"/>
                <a:gd name="connsiteY10" fmla="*/ 17538 h 30585"/>
                <a:gd name="connsiteX11" fmla="*/ 24576 w 49199"/>
                <a:gd name="connsiteY11" fmla="*/ 28384 h 30585"/>
                <a:gd name="connsiteX12" fmla="*/ 41633 w 49199"/>
                <a:gd name="connsiteY12" fmla="*/ 23190 h 30585"/>
                <a:gd name="connsiteX13" fmla="*/ 47017 w 49199"/>
                <a:gd name="connsiteY13" fmla="*/ 15430 h 30585"/>
                <a:gd name="connsiteX14" fmla="*/ 47157 w 49199"/>
                <a:gd name="connsiteY14" fmla="*/ 15265 h 30585"/>
                <a:gd name="connsiteX15" fmla="*/ 47309 w 49199"/>
                <a:gd name="connsiteY15" fmla="*/ 12039 h 30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9199" h="30585">
                  <a:moveTo>
                    <a:pt x="47309" y="12039"/>
                  </a:moveTo>
                  <a:lnTo>
                    <a:pt x="47309" y="11734"/>
                  </a:lnTo>
                  <a:lnTo>
                    <a:pt x="46713" y="9639"/>
                  </a:lnTo>
                  <a:lnTo>
                    <a:pt x="45518" y="7594"/>
                  </a:lnTo>
                  <a:cubicBezTo>
                    <a:pt x="41480" y="1956"/>
                    <a:pt x="31307" y="-2108"/>
                    <a:pt x="20842" y="-2197"/>
                  </a:cubicBezTo>
                  <a:cubicBezTo>
                    <a:pt x="12460" y="-2286"/>
                    <a:pt x="5285" y="127"/>
                    <a:pt x="1399" y="3797"/>
                  </a:cubicBezTo>
                  <a:lnTo>
                    <a:pt x="-405" y="6083"/>
                  </a:lnTo>
                  <a:lnTo>
                    <a:pt x="-1446" y="8610"/>
                  </a:lnTo>
                  <a:lnTo>
                    <a:pt x="-1598" y="10147"/>
                  </a:lnTo>
                  <a:lnTo>
                    <a:pt x="-1890" y="12776"/>
                  </a:lnTo>
                  <a:cubicBezTo>
                    <a:pt x="-1751" y="14287"/>
                    <a:pt x="-1154" y="15926"/>
                    <a:pt x="-252" y="17538"/>
                  </a:cubicBezTo>
                  <a:cubicBezTo>
                    <a:pt x="3786" y="24092"/>
                    <a:pt x="13959" y="28473"/>
                    <a:pt x="24576" y="28384"/>
                  </a:cubicBezTo>
                  <a:cubicBezTo>
                    <a:pt x="31155" y="28308"/>
                    <a:pt x="37289" y="26441"/>
                    <a:pt x="41633" y="23190"/>
                  </a:cubicBezTo>
                  <a:cubicBezTo>
                    <a:pt x="44617" y="20967"/>
                    <a:pt x="46420" y="18224"/>
                    <a:pt x="47017" y="15430"/>
                  </a:cubicBezTo>
                  <a:lnTo>
                    <a:pt x="47157" y="15265"/>
                  </a:lnTo>
                  <a:lnTo>
                    <a:pt x="47309" y="12039"/>
                  </a:lnTo>
                </a:path>
              </a:pathLst>
            </a:custGeom>
            <a:solidFill>
              <a:srgbClr val="C4CAC7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68" name="Freeform: Shape 1567">
              <a:extLst>
                <a:ext uri="{FF2B5EF4-FFF2-40B4-BE49-F238E27FC236}">
                  <a16:creationId xmlns:a16="http://schemas.microsoft.com/office/drawing/2014/main" id="{68B8588E-4684-A513-A633-3BC1F591BFBC}"/>
                </a:ext>
              </a:extLst>
            </p:cNvPr>
            <p:cNvSpPr/>
            <p:nvPr/>
          </p:nvSpPr>
          <p:spPr>
            <a:xfrm flipV="1">
              <a:off x="8025207" y="2999561"/>
              <a:ext cx="48907" cy="27472"/>
            </a:xfrm>
            <a:custGeom>
              <a:avLst/>
              <a:gdLst>
                <a:gd name="connsiteX0" fmla="*/ 47017 w 48907"/>
                <a:gd name="connsiteY0" fmla="*/ 12041 h 27472"/>
                <a:gd name="connsiteX1" fmla="*/ 47017 w 48907"/>
                <a:gd name="connsiteY1" fmla="*/ 11736 h 27472"/>
                <a:gd name="connsiteX2" fmla="*/ 46420 w 48907"/>
                <a:gd name="connsiteY2" fmla="*/ 9640 h 27472"/>
                <a:gd name="connsiteX3" fmla="*/ 45226 w 48907"/>
                <a:gd name="connsiteY3" fmla="*/ 7596 h 27472"/>
                <a:gd name="connsiteX4" fmla="*/ 20550 w 48907"/>
                <a:gd name="connsiteY4" fmla="*/ -2196 h 27472"/>
                <a:gd name="connsiteX5" fmla="*/ 1107 w 48907"/>
                <a:gd name="connsiteY5" fmla="*/ 3798 h 27472"/>
                <a:gd name="connsiteX6" fmla="*/ -697 w 48907"/>
                <a:gd name="connsiteY6" fmla="*/ 6084 h 27472"/>
                <a:gd name="connsiteX7" fmla="*/ -1738 w 48907"/>
                <a:gd name="connsiteY7" fmla="*/ 8612 h 27472"/>
                <a:gd name="connsiteX8" fmla="*/ -1890 w 48907"/>
                <a:gd name="connsiteY8" fmla="*/ 10148 h 27472"/>
                <a:gd name="connsiteX9" fmla="*/ -1738 w 48907"/>
                <a:gd name="connsiteY9" fmla="*/ 11368 h 27472"/>
                <a:gd name="connsiteX10" fmla="*/ 53 w 48907"/>
                <a:gd name="connsiteY10" fmla="*/ 15343 h 27472"/>
                <a:gd name="connsiteX11" fmla="*/ 24881 w 48907"/>
                <a:gd name="connsiteY11" fmla="*/ 25274 h 27472"/>
                <a:gd name="connsiteX12" fmla="*/ 41632 w 48907"/>
                <a:gd name="connsiteY12" fmla="*/ 21185 h 27472"/>
                <a:gd name="connsiteX13" fmla="*/ 46725 w 48907"/>
                <a:gd name="connsiteY13" fmla="*/ 15431 h 27472"/>
                <a:gd name="connsiteX14" fmla="*/ 46865 w 48907"/>
                <a:gd name="connsiteY14" fmla="*/ 15266 h 27472"/>
                <a:gd name="connsiteX15" fmla="*/ 47017 w 48907"/>
                <a:gd name="connsiteY15" fmla="*/ 12041 h 27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907" h="27472">
                  <a:moveTo>
                    <a:pt x="47017" y="12041"/>
                  </a:moveTo>
                  <a:lnTo>
                    <a:pt x="47017" y="11736"/>
                  </a:lnTo>
                  <a:lnTo>
                    <a:pt x="46420" y="9640"/>
                  </a:lnTo>
                  <a:lnTo>
                    <a:pt x="45226" y="7596"/>
                  </a:lnTo>
                  <a:cubicBezTo>
                    <a:pt x="41188" y="1957"/>
                    <a:pt x="31015" y="-2107"/>
                    <a:pt x="20550" y="-2196"/>
                  </a:cubicBezTo>
                  <a:cubicBezTo>
                    <a:pt x="12168" y="-2285"/>
                    <a:pt x="4993" y="128"/>
                    <a:pt x="1107" y="3798"/>
                  </a:cubicBezTo>
                  <a:lnTo>
                    <a:pt x="-697" y="6084"/>
                  </a:lnTo>
                  <a:lnTo>
                    <a:pt x="-1738" y="8612"/>
                  </a:lnTo>
                  <a:lnTo>
                    <a:pt x="-1890" y="10148"/>
                  </a:lnTo>
                  <a:lnTo>
                    <a:pt x="-1738" y="11368"/>
                  </a:lnTo>
                  <a:cubicBezTo>
                    <a:pt x="-1446" y="12714"/>
                    <a:pt x="-837" y="14047"/>
                    <a:pt x="53" y="15343"/>
                  </a:cubicBezTo>
                  <a:cubicBezTo>
                    <a:pt x="4091" y="21134"/>
                    <a:pt x="14264" y="25211"/>
                    <a:pt x="24881" y="25274"/>
                  </a:cubicBezTo>
                  <a:cubicBezTo>
                    <a:pt x="31460" y="25211"/>
                    <a:pt x="37441" y="23814"/>
                    <a:pt x="41632" y="21185"/>
                  </a:cubicBezTo>
                  <a:cubicBezTo>
                    <a:pt x="44325" y="19597"/>
                    <a:pt x="45976" y="17476"/>
                    <a:pt x="46725" y="15431"/>
                  </a:cubicBezTo>
                  <a:lnTo>
                    <a:pt x="46865" y="15266"/>
                  </a:lnTo>
                  <a:lnTo>
                    <a:pt x="47017" y="12041"/>
                  </a:ln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pic>
        <p:nvPicPr>
          <p:cNvPr id="2136" name="Picture 2135">
            <a:extLst>
              <a:ext uri="{FF2B5EF4-FFF2-40B4-BE49-F238E27FC236}">
                <a16:creationId xmlns:a16="http://schemas.microsoft.com/office/drawing/2014/main" id="{6A9E9A6D-0581-958B-FAAD-640FA06FC8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811" y="100724"/>
            <a:ext cx="752151" cy="736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1457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9720D7C-F4B2-E7F7-2A81-2A06C7D205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2717" y="1173896"/>
            <a:ext cx="8836269" cy="501062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CAE68C9-6C7A-2025-D84A-E4F130797B8F}"/>
              </a:ext>
            </a:extLst>
          </p:cNvPr>
          <p:cNvSpPr txBox="1"/>
          <p:nvPr/>
        </p:nvSpPr>
        <p:spPr>
          <a:xfrm>
            <a:off x="494522" y="381089"/>
            <a:ext cx="22766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/>
              <a:t>Markets</a:t>
            </a:r>
          </a:p>
        </p:txBody>
      </p:sp>
    </p:spTree>
    <p:extLst>
      <p:ext uri="{BB962C8B-B14F-4D97-AF65-F5344CB8AC3E}">
        <p14:creationId xmlns:p14="http://schemas.microsoft.com/office/powerpoint/2010/main" val="33896879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7F5ECF0C-13BE-B081-12D2-ABA66AEBCED0}"/>
              </a:ext>
            </a:extLst>
          </p:cNvPr>
          <p:cNvSpPr/>
          <p:nvPr/>
        </p:nvSpPr>
        <p:spPr>
          <a:xfrm flipV="1">
            <a:off x="4430043" y="2725510"/>
            <a:ext cx="2971764" cy="2853924"/>
          </a:xfrm>
          <a:custGeom>
            <a:avLst/>
            <a:gdLst>
              <a:gd name="connsiteX0" fmla="*/ 3354121 w 3357384"/>
              <a:gd name="connsiteY0" fmla="*/ 1676353 h 3357384"/>
              <a:gd name="connsiteX1" fmla="*/ 1675435 w 3357384"/>
              <a:gd name="connsiteY1" fmla="*/ -2345 h 3357384"/>
              <a:gd name="connsiteX2" fmla="*/ -3264 w 3357384"/>
              <a:gd name="connsiteY2" fmla="*/ 1676353 h 3357384"/>
              <a:gd name="connsiteX3" fmla="*/ 1675435 w 3357384"/>
              <a:gd name="connsiteY3" fmla="*/ 3355039 h 3357384"/>
              <a:gd name="connsiteX4" fmla="*/ 3354121 w 3357384"/>
              <a:gd name="connsiteY4" fmla="*/ 1676353 h 3357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7384" h="3357384">
                <a:moveTo>
                  <a:pt x="3354121" y="1676353"/>
                </a:moveTo>
                <a:cubicBezTo>
                  <a:pt x="3354121" y="749241"/>
                  <a:pt x="2602547" y="-2345"/>
                  <a:pt x="1675435" y="-2345"/>
                </a:cubicBezTo>
                <a:cubicBezTo>
                  <a:pt x="748309" y="-2345"/>
                  <a:pt x="-3264" y="749241"/>
                  <a:pt x="-3264" y="1676353"/>
                </a:cubicBezTo>
                <a:cubicBezTo>
                  <a:pt x="-3264" y="2603466"/>
                  <a:pt x="748309" y="3355039"/>
                  <a:pt x="1675435" y="3355039"/>
                </a:cubicBezTo>
                <a:cubicBezTo>
                  <a:pt x="2602547" y="3355039"/>
                  <a:pt x="3354121" y="2603466"/>
                  <a:pt x="3354121" y="1676353"/>
                </a:cubicBezTo>
                <a:close/>
              </a:path>
            </a:pathLst>
          </a:custGeom>
          <a:noFill/>
          <a:ln w="9811" cap="flat">
            <a:solidFill>
              <a:schemeClr val="tx1"/>
            </a:solidFill>
            <a:custDash>
              <a:ds d="2732063" sp="2732063"/>
              <a:ds d="2732063" sp="2732063"/>
              <a:ds d="2732063" sp="2732063"/>
            </a:custDash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C3F156A4-AFFC-0DA1-3E62-7C0752FC2479}"/>
              </a:ext>
            </a:extLst>
          </p:cNvPr>
          <p:cNvSpPr/>
          <p:nvPr/>
        </p:nvSpPr>
        <p:spPr>
          <a:xfrm flipV="1">
            <a:off x="7033714" y="2395374"/>
            <a:ext cx="1807976" cy="390615"/>
          </a:xfrm>
          <a:custGeom>
            <a:avLst/>
            <a:gdLst>
              <a:gd name="connsiteX0" fmla="*/ 1796208 w 2140712"/>
              <a:gd name="connsiteY0" fmla="*/ -4061 h 679767"/>
              <a:gd name="connsiteX1" fmla="*/ 335277 w 2140712"/>
              <a:gd name="connsiteY1" fmla="*/ -4061 h 679767"/>
              <a:gd name="connsiteX2" fmla="*/ -4613 w 2140712"/>
              <a:gd name="connsiteY2" fmla="*/ 335829 h 679767"/>
              <a:gd name="connsiteX3" fmla="*/ -4613 w 2140712"/>
              <a:gd name="connsiteY3" fmla="*/ 335829 h 679767"/>
              <a:gd name="connsiteX4" fmla="*/ 335277 w 2140712"/>
              <a:gd name="connsiteY4" fmla="*/ 675707 h 679767"/>
              <a:gd name="connsiteX5" fmla="*/ 1796208 w 2140712"/>
              <a:gd name="connsiteY5" fmla="*/ 675707 h 679767"/>
              <a:gd name="connsiteX6" fmla="*/ 2136099 w 2140712"/>
              <a:gd name="connsiteY6" fmla="*/ 335829 h 679767"/>
              <a:gd name="connsiteX7" fmla="*/ 2136099 w 2140712"/>
              <a:gd name="connsiteY7" fmla="*/ 335829 h 679767"/>
              <a:gd name="connsiteX8" fmla="*/ 1796208 w 2140712"/>
              <a:gd name="connsiteY8" fmla="*/ -4061 h 679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40712" h="679767">
                <a:moveTo>
                  <a:pt x="1796208" y="-4061"/>
                </a:moveTo>
                <a:lnTo>
                  <a:pt x="335277" y="-4061"/>
                </a:lnTo>
                <a:cubicBezTo>
                  <a:pt x="147571" y="-4061"/>
                  <a:pt x="-4613" y="148110"/>
                  <a:pt x="-4613" y="335829"/>
                </a:cubicBezTo>
                <a:lnTo>
                  <a:pt x="-4613" y="335829"/>
                </a:lnTo>
                <a:cubicBezTo>
                  <a:pt x="-4613" y="523535"/>
                  <a:pt x="147571" y="675707"/>
                  <a:pt x="335277" y="675707"/>
                </a:cubicBezTo>
                <a:lnTo>
                  <a:pt x="1796208" y="675707"/>
                </a:lnTo>
                <a:cubicBezTo>
                  <a:pt x="1983927" y="675707"/>
                  <a:pt x="2136099" y="523535"/>
                  <a:pt x="2136099" y="335829"/>
                </a:cubicBezTo>
                <a:lnTo>
                  <a:pt x="2136099" y="335829"/>
                </a:lnTo>
                <a:cubicBezTo>
                  <a:pt x="2136099" y="148110"/>
                  <a:pt x="1983927" y="-4061"/>
                  <a:pt x="1796208" y="-4061"/>
                </a:cubicBezTo>
              </a:path>
            </a:pathLst>
          </a:custGeom>
          <a:gradFill>
            <a:gsLst>
              <a:gs pos="0">
                <a:srgbClr val="F2517C"/>
              </a:gs>
              <a:gs pos="50000">
                <a:srgbClr val="F1438E"/>
              </a:gs>
              <a:gs pos="100000">
                <a:srgbClr val="F036A1"/>
              </a:gs>
            </a:gsLst>
            <a:lin ang="0" scaled="1"/>
          </a:gradFill>
          <a:ln w="1270" cap="flat">
            <a:noFill/>
            <a:prstDash val="solid"/>
            <a:miter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9FB03E46-ABAC-2FB5-264E-B94A1A790118}"/>
              </a:ext>
            </a:extLst>
          </p:cNvPr>
          <p:cNvSpPr/>
          <p:nvPr/>
        </p:nvSpPr>
        <p:spPr>
          <a:xfrm flipV="1">
            <a:off x="7128310" y="2447951"/>
            <a:ext cx="365182" cy="297567"/>
          </a:xfrm>
          <a:custGeom>
            <a:avLst/>
            <a:gdLst>
              <a:gd name="connsiteX0" fmla="*/ -4128 w 574598"/>
              <a:gd name="connsiteY0" fmla="*/ 283238 h 574599"/>
              <a:gd name="connsiteX1" fmla="*/ 283171 w 574598"/>
              <a:gd name="connsiteY1" fmla="*/ -4061 h 574599"/>
              <a:gd name="connsiteX2" fmla="*/ 570471 w 574598"/>
              <a:gd name="connsiteY2" fmla="*/ 283238 h 574599"/>
              <a:gd name="connsiteX3" fmla="*/ 283171 w 574598"/>
              <a:gd name="connsiteY3" fmla="*/ 570538 h 574599"/>
              <a:gd name="connsiteX4" fmla="*/ -4128 w 574598"/>
              <a:gd name="connsiteY4" fmla="*/ 283238 h 5745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4598" h="574599">
                <a:moveTo>
                  <a:pt x="-4128" y="283238"/>
                </a:moveTo>
                <a:cubicBezTo>
                  <a:pt x="-4128" y="124565"/>
                  <a:pt x="124511" y="-4061"/>
                  <a:pt x="283171" y="-4061"/>
                </a:cubicBezTo>
                <a:cubicBezTo>
                  <a:pt x="441845" y="-4061"/>
                  <a:pt x="570471" y="124565"/>
                  <a:pt x="570471" y="283238"/>
                </a:cubicBezTo>
                <a:cubicBezTo>
                  <a:pt x="570471" y="441912"/>
                  <a:pt x="441845" y="570538"/>
                  <a:pt x="283171" y="570538"/>
                </a:cubicBezTo>
                <a:cubicBezTo>
                  <a:pt x="124511" y="570538"/>
                  <a:pt x="-4128" y="441912"/>
                  <a:pt x="-4128" y="283238"/>
                </a:cubicBezTo>
                <a:close/>
              </a:path>
            </a:pathLst>
          </a:custGeom>
          <a:noFill/>
          <a:ln w="12700" cap="flat">
            <a:solidFill>
              <a:srgbClr val="FFFFFF"/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F3FD84F6-E85C-55B0-806F-CE661A3F5E21}"/>
              </a:ext>
            </a:extLst>
          </p:cNvPr>
          <p:cNvSpPr/>
          <p:nvPr/>
        </p:nvSpPr>
        <p:spPr>
          <a:xfrm flipV="1">
            <a:off x="7159933" y="5218966"/>
            <a:ext cx="1949924" cy="394983"/>
          </a:xfrm>
          <a:custGeom>
            <a:avLst/>
            <a:gdLst>
              <a:gd name="connsiteX0" fmla="*/ 1796114 w 2140712"/>
              <a:gd name="connsiteY0" fmla="*/ -697 h 679766"/>
              <a:gd name="connsiteX1" fmla="*/ 335170 w 2140712"/>
              <a:gd name="connsiteY1" fmla="*/ -697 h 679766"/>
              <a:gd name="connsiteX2" fmla="*/ -4708 w 2140712"/>
              <a:gd name="connsiteY2" fmla="*/ 339192 h 679766"/>
              <a:gd name="connsiteX3" fmla="*/ -4708 w 2140712"/>
              <a:gd name="connsiteY3" fmla="*/ 339192 h 679766"/>
              <a:gd name="connsiteX4" fmla="*/ 335170 w 2140712"/>
              <a:gd name="connsiteY4" fmla="*/ 679069 h 679766"/>
              <a:gd name="connsiteX5" fmla="*/ 1796114 w 2140712"/>
              <a:gd name="connsiteY5" fmla="*/ 679069 h 679766"/>
              <a:gd name="connsiteX6" fmla="*/ 2136004 w 2140712"/>
              <a:gd name="connsiteY6" fmla="*/ 339192 h 679766"/>
              <a:gd name="connsiteX7" fmla="*/ 2136004 w 2140712"/>
              <a:gd name="connsiteY7" fmla="*/ 339192 h 679766"/>
              <a:gd name="connsiteX8" fmla="*/ 1796114 w 2140712"/>
              <a:gd name="connsiteY8" fmla="*/ -697 h 6797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40712" h="679766">
                <a:moveTo>
                  <a:pt x="1796114" y="-697"/>
                </a:moveTo>
                <a:lnTo>
                  <a:pt x="335170" y="-697"/>
                </a:lnTo>
                <a:cubicBezTo>
                  <a:pt x="147464" y="-697"/>
                  <a:pt x="-4708" y="151473"/>
                  <a:pt x="-4708" y="339192"/>
                </a:cubicBezTo>
                <a:lnTo>
                  <a:pt x="-4708" y="339192"/>
                </a:lnTo>
                <a:cubicBezTo>
                  <a:pt x="-4708" y="526910"/>
                  <a:pt x="147464" y="679069"/>
                  <a:pt x="335170" y="679069"/>
                </a:cubicBezTo>
                <a:lnTo>
                  <a:pt x="1796114" y="679069"/>
                </a:lnTo>
                <a:cubicBezTo>
                  <a:pt x="1983833" y="679069"/>
                  <a:pt x="2136004" y="526910"/>
                  <a:pt x="2136004" y="339192"/>
                </a:cubicBezTo>
                <a:lnTo>
                  <a:pt x="2136004" y="339192"/>
                </a:lnTo>
                <a:cubicBezTo>
                  <a:pt x="2136004" y="151473"/>
                  <a:pt x="1983833" y="-697"/>
                  <a:pt x="1796114" y="-697"/>
                </a:cubicBezTo>
              </a:path>
            </a:pathLst>
          </a:custGeom>
          <a:gradFill>
            <a:gsLst>
              <a:gs pos="0">
                <a:srgbClr val="3D4DA9"/>
              </a:gs>
              <a:gs pos="50000">
                <a:srgbClr val="4365B9"/>
              </a:gs>
              <a:gs pos="100000">
                <a:srgbClr val="4A7EC9"/>
              </a:gs>
            </a:gsLst>
            <a:lin ang="0" scaled="1"/>
          </a:gradFill>
          <a:ln w="127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28C4E150-1AB4-CA5F-5CD6-79EEC39BDE8C}"/>
              </a:ext>
            </a:extLst>
          </p:cNvPr>
          <p:cNvSpPr/>
          <p:nvPr/>
        </p:nvSpPr>
        <p:spPr>
          <a:xfrm flipV="1">
            <a:off x="7251751" y="5244572"/>
            <a:ext cx="353699" cy="334862"/>
          </a:xfrm>
          <a:custGeom>
            <a:avLst/>
            <a:gdLst>
              <a:gd name="connsiteX0" fmla="*/ -4222 w 574586"/>
              <a:gd name="connsiteY0" fmla="*/ 286616 h 574612"/>
              <a:gd name="connsiteX1" fmla="*/ 283078 w 574586"/>
              <a:gd name="connsiteY1" fmla="*/ -697 h 574612"/>
              <a:gd name="connsiteX2" fmla="*/ 570364 w 574586"/>
              <a:gd name="connsiteY2" fmla="*/ 286616 h 574612"/>
              <a:gd name="connsiteX3" fmla="*/ 283078 w 574586"/>
              <a:gd name="connsiteY3" fmla="*/ 573915 h 574612"/>
              <a:gd name="connsiteX4" fmla="*/ -4222 w 574586"/>
              <a:gd name="connsiteY4" fmla="*/ 286616 h 574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4586" h="574612">
                <a:moveTo>
                  <a:pt x="-4222" y="286616"/>
                </a:moveTo>
                <a:cubicBezTo>
                  <a:pt x="-4222" y="127942"/>
                  <a:pt x="124404" y="-697"/>
                  <a:pt x="283078" y="-697"/>
                </a:cubicBezTo>
                <a:cubicBezTo>
                  <a:pt x="441738" y="-697"/>
                  <a:pt x="570364" y="127942"/>
                  <a:pt x="570364" y="286616"/>
                </a:cubicBezTo>
                <a:cubicBezTo>
                  <a:pt x="570364" y="445290"/>
                  <a:pt x="441738" y="573915"/>
                  <a:pt x="283078" y="573915"/>
                </a:cubicBezTo>
                <a:cubicBezTo>
                  <a:pt x="124404" y="573915"/>
                  <a:pt x="-4222" y="445290"/>
                  <a:pt x="-4222" y="286616"/>
                </a:cubicBezTo>
                <a:close/>
              </a:path>
            </a:pathLst>
          </a:custGeom>
          <a:noFill/>
          <a:ln w="12700" cap="flat">
            <a:solidFill>
              <a:srgbClr val="FFFFFF"/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916FB07-ED04-8355-E3E3-632724776728}"/>
              </a:ext>
            </a:extLst>
          </p:cNvPr>
          <p:cNvSpPr/>
          <p:nvPr/>
        </p:nvSpPr>
        <p:spPr>
          <a:xfrm flipV="1">
            <a:off x="7672855" y="3839765"/>
            <a:ext cx="1769143" cy="393877"/>
          </a:xfrm>
          <a:custGeom>
            <a:avLst/>
            <a:gdLst>
              <a:gd name="connsiteX0" fmla="*/ 1795530 w 2140699"/>
              <a:gd name="connsiteY0" fmla="*/ -2285 h 679754"/>
              <a:gd name="connsiteX1" fmla="*/ 334597 w 2140699"/>
              <a:gd name="connsiteY1" fmla="*/ -2285 h 679754"/>
              <a:gd name="connsiteX2" fmla="*/ -5280 w 2140699"/>
              <a:gd name="connsiteY2" fmla="*/ 337593 h 679754"/>
              <a:gd name="connsiteX3" fmla="*/ -5280 w 2140699"/>
              <a:gd name="connsiteY3" fmla="*/ 337593 h 679754"/>
              <a:gd name="connsiteX4" fmla="*/ 334597 w 2140699"/>
              <a:gd name="connsiteY4" fmla="*/ 677470 h 679754"/>
              <a:gd name="connsiteX5" fmla="*/ 1795530 w 2140699"/>
              <a:gd name="connsiteY5" fmla="*/ 677470 h 679754"/>
              <a:gd name="connsiteX6" fmla="*/ 2135420 w 2140699"/>
              <a:gd name="connsiteY6" fmla="*/ 337593 h 679754"/>
              <a:gd name="connsiteX7" fmla="*/ 2135420 w 2140699"/>
              <a:gd name="connsiteY7" fmla="*/ 337593 h 679754"/>
              <a:gd name="connsiteX8" fmla="*/ 1795530 w 2140699"/>
              <a:gd name="connsiteY8" fmla="*/ -2285 h 679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40699" h="679754">
                <a:moveTo>
                  <a:pt x="1795530" y="-2285"/>
                </a:moveTo>
                <a:lnTo>
                  <a:pt x="334597" y="-2285"/>
                </a:lnTo>
                <a:cubicBezTo>
                  <a:pt x="146879" y="-2285"/>
                  <a:pt x="-5280" y="149874"/>
                  <a:pt x="-5280" y="337593"/>
                </a:cubicBezTo>
                <a:lnTo>
                  <a:pt x="-5280" y="337593"/>
                </a:lnTo>
                <a:cubicBezTo>
                  <a:pt x="-5280" y="525299"/>
                  <a:pt x="146879" y="677470"/>
                  <a:pt x="334597" y="677470"/>
                </a:cubicBezTo>
                <a:lnTo>
                  <a:pt x="1795530" y="677470"/>
                </a:lnTo>
                <a:cubicBezTo>
                  <a:pt x="1983248" y="677470"/>
                  <a:pt x="2135420" y="525299"/>
                  <a:pt x="2135420" y="337593"/>
                </a:cubicBezTo>
                <a:lnTo>
                  <a:pt x="2135420" y="337593"/>
                </a:lnTo>
                <a:cubicBezTo>
                  <a:pt x="2135420" y="149874"/>
                  <a:pt x="1983248" y="-2285"/>
                  <a:pt x="1795530" y="-2285"/>
                </a:cubicBezTo>
              </a:path>
            </a:pathLst>
          </a:custGeom>
          <a:gradFill>
            <a:gsLst>
              <a:gs pos="0">
                <a:srgbClr val="F2517C"/>
              </a:gs>
              <a:gs pos="50000">
                <a:srgbClr val="F1438E"/>
              </a:gs>
              <a:gs pos="100000">
                <a:srgbClr val="F036A1"/>
              </a:gs>
            </a:gsLst>
            <a:lin ang="0" scaled="1"/>
          </a:gradFill>
          <a:ln w="127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C3617A69-1A95-9B6F-6914-5364B92C54B3}"/>
              </a:ext>
            </a:extLst>
          </p:cNvPr>
          <p:cNvSpPr/>
          <p:nvPr/>
        </p:nvSpPr>
        <p:spPr>
          <a:xfrm flipV="1">
            <a:off x="7736084" y="3865042"/>
            <a:ext cx="369678" cy="317787"/>
          </a:xfrm>
          <a:custGeom>
            <a:avLst/>
            <a:gdLst>
              <a:gd name="connsiteX0" fmla="*/ -4794 w 574598"/>
              <a:gd name="connsiteY0" fmla="*/ 285015 h 574585"/>
              <a:gd name="connsiteX1" fmla="*/ 282505 w 574598"/>
              <a:gd name="connsiteY1" fmla="*/ -2285 h 574585"/>
              <a:gd name="connsiteX2" fmla="*/ 569804 w 574598"/>
              <a:gd name="connsiteY2" fmla="*/ 285015 h 574585"/>
              <a:gd name="connsiteX3" fmla="*/ 282505 w 574598"/>
              <a:gd name="connsiteY3" fmla="*/ 572301 h 574585"/>
              <a:gd name="connsiteX4" fmla="*/ -4794 w 574598"/>
              <a:gd name="connsiteY4" fmla="*/ 285015 h 574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4598" h="574585">
                <a:moveTo>
                  <a:pt x="-4794" y="285015"/>
                </a:moveTo>
                <a:cubicBezTo>
                  <a:pt x="-4794" y="126341"/>
                  <a:pt x="123831" y="-2285"/>
                  <a:pt x="282505" y="-2285"/>
                </a:cubicBezTo>
                <a:cubicBezTo>
                  <a:pt x="441179" y="-2285"/>
                  <a:pt x="569804" y="126341"/>
                  <a:pt x="569804" y="285015"/>
                </a:cubicBezTo>
                <a:cubicBezTo>
                  <a:pt x="569804" y="443676"/>
                  <a:pt x="441179" y="572301"/>
                  <a:pt x="282505" y="572301"/>
                </a:cubicBezTo>
                <a:cubicBezTo>
                  <a:pt x="123831" y="572301"/>
                  <a:pt x="-4794" y="443676"/>
                  <a:pt x="-4794" y="285015"/>
                </a:cubicBezTo>
                <a:close/>
              </a:path>
            </a:pathLst>
          </a:custGeom>
          <a:noFill/>
          <a:ln w="12700" cap="flat">
            <a:solidFill>
              <a:srgbClr val="FFFFFF"/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F7695848-085F-85CE-34A5-5B931FB9FA4E}"/>
              </a:ext>
            </a:extLst>
          </p:cNvPr>
          <p:cNvSpPr/>
          <p:nvPr/>
        </p:nvSpPr>
        <p:spPr>
          <a:xfrm flipV="1">
            <a:off x="7259720" y="4126624"/>
            <a:ext cx="272428" cy="250849"/>
          </a:xfrm>
          <a:custGeom>
            <a:avLst/>
            <a:gdLst>
              <a:gd name="connsiteX0" fmla="*/ -4400 w 314921"/>
              <a:gd name="connsiteY0" fmla="*/ 155170 h 314909"/>
              <a:gd name="connsiteX1" fmla="*/ 153055 w 314921"/>
              <a:gd name="connsiteY1" fmla="*/ -2285 h 314909"/>
              <a:gd name="connsiteX2" fmla="*/ 310522 w 314921"/>
              <a:gd name="connsiteY2" fmla="*/ 155170 h 314909"/>
              <a:gd name="connsiteX3" fmla="*/ 153055 w 314921"/>
              <a:gd name="connsiteY3" fmla="*/ 312625 h 314909"/>
              <a:gd name="connsiteX4" fmla="*/ -4400 w 314921"/>
              <a:gd name="connsiteY4" fmla="*/ 155170 h 314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4921" h="314909">
                <a:moveTo>
                  <a:pt x="-4400" y="155170"/>
                </a:moveTo>
                <a:cubicBezTo>
                  <a:pt x="-4400" y="68200"/>
                  <a:pt x="66085" y="-2285"/>
                  <a:pt x="153055" y="-2285"/>
                </a:cubicBezTo>
                <a:cubicBezTo>
                  <a:pt x="240024" y="-2285"/>
                  <a:pt x="310522" y="68200"/>
                  <a:pt x="310522" y="155170"/>
                </a:cubicBezTo>
                <a:cubicBezTo>
                  <a:pt x="310522" y="242127"/>
                  <a:pt x="240024" y="312625"/>
                  <a:pt x="153055" y="312625"/>
                </a:cubicBezTo>
                <a:cubicBezTo>
                  <a:pt x="66085" y="312625"/>
                  <a:pt x="-4400" y="242127"/>
                  <a:pt x="-4400" y="155170"/>
                </a:cubicBezTo>
              </a:path>
            </a:pathLst>
          </a:custGeom>
          <a:gradFill>
            <a:gsLst>
              <a:gs pos="0">
                <a:srgbClr val="FF66CC"/>
              </a:gs>
              <a:gs pos="50000">
                <a:srgbClr val="FF66CC"/>
              </a:gs>
              <a:gs pos="100000">
                <a:srgbClr val="FF66CC"/>
              </a:gs>
            </a:gsLst>
            <a:lin ang="0" scaled="1"/>
          </a:gradFill>
          <a:ln w="127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D811A261-50CB-5486-ACB9-49E316FD53F8}"/>
              </a:ext>
            </a:extLst>
          </p:cNvPr>
          <p:cNvSpPr/>
          <p:nvPr/>
        </p:nvSpPr>
        <p:spPr>
          <a:xfrm flipV="1">
            <a:off x="7334782" y="4171082"/>
            <a:ext cx="134874" cy="141095"/>
          </a:xfrm>
          <a:custGeom>
            <a:avLst/>
            <a:gdLst>
              <a:gd name="connsiteX0" fmla="*/ -4400 w 186779"/>
              <a:gd name="connsiteY0" fmla="*/ 91111 h 186778"/>
              <a:gd name="connsiteX1" fmla="*/ 88984 w 186779"/>
              <a:gd name="connsiteY1" fmla="*/ -2285 h 186778"/>
              <a:gd name="connsiteX2" fmla="*/ 182380 w 186779"/>
              <a:gd name="connsiteY2" fmla="*/ 91111 h 186778"/>
              <a:gd name="connsiteX3" fmla="*/ 88984 w 186779"/>
              <a:gd name="connsiteY3" fmla="*/ 184494 h 186778"/>
              <a:gd name="connsiteX4" fmla="*/ -4400 w 186779"/>
              <a:gd name="connsiteY4" fmla="*/ 91111 h 186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779" h="186778">
                <a:moveTo>
                  <a:pt x="-4400" y="91111"/>
                </a:moveTo>
                <a:cubicBezTo>
                  <a:pt x="-4400" y="39524"/>
                  <a:pt x="37409" y="-2285"/>
                  <a:pt x="88984" y="-2285"/>
                </a:cubicBezTo>
                <a:cubicBezTo>
                  <a:pt x="140571" y="-2285"/>
                  <a:pt x="182380" y="39524"/>
                  <a:pt x="182380" y="91111"/>
                </a:cubicBezTo>
                <a:cubicBezTo>
                  <a:pt x="182380" y="142686"/>
                  <a:pt x="140571" y="184494"/>
                  <a:pt x="88984" y="184494"/>
                </a:cubicBezTo>
                <a:cubicBezTo>
                  <a:pt x="37409" y="184494"/>
                  <a:pt x="-4400" y="142686"/>
                  <a:pt x="-4400" y="91111"/>
                </a:cubicBezTo>
              </a:path>
            </a:pathLst>
          </a:custGeom>
          <a:solidFill>
            <a:srgbClr val="FFFFFF"/>
          </a:solidFill>
          <a:ln w="127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FE92BFA7-0F85-FA05-D8CA-7C9E7F12899E}"/>
              </a:ext>
            </a:extLst>
          </p:cNvPr>
          <p:cNvSpPr/>
          <p:nvPr/>
        </p:nvSpPr>
        <p:spPr>
          <a:xfrm flipV="1">
            <a:off x="2857631" y="2413675"/>
            <a:ext cx="1899909" cy="406868"/>
          </a:xfrm>
          <a:custGeom>
            <a:avLst/>
            <a:gdLst>
              <a:gd name="connsiteX0" fmla="*/ 337962 w 2140712"/>
              <a:gd name="connsiteY0" fmla="*/ -4061 h 679767"/>
              <a:gd name="connsiteX1" fmla="*/ 1798894 w 2140712"/>
              <a:gd name="connsiteY1" fmla="*/ -4061 h 679767"/>
              <a:gd name="connsiteX2" fmla="*/ 2138784 w 2140712"/>
              <a:gd name="connsiteY2" fmla="*/ 335829 h 679767"/>
              <a:gd name="connsiteX3" fmla="*/ 2138784 w 2140712"/>
              <a:gd name="connsiteY3" fmla="*/ 335829 h 679767"/>
              <a:gd name="connsiteX4" fmla="*/ 1798894 w 2140712"/>
              <a:gd name="connsiteY4" fmla="*/ 675707 h 679767"/>
              <a:gd name="connsiteX5" fmla="*/ 337962 w 2140712"/>
              <a:gd name="connsiteY5" fmla="*/ 675707 h 679767"/>
              <a:gd name="connsiteX6" fmla="*/ -1928 w 2140712"/>
              <a:gd name="connsiteY6" fmla="*/ 335829 h 679767"/>
              <a:gd name="connsiteX7" fmla="*/ -1928 w 2140712"/>
              <a:gd name="connsiteY7" fmla="*/ 335829 h 679767"/>
              <a:gd name="connsiteX8" fmla="*/ 337962 w 2140712"/>
              <a:gd name="connsiteY8" fmla="*/ -4061 h 679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40712" h="679767">
                <a:moveTo>
                  <a:pt x="337962" y="-4061"/>
                </a:moveTo>
                <a:lnTo>
                  <a:pt x="1798894" y="-4061"/>
                </a:lnTo>
                <a:cubicBezTo>
                  <a:pt x="1986612" y="-4061"/>
                  <a:pt x="2138784" y="148110"/>
                  <a:pt x="2138784" y="335829"/>
                </a:cubicBezTo>
                <a:lnTo>
                  <a:pt x="2138784" y="335829"/>
                </a:lnTo>
                <a:cubicBezTo>
                  <a:pt x="2138784" y="523535"/>
                  <a:pt x="1986612" y="675707"/>
                  <a:pt x="1798894" y="675707"/>
                </a:cubicBezTo>
                <a:lnTo>
                  <a:pt x="337962" y="675707"/>
                </a:lnTo>
                <a:cubicBezTo>
                  <a:pt x="150256" y="675707"/>
                  <a:pt x="-1928" y="523535"/>
                  <a:pt x="-1928" y="335829"/>
                </a:cubicBezTo>
                <a:lnTo>
                  <a:pt x="-1928" y="335829"/>
                </a:lnTo>
                <a:cubicBezTo>
                  <a:pt x="-1928" y="148110"/>
                  <a:pt x="150256" y="-4061"/>
                  <a:pt x="337962" y="-4061"/>
                </a:cubicBezTo>
              </a:path>
            </a:pathLst>
          </a:custGeom>
          <a:gradFill>
            <a:gsLst>
              <a:gs pos="0">
                <a:srgbClr val="BC96EE"/>
              </a:gs>
              <a:gs pos="50000">
                <a:srgbClr val="D297ED"/>
              </a:gs>
              <a:gs pos="100000">
                <a:srgbClr val="D297ED"/>
              </a:gs>
            </a:gsLst>
            <a:lin ang="0" scaled="1"/>
          </a:gradFill>
          <a:ln w="127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B8652E43-F1DA-A1AB-B88F-798A93925615}"/>
              </a:ext>
            </a:extLst>
          </p:cNvPr>
          <p:cNvSpPr/>
          <p:nvPr/>
        </p:nvSpPr>
        <p:spPr>
          <a:xfrm flipV="1">
            <a:off x="2924231" y="2466250"/>
            <a:ext cx="309543" cy="279267"/>
          </a:xfrm>
          <a:custGeom>
            <a:avLst/>
            <a:gdLst>
              <a:gd name="connsiteX0" fmla="*/ 573159 w 574598"/>
              <a:gd name="connsiteY0" fmla="*/ 283238 h 574599"/>
              <a:gd name="connsiteX1" fmla="*/ 285860 w 574598"/>
              <a:gd name="connsiteY1" fmla="*/ -4061 h 574599"/>
              <a:gd name="connsiteX2" fmla="*/ -1439 w 574598"/>
              <a:gd name="connsiteY2" fmla="*/ 283238 h 574599"/>
              <a:gd name="connsiteX3" fmla="*/ 285860 w 574598"/>
              <a:gd name="connsiteY3" fmla="*/ 570538 h 574599"/>
              <a:gd name="connsiteX4" fmla="*/ 573159 w 574598"/>
              <a:gd name="connsiteY4" fmla="*/ 283238 h 5745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4598" h="574599">
                <a:moveTo>
                  <a:pt x="573159" y="283238"/>
                </a:moveTo>
                <a:cubicBezTo>
                  <a:pt x="573159" y="124565"/>
                  <a:pt x="444534" y="-4061"/>
                  <a:pt x="285860" y="-4061"/>
                </a:cubicBezTo>
                <a:cubicBezTo>
                  <a:pt x="127186" y="-4061"/>
                  <a:pt x="-1439" y="124565"/>
                  <a:pt x="-1439" y="283238"/>
                </a:cubicBezTo>
                <a:cubicBezTo>
                  <a:pt x="-1439" y="441912"/>
                  <a:pt x="127186" y="570538"/>
                  <a:pt x="285860" y="570538"/>
                </a:cubicBezTo>
                <a:cubicBezTo>
                  <a:pt x="444534" y="570538"/>
                  <a:pt x="573159" y="441912"/>
                  <a:pt x="573159" y="283238"/>
                </a:cubicBezTo>
                <a:close/>
              </a:path>
            </a:pathLst>
          </a:custGeom>
          <a:noFill/>
          <a:ln w="12700" cap="flat">
            <a:solidFill>
              <a:srgbClr val="FFFFFF"/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05F43F8C-4359-6A11-81DA-2C6491501CC7}"/>
              </a:ext>
            </a:extLst>
          </p:cNvPr>
          <p:cNvSpPr/>
          <p:nvPr/>
        </p:nvSpPr>
        <p:spPr>
          <a:xfrm flipV="1">
            <a:off x="2985588" y="5257602"/>
            <a:ext cx="1842323" cy="404950"/>
          </a:xfrm>
          <a:custGeom>
            <a:avLst/>
            <a:gdLst>
              <a:gd name="connsiteX0" fmla="*/ 338106 w 2140712"/>
              <a:gd name="connsiteY0" fmla="*/ -697 h 679757"/>
              <a:gd name="connsiteX1" fmla="*/ 1799051 w 2140712"/>
              <a:gd name="connsiteY1" fmla="*/ -697 h 679757"/>
              <a:gd name="connsiteX2" fmla="*/ 2138928 w 2140712"/>
              <a:gd name="connsiteY2" fmla="*/ 339195 h 679757"/>
              <a:gd name="connsiteX3" fmla="*/ 2138928 w 2140712"/>
              <a:gd name="connsiteY3" fmla="*/ 339195 h 679757"/>
              <a:gd name="connsiteX4" fmla="*/ 1799051 w 2140712"/>
              <a:gd name="connsiteY4" fmla="*/ 679060 h 679757"/>
              <a:gd name="connsiteX5" fmla="*/ 338106 w 2140712"/>
              <a:gd name="connsiteY5" fmla="*/ 679060 h 679757"/>
              <a:gd name="connsiteX6" fmla="*/ -1784 w 2140712"/>
              <a:gd name="connsiteY6" fmla="*/ 339195 h 679757"/>
              <a:gd name="connsiteX7" fmla="*/ -1784 w 2140712"/>
              <a:gd name="connsiteY7" fmla="*/ 339195 h 679757"/>
              <a:gd name="connsiteX8" fmla="*/ 338106 w 2140712"/>
              <a:gd name="connsiteY8" fmla="*/ -697 h 6797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40712" h="679757">
                <a:moveTo>
                  <a:pt x="338106" y="-697"/>
                </a:moveTo>
                <a:lnTo>
                  <a:pt x="1799051" y="-697"/>
                </a:lnTo>
                <a:cubicBezTo>
                  <a:pt x="1986757" y="-697"/>
                  <a:pt x="2138928" y="151464"/>
                  <a:pt x="2138928" y="339195"/>
                </a:cubicBezTo>
                <a:lnTo>
                  <a:pt x="2138928" y="339195"/>
                </a:lnTo>
                <a:cubicBezTo>
                  <a:pt x="2138928" y="526901"/>
                  <a:pt x="1986757" y="679060"/>
                  <a:pt x="1799051" y="679060"/>
                </a:cubicBezTo>
                <a:lnTo>
                  <a:pt x="338106" y="679060"/>
                </a:lnTo>
                <a:cubicBezTo>
                  <a:pt x="150387" y="679060"/>
                  <a:pt x="-1784" y="526901"/>
                  <a:pt x="-1784" y="339195"/>
                </a:cubicBezTo>
                <a:lnTo>
                  <a:pt x="-1784" y="339195"/>
                </a:lnTo>
                <a:cubicBezTo>
                  <a:pt x="-1784" y="151464"/>
                  <a:pt x="150387" y="-697"/>
                  <a:pt x="338106" y="-697"/>
                </a:cubicBezTo>
              </a:path>
            </a:pathLst>
          </a:custGeom>
          <a:gradFill>
            <a:gsLst>
              <a:gs pos="0">
                <a:srgbClr val="3D4DA9"/>
              </a:gs>
              <a:gs pos="50000">
                <a:srgbClr val="4365B9"/>
              </a:gs>
              <a:gs pos="100000">
                <a:srgbClr val="4A7EC9"/>
              </a:gs>
            </a:gsLst>
            <a:lin ang="0" scaled="1"/>
          </a:gradFill>
          <a:ln w="127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F0E525B9-6A61-A50A-9DE2-E7F0BB7FCE2B}"/>
              </a:ext>
            </a:extLst>
          </p:cNvPr>
          <p:cNvSpPr/>
          <p:nvPr/>
        </p:nvSpPr>
        <p:spPr>
          <a:xfrm flipV="1">
            <a:off x="3052186" y="5300150"/>
            <a:ext cx="408609" cy="302134"/>
          </a:xfrm>
          <a:custGeom>
            <a:avLst/>
            <a:gdLst>
              <a:gd name="connsiteX0" fmla="*/ 573304 w 574598"/>
              <a:gd name="connsiteY0" fmla="*/ 286614 h 574597"/>
              <a:gd name="connsiteX1" fmla="*/ 286004 w 574598"/>
              <a:gd name="connsiteY1" fmla="*/ -697 h 574597"/>
              <a:gd name="connsiteX2" fmla="*/ -1295 w 574598"/>
              <a:gd name="connsiteY2" fmla="*/ 286614 h 574597"/>
              <a:gd name="connsiteX3" fmla="*/ 286004 w 574598"/>
              <a:gd name="connsiteY3" fmla="*/ 573900 h 574597"/>
              <a:gd name="connsiteX4" fmla="*/ 573304 w 574598"/>
              <a:gd name="connsiteY4" fmla="*/ 286614 h 574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4598" h="574597">
                <a:moveTo>
                  <a:pt x="573304" y="286614"/>
                </a:moveTo>
                <a:cubicBezTo>
                  <a:pt x="573304" y="127927"/>
                  <a:pt x="444678" y="-697"/>
                  <a:pt x="286004" y="-697"/>
                </a:cubicBezTo>
                <a:cubicBezTo>
                  <a:pt x="127330" y="-697"/>
                  <a:pt x="-1295" y="127927"/>
                  <a:pt x="-1295" y="286614"/>
                </a:cubicBezTo>
                <a:cubicBezTo>
                  <a:pt x="-1295" y="445275"/>
                  <a:pt x="127330" y="573900"/>
                  <a:pt x="286004" y="573900"/>
                </a:cubicBezTo>
                <a:cubicBezTo>
                  <a:pt x="444678" y="573900"/>
                  <a:pt x="573304" y="445275"/>
                  <a:pt x="573304" y="286614"/>
                </a:cubicBezTo>
                <a:close/>
              </a:path>
            </a:pathLst>
          </a:custGeom>
          <a:noFill/>
          <a:ln w="12700" cap="flat">
            <a:solidFill>
              <a:srgbClr val="FFFFFF"/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37D837A4-D5FE-7EF8-1FE2-D0E250FEC3C8}"/>
              </a:ext>
            </a:extLst>
          </p:cNvPr>
          <p:cNvSpPr/>
          <p:nvPr/>
        </p:nvSpPr>
        <p:spPr>
          <a:xfrm flipV="1">
            <a:off x="2342697" y="3834722"/>
            <a:ext cx="1854098" cy="406867"/>
          </a:xfrm>
          <a:custGeom>
            <a:avLst/>
            <a:gdLst>
              <a:gd name="connsiteX0" fmla="*/ 338664 w 2140701"/>
              <a:gd name="connsiteY0" fmla="*/ -2285 h 679754"/>
              <a:gd name="connsiteX1" fmla="*/ 1799605 w 2140701"/>
              <a:gd name="connsiteY1" fmla="*/ -2285 h 679754"/>
              <a:gd name="connsiteX2" fmla="*/ 2139482 w 2140701"/>
              <a:gd name="connsiteY2" fmla="*/ 337593 h 679754"/>
              <a:gd name="connsiteX3" fmla="*/ 2139482 w 2140701"/>
              <a:gd name="connsiteY3" fmla="*/ 337593 h 679754"/>
              <a:gd name="connsiteX4" fmla="*/ 1799605 w 2140701"/>
              <a:gd name="connsiteY4" fmla="*/ 677470 h 679754"/>
              <a:gd name="connsiteX5" fmla="*/ 338664 w 2140701"/>
              <a:gd name="connsiteY5" fmla="*/ 677470 h 679754"/>
              <a:gd name="connsiteX6" fmla="*/ -1220 w 2140701"/>
              <a:gd name="connsiteY6" fmla="*/ 337593 h 679754"/>
              <a:gd name="connsiteX7" fmla="*/ -1220 w 2140701"/>
              <a:gd name="connsiteY7" fmla="*/ 337593 h 679754"/>
              <a:gd name="connsiteX8" fmla="*/ 338664 w 2140701"/>
              <a:gd name="connsiteY8" fmla="*/ -2285 h 679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40701" h="679754">
                <a:moveTo>
                  <a:pt x="338664" y="-2285"/>
                </a:moveTo>
                <a:lnTo>
                  <a:pt x="1799605" y="-2285"/>
                </a:lnTo>
                <a:cubicBezTo>
                  <a:pt x="1987311" y="-2285"/>
                  <a:pt x="2139482" y="149874"/>
                  <a:pt x="2139482" y="337593"/>
                </a:cubicBezTo>
                <a:lnTo>
                  <a:pt x="2139482" y="337593"/>
                </a:lnTo>
                <a:cubicBezTo>
                  <a:pt x="2139482" y="525299"/>
                  <a:pt x="1987311" y="677470"/>
                  <a:pt x="1799605" y="677470"/>
                </a:cubicBezTo>
                <a:lnTo>
                  <a:pt x="338664" y="677470"/>
                </a:lnTo>
                <a:cubicBezTo>
                  <a:pt x="150953" y="677470"/>
                  <a:pt x="-1220" y="525299"/>
                  <a:pt x="-1220" y="337593"/>
                </a:cubicBezTo>
                <a:lnTo>
                  <a:pt x="-1220" y="337593"/>
                </a:lnTo>
                <a:cubicBezTo>
                  <a:pt x="-1220" y="149874"/>
                  <a:pt x="150953" y="-2285"/>
                  <a:pt x="338664" y="-2285"/>
                </a:cubicBezTo>
              </a:path>
            </a:pathLst>
          </a:custGeom>
          <a:gradFill>
            <a:gsLst>
              <a:gs pos="0">
                <a:srgbClr val="BC96EE"/>
              </a:gs>
              <a:gs pos="50000">
                <a:srgbClr val="D297ED"/>
              </a:gs>
              <a:gs pos="100000">
                <a:srgbClr val="D297ED"/>
              </a:gs>
            </a:gsLst>
            <a:lin ang="0" scaled="1"/>
          </a:gradFill>
          <a:ln w="127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F6B4537A-59A7-555B-9307-BF6F7D6BCC0D}"/>
              </a:ext>
            </a:extLst>
          </p:cNvPr>
          <p:cNvSpPr/>
          <p:nvPr/>
        </p:nvSpPr>
        <p:spPr>
          <a:xfrm flipV="1">
            <a:off x="2410934" y="3860004"/>
            <a:ext cx="384046" cy="332402"/>
          </a:xfrm>
          <a:custGeom>
            <a:avLst/>
            <a:gdLst>
              <a:gd name="connsiteX0" fmla="*/ 573872 w 574600"/>
              <a:gd name="connsiteY0" fmla="*/ 285015 h 574585"/>
              <a:gd name="connsiteX1" fmla="*/ 286574 w 574600"/>
              <a:gd name="connsiteY1" fmla="*/ -2285 h 574585"/>
              <a:gd name="connsiteX2" fmla="*/ -728 w 574600"/>
              <a:gd name="connsiteY2" fmla="*/ 285015 h 574585"/>
              <a:gd name="connsiteX3" fmla="*/ 286574 w 574600"/>
              <a:gd name="connsiteY3" fmla="*/ 572301 h 574585"/>
              <a:gd name="connsiteX4" fmla="*/ 573872 w 574600"/>
              <a:gd name="connsiteY4" fmla="*/ 285015 h 574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4600" h="574585">
                <a:moveTo>
                  <a:pt x="573872" y="285015"/>
                </a:moveTo>
                <a:cubicBezTo>
                  <a:pt x="573872" y="126341"/>
                  <a:pt x="445245" y="-2285"/>
                  <a:pt x="286574" y="-2285"/>
                </a:cubicBezTo>
                <a:cubicBezTo>
                  <a:pt x="127904" y="-2285"/>
                  <a:pt x="-728" y="126341"/>
                  <a:pt x="-728" y="285015"/>
                </a:cubicBezTo>
                <a:cubicBezTo>
                  <a:pt x="-728" y="443676"/>
                  <a:pt x="127904" y="572301"/>
                  <a:pt x="286574" y="572301"/>
                </a:cubicBezTo>
                <a:cubicBezTo>
                  <a:pt x="445245" y="572301"/>
                  <a:pt x="573872" y="443676"/>
                  <a:pt x="573872" y="285015"/>
                </a:cubicBezTo>
                <a:close/>
              </a:path>
            </a:pathLst>
          </a:custGeom>
          <a:noFill/>
          <a:ln w="12700" cap="flat">
            <a:solidFill>
              <a:srgbClr val="FFFFFF"/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6913F3BB-2B97-4A3E-D9A0-3EB1B487F0C9}"/>
              </a:ext>
            </a:extLst>
          </p:cNvPr>
          <p:cNvSpPr/>
          <p:nvPr/>
        </p:nvSpPr>
        <p:spPr>
          <a:xfrm flipV="1">
            <a:off x="4330845" y="3825669"/>
            <a:ext cx="263333" cy="260042"/>
          </a:xfrm>
          <a:custGeom>
            <a:avLst/>
            <a:gdLst>
              <a:gd name="connsiteX0" fmla="*/ 312809 w 314921"/>
              <a:gd name="connsiteY0" fmla="*/ 155170 h 314909"/>
              <a:gd name="connsiteX1" fmla="*/ 155341 w 314921"/>
              <a:gd name="connsiteY1" fmla="*/ -2285 h 314909"/>
              <a:gd name="connsiteX2" fmla="*/ -2113 w 314921"/>
              <a:gd name="connsiteY2" fmla="*/ 155170 h 314909"/>
              <a:gd name="connsiteX3" fmla="*/ 155341 w 314921"/>
              <a:gd name="connsiteY3" fmla="*/ 312625 h 314909"/>
              <a:gd name="connsiteX4" fmla="*/ 312809 w 314921"/>
              <a:gd name="connsiteY4" fmla="*/ 155170 h 314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4921" h="314909">
                <a:moveTo>
                  <a:pt x="312809" y="155170"/>
                </a:moveTo>
                <a:cubicBezTo>
                  <a:pt x="312809" y="68200"/>
                  <a:pt x="242311" y="-2285"/>
                  <a:pt x="155341" y="-2285"/>
                </a:cubicBezTo>
                <a:cubicBezTo>
                  <a:pt x="68385" y="-2285"/>
                  <a:pt x="-2113" y="68200"/>
                  <a:pt x="-2113" y="155170"/>
                </a:cubicBezTo>
                <a:cubicBezTo>
                  <a:pt x="-2113" y="242127"/>
                  <a:pt x="68385" y="312625"/>
                  <a:pt x="155341" y="312625"/>
                </a:cubicBezTo>
                <a:cubicBezTo>
                  <a:pt x="242311" y="312625"/>
                  <a:pt x="312809" y="242127"/>
                  <a:pt x="312809" y="155170"/>
                </a:cubicBezTo>
              </a:path>
            </a:pathLst>
          </a:custGeom>
          <a:gradFill>
            <a:gsLst>
              <a:gs pos="0">
                <a:srgbClr val="F2517C"/>
              </a:gs>
              <a:gs pos="50000">
                <a:srgbClr val="F1438E"/>
              </a:gs>
              <a:gs pos="100000">
                <a:srgbClr val="F036A1"/>
              </a:gs>
            </a:gsLst>
            <a:lin ang="0" scaled="1"/>
          </a:gradFill>
          <a:ln w="127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F45D10D5-3844-1635-6330-075B940F2233}"/>
              </a:ext>
            </a:extLst>
          </p:cNvPr>
          <p:cNvSpPr txBox="1"/>
          <p:nvPr/>
        </p:nvSpPr>
        <p:spPr>
          <a:xfrm>
            <a:off x="7131355" y="2447436"/>
            <a:ext cx="2856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1200" b="1" spc="0" baseline="0" dirty="0">
                <a:ln/>
                <a:solidFill>
                  <a:srgbClr val="FFFFFF"/>
                </a:solidFill>
                <a:latin typeface="Poppins"/>
                <a:cs typeface="Poppins"/>
                <a:sym typeface="Poppins"/>
                <a:rtl val="0"/>
              </a:rPr>
              <a:t>0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E8B2E8C0-2407-E0EB-36E0-A5338CFE96EC}"/>
              </a:ext>
            </a:extLst>
          </p:cNvPr>
          <p:cNvSpPr txBox="1"/>
          <p:nvPr/>
        </p:nvSpPr>
        <p:spPr>
          <a:xfrm>
            <a:off x="7250917" y="2447436"/>
            <a:ext cx="2331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sz="1200" b="1" spc="0" baseline="0" dirty="0">
                <a:ln/>
                <a:solidFill>
                  <a:srgbClr val="FFFFFF"/>
                </a:solidFill>
                <a:latin typeface="Poppins"/>
                <a:cs typeface="Poppins"/>
                <a:sym typeface="Poppins"/>
                <a:rtl val="0"/>
              </a:rPr>
              <a:t>1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B957708C-E237-747D-CB83-927D01398AF4}"/>
              </a:ext>
            </a:extLst>
          </p:cNvPr>
          <p:cNvSpPr txBox="1"/>
          <p:nvPr/>
        </p:nvSpPr>
        <p:spPr>
          <a:xfrm>
            <a:off x="2889124" y="2462894"/>
            <a:ext cx="3165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sz="1200" b="1" spc="0" baseline="0" dirty="0">
                <a:ln/>
                <a:solidFill>
                  <a:srgbClr val="FFFFFF"/>
                </a:solidFill>
                <a:latin typeface="Poppins"/>
                <a:cs typeface="Poppins"/>
                <a:sym typeface="Poppins"/>
                <a:rtl val="0"/>
              </a:rPr>
              <a:t>0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55A6CD5-80A3-04A4-761F-DF3F1B8373E2}"/>
              </a:ext>
            </a:extLst>
          </p:cNvPr>
          <p:cNvSpPr txBox="1"/>
          <p:nvPr/>
        </p:nvSpPr>
        <p:spPr>
          <a:xfrm>
            <a:off x="2984325" y="2465706"/>
            <a:ext cx="370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sz="1200" b="1" spc="0" baseline="0" dirty="0">
                <a:ln/>
                <a:solidFill>
                  <a:srgbClr val="FFFFFF"/>
                </a:solidFill>
                <a:latin typeface="Poppins"/>
                <a:cs typeface="Poppins"/>
                <a:sym typeface="Poppins"/>
                <a:rtl val="0"/>
              </a:rPr>
              <a:t>6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9D594056-9A5E-450B-062B-AD7CB9F08F01}"/>
              </a:ext>
            </a:extLst>
          </p:cNvPr>
          <p:cNvSpPr txBox="1"/>
          <p:nvPr/>
        </p:nvSpPr>
        <p:spPr>
          <a:xfrm>
            <a:off x="7717063" y="3905831"/>
            <a:ext cx="3733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sz="1200" b="1" spc="0" baseline="0" dirty="0">
                <a:ln/>
                <a:solidFill>
                  <a:srgbClr val="FFFFFF"/>
                </a:solidFill>
                <a:latin typeface="Poppins"/>
                <a:cs typeface="Poppins"/>
                <a:sym typeface="Poppins"/>
                <a:rtl val="0"/>
              </a:rPr>
              <a:t>0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D0C0C628-2F20-A5A6-24C4-45C172DC6E73}"/>
              </a:ext>
            </a:extLst>
          </p:cNvPr>
          <p:cNvSpPr txBox="1"/>
          <p:nvPr/>
        </p:nvSpPr>
        <p:spPr>
          <a:xfrm>
            <a:off x="7822062" y="3915407"/>
            <a:ext cx="2858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sz="1200" b="1" spc="0" baseline="0" dirty="0">
                <a:ln/>
                <a:solidFill>
                  <a:srgbClr val="FFFFFF"/>
                </a:solidFill>
                <a:latin typeface="Poppins"/>
                <a:cs typeface="Poppins"/>
                <a:sym typeface="Poppins"/>
                <a:rtl val="0"/>
              </a:rPr>
              <a:t>2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1335CB7C-2486-D9D9-ACAA-34BDA703A79A}"/>
              </a:ext>
            </a:extLst>
          </p:cNvPr>
          <p:cNvSpPr txBox="1"/>
          <p:nvPr/>
        </p:nvSpPr>
        <p:spPr>
          <a:xfrm>
            <a:off x="2424647" y="3922240"/>
            <a:ext cx="3612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sz="1200" b="1" spc="0" baseline="0" dirty="0">
                <a:ln/>
                <a:solidFill>
                  <a:srgbClr val="FFFFFF"/>
                </a:solidFill>
                <a:latin typeface="Poppins"/>
                <a:cs typeface="Poppins"/>
                <a:sym typeface="Poppins"/>
                <a:rtl val="0"/>
              </a:rPr>
              <a:t>0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DC634839-317A-7FCA-B83F-A408EF7A7560}"/>
              </a:ext>
            </a:extLst>
          </p:cNvPr>
          <p:cNvSpPr txBox="1"/>
          <p:nvPr/>
        </p:nvSpPr>
        <p:spPr>
          <a:xfrm>
            <a:off x="2516436" y="3921480"/>
            <a:ext cx="2462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sz="1200" b="1" spc="0" baseline="0" dirty="0">
                <a:ln/>
                <a:solidFill>
                  <a:srgbClr val="FFFFFF"/>
                </a:solidFill>
                <a:latin typeface="Poppins"/>
                <a:cs typeface="Poppins"/>
                <a:sym typeface="Poppins"/>
                <a:rtl val="0"/>
              </a:rPr>
              <a:t>5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E96542B8-2278-27EC-1F48-5CE81DBB04D9}"/>
              </a:ext>
            </a:extLst>
          </p:cNvPr>
          <p:cNvSpPr txBox="1"/>
          <p:nvPr/>
        </p:nvSpPr>
        <p:spPr>
          <a:xfrm>
            <a:off x="7253923" y="5314894"/>
            <a:ext cx="2856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1200" b="1" spc="0" baseline="0" dirty="0">
                <a:ln/>
                <a:solidFill>
                  <a:srgbClr val="FFFFFF"/>
                </a:solidFill>
                <a:latin typeface="Poppins"/>
                <a:cs typeface="Poppins"/>
                <a:sym typeface="Poppins"/>
                <a:rtl val="0"/>
              </a:rPr>
              <a:t>0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C207758E-5FE2-71CC-3F94-92DFE4CA8B1C}"/>
              </a:ext>
            </a:extLst>
          </p:cNvPr>
          <p:cNvSpPr txBox="1"/>
          <p:nvPr/>
        </p:nvSpPr>
        <p:spPr>
          <a:xfrm>
            <a:off x="7354294" y="5306855"/>
            <a:ext cx="2292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sz="1200" b="1" spc="0" baseline="0" dirty="0">
                <a:ln/>
                <a:solidFill>
                  <a:srgbClr val="FFFFFF"/>
                </a:solidFill>
                <a:latin typeface="Poppins"/>
                <a:cs typeface="Poppins"/>
                <a:sym typeface="Poppins"/>
                <a:rtl val="0"/>
              </a:rPr>
              <a:t>3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C32E2AAF-FD1A-AB83-4F85-EF81D6243EA4}"/>
              </a:ext>
            </a:extLst>
          </p:cNvPr>
          <p:cNvSpPr txBox="1"/>
          <p:nvPr/>
        </p:nvSpPr>
        <p:spPr>
          <a:xfrm>
            <a:off x="3047384" y="5296667"/>
            <a:ext cx="3177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1600" b="1" spc="0" baseline="0" dirty="0">
                <a:ln/>
                <a:solidFill>
                  <a:srgbClr val="FFFFFF"/>
                </a:solidFill>
                <a:latin typeface="Poppins"/>
                <a:cs typeface="Poppins"/>
                <a:sym typeface="Poppins"/>
                <a:rtl val="0"/>
              </a:rPr>
              <a:t>0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F9F96AFA-3CB3-F197-5591-2140696C4CA0}"/>
              </a:ext>
            </a:extLst>
          </p:cNvPr>
          <p:cNvSpPr txBox="1"/>
          <p:nvPr/>
        </p:nvSpPr>
        <p:spPr>
          <a:xfrm>
            <a:off x="3163975" y="5296667"/>
            <a:ext cx="3241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1600" b="1" spc="0" baseline="0" dirty="0">
                <a:ln/>
                <a:solidFill>
                  <a:srgbClr val="FFFFFF"/>
                </a:solidFill>
                <a:latin typeface="Poppins"/>
                <a:cs typeface="Poppins"/>
                <a:sym typeface="Poppins"/>
                <a:rtl val="0"/>
              </a:rPr>
              <a:t>4</a:t>
            </a: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7D4CFECB-55DE-D43C-D23C-37274A10BD43}"/>
              </a:ext>
            </a:extLst>
          </p:cNvPr>
          <p:cNvSpPr txBox="1"/>
          <p:nvPr/>
        </p:nvSpPr>
        <p:spPr>
          <a:xfrm>
            <a:off x="3015877" y="4785157"/>
            <a:ext cx="208279" cy="2692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750" b="1" spc="0" baseline="0">
                <a:ln/>
                <a:solidFill>
                  <a:srgbClr val="1A2731"/>
                </a:solidFill>
                <a:latin typeface="Poppins"/>
                <a:cs typeface="Poppins"/>
                <a:sym typeface="Poppins"/>
                <a:rtl val="0"/>
              </a:rPr>
              <a:t> </a:t>
            </a:r>
          </a:p>
        </p:txBody>
      </p:sp>
      <p:sp>
        <p:nvSpPr>
          <p:cNvPr id="226" name="TextBox 225">
            <a:extLst>
              <a:ext uri="{FF2B5EF4-FFF2-40B4-BE49-F238E27FC236}">
                <a16:creationId xmlns:a16="http://schemas.microsoft.com/office/drawing/2014/main" id="{BDB54082-5748-0C75-6582-B6667D239FA2}"/>
              </a:ext>
            </a:extLst>
          </p:cNvPr>
          <p:cNvSpPr txBox="1"/>
          <p:nvPr/>
        </p:nvSpPr>
        <p:spPr>
          <a:xfrm>
            <a:off x="8965979" y="4785157"/>
            <a:ext cx="208279" cy="2692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750" b="1" spc="0" baseline="0">
                <a:ln/>
                <a:solidFill>
                  <a:srgbClr val="1A2731"/>
                </a:solidFill>
                <a:latin typeface="Poppins"/>
                <a:cs typeface="Poppins"/>
                <a:sym typeface="Poppins"/>
                <a:rtl val="0"/>
              </a:rPr>
              <a:t> </a:t>
            </a:r>
          </a:p>
        </p:txBody>
      </p:sp>
      <p:sp>
        <p:nvSpPr>
          <p:cNvPr id="302" name="TextBox 301">
            <a:extLst>
              <a:ext uri="{FF2B5EF4-FFF2-40B4-BE49-F238E27FC236}">
                <a16:creationId xmlns:a16="http://schemas.microsoft.com/office/drawing/2014/main" id="{2280FCB0-2D58-7204-3CDF-535CC6DC6358}"/>
              </a:ext>
            </a:extLst>
          </p:cNvPr>
          <p:cNvSpPr txBox="1"/>
          <p:nvPr/>
        </p:nvSpPr>
        <p:spPr>
          <a:xfrm>
            <a:off x="8127220" y="6588761"/>
            <a:ext cx="208279" cy="2692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750" b="1" spc="0" baseline="0">
                <a:ln/>
                <a:solidFill>
                  <a:srgbClr val="1A2731"/>
                </a:solidFill>
                <a:latin typeface="Poppins"/>
                <a:cs typeface="Poppins"/>
                <a:sym typeface="Poppins"/>
                <a:rtl val="0"/>
              </a:rPr>
              <a:t>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63D44CD-BEC1-B1CE-FAC8-0404E27D478D}"/>
              </a:ext>
            </a:extLst>
          </p:cNvPr>
          <p:cNvGrpSpPr/>
          <p:nvPr/>
        </p:nvGrpSpPr>
        <p:grpSpPr>
          <a:xfrm>
            <a:off x="4376285" y="2712709"/>
            <a:ext cx="2622766" cy="2696997"/>
            <a:chOff x="4491764" y="1404807"/>
            <a:chExt cx="2910471" cy="3119193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BFF7B872-47F9-3E68-5B5B-C08A91703F8A}"/>
                </a:ext>
              </a:extLst>
            </p:cNvPr>
            <p:cNvSpPr/>
            <p:nvPr/>
          </p:nvSpPr>
          <p:spPr>
            <a:xfrm flipV="1">
              <a:off x="5604353" y="2460982"/>
              <a:ext cx="1183945" cy="1226740"/>
            </a:xfrm>
            <a:custGeom>
              <a:avLst/>
              <a:gdLst>
                <a:gd name="connsiteX0" fmla="*/ 2689860 w 2693123"/>
                <a:gd name="connsiteY0" fmla="*/ 1344223 h 2693123"/>
                <a:gd name="connsiteX1" fmla="*/ 1343304 w 2693123"/>
                <a:gd name="connsiteY1" fmla="*/ -2345 h 2693123"/>
                <a:gd name="connsiteX2" fmla="*/ -3264 w 2693123"/>
                <a:gd name="connsiteY2" fmla="*/ 1344223 h 2693123"/>
                <a:gd name="connsiteX3" fmla="*/ 1343304 w 2693123"/>
                <a:gd name="connsiteY3" fmla="*/ 2690779 h 2693123"/>
                <a:gd name="connsiteX4" fmla="*/ 2689860 w 2693123"/>
                <a:gd name="connsiteY4" fmla="*/ 1344223 h 2693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93123" h="2693123">
                  <a:moveTo>
                    <a:pt x="2689860" y="1344223"/>
                  </a:moveTo>
                  <a:cubicBezTo>
                    <a:pt x="2689860" y="600537"/>
                    <a:pt x="2086978" y="-2345"/>
                    <a:pt x="1343304" y="-2345"/>
                  </a:cubicBezTo>
                  <a:cubicBezTo>
                    <a:pt x="599618" y="-2345"/>
                    <a:pt x="-3264" y="600537"/>
                    <a:pt x="-3264" y="1344223"/>
                  </a:cubicBezTo>
                  <a:cubicBezTo>
                    <a:pt x="-3264" y="2087897"/>
                    <a:pt x="599618" y="2690779"/>
                    <a:pt x="1343304" y="2690779"/>
                  </a:cubicBezTo>
                  <a:cubicBezTo>
                    <a:pt x="2086978" y="2690779"/>
                    <a:pt x="2689860" y="2087897"/>
                    <a:pt x="2689860" y="1344223"/>
                  </a:cubicBezTo>
                </a:path>
              </a:pathLst>
            </a:custGeom>
            <a:solidFill>
              <a:schemeClr val="bg2">
                <a:lumMod val="25000"/>
                <a:lumOff val="75000"/>
              </a:schemeClr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2BA3E42-CB2F-2334-7D10-76D51DDDA663}"/>
                </a:ext>
              </a:extLst>
            </p:cNvPr>
            <p:cNvSpPr/>
            <p:nvPr/>
          </p:nvSpPr>
          <p:spPr>
            <a:xfrm flipV="1">
              <a:off x="6863388" y="1404807"/>
              <a:ext cx="306975" cy="288497"/>
            </a:xfrm>
            <a:custGeom>
              <a:avLst/>
              <a:gdLst>
                <a:gd name="connsiteX0" fmla="*/ -3824 w 314909"/>
                <a:gd name="connsiteY0" fmla="*/ 153793 h 314921"/>
                <a:gd name="connsiteX1" fmla="*/ 153631 w 314909"/>
                <a:gd name="connsiteY1" fmla="*/ -3674 h 314921"/>
                <a:gd name="connsiteX2" fmla="*/ 311085 w 314909"/>
                <a:gd name="connsiteY2" fmla="*/ 153793 h 314921"/>
                <a:gd name="connsiteX3" fmla="*/ 153631 w 314909"/>
                <a:gd name="connsiteY3" fmla="*/ 311248 h 314921"/>
                <a:gd name="connsiteX4" fmla="*/ -3824 w 314909"/>
                <a:gd name="connsiteY4" fmla="*/ 153793 h 314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4909" h="314921">
                  <a:moveTo>
                    <a:pt x="-3824" y="153793"/>
                  </a:moveTo>
                  <a:cubicBezTo>
                    <a:pt x="-3824" y="66823"/>
                    <a:pt x="66661" y="-3674"/>
                    <a:pt x="153631" y="-3674"/>
                  </a:cubicBezTo>
                  <a:cubicBezTo>
                    <a:pt x="240600" y="-3674"/>
                    <a:pt x="311085" y="66823"/>
                    <a:pt x="311085" y="153793"/>
                  </a:cubicBezTo>
                  <a:cubicBezTo>
                    <a:pt x="311085" y="240750"/>
                    <a:pt x="240600" y="311248"/>
                    <a:pt x="153631" y="311248"/>
                  </a:cubicBezTo>
                  <a:cubicBezTo>
                    <a:pt x="66661" y="311248"/>
                    <a:pt x="-3824" y="240750"/>
                    <a:pt x="-3824" y="153793"/>
                  </a:cubicBezTo>
                </a:path>
              </a:pathLst>
            </a:custGeom>
            <a:gradFill>
              <a:gsLst>
                <a:gs pos="0">
                  <a:srgbClr val="FF66CC"/>
                </a:gs>
                <a:gs pos="50000">
                  <a:srgbClr val="FF66CC"/>
                </a:gs>
                <a:gs pos="100000">
                  <a:srgbClr val="FF66CC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012D9D9-9B3A-6E8A-76AB-2E68963E442A}"/>
                </a:ext>
              </a:extLst>
            </p:cNvPr>
            <p:cNvSpPr/>
            <p:nvPr/>
          </p:nvSpPr>
          <p:spPr>
            <a:xfrm flipV="1">
              <a:off x="6927447" y="1468880"/>
              <a:ext cx="176253" cy="165695"/>
            </a:xfrm>
            <a:custGeom>
              <a:avLst/>
              <a:gdLst>
                <a:gd name="connsiteX0" fmla="*/ -3824 w 186778"/>
                <a:gd name="connsiteY0" fmla="*/ 89722 h 186778"/>
                <a:gd name="connsiteX1" fmla="*/ 89572 w 186778"/>
                <a:gd name="connsiteY1" fmla="*/ -3674 h 186778"/>
                <a:gd name="connsiteX2" fmla="*/ 182955 w 186778"/>
                <a:gd name="connsiteY2" fmla="*/ 89722 h 186778"/>
                <a:gd name="connsiteX3" fmla="*/ 89572 w 186778"/>
                <a:gd name="connsiteY3" fmla="*/ 183105 h 186778"/>
                <a:gd name="connsiteX4" fmla="*/ -3824 w 186778"/>
                <a:gd name="connsiteY4" fmla="*/ 89722 h 186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6778" h="186778">
                  <a:moveTo>
                    <a:pt x="-3824" y="89722"/>
                  </a:moveTo>
                  <a:cubicBezTo>
                    <a:pt x="-3824" y="38134"/>
                    <a:pt x="37984" y="-3674"/>
                    <a:pt x="89572" y="-3674"/>
                  </a:cubicBezTo>
                  <a:cubicBezTo>
                    <a:pt x="141147" y="-3674"/>
                    <a:pt x="182955" y="38134"/>
                    <a:pt x="182955" y="89722"/>
                  </a:cubicBezTo>
                  <a:cubicBezTo>
                    <a:pt x="182955" y="141296"/>
                    <a:pt x="141147" y="183105"/>
                    <a:pt x="89572" y="183105"/>
                  </a:cubicBezTo>
                  <a:cubicBezTo>
                    <a:pt x="37984" y="183105"/>
                    <a:pt x="-3824" y="141296"/>
                    <a:pt x="-3824" y="89722"/>
                  </a:cubicBezTo>
                </a:path>
              </a:pathLst>
            </a:custGeom>
            <a:solidFill>
              <a:srgbClr val="FFFFF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85CCF927-4E41-7269-825A-7302882D9794}"/>
                </a:ext>
              </a:extLst>
            </p:cNvPr>
            <p:cNvSpPr/>
            <p:nvPr/>
          </p:nvSpPr>
          <p:spPr>
            <a:xfrm flipV="1">
              <a:off x="7050705" y="4288502"/>
              <a:ext cx="264867" cy="233092"/>
            </a:xfrm>
            <a:custGeom>
              <a:avLst/>
              <a:gdLst>
                <a:gd name="connsiteX0" fmla="*/ -3931 w 314921"/>
                <a:gd name="connsiteY0" fmla="*/ 156324 h 314921"/>
                <a:gd name="connsiteX1" fmla="*/ 153523 w 314921"/>
                <a:gd name="connsiteY1" fmla="*/ -1144 h 314921"/>
                <a:gd name="connsiteX2" fmla="*/ 310990 w 314921"/>
                <a:gd name="connsiteY2" fmla="*/ 156324 h 314921"/>
                <a:gd name="connsiteX3" fmla="*/ 153523 w 314921"/>
                <a:gd name="connsiteY3" fmla="*/ 313778 h 314921"/>
                <a:gd name="connsiteX4" fmla="*/ -3931 w 314921"/>
                <a:gd name="connsiteY4" fmla="*/ 156324 h 314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4921" h="314921">
                  <a:moveTo>
                    <a:pt x="-3931" y="156324"/>
                  </a:moveTo>
                  <a:cubicBezTo>
                    <a:pt x="-3931" y="69354"/>
                    <a:pt x="66554" y="-1144"/>
                    <a:pt x="153523" y="-1144"/>
                  </a:cubicBezTo>
                  <a:cubicBezTo>
                    <a:pt x="240493" y="-1144"/>
                    <a:pt x="310990" y="69354"/>
                    <a:pt x="310990" y="156324"/>
                  </a:cubicBezTo>
                  <a:cubicBezTo>
                    <a:pt x="310990" y="243268"/>
                    <a:pt x="240493" y="313778"/>
                    <a:pt x="153523" y="313778"/>
                  </a:cubicBezTo>
                  <a:cubicBezTo>
                    <a:pt x="66554" y="313778"/>
                    <a:pt x="-3931" y="243268"/>
                    <a:pt x="-3931" y="156324"/>
                  </a:cubicBezTo>
                </a:path>
              </a:pathLst>
            </a:custGeom>
            <a:gradFill>
              <a:gsLst>
                <a:gs pos="0">
                  <a:srgbClr val="4A7EC9"/>
                </a:gs>
                <a:gs pos="50000">
                  <a:srgbClr val="4A7EC9"/>
                </a:gs>
                <a:gs pos="100000">
                  <a:srgbClr val="4A7EC9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8E58B300-1B70-98C2-91A7-B63DDB2B1CE8}"/>
                </a:ext>
              </a:extLst>
            </p:cNvPr>
            <p:cNvSpPr/>
            <p:nvPr/>
          </p:nvSpPr>
          <p:spPr>
            <a:xfrm flipV="1">
              <a:off x="7103700" y="4324954"/>
              <a:ext cx="154219" cy="150205"/>
            </a:xfrm>
            <a:custGeom>
              <a:avLst/>
              <a:gdLst>
                <a:gd name="connsiteX0" fmla="*/ -3931 w 186779"/>
                <a:gd name="connsiteY0" fmla="*/ 92252 h 186778"/>
                <a:gd name="connsiteX1" fmla="*/ 89452 w 186779"/>
                <a:gd name="connsiteY1" fmla="*/ -1144 h 186778"/>
                <a:gd name="connsiteX2" fmla="*/ 182848 w 186779"/>
                <a:gd name="connsiteY2" fmla="*/ 92252 h 186778"/>
                <a:gd name="connsiteX3" fmla="*/ 89452 w 186779"/>
                <a:gd name="connsiteY3" fmla="*/ 185635 h 186778"/>
                <a:gd name="connsiteX4" fmla="*/ -3931 w 186779"/>
                <a:gd name="connsiteY4" fmla="*/ 92252 h 186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6779" h="186778">
                  <a:moveTo>
                    <a:pt x="-3931" y="92252"/>
                  </a:moveTo>
                  <a:cubicBezTo>
                    <a:pt x="-3931" y="40665"/>
                    <a:pt x="37877" y="-1144"/>
                    <a:pt x="89452" y="-1144"/>
                  </a:cubicBezTo>
                  <a:cubicBezTo>
                    <a:pt x="141039" y="-1144"/>
                    <a:pt x="182848" y="40665"/>
                    <a:pt x="182848" y="92252"/>
                  </a:cubicBezTo>
                  <a:cubicBezTo>
                    <a:pt x="182848" y="143827"/>
                    <a:pt x="141039" y="185635"/>
                    <a:pt x="89452" y="185635"/>
                  </a:cubicBezTo>
                  <a:cubicBezTo>
                    <a:pt x="37877" y="185635"/>
                    <a:pt x="-3931" y="143827"/>
                    <a:pt x="-3931" y="92252"/>
                  </a:cubicBezTo>
                </a:path>
              </a:pathLst>
            </a:custGeom>
            <a:solidFill>
              <a:srgbClr val="FFFFF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5110B7D1-05AC-1BF6-5F03-77F2886EC6AA}"/>
                </a:ext>
              </a:extLst>
            </p:cNvPr>
            <p:cNvSpPr/>
            <p:nvPr/>
          </p:nvSpPr>
          <p:spPr>
            <a:xfrm flipV="1">
              <a:off x="5249573" y="1404807"/>
              <a:ext cx="295712" cy="288496"/>
            </a:xfrm>
            <a:custGeom>
              <a:avLst/>
              <a:gdLst>
                <a:gd name="connsiteX0" fmla="*/ 312200 w 314922"/>
                <a:gd name="connsiteY0" fmla="*/ 153793 h 314921"/>
                <a:gd name="connsiteX1" fmla="*/ 154745 w 314922"/>
                <a:gd name="connsiteY1" fmla="*/ -3674 h 314921"/>
                <a:gd name="connsiteX2" fmla="*/ -2723 w 314922"/>
                <a:gd name="connsiteY2" fmla="*/ 153793 h 314921"/>
                <a:gd name="connsiteX3" fmla="*/ 154745 w 314922"/>
                <a:gd name="connsiteY3" fmla="*/ 311248 h 314921"/>
                <a:gd name="connsiteX4" fmla="*/ 312200 w 314922"/>
                <a:gd name="connsiteY4" fmla="*/ 153793 h 314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4922" h="314921">
                  <a:moveTo>
                    <a:pt x="312200" y="153793"/>
                  </a:moveTo>
                  <a:cubicBezTo>
                    <a:pt x="312200" y="66823"/>
                    <a:pt x="241702" y="-3674"/>
                    <a:pt x="154745" y="-3674"/>
                  </a:cubicBezTo>
                  <a:cubicBezTo>
                    <a:pt x="67788" y="-3674"/>
                    <a:pt x="-2723" y="66823"/>
                    <a:pt x="-2723" y="153793"/>
                  </a:cubicBezTo>
                  <a:cubicBezTo>
                    <a:pt x="-2723" y="240750"/>
                    <a:pt x="67788" y="311248"/>
                    <a:pt x="154745" y="311248"/>
                  </a:cubicBezTo>
                  <a:cubicBezTo>
                    <a:pt x="241702" y="311248"/>
                    <a:pt x="312200" y="240750"/>
                    <a:pt x="312200" y="153793"/>
                  </a:cubicBezTo>
                </a:path>
              </a:pathLst>
            </a:custGeom>
            <a:gradFill>
              <a:gsLst>
                <a:gs pos="0">
                  <a:srgbClr val="F14527"/>
                </a:gs>
                <a:gs pos="50000">
                  <a:srgbClr val="F46B22"/>
                </a:gs>
                <a:gs pos="100000">
                  <a:srgbClr val="F7921D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B25F7A0-0082-1133-9D24-B38017970B45}"/>
                </a:ext>
              </a:extLst>
            </p:cNvPr>
            <p:cNvSpPr/>
            <p:nvPr/>
          </p:nvSpPr>
          <p:spPr>
            <a:xfrm flipV="1">
              <a:off x="5313645" y="1468879"/>
              <a:ext cx="154256" cy="176668"/>
            </a:xfrm>
            <a:custGeom>
              <a:avLst/>
              <a:gdLst>
                <a:gd name="connsiteX0" fmla="*/ 184056 w 186778"/>
                <a:gd name="connsiteY0" fmla="*/ 89722 h 186778"/>
                <a:gd name="connsiteX1" fmla="*/ 90673 w 186778"/>
                <a:gd name="connsiteY1" fmla="*/ -3674 h 186778"/>
                <a:gd name="connsiteX2" fmla="*/ -2723 w 186778"/>
                <a:gd name="connsiteY2" fmla="*/ 89722 h 186778"/>
                <a:gd name="connsiteX3" fmla="*/ 90673 w 186778"/>
                <a:gd name="connsiteY3" fmla="*/ 183105 h 186778"/>
                <a:gd name="connsiteX4" fmla="*/ 184056 w 186778"/>
                <a:gd name="connsiteY4" fmla="*/ 89722 h 186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6778" h="186778">
                  <a:moveTo>
                    <a:pt x="184056" y="89722"/>
                  </a:moveTo>
                  <a:cubicBezTo>
                    <a:pt x="184056" y="38134"/>
                    <a:pt x="142248" y="-3674"/>
                    <a:pt x="90673" y="-3674"/>
                  </a:cubicBezTo>
                  <a:cubicBezTo>
                    <a:pt x="39086" y="-3674"/>
                    <a:pt x="-2723" y="38134"/>
                    <a:pt x="-2723" y="89722"/>
                  </a:cubicBezTo>
                  <a:cubicBezTo>
                    <a:pt x="-2723" y="141296"/>
                    <a:pt x="39086" y="183105"/>
                    <a:pt x="90673" y="183105"/>
                  </a:cubicBezTo>
                  <a:cubicBezTo>
                    <a:pt x="142248" y="183105"/>
                    <a:pt x="184056" y="141296"/>
                    <a:pt x="184056" y="89722"/>
                  </a:cubicBezTo>
                </a:path>
              </a:pathLst>
            </a:custGeom>
            <a:solidFill>
              <a:srgbClr val="FFFFF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A367D17D-3E96-8DB8-EEFF-19C96CC119CC}"/>
                </a:ext>
              </a:extLst>
            </p:cNvPr>
            <p:cNvSpPr/>
            <p:nvPr/>
          </p:nvSpPr>
          <p:spPr>
            <a:xfrm flipV="1">
              <a:off x="5024542" y="4240744"/>
              <a:ext cx="289103" cy="283256"/>
            </a:xfrm>
            <a:custGeom>
              <a:avLst/>
              <a:gdLst>
                <a:gd name="connsiteX0" fmla="*/ 312340 w 314909"/>
                <a:gd name="connsiteY0" fmla="*/ 156324 h 314921"/>
                <a:gd name="connsiteX1" fmla="*/ 154886 w 314909"/>
                <a:gd name="connsiteY1" fmla="*/ -1144 h 314921"/>
                <a:gd name="connsiteX2" fmla="*/ -2569 w 314909"/>
                <a:gd name="connsiteY2" fmla="*/ 156324 h 314921"/>
                <a:gd name="connsiteX3" fmla="*/ 154886 w 314909"/>
                <a:gd name="connsiteY3" fmla="*/ 313778 h 314921"/>
                <a:gd name="connsiteX4" fmla="*/ 312340 w 314909"/>
                <a:gd name="connsiteY4" fmla="*/ 156324 h 314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4909" h="314921">
                  <a:moveTo>
                    <a:pt x="312340" y="156324"/>
                  </a:moveTo>
                  <a:cubicBezTo>
                    <a:pt x="312340" y="69354"/>
                    <a:pt x="241842" y="-1144"/>
                    <a:pt x="154886" y="-1144"/>
                  </a:cubicBezTo>
                  <a:cubicBezTo>
                    <a:pt x="67916" y="-1144"/>
                    <a:pt x="-2569" y="69354"/>
                    <a:pt x="-2569" y="156324"/>
                  </a:cubicBezTo>
                  <a:cubicBezTo>
                    <a:pt x="-2569" y="243281"/>
                    <a:pt x="67916" y="313778"/>
                    <a:pt x="154886" y="313778"/>
                  </a:cubicBezTo>
                  <a:cubicBezTo>
                    <a:pt x="241842" y="313778"/>
                    <a:pt x="312340" y="243281"/>
                    <a:pt x="312340" y="156324"/>
                  </a:cubicBezTo>
                </a:path>
              </a:pathLst>
            </a:custGeom>
            <a:gradFill>
              <a:gsLst>
                <a:gs pos="0">
                  <a:srgbClr val="3D4DA9"/>
                </a:gs>
                <a:gs pos="50000">
                  <a:srgbClr val="4365B9"/>
                </a:gs>
                <a:gs pos="100000">
                  <a:srgbClr val="4A7EC9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1B0697C2-2C0B-4E5D-2878-2926F74C6DC8}"/>
                </a:ext>
              </a:extLst>
            </p:cNvPr>
            <p:cNvSpPr/>
            <p:nvPr/>
          </p:nvSpPr>
          <p:spPr>
            <a:xfrm flipV="1">
              <a:off x="5088601" y="4304815"/>
              <a:ext cx="160972" cy="167207"/>
            </a:xfrm>
            <a:custGeom>
              <a:avLst/>
              <a:gdLst>
                <a:gd name="connsiteX0" fmla="*/ 184210 w 186778"/>
                <a:gd name="connsiteY0" fmla="*/ 92252 h 186778"/>
                <a:gd name="connsiteX1" fmla="*/ 90827 w 186778"/>
                <a:gd name="connsiteY1" fmla="*/ -1144 h 186778"/>
                <a:gd name="connsiteX2" fmla="*/ -2569 w 186778"/>
                <a:gd name="connsiteY2" fmla="*/ 92252 h 186778"/>
                <a:gd name="connsiteX3" fmla="*/ 90827 w 186778"/>
                <a:gd name="connsiteY3" fmla="*/ 185635 h 186778"/>
                <a:gd name="connsiteX4" fmla="*/ 184210 w 186778"/>
                <a:gd name="connsiteY4" fmla="*/ 92252 h 186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6778" h="186778">
                  <a:moveTo>
                    <a:pt x="184210" y="92252"/>
                  </a:moveTo>
                  <a:cubicBezTo>
                    <a:pt x="184210" y="40665"/>
                    <a:pt x="142402" y="-1144"/>
                    <a:pt x="90827" y="-1144"/>
                  </a:cubicBezTo>
                  <a:cubicBezTo>
                    <a:pt x="39240" y="-1144"/>
                    <a:pt x="-2569" y="40665"/>
                    <a:pt x="-2569" y="92252"/>
                  </a:cubicBezTo>
                  <a:cubicBezTo>
                    <a:pt x="-2569" y="143827"/>
                    <a:pt x="39240" y="185635"/>
                    <a:pt x="90827" y="185635"/>
                  </a:cubicBezTo>
                  <a:cubicBezTo>
                    <a:pt x="142402" y="185635"/>
                    <a:pt x="184210" y="143827"/>
                    <a:pt x="184210" y="92252"/>
                  </a:cubicBezTo>
                </a:path>
              </a:pathLst>
            </a:custGeom>
            <a:solidFill>
              <a:srgbClr val="FFFFF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5F193083-D18D-0847-8B17-C5032BA74136}"/>
                </a:ext>
              </a:extLst>
            </p:cNvPr>
            <p:cNvSpPr/>
            <p:nvPr/>
          </p:nvSpPr>
          <p:spPr>
            <a:xfrm flipV="1">
              <a:off x="4491764" y="2758516"/>
              <a:ext cx="153610" cy="167702"/>
            </a:xfrm>
            <a:custGeom>
              <a:avLst/>
              <a:gdLst>
                <a:gd name="connsiteX0" fmla="*/ 184666 w 186778"/>
                <a:gd name="connsiteY0" fmla="*/ 91111 h 186778"/>
                <a:gd name="connsiteX1" fmla="*/ 91270 w 186778"/>
                <a:gd name="connsiteY1" fmla="*/ -2285 h 186778"/>
                <a:gd name="connsiteX2" fmla="*/ -2113 w 186778"/>
                <a:gd name="connsiteY2" fmla="*/ 91111 h 186778"/>
                <a:gd name="connsiteX3" fmla="*/ 91270 w 186778"/>
                <a:gd name="connsiteY3" fmla="*/ 184494 h 186778"/>
                <a:gd name="connsiteX4" fmla="*/ 184666 w 186778"/>
                <a:gd name="connsiteY4" fmla="*/ 91111 h 186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6778" h="186778">
                  <a:moveTo>
                    <a:pt x="184666" y="91111"/>
                  </a:moveTo>
                  <a:cubicBezTo>
                    <a:pt x="184666" y="39524"/>
                    <a:pt x="142858" y="-2285"/>
                    <a:pt x="91270" y="-2285"/>
                  </a:cubicBezTo>
                  <a:cubicBezTo>
                    <a:pt x="39696" y="-2285"/>
                    <a:pt x="-2113" y="39524"/>
                    <a:pt x="-2113" y="91111"/>
                  </a:cubicBezTo>
                  <a:cubicBezTo>
                    <a:pt x="-2113" y="142686"/>
                    <a:pt x="39696" y="184494"/>
                    <a:pt x="91270" y="184494"/>
                  </a:cubicBezTo>
                  <a:cubicBezTo>
                    <a:pt x="142858" y="184494"/>
                    <a:pt x="184666" y="142686"/>
                    <a:pt x="184666" y="91111"/>
                  </a:cubicBezTo>
                </a:path>
              </a:pathLst>
            </a:custGeom>
            <a:solidFill>
              <a:srgbClr val="FFFFF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A5A9692C-2186-1D25-4738-71BD604E27E3}"/>
                </a:ext>
              </a:extLst>
            </p:cNvPr>
            <p:cNvSpPr/>
            <p:nvPr/>
          </p:nvSpPr>
          <p:spPr>
            <a:xfrm flipV="1">
              <a:off x="4998101" y="2457978"/>
              <a:ext cx="173330" cy="1136746"/>
            </a:xfrm>
            <a:custGeom>
              <a:avLst/>
              <a:gdLst>
                <a:gd name="connsiteX0" fmla="*/ 140919 w 173330"/>
                <a:gd name="connsiteY0" fmla="*/ 761 h 1136746"/>
                <a:gd name="connsiteX1" fmla="*/ 143065 w 173330"/>
                <a:gd name="connsiteY1" fmla="*/ 13271 h 1136746"/>
                <a:gd name="connsiteX2" fmla="*/ 19265 w 173330"/>
                <a:gd name="connsiteY2" fmla="*/ 540829 h 1136746"/>
                <a:gd name="connsiteX3" fmla="*/ 169468 w 173330"/>
                <a:gd name="connsiteY3" fmla="*/ 1118349 h 1136746"/>
                <a:gd name="connsiteX4" fmla="*/ 167208 w 173330"/>
                <a:gd name="connsiteY4" fmla="*/ 1131506 h 1136746"/>
                <a:gd name="connsiteX5" fmla="*/ 167042 w 173330"/>
                <a:gd name="connsiteY5" fmla="*/ 1131658 h 1136746"/>
                <a:gd name="connsiteX6" fmla="*/ 150507 w 173330"/>
                <a:gd name="connsiteY6" fmla="*/ 1128928 h 1136746"/>
                <a:gd name="connsiteX7" fmla="*/ -2503 w 173330"/>
                <a:gd name="connsiteY7" fmla="*/ 540829 h 1136746"/>
                <a:gd name="connsiteX8" fmla="*/ 123647 w 173330"/>
                <a:gd name="connsiteY8" fmla="*/ 3593 h 1136746"/>
                <a:gd name="connsiteX9" fmla="*/ 140753 w 173330"/>
                <a:gd name="connsiteY9" fmla="*/ 609 h 1136746"/>
                <a:gd name="connsiteX10" fmla="*/ 140919 w 173330"/>
                <a:gd name="connsiteY10" fmla="*/ 761 h 1136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3330" h="1136746">
                  <a:moveTo>
                    <a:pt x="140919" y="761"/>
                  </a:moveTo>
                  <a:cubicBezTo>
                    <a:pt x="144310" y="4012"/>
                    <a:pt x="145148" y="9080"/>
                    <a:pt x="143065" y="13271"/>
                  </a:cubicBezTo>
                  <a:cubicBezTo>
                    <a:pt x="63855" y="172275"/>
                    <a:pt x="19265" y="351434"/>
                    <a:pt x="19265" y="540829"/>
                  </a:cubicBezTo>
                  <a:cubicBezTo>
                    <a:pt x="19265" y="750328"/>
                    <a:pt x="73825" y="947318"/>
                    <a:pt x="169468" y="1118349"/>
                  </a:cubicBezTo>
                  <a:cubicBezTo>
                    <a:pt x="171919" y="1122743"/>
                    <a:pt x="170992" y="1128191"/>
                    <a:pt x="167208" y="1131506"/>
                  </a:cubicBezTo>
                  <a:cubicBezTo>
                    <a:pt x="167157" y="1131557"/>
                    <a:pt x="167093" y="1131607"/>
                    <a:pt x="167042" y="1131658"/>
                  </a:cubicBezTo>
                  <a:cubicBezTo>
                    <a:pt x="161899" y="1136192"/>
                    <a:pt x="153847" y="1134909"/>
                    <a:pt x="150507" y="1128928"/>
                  </a:cubicBezTo>
                  <a:cubicBezTo>
                    <a:pt x="53098" y="954747"/>
                    <a:pt x="-2503" y="754176"/>
                    <a:pt x="-2503" y="540829"/>
                  </a:cubicBezTo>
                  <a:cubicBezTo>
                    <a:pt x="-2503" y="347954"/>
                    <a:pt x="42963" y="165518"/>
                    <a:pt x="123647" y="3593"/>
                  </a:cubicBezTo>
                  <a:cubicBezTo>
                    <a:pt x="126860" y="-2884"/>
                    <a:pt x="135547" y="-4395"/>
                    <a:pt x="140753" y="609"/>
                  </a:cubicBezTo>
                  <a:cubicBezTo>
                    <a:pt x="140817" y="660"/>
                    <a:pt x="140868" y="711"/>
                    <a:pt x="140919" y="761"/>
                  </a:cubicBezTo>
                </a:path>
              </a:pathLst>
            </a:custGeom>
            <a:gradFill>
              <a:gsLst>
                <a:gs pos="0">
                  <a:srgbClr val="F2517C"/>
                </a:gs>
                <a:gs pos="50000">
                  <a:srgbClr val="F1438E"/>
                </a:gs>
                <a:gs pos="100000">
                  <a:srgbClr val="F036A1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6F31C132-F006-E591-E18B-1FF545E8412E}"/>
                </a:ext>
              </a:extLst>
            </p:cNvPr>
            <p:cNvSpPr/>
            <p:nvPr/>
          </p:nvSpPr>
          <p:spPr>
            <a:xfrm flipV="1">
              <a:off x="5149890" y="3623604"/>
              <a:ext cx="1032574" cy="636257"/>
            </a:xfrm>
            <a:custGeom>
              <a:avLst/>
              <a:gdLst>
                <a:gd name="connsiteX0" fmla="*/ 772 w 1032574"/>
                <a:gd name="connsiteY0" fmla="*/ 631828 h 636257"/>
                <a:gd name="connsiteX1" fmla="*/ 607 w 1032574"/>
                <a:gd name="connsiteY1" fmla="*/ 631676 h 636257"/>
                <a:gd name="connsiteX2" fmla="*/ -1539 w 1032574"/>
                <a:gd name="connsiteY2" fmla="*/ 618468 h 636257"/>
                <a:gd name="connsiteX3" fmla="*/ 1018550 w 1032574"/>
                <a:gd name="connsiteY3" fmla="*/ -1546 h 636257"/>
                <a:gd name="connsiteX4" fmla="*/ 1029675 w 1032574"/>
                <a:gd name="connsiteY4" fmla="*/ 9300 h 636257"/>
                <a:gd name="connsiteX5" fmla="*/ 1029675 w 1032574"/>
                <a:gd name="connsiteY5" fmla="*/ 9516 h 636257"/>
                <a:gd name="connsiteX6" fmla="*/ 1019236 w 1032574"/>
                <a:gd name="connsiteY6" fmla="*/ 20209 h 636257"/>
                <a:gd name="connsiteX7" fmla="*/ 17371 w 1032574"/>
                <a:gd name="connsiteY7" fmla="*/ 629199 h 636257"/>
                <a:gd name="connsiteX8" fmla="*/ 772 w 1032574"/>
                <a:gd name="connsiteY8" fmla="*/ 631828 h 636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2574" h="636257">
                  <a:moveTo>
                    <a:pt x="772" y="631828"/>
                  </a:moveTo>
                  <a:cubicBezTo>
                    <a:pt x="709" y="631778"/>
                    <a:pt x="658" y="631714"/>
                    <a:pt x="607" y="631676"/>
                  </a:cubicBezTo>
                  <a:cubicBezTo>
                    <a:pt x="-3063" y="628285"/>
                    <a:pt x="-3978" y="622824"/>
                    <a:pt x="-1539" y="618468"/>
                  </a:cubicBezTo>
                  <a:cubicBezTo>
                    <a:pt x="199972" y="258321"/>
                    <a:pt x="580362" y="11217"/>
                    <a:pt x="1018550" y="-1546"/>
                  </a:cubicBezTo>
                  <a:cubicBezTo>
                    <a:pt x="1024634" y="-1724"/>
                    <a:pt x="1029675" y="3216"/>
                    <a:pt x="1029675" y="9300"/>
                  </a:cubicBezTo>
                  <a:lnTo>
                    <a:pt x="1029675" y="9516"/>
                  </a:lnTo>
                  <a:cubicBezTo>
                    <a:pt x="1029675" y="15332"/>
                    <a:pt x="1025053" y="20031"/>
                    <a:pt x="1019236" y="20209"/>
                  </a:cubicBezTo>
                  <a:cubicBezTo>
                    <a:pt x="588859" y="32718"/>
                    <a:pt x="215224" y="275441"/>
                    <a:pt x="17371" y="629199"/>
                  </a:cubicBezTo>
                  <a:cubicBezTo>
                    <a:pt x="13967" y="635295"/>
                    <a:pt x="5890" y="636565"/>
                    <a:pt x="772" y="631828"/>
                  </a:cubicBezTo>
                </a:path>
              </a:pathLst>
            </a:custGeom>
            <a:gradFill>
              <a:gsLst>
                <a:gs pos="0">
                  <a:srgbClr val="3D4DA9"/>
                </a:gs>
                <a:gs pos="50000">
                  <a:srgbClr val="4365B9"/>
                </a:gs>
                <a:gs pos="100000">
                  <a:srgbClr val="4A7EC9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F45C13F9-E5C2-098F-534B-631EB64EEABE}"/>
                </a:ext>
              </a:extLst>
            </p:cNvPr>
            <p:cNvSpPr/>
            <p:nvPr/>
          </p:nvSpPr>
          <p:spPr>
            <a:xfrm flipV="1">
              <a:off x="5177834" y="1843208"/>
              <a:ext cx="1004630" cy="588894"/>
            </a:xfrm>
            <a:custGeom>
              <a:avLst/>
              <a:gdLst>
                <a:gd name="connsiteX0" fmla="*/ 695 w 1004630"/>
                <a:gd name="connsiteY0" fmla="*/ -299 h 588894"/>
                <a:gd name="connsiteX1" fmla="*/ 860 w 1004630"/>
                <a:gd name="connsiteY1" fmla="*/ -452 h 588894"/>
                <a:gd name="connsiteX2" fmla="*/ 17116 w 1004630"/>
                <a:gd name="connsiteY2" fmla="*/ 1974 h 588894"/>
                <a:gd name="connsiteX3" fmla="*/ 991295 w 1004630"/>
                <a:gd name="connsiteY3" fmla="*/ 563974 h 588894"/>
                <a:gd name="connsiteX4" fmla="*/ 1001722 w 1004630"/>
                <a:gd name="connsiteY4" fmla="*/ 574642 h 588894"/>
                <a:gd name="connsiteX5" fmla="*/ 1001722 w 1004630"/>
                <a:gd name="connsiteY5" fmla="*/ 574871 h 588894"/>
                <a:gd name="connsiteX6" fmla="*/ 990584 w 1004630"/>
                <a:gd name="connsiteY6" fmla="*/ 585729 h 588894"/>
                <a:gd name="connsiteX7" fmla="*/ -1274 w 1004630"/>
                <a:gd name="connsiteY7" fmla="*/ 13531 h 588894"/>
                <a:gd name="connsiteX8" fmla="*/ 695 w 1004630"/>
                <a:gd name="connsiteY8" fmla="*/ -299 h 588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04630" h="588894">
                  <a:moveTo>
                    <a:pt x="695" y="-299"/>
                  </a:moveTo>
                  <a:cubicBezTo>
                    <a:pt x="746" y="-350"/>
                    <a:pt x="809" y="-401"/>
                    <a:pt x="860" y="-452"/>
                  </a:cubicBezTo>
                  <a:cubicBezTo>
                    <a:pt x="5826" y="-4910"/>
                    <a:pt x="13598" y="-3703"/>
                    <a:pt x="17116" y="1974"/>
                  </a:cubicBezTo>
                  <a:cubicBezTo>
                    <a:pt x="220964" y="330091"/>
                    <a:pt x="580247" y="552023"/>
                    <a:pt x="991295" y="563974"/>
                  </a:cubicBezTo>
                  <a:cubicBezTo>
                    <a:pt x="997099" y="564152"/>
                    <a:pt x="1001722" y="568838"/>
                    <a:pt x="1001722" y="574642"/>
                  </a:cubicBezTo>
                  <a:lnTo>
                    <a:pt x="1001722" y="574871"/>
                  </a:lnTo>
                  <a:cubicBezTo>
                    <a:pt x="1001722" y="580954"/>
                    <a:pt x="996667" y="585894"/>
                    <a:pt x="990584" y="585729"/>
                  </a:cubicBezTo>
                  <a:cubicBezTo>
                    <a:pt x="572081" y="573537"/>
                    <a:pt x="206295" y="347579"/>
                    <a:pt x="-1274" y="13531"/>
                  </a:cubicBezTo>
                  <a:cubicBezTo>
                    <a:pt x="-4055" y="9073"/>
                    <a:pt x="-3217" y="3205"/>
                    <a:pt x="695" y="-299"/>
                  </a:cubicBezTo>
                </a:path>
              </a:pathLst>
            </a:custGeom>
            <a:gradFill>
              <a:gsLst>
                <a:gs pos="0">
                  <a:srgbClr val="F14527"/>
                </a:gs>
                <a:gs pos="50000">
                  <a:srgbClr val="F46B22"/>
                </a:gs>
                <a:gs pos="100000">
                  <a:srgbClr val="F7921D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69B11D54-1009-4A0B-DD1C-B17250C4DA4F}"/>
                </a:ext>
              </a:extLst>
            </p:cNvPr>
            <p:cNvSpPr/>
            <p:nvPr/>
          </p:nvSpPr>
          <p:spPr>
            <a:xfrm flipV="1">
              <a:off x="7228909" y="2457978"/>
              <a:ext cx="173326" cy="1136746"/>
            </a:xfrm>
            <a:custGeom>
              <a:avLst/>
              <a:gdLst>
                <a:gd name="connsiteX0" fmla="*/ 25881 w 173326"/>
                <a:gd name="connsiteY0" fmla="*/ 761 h 1136746"/>
                <a:gd name="connsiteX1" fmla="*/ 23747 w 173326"/>
                <a:gd name="connsiteY1" fmla="*/ 13271 h 1136746"/>
                <a:gd name="connsiteX2" fmla="*/ 147546 w 173326"/>
                <a:gd name="connsiteY2" fmla="*/ 540829 h 1136746"/>
                <a:gd name="connsiteX3" fmla="*/ -2669 w 173326"/>
                <a:gd name="connsiteY3" fmla="*/ 1118349 h 1136746"/>
                <a:gd name="connsiteX4" fmla="*/ -396 w 173326"/>
                <a:gd name="connsiteY4" fmla="*/ 1131506 h 1136746"/>
                <a:gd name="connsiteX5" fmla="*/ -231 w 173326"/>
                <a:gd name="connsiteY5" fmla="*/ 1131658 h 1136746"/>
                <a:gd name="connsiteX6" fmla="*/ 16305 w 173326"/>
                <a:gd name="connsiteY6" fmla="*/ 1128928 h 1136746"/>
                <a:gd name="connsiteX7" fmla="*/ 169302 w 173326"/>
                <a:gd name="connsiteY7" fmla="*/ 540829 h 1136746"/>
                <a:gd name="connsiteX8" fmla="*/ 43178 w 173326"/>
                <a:gd name="connsiteY8" fmla="*/ 3593 h 1136746"/>
                <a:gd name="connsiteX9" fmla="*/ 26058 w 173326"/>
                <a:gd name="connsiteY9" fmla="*/ 609 h 1136746"/>
                <a:gd name="connsiteX10" fmla="*/ 25881 w 173326"/>
                <a:gd name="connsiteY10" fmla="*/ 761 h 1136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3326" h="1136746">
                  <a:moveTo>
                    <a:pt x="25881" y="761"/>
                  </a:moveTo>
                  <a:cubicBezTo>
                    <a:pt x="22502" y="4012"/>
                    <a:pt x="21651" y="9080"/>
                    <a:pt x="23747" y="13271"/>
                  </a:cubicBezTo>
                  <a:cubicBezTo>
                    <a:pt x="102970" y="172275"/>
                    <a:pt x="147546" y="351434"/>
                    <a:pt x="147546" y="540829"/>
                  </a:cubicBezTo>
                  <a:cubicBezTo>
                    <a:pt x="147546" y="750328"/>
                    <a:pt x="92975" y="947318"/>
                    <a:pt x="-2669" y="1118349"/>
                  </a:cubicBezTo>
                  <a:cubicBezTo>
                    <a:pt x="-5120" y="1122743"/>
                    <a:pt x="-4180" y="1128191"/>
                    <a:pt x="-396" y="1131506"/>
                  </a:cubicBezTo>
                  <a:cubicBezTo>
                    <a:pt x="-345" y="1131557"/>
                    <a:pt x="-282" y="1131607"/>
                    <a:pt x="-231" y="1131658"/>
                  </a:cubicBezTo>
                  <a:cubicBezTo>
                    <a:pt x="4913" y="1136192"/>
                    <a:pt x="12965" y="1134909"/>
                    <a:pt x="16305" y="1128928"/>
                  </a:cubicBezTo>
                  <a:cubicBezTo>
                    <a:pt x="113701" y="954747"/>
                    <a:pt x="169302" y="754176"/>
                    <a:pt x="169302" y="540829"/>
                  </a:cubicBezTo>
                  <a:cubicBezTo>
                    <a:pt x="169302" y="347954"/>
                    <a:pt x="123848" y="165518"/>
                    <a:pt x="43178" y="3593"/>
                  </a:cubicBezTo>
                  <a:cubicBezTo>
                    <a:pt x="39952" y="-2884"/>
                    <a:pt x="31266" y="-4395"/>
                    <a:pt x="26058" y="609"/>
                  </a:cubicBezTo>
                  <a:cubicBezTo>
                    <a:pt x="25995" y="660"/>
                    <a:pt x="25944" y="711"/>
                    <a:pt x="25881" y="761"/>
                  </a:cubicBezTo>
                </a:path>
              </a:pathLst>
            </a:custGeom>
            <a:gradFill>
              <a:gsLst>
                <a:gs pos="0">
                  <a:srgbClr val="34B650"/>
                </a:gs>
                <a:gs pos="50000">
                  <a:srgbClr val="48BE6B"/>
                </a:gs>
                <a:gs pos="100000">
                  <a:srgbClr val="5DC687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848D8F32-1DCF-1968-A15B-1EC6D82DFC4E}"/>
                </a:ext>
              </a:extLst>
            </p:cNvPr>
            <p:cNvSpPr/>
            <p:nvPr/>
          </p:nvSpPr>
          <p:spPr>
            <a:xfrm flipV="1">
              <a:off x="6217872" y="3623604"/>
              <a:ext cx="1032582" cy="636257"/>
            </a:xfrm>
            <a:custGeom>
              <a:avLst/>
              <a:gdLst>
                <a:gd name="connsiteX0" fmla="*/ 1025287 w 1032582"/>
                <a:gd name="connsiteY0" fmla="*/ 631828 h 636257"/>
                <a:gd name="connsiteX1" fmla="*/ 1025465 w 1032582"/>
                <a:gd name="connsiteY1" fmla="*/ 631676 h 636257"/>
                <a:gd name="connsiteX2" fmla="*/ 1027599 w 1032582"/>
                <a:gd name="connsiteY2" fmla="*/ 618468 h 636257"/>
                <a:gd name="connsiteX3" fmla="*/ 7497 w 1032582"/>
                <a:gd name="connsiteY3" fmla="*/ -1546 h 636257"/>
                <a:gd name="connsiteX4" fmla="*/ -3628 w 1032582"/>
                <a:gd name="connsiteY4" fmla="*/ 9300 h 636257"/>
                <a:gd name="connsiteX5" fmla="*/ -3628 w 1032582"/>
                <a:gd name="connsiteY5" fmla="*/ 9516 h 636257"/>
                <a:gd name="connsiteX6" fmla="*/ 6824 w 1032582"/>
                <a:gd name="connsiteY6" fmla="*/ 20209 h 636257"/>
                <a:gd name="connsiteX7" fmla="*/ 1008689 w 1032582"/>
                <a:gd name="connsiteY7" fmla="*/ 629199 h 636257"/>
                <a:gd name="connsiteX8" fmla="*/ 1025287 w 1032582"/>
                <a:gd name="connsiteY8" fmla="*/ 631828 h 636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2582" h="636257">
                  <a:moveTo>
                    <a:pt x="1025287" y="631828"/>
                  </a:moveTo>
                  <a:cubicBezTo>
                    <a:pt x="1025351" y="631778"/>
                    <a:pt x="1025402" y="631714"/>
                    <a:pt x="1025465" y="631676"/>
                  </a:cubicBezTo>
                  <a:cubicBezTo>
                    <a:pt x="1029123" y="628285"/>
                    <a:pt x="1030025" y="622824"/>
                    <a:pt x="1027599" y="618468"/>
                  </a:cubicBezTo>
                  <a:cubicBezTo>
                    <a:pt x="826088" y="258321"/>
                    <a:pt x="445685" y="11217"/>
                    <a:pt x="7497" y="-1546"/>
                  </a:cubicBezTo>
                  <a:cubicBezTo>
                    <a:pt x="1426" y="-1724"/>
                    <a:pt x="-3628" y="3216"/>
                    <a:pt x="-3628" y="9300"/>
                  </a:cubicBezTo>
                  <a:lnTo>
                    <a:pt x="-3628" y="9516"/>
                  </a:lnTo>
                  <a:cubicBezTo>
                    <a:pt x="-3628" y="15332"/>
                    <a:pt x="1020" y="20031"/>
                    <a:pt x="6824" y="20209"/>
                  </a:cubicBezTo>
                  <a:cubicBezTo>
                    <a:pt x="437202" y="32718"/>
                    <a:pt x="810823" y="275441"/>
                    <a:pt x="1008689" y="629199"/>
                  </a:cubicBezTo>
                  <a:cubicBezTo>
                    <a:pt x="1012092" y="635295"/>
                    <a:pt x="1020183" y="636565"/>
                    <a:pt x="1025287" y="631828"/>
                  </a:cubicBezTo>
                </a:path>
              </a:pathLst>
            </a:custGeom>
            <a:gradFill>
              <a:gsLst>
                <a:gs pos="0">
                  <a:srgbClr val="66CDEA"/>
                </a:gs>
                <a:gs pos="50000">
                  <a:srgbClr val="5FBDE7"/>
                </a:gs>
                <a:gs pos="100000">
                  <a:srgbClr val="58ADE4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D0D3AE36-C7D6-4341-2225-82473FF320FB}"/>
                </a:ext>
              </a:extLst>
            </p:cNvPr>
            <p:cNvSpPr/>
            <p:nvPr/>
          </p:nvSpPr>
          <p:spPr>
            <a:xfrm flipV="1">
              <a:off x="6217872" y="1843208"/>
              <a:ext cx="1004639" cy="588894"/>
            </a:xfrm>
            <a:custGeom>
              <a:avLst/>
              <a:gdLst>
                <a:gd name="connsiteX0" fmla="*/ 997421 w 1004639"/>
                <a:gd name="connsiteY0" fmla="*/ -299 h 588894"/>
                <a:gd name="connsiteX1" fmla="*/ 997256 w 1004639"/>
                <a:gd name="connsiteY1" fmla="*/ -452 h 588894"/>
                <a:gd name="connsiteX2" fmla="*/ 980999 w 1004639"/>
                <a:gd name="connsiteY2" fmla="*/ 1974 h 588894"/>
                <a:gd name="connsiteX3" fmla="*/ 6821 w 1004639"/>
                <a:gd name="connsiteY3" fmla="*/ 563974 h 588894"/>
                <a:gd name="connsiteX4" fmla="*/ -3619 w 1004639"/>
                <a:gd name="connsiteY4" fmla="*/ 574642 h 588894"/>
                <a:gd name="connsiteX5" fmla="*/ -3619 w 1004639"/>
                <a:gd name="connsiteY5" fmla="*/ 574871 h 588894"/>
                <a:gd name="connsiteX6" fmla="*/ 7532 w 1004639"/>
                <a:gd name="connsiteY6" fmla="*/ 585729 h 588894"/>
                <a:gd name="connsiteX7" fmla="*/ 999389 w 1004639"/>
                <a:gd name="connsiteY7" fmla="*/ 13531 h 588894"/>
                <a:gd name="connsiteX8" fmla="*/ 997421 w 1004639"/>
                <a:gd name="connsiteY8" fmla="*/ -299 h 588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04639" h="588894">
                  <a:moveTo>
                    <a:pt x="997421" y="-299"/>
                  </a:moveTo>
                  <a:cubicBezTo>
                    <a:pt x="997370" y="-350"/>
                    <a:pt x="997307" y="-401"/>
                    <a:pt x="997256" y="-452"/>
                  </a:cubicBezTo>
                  <a:cubicBezTo>
                    <a:pt x="992277" y="-4910"/>
                    <a:pt x="984517" y="-3703"/>
                    <a:pt x="980999" y="1974"/>
                  </a:cubicBezTo>
                  <a:cubicBezTo>
                    <a:pt x="777152" y="330091"/>
                    <a:pt x="417869" y="552023"/>
                    <a:pt x="6821" y="563974"/>
                  </a:cubicBezTo>
                  <a:cubicBezTo>
                    <a:pt x="1017" y="564152"/>
                    <a:pt x="-3619" y="568838"/>
                    <a:pt x="-3619" y="574642"/>
                  </a:cubicBezTo>
                  <a:lnTo>
                    <a:pt x="-3619" y="574871"/>
                  </a:lnTo>
                  <a:cubicBezTo>
                    <a:pt x="-3619" y="580954"/>
                    <a:pt x="1449" y="585894"/>
                    <a:pt x="7532" y="585729"/>
                  </a:cubicBezTo>
                  <a:cubicBezTo>
                    <a:pt x="426022" y="573537"/>
                    <a:pt x="791820" y="347579"/>
                    <a:pt x="999389" y="13531"/>
                  </a:cubicBezTo>
                  <a:cubicBezTo>
                    <a:pt x="1002170" y="9073"/>
                    <a:pt x="1001319" y="3205"/>
                    <a:pt x="997421" y="-299"/>
                  </a:cubicBezTo>
                </a:path>
              </a:pathLst>
            </a:custGeom>
            <a:gradFill>
              <a:gsLst>
                <a:gs pos="0">
                  <a:srgbClr val="6681C9"/>
                </a:gs>
                <a:gs pos="50000">
                  <a:srgbClr val="7D65B9"/>
                </a:gs>
                <a:gs pos="100000">
                  <a:srgbClr val="9549A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D116F20B-1F68-9763-6638-4F00D9C077BA}"/>
                </a:ext>
              </a:extLst>
            </p:cNvPr>
            <p:cNvSpPr txBox="1"/>
            <p:nvPr/>
          </p:nvSpPr>
          <p:spPr>
            <a:xfrm>
              <a:off x="4733558" y="1582189"/>
              <a:ext cx="208279" cy="1962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IN" sz="675" spc="0" baseline="0">
                  <a:ln/>
                  <a:solidFill>
                    <a:srgbClr val="040606"/>
                  </a:solidFill>
                  <a:latin typeface="Poppins"/>
                  <a:cs typeface="Poppins"/>
                  <a:sym typeface="Poppins"/>
                  <a:rtl val="0"/>
                </a:rPr>
                <a:t> </a:t>
              </a:r>
            </a:p>
          </p:txBody>
        </p:sp>
        <p:grpSp>
          <p:nvGrpSpPr>
            <p:cNvPr id="567" name="Group 566">
              <a:extLst>
                <a:ext uri="{FF2B5EF4-FFF2-40B4-BE49-F238E27FC236}">
                  <a16:creationId xmlns:a16="http://schemas.microsoft.com/office/drawing/2014/main" id="{24F2D3DA-9511-E63A-9481-868FFA48C806}"/>
                </a:ext>
              </a:extLst>
            </p:cNvPr>
            <p:cNvGrpSpPr/>
            <p:nvPr/>
          </p:nvGrpSpPr>
          <p:grpSpPr>
            <a:xfrm>
              <a:off x="5205240" y="2073660"/>
              <a:ext cx="2052679" cy="2017181"/>
              <a:chOff x="5609445" y="4481855"/>
              <a:chExt cx="889584" cy="889594"/>
            </a:xfrm>
          </p:grpSpPr>
          <p:sp>
            <p:nvSpPr>
              <p:cNvPr id="568" name="Freeform: Shape 567">
                <a:extLst>
                  <a:ext uri="{FF2B5EF4-FFF2-40B4-BE49-F238E27FC236}">
                    <a16:creationId xmlns:a16="http://schemas.microsoft.com/office/drawing/2014/main" id="{B288BC18-FB67-4A4F-4331-103578484108}"/>
                  </a:ext>
                </a:extLst>
              </p:cNvPr>
              <p:cNvSpPr/>
              <p:nvPr/>
            </p:nvSpPr>
            <p:spPr>
              <a:xfrm flipV="1">
                <a:off x="5609445" y="4481855"/>
                <a:ext cx="889584" cy="889594"/>
              </a:xfrm>
              <a:custGeom>
                <a:avLst/>
                <a:gdLst>
                  <a:gd name="connsiteX0" fmla="*/ 441889 w 889584"/>
                  <a:gd name="connsiteY0" fmla="*/ 202417 h 889594"/>
                  <a:gd name="connsiteX1" fmla="*/ 200119 w 889584"/>
                  <a:gd name="connsiteY1" fmla="*/ 444186 h 889594"/>
                  <a:gd name="connsiteX2" fmla="*/ 441889 w 889584"/>
                  <a:gd name="connsiteY2" fmla="*/ 685956 h 889594"/>
                  <a:gd name="connsiteX3" fmla="*/ 683659 w 889584"/>
                  <a:gd name="connsiteY3" fmla="*/ 444186 h 889594"/>
                  <a:gd name="connsiteX4" fmla="*/ 441889 w 889584"/>
                  <a:gd name="connsiteY4" fmla="*/ 202417 h 889594"/>
                  <a:gd name="connsiteX5" fmla="*/ 441889 w 889584"/>
                  <a:gd name="connsiteY5" fmla="*/ 888991 h 889594"/>
                  <a:gd name="connsiteX6" fmla="*/ -2903 w 889584"/>
                  <a:gd name="connsiteY6" fmla="*/ 444186 h 889594"/>
                  <a:gd name="connsiteX7" fmla="*/ 441889 w 889584"/>
                  <a:gd name="connsiteY7" fmla="*/ -604 h 889594"/>
                  <a:gd name="connsiteX8" fmla="*/ 886681 w 889584"/>
                  <a:gd name="connsiteY8" fmla="*/ 444186 h 889594"/>
                  <a:gd name="connsiteX9" fmla="*/ 441889 w 889584"/>
                  <a:gd name="connsiteY9" fmla="*/ 888991 h 8895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89584" h="889594">
                    <a:moveTo>
                      <a:pt x="441889" y="202417"/>
                    </a:moveTo>
                    <a:cubicBezTo>
                      <a:pt x="308361" y="202417"/>
                      <a:pt x="200119" y="310671"/>
                      <a:pt x="200119" y="444186"/>
                    </a:cubicBezTo>
                    <a:cubicBezTo>
                      <a:pt x="200119" y="577714"/>
                      <a:pt x="308361" y="685956"/>
                      <a:pt x="441889" y="685956"/>
                    </a:cubicBezTo>
                    <a:cubicBezTo>
                      <a:pt x="575416" y="685956"/>
                      <a:pt x="683659" y="577714"/>
                      <a:pt x="683659" y="444186"/>
                    </a:cubicBezTo>
                    <a:cubicBezTo>
                      <a:pt x="683659" y="310671"/>
                      <a:pt x="575416" y="202417"/>
                      <a:pt x="441889" y="202417"/>
                    </a:cubicBezTo>
                    <a:close/>
                    <a:moveTo>
                      <a:pt x="441889" y="888991"/>
                    </a:moveTo>
                    <a:cubicBezTo>
                      <a:pt x="196233" y="888991"/>
                      <a:pt x="-2903" y="689842"/>
                      <a:pt x="-2903" y="444186"/>
                    </a:cubicBezTo>
                    <a:cubicBezTo>
                      <a:pt x="-2903" y="198519"/>
                      <a:pt x="196233" y="-604"/>
                      <a:pt x="441889" y="-604"/>
                    </a:cubicBezTo>
                    <a:cubicBezTo>
                      <a:pt x="687545" y="-604"/>
                      <a:pt x="886681" y="198519"/>
                      <a:pt x="886681" y="444186"/>
                    </a:cubicBezTo>
                    <a:cubicBezTo>
                      <a:pt x="886681" y="689842"/>
                      <a:pt x="687545" y="888991"/>
                      <a:pt x="441889" y="888991"/>
                    </a:cubicBezTo>
                  </a:path>
                </a:pathLst>
              </a:custGeom>
              <a:solidFill>
                <a:srgbClr val="C094F0"/>
              </a:solidFill>
              <a:ln w="1270" cap="flat">
                <a:noFill/>
                <a:prstDash val="solid"/>
                <a:miter/>
              </a:ln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69" name="Freeform: Shape 568">
                <a:extLst>
                  <a:ext uri="{FF2B5EF4-FFF2-40B4-BE49-F238E27FC236}">
                    <a16:creationId xmlns:a16="http://schemas.microsoft.com/office/drawing/2014/main" id="{68A28504-B468-6B94-BBDD-E4667ADE306E}"/>
                  </a:ext>
                </a:extLst>
              </p:cNvPr>
              <p:cNvSpPr/>
              <p:nvPr/>
            </p:nvSpPr>
            <p:spPr>
              <a:xfrm flipV="1">
                <a:off x="6050796" y="4481855"/>
                <a:ext cx="448233" cy="757490"/>
              </a:xfrm>
              <a:custGeom>
                <a:avLst/>
                <a:gdLst>
                  <a:gd name="connsiteX0" fmla="*/ 242158 w 448233"/>
                  <a:gd name="connsiteY0" fmla="*/ 312023 h 757490"/>
                  <a:gd name="connsiteX1" fmla="*/ 173095 w 448233"/>
                  <a:gd name="connsiteY1" fmla="*/ 142897 h 757490"/>
                  <a:gd name="connsiteX2" fmla="*/ 316643 w 448233"/>
                  <a:gd name="connsiteY2" fmla="*/ -662 h 757490"/>
                  <a:gd name="connsiteX3" fmla="*/ 445180 w 448233"/>
                  <a:gd name="connsiteY3" fmla="*/ 312023 h 757490"/>
                  <a:gd name="connsiteX4" fmla="*/ 388 w 448233"/>
                  <a:gd name="connsiteY4" fmla="*/ 756828 h 757490"/>
                  <a:gd name="connsiteX5" fmla="*/ -3054 w 448233"/>
                  <a:gd name="connsiteY5" fmla="*/ 756739 h 757490"/>
                  <a:gd name="connsiteX6" fmla="*/ -3054 w 448233"/>
                  <a:gd name="connsiteY6" fmla="*/ 553704 h 757490"/>
                  <a:gd name="connsiteX7" fmla="*/ 388 w 448233"/>
                  <a:gd name="connsiteY7" fmla="*/ 553793 h 757490"/>
                  <a:gd name="connsiteX8" fmla="*/ 242158 w 448233"/>
                  <a:gd name="connsiteY8" fmla="*/ 312023 h 757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48233" h="757490">
                    <a:moveTo>
                      <a:pt x="242158" y="312023"/>
                    </a:moveTo>
                    <a:cubicBezTo>
                      <a:pt x="242158" y="246173"/>
                      <a:pt x="215793" y="186496"/>
                      <a:pt x="173095" y="142897"/>
                    </a:cubicBezTo>
                    <a:cubicBezTo>
                      <a:pt x="220936" y="95030"/>
                      <a:pt x="268802" y="47191"/>
                      <a:pt x="316643" y="-662"/>
                    </a:cubicBezTo>
                    <a:cubicBezTo>
                      <a:pt x="396094" y="79675"/>
                      <a:pt x="445180" y="190103"/>
                      <a:pt x="445180" y="312023"/>
                    </a:cubicBezTo>
                    <a:cubicBezTo>
                      <a:pt x="445180" y="557679"/>
                      <a:pt x="246044" y="756828"/>
                      <a:pt x="388" y="756828"/>
                    </a:cubicBezTo>
                    <a:cubicBezTo>
                      <a:pt x="-768" y="756828"/>
                      <a:pt x="-1911" y="756752"/>
                      <a:pt x="-3054" y="756739"/>
                    </a:cubicBezTo>
                    <a:lnTo>
                      <a:pt x="-3054" y="553704"/>
                    </a:lnTo>
                    <a:cubicBezTo>
                      <a:pt x="-1911" y="553717"/>
                      <a:pt x="-768" y="553793"/>
                      <a:pt x="388" y="553793"/>
                    </a:cubicBezTo>
                    <a:cubicBezTo>
                      <a:pt x="133915" y="553793"/>
                      <a:pt x="242158" y="445551"/>
                      <a:pt x="242158" y="312023"/>
                    </a:cubicBezTo>
                  </a:path>
                </a:pathLst>
              </a:custGeom>
              <a:solidFill>
                <a:srgbClr val="F142AA"/>
              </a:solidFill>
              <a:ln w="1270" cap="flat">
                <a:noFill/>
                <a:prstDash val="solid"/>
                <a:miter/>
              </a:ln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70" name="Freeform: Shape 569">
                <a:extLst>
                  <a:ext uri="{FF2B5EF4-FFF2-40B4-BE49-F238E27FC236}">
                    <a16:creationId xmlns:a16="http://schemas.microsoft.com/office/drawing/2014/main" id="{66FD15D6-43D8-F07C-7445-712AB8D157DB}"/>
                  </a:ext>
                </a:extLst>
              </p:cNvPr>
              <p:cNvSpPr/>
              <p:nvPr/>
            </p:nvSpPr>
            <p:spPr>
              <a:xfrm flipV="1">
                <a:off x="5609445" y="4929416"/>
                <a:ext cx="760983" cy="442033"/>
              </a:xfrm>
              <a:custGeom>
                <a:avLst/>
                <a:gdLst>
                  <a:gd name="connsiteX0" fmla="*/ 758124 w 760983"/>
                  <a:gd name="connsiteY0" fmla="*/ 131700 h 442033"/>
                  <a:gd name="connsiteX1" fmla="*/ 614564 w 760983"/>
                  <a:gd name="connsiteY1" fmla="*/ 275260 h 442033"/>
                  <a:gd name="connsiteX2" fmla="*/ 441856 w 760983"/>
                  <a:gd name="connsiteY2" fmla="*/ 202617 h 442033"/>
                  <a:gd name="connsiteX3" fmla="*/ 200163 w 760983"/>
                  <a:gd name="connsiteY3" fmla="*/ 441630 h 442033"/>
                  <a:gd name="connsiteX4" fmla="*/ -2859 w 760983"/>
                  <a:gd name="connsiteY4" fmla="*/ 441630 h 442033"/>
                  <a:gd name="connsiteX5" fmla="*/ 441856 w 760983"/>
                  <a:gd name="connsiteY5" fmla="*/ -404 h 442033"/>
                  <a:gd name="connsiteX6" fmla="*/ 757578 w 760983"/>
                  <a:gd name="connsiteY6" fmla="*/ 131101 h 442033"/>
                  <a:gd name="connsiteX7" fmla="*/ 758124 w 760983"/>
                  <a:gd name="connsiteY7" fmla="*/ 131700 h 442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60983" h="442033">
                    <a:moveTo>
                      <a:pt x="758124" y="131700"/>
                    </a:moveTo>
                    <a:cubicBezTo>
                      <a:pt x="710271" y="179554"/>
                      <a:pt x="662405" y="227392"/>
                      <a:pt x="614564" y="275260"/>
                    </a:cubicBezTo>
                    <a:cubicBezTo>
                      <a:pt x="570685" y="230453"/>
                      <a:pt x="509522" y="202617"/>
                      <a:pt x="441856" y="202617"/>
                    </a:cubicBezTo>
                    <a:cubicBezTo>
                      <a:pt x="309268" y="202617"/>
                      <a:pt x="201636" y="309372"/>
                      <a:pt x="200163" y="441630"/>
                    </a:cubicBezTo>
                    <a:lnTo>
                      <a:pt x="-2859" y="441630"/>
                    </a:lnTo>
                    <a:cubicBezTo>
                      <a:pt x="-1386" y="197254"/>
                      <a:pt x="197127" y="-404"/>
                      <a:pt x="441856" y="-404"/>
                    </a:cubicBezTo>
                    <a:cubicBezTo>
                      <a:pt x="565313" y="-404"/>
                      <a:pt x="676997" y="49900"/>
                      <a:pt x="757578" y="131101"/>
                    </a:cubicBezTo>
                    <a:lnTo>
                      <a:pt x="758124" y="131700"/>
                    </a:lnTo>
                  </a:path>
                </a:pathLst>
              </a:custGeom>
              <a:solidFill>
                <a:srgbClr val="4A7EC9"/>
              </a:solidFill>
              <a:ln w="1270" cap="flat">
                <a:noFill/>
                <a:prstDash val="solid"/>
                <a:miter/>
              </a:ln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txBody>
              <a:bodyPr rtlCol="0" anchor="ctr"/>
              <a:lstStyle/>
              <a:p>
                <a:endParaRPr lang="en-IN" dirty="0"/>
              </a:p>
            </p:txBody>
          </p:sp>
        </p:grpSp>
        <p:sp>
          <p:nvSpPr>
            <p:cNvPr id="575" name="TextBox 574">
              <a:extLst>
                <a:ext uri="{FF2B5EF4-FFF2-40B4-BE49-F238E27FC236}">
                  <a16:creationId xmlns:a16="http://schemas.microsoft.com/office/drawing/2014/main" id="{A7B95673-C20C-8399-D40B-3E7509F7F647}"/>
                </a:ext>
              </a:extLst>
            </p:cNvPr>
            <p:cNvSpPr txBox="1"/>
            <p:nvPr/>
          </p:nvSpPr>
          <p:spPr>
            <a:xfrm>
              <a:off x="5727637" y="3487667"/>
              <a:ext cx="891609" cy="400110"/>
            </a:xfrm>
            <a:prstGeom prst="rect">
              <a:avLst/>
            </a:prstGeom>
            <a:noFill/>
          </p:spPr>
          <p:txBody>
            <a:bodyPr wrap="square" rtlCol="0">
              <a:prstTxWarp prst="textArchDown">
                <a:avLst/>
              </a:prstTxWarp>
              <a:spAutoFit/>
            </a:bodyPr>
            <a:lstStyle/>
            <a:p>
              <a:r>
                <a:rPr lang="en-IN" sz="2000" b="1" i="1" dirty="0">
                  <a:solidFill>
                    <a:schemeClr val="bg1"/>
                  </a:solidFill>
                  <a:effectLst>
                    <a:glow rad="101600">
                      <a:schemeClr val="accent4">
                        <a:satMod val="175000"/>
                        <a:alpha val="40000"/>
                      </a:schemeClr>
                    </a:glow>
                  </a:effectLst>
                </a:rPr>
                <a:t>N &amp; S</a:t>
              </a:r>
            </a:p>
          </p:txBody>
        </p:sp>
        <p:sp>
          <p:nvSpPr>
            <p:cNvPr id="576" name="TextBox 575">
              <a:extLst>
                <a:ext uri="{FF2B5EF4-FFF2-40B4-BE49-F238E27FC236}">
                  <a16:creationId xmlns:a16="http://schemas.microsoft.com/office/drawing/2014/main" id="{31101E71-8221-3401-E1E8-579B1E246346}"/>
                </a:ext>
              </a:extLst>
            </p:cNvPr>
            <p:cNvSpPr txBox="1"/>
            <p:nvPr/>
          </p:nvSpPr>
          <p:spPr>
            <a:xfrm rot="4460968">
              <a:off x="6338978" y="2772690"/>
              <a:ext cx="891609" cy="400110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/>
              </a:prstTxWarp>
              <a:spAutoFit/>
            </a:bodyPr>
            <a:lstStyle/>
            <a:p>
              <a:r>
                <a:rPr lang="en-IN" sz="2000" b="1" i="1" dirty="0">
                  <a:solidFill>
                    <a:schemeClr val="bg1"/>
                  </a:solidFill>
                  <a:effectLst>
                    <a:glow rad="101600">
                      <a:schemeClr val="accent4">
                        <a:satMod val="175000"/>
                        <a:alpha val="40000"/>
                      </a:schemeClr>
                    </a:glow>
                  </a:effectLst>
                </a:rPr>
                <a:t>P  &amp; A</a:t>
              </a:r>
            </a:p>
          </p:txBody>
        </p:sp>
        <p:sp>
          <p:nvSpPr>
            <p:cNvPr id="577" name="TextBox 576">
              <a:extLst>
                <a:ext uri="{FF2B5EF4-FFF2-40B4-BE49-F238E27FC236}">
                  <a16:creationId xmlns:a16="http://schemas.microsoft.com/office/drawing/2014/main" id="{40B6F4DB-4452-5816-E749-64434CA8A2EC}"/>
                </a:ext>
              </a:extLst>
            </p:cNvPr>
            <p:cNvSpPr txBox="1"/>
            <p:nvPr/>
          </p:nvSpPr>
          <p:spPr>
            <a:xfrm rot="19838702">
              <a:off x="5586115" y="2302202"/>
              <a:ext cx="891609" cy="400110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/>
              </a:prstTxWarp>
              <a:spAutoFit/>
            </a:bodyPr>
            <a:lstStyle/>
            <a:p>
              <a:r>
                <a:rPr lang="en-IN" sz="2000" b="1" i="1" dirty="0">
                  <a:solidFill>
                    <a:schemeClr val="bg1"/>
                  </a:solidFill>
                  <a:effectLst>
                    <a:glow rad="101600">
                      <a:schemeClr val="accent4">
                        <a:satMod val="175000"/>
                        <a:alpha val="40000"/>
                      </a:schemeClr>
                    </a:glow>
                  </a:effectLst>
                </a:rPr>
                <a:t>PC</a:t>
              </a:r>
            </a:p>
          </p:txBody>
        </p:sp>
        <p:sp>
          <p:nvSpPr>
            <p:cNvPr id="578" name="TextBox 577">
              <a:extLst>
                <a:ext uri="{FF2B5EF4-FFF2-40B4-BE49-F238E27FC236}">
                  <a16:creationId xmlns:a16="http://schemas.microsoft.com/office/drawing/2014/main" id="{2948F476-F210-DBEE-A634-FEF367A5033F}"/>
                </a:ext>
              </a:extLst>
            </p:cNvPr>
            <p:cNvSpPr txBox="1"/>
            <p:nvPr/>
          </p:nvSpPr>
          <p:spPr>
            <a:xfrm>
              <a:off x="5727637" y="2875228"/>
              <a:ext cx="11230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1" i="1" dirty="0">
                  <a:solidFill>
                    <a:schemeClr val="bg1">
                      <a:lumMod val="95000"/>
                      <a:lumOff val="5000"/>
                    </a:schemeClr>
                  </a:solidFill>
                </a:rPr>
                <a:t>Products</a:t>
              </a:r>
            </a:p>
          </p:txBody>
        </p:sp>
      </p:grpSp>
      <p:sp>
        <p:nvSpPr>
          <p:cNvPr id="580" name="TextBox 579">
            <a:extLst>
              <a:ext uri="{FF2B5EF4-FFF2-40B4-BE49-F238E27FC236}">
                <a16:creationId xmlns:a16="http://schemas.microsoft.com/office/drawing/2014/main" id="{71EE4A45-36CF-8025-43F2-89F54CB2604B}"/>
              </a:ext>
            </a:extLst>
          </p:cNvPr>
          <p:cNvSpPr txBox="1"/>
          <p:nvPr/>
        </p:nvSpPr>
        <p:spPr>
          <a:xfrm>
            <a:off x="7765241" y="5220189"/>
            <a:ext cx="12728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Storage</a:t>
            </a:r>
          </a:p>
        </p:txBody>
      </p:sp>
      <p:sp>
        <p:nvSpPr>
          <p:cNvPr id="581" name="TextBox 580">
            <a:extLst>
              <a:ext uri="{FF2B5EF4-FFF2-40B4-BE49-F238E27FC236}">
                <a16:creationId xmlns:a16="http://schemas.microsoft.com/office/drawing/2014/main" id="{BD8BEDB5-AB41-90D1-6112-423949D5432D}"/>
              </a:ext>
            </a:extLst>
          </p:cNvPr>
          <p:cNvSpPr txBox="1"/>
          <p:nvPr/>
        </p:nvSpPr>
        <p:spPr>
          <a:xfrm>
            <a:off x="3478304" y="5279755"/>
            <a:ext cx="15878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Networking</a:t>
            </a:r>
          </a:p>
        </p:txBody>
      </p:sp>
      <p:sp>
        <p:nvSpPr>
          <p:cNvPr id="582" name="TextBox 581">
            <a:extLst>
              <a:ext uri="{FF2B5EF4-FFF2-40B4-BE49-F238E27FC236}">
                <a16:creationId xmlns:a16="http://schemas.microsoft.com/office/drawing/2014/main" id="{8259FF8B-D989-DD0B-1845-3DA0ED5744E5}"/>
              </a:ext>
            </a:extLst>
          </p:cNvPr>
          <p:cNvSpPr txBox="1"/>
          <p:nvPr/>
        </p:nvSpPr>
        <p:spPr>
          <a:xfrm>
            <a:off x="2869156" y="3881199"/>
            <a:ext cx="14406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Notebook</a:t>
            </a:r>
          </a:p>
        </p:txBody>
      </p:sp>
      <p:sp>
        <p:nvSpPr>
          <p:cNvPr id="587" name="TextBox 586">
            <a:extLst>
              <a:ext uri="{FF2B5EF4-FFF2-40B4-BE49-F238E27FC236}">
                <a16:creationId xmlns:a16="http://schemas.microsoft.com/office/drawing/2014/main" id="{1F88F84A-16FF-3730-B3CD-D22C95B12E2D}"/>
              </a:ext>
            </a:extLst>
          </p:cNvPr>
          <p:cNvSpPr txBox="1"/>
          <p:nvPr/>
        </p:nvSpPr>
        <p:spPr>
          <a:xfrm>
            <a:off x="3403609" y="2427149"/>
            <a:ext cx="11843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Desktop</a:t>
            </a:r>
          </a:p>
        </p:txBody>
      </p:sp>
      <p:sp>
        <p:nvSpPr>
          <p:cNvPr id="589" name="TextBox 588">
            <a:extLst>
              <a:ext uri="{FF2B5EF4-FFF2-40B4-BE49-F238E27FC236}">
                <a16:creationId xmlns:a16="http://schemas.microsoft.com/office/drawing/2014/main" id="{BB65A67F-7859-7DAA-7ADF-2B6373782C87}"/>
              </a:ext>
            </a:extLst>
          </p:cNvPr>
          <p:cNvSpPr txBox="1"/>
          <p:nvPr/>
        </p:nvSpPr>
        <p:spPr>
          <a:xfrm>
            <a:off x="7501005" y="2416658"/>
            <a:ext cx="14088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Peripherals</a:t>
            </a:r>
          </a:p>
        </p:txBody>
      </p:sp>
      <p:sp>
        <p:nvSpPr>
          <p:cNvPr id="590" name="TextBox 589">
            <a:extLst>
              <a:ext uri="{FF2B5EF4-FFF2-40B4-BE49-F238E27FC236}">
                <a16:creationId xmlns:a16="http://schemas.microsoft.com/office/drawing/2014/main" id="{7B977162-8B0E-BD05-FE28-4E0E741F9D4E}"/>
              </a:ext>
            </a:extLst>
          </p:cNvPr>
          <p:cNvSpPr txBox="1"/>
          <p:nvPr/>
        </p:nvSpPr>
        <p:spPr>
          <a:xfrm>
            <a:off x="8113819" y="3853852"/>
            <a:ext cx="15151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Accessories</a:t>
            </a:r>
          </a:p>
        </p:txBody>
      </p:sp>
      <p:sp>
        <p:nvSpPr>
          <p:cNvPr id="591" name="TextBox 590">
            <a:extLst>
              <a:ext uri="{FF2B5EF4-FFF2-40B4-BE49-F238E27FC236}">
                <a16:creationId xmlns:a16="http://schemas.microsoft.com/office/drawing/2014/main" id="{1C3F8C40-D08E-0B1C-1130-6E2168DC3596}"/>
              </a:ext>
            </a:extLst>
          </p:cNvPr>
          <p:cNvSpPr txBox="1"/>
          <p:nvPr/>
        </p:nvSpPr>
        <p:spPr>
          <a:xfrm>
            <a:off x="9211495" y="2485102"/>
            <a:ext cx="198980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bg2">
                    <a:lumMod val="25000"/>
                    <a:lumOff val="75000"/>
                  </a:schemeClr>
                </a:solidFill>
              </a:rPr>
              <a:t>Internal HDD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bg2">
                    <a:lumMod val="25000"/>
                    <a:lumOff val="75000"/>
                  </a:schemeClr>
                </a:solidFill>
              </a:rPr>
              <a:t>Graphic Card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bg2">
                    <a:lumMod val="25000"/>
                    <a:lumOff val="75000"/>
                  </a:schemeClr>
                </a:solidFill>
              </a:rPr>
              <a:t>Processors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bg2">
                    <a:lumMod val="25000"/>
                    <a:lumOff val="75000"/>
                  </a:schemeClr>
                </a:solidFill>
              </a:rPr>
              <a:t>MotherBoard</a:t>
            </a:r>
          </a:p>
        </p:txBody>
      </p:sp>
      <p:sp>
        <p:nvSpPr>
          <p:cNvPr id="593" name="TextBox 592">
            <a:extLst>
              <a:ext uri="{FF2B5EF4-FFF2-40B4-BE49-F238E27FC236}">
                <a16:creationId xmlns:a16="http://schemas.microsoft.com/office/drawing/2014/main" id="{28515C83-198B-399C-FB37-69DB27DF8414}"/>
              </a:ext>
            </a:extLst>
          </p:cNvPr>
          <p:cNvSpPr txBox="1"/>
          <p:nvPr/>
        </p:nvSpPr>
        <p:spPr>
          <a:xfrm>
            <a:off x="9834585" y="4156897"/>
            <a:ext cx="151514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bg2">
                    <a:lumMod val="25000"/>
                    <a:lumOff val="75000"/>
                  </a:schemeClr>
                </a:solidFill>
              </a:rPr>
              <a:t>Mouse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bg2">
                    <a:lumMod val="25000"/>
                    <a:lumOff val="75000"/>
                  </a:schemeClr>
                </a:solidFill>
              </a:rPr>
              <a:t>Keyboard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bg2">
                    <a:lumMod val="25000"/>
                    <a:lumOff val="75000"/>
                  </a:schemeClr>
                </a:solidFill>
              </a:rPr>
              <a:t>Batteries</a:t>
            </a:r>
          </a:p>
        </p:txBody>
      </p:sp>
      <p:sp>
        <p:nvSpPr>
          <p:cNvPr id="594" name="TextBox 593">
            <a:extLst>
              <a:ext uri="{FF2B5EF4-FFF2-40B4-BE49-F238E27FC236}">
                <a16:creationId xmlns:a16="http://schemas.microsoft.com/office/drawing/2014/main" id="{486DC126-4A44-6A6E-FBC5-49214D55932A}"/>
              </a:ext>
            </a:extLst>
          </p:cNvPr>
          <p:cNvSpPr txBox="1"/>
          <p:nvPr/>
        </p:nvSpPr>
        <p:spPr>
          <a:xfrm>
            <a:off x="9488159" y="5912786"/>
            <a:ext cx="26124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bg2">
                    <a:lumMod val="25000"/>
                    <a:lumOff val="75000"/>
                  </a:schemeClr>
                </a:solidFill>
              </a:rPr>
              <a:t>External Solid State Drives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bg2">
                    <a:lumMod val="25000"/>
                    <a:lumOff val="75000"/>
                  </a:schemeClr>
                </a:solidFill>
              </a:rPr>
              <a:t>USB Flash Drives</a:t>
            </a:r>
          </a:p>
        </p:txBody>
      </p:sp>
      <p:sp>
        <p:nvSpPr>
          <p:cNvPr id="595" name="TextBox 594">
            <a:extLst>
              <a:ext uri="{FF2B5EF4-FFF2-40B4-BE49-F238E27FC236}">
                <a16:creationId xmlns:a16="http://schemas.microsoft.com/office/drawing/2014/main" id="{C1F3DF01-B482-1695-E966-09EC8CC0E98B}"/>
              </a:ext>
            </a:extLst>
          </p:cNvPr>
          <p:cNvSpPr txBox="1"/>
          <p:nvPr/>
        </p:nvSpPr>
        <p:spPr>
          <a:xfrm>
            <a:off x="1066678" y="6043555"/>
            <a:ext cx="17675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bg2">
                    <a:lumMod val="25000"/>
                    <a:lumOff val="75000"/>
                  </a:schemeClr>
                </a:solidFill>
              </a:rPr>
              <a:t>Wi fi extender</a:t>
            </a:r>
          </a:p>
        </p:txBody>
      </p:sp>
      <p:sp>
        <p:nvSpPr>
          <p:cNvPr id="596" name="TextBox 595">
            <a:extLst>
              <a:ext uri="{FF2B5EF4-FFF2-40B4-BE49-F238E27FC236}">
                <a16:creationId xmlns:a16="http://schemas.microsoft.com/office/drawing/2014/main" id="{A721A6AC-E461-F6EE-2E4E-07886558C3BF}"/>
              </a:ext>
            </a:extLst>
          </p:cNvPr>
          <p:cNvSpPr txBox="1"/>
          <p:nvPr/>
        </p:nvSpPr>
        <p:spPr>
          <a:xfrm>
            <a:off x="213388" y="4171082"/>
            <a:ext cx="208484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bg2">
                    <a:lumMod val="25000"/>
                    <a:lumOff val="75000"/>
                  </a:schemeClr>
                </a:solidFill>
              </a:rPr>
              <a:t>Personal Laptop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bg2">
                    <a:lumMod val="25000"/>
                    <a:lumOff val="75000"/>
                  </a:schemeClr>
                </a:solidFill>
              </a:rPr>
              <a:t>Business Laptop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bg2">
                    <a:lumMod val="25000"/>
                    <a:lumOff val="75000"/>
                  </a:schemeClr>
                </a:solidFill>
              </a:rPr>
              <a:t>Gaming Laptop</a:t>
            </a:r>
          </a:p>
        </p:txBody>
      </p:sp>
      <p:sp>
        <p:nvSpPr>
          <p:cNvPr id="597" name="TextBox 596">
            <a:extLst>
              <a:ext uri="{FF2B5EF4-FFF2-40B4-BE49-F238E27FC236}">
                <a16:creationId xmlns:a16="http://schemas.microsoft.com/office/drawing/2014/main" id="{5C162F67-6DD8-5887-2C0D-6FC72BE50A87}"/>
              </a:ext>
            </a:extLst>
          </p:cNvPr>
          <p:cNvSpPr txBox="1"/>
          <p:nvPr/>
        </p:nvSpPr>
        <p:spPr>
          <a:xfrm>
            <a:off x="678147" y="2753746"/>
            <a:ext cx="20968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bg2">
                    <a:lumMod val="25000"/>
                    <a:lumOff val="75000"/>
                  </a:schemeClr>
                </a:solidFill>
              </a:rPr>
              <a:t>Business Laptop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bg2">
                    <a:lumMod val="25000"/>
                    <a:lumOff val="75000"/>
                  </a:schemeClr>
                </a:solidFill>
              </a:rPr>
              <a:t>Personal Desktop</a:t>
            </a:r>
          </a:p>
        </p:txBody>
      </p:sp>
      <p:sp>
        <p:nvSpPr>
          <p:cNvPr id="598" name="Freeform: Shape 597">
            <a:extLst>
              <a:ext uri="{FF2B5EF4-FFF2-40B4-BE49-F238E27FC236}">
                <a16:creationId xmlns:a16="http://schemas.microsoft.com/office/drawing/2014/main" id="{F582BE6F-F642-DBF1-B8FA-81E5DEB66AAD}"/>
              </a:ext>
            </a:extLst>
          </p:cNvPr>
          <p:cNvSpPr/>
          <p:nvPr/>
        </p:nvSpPr>
        <p:spPr>
          <a:xfrm flipV="1">
            <a:off x="2785848" y="5579434"/>
            <a:ext cx="175958" cy="928242"/>
          </a:xfrm>
          <a:custGeom>
            <a:avLst/>
            <a:gdLst>
              <a:gd name="connsiteX0" fmla="*/ 11748 w 175958"/>
              <a:gd name="connsiteY0" fmla="*/ 3458 h 928242"/>
              <a:gd name="connsiteX1" fmla="*/ 11748 w 175958"/>
              <a:gd name="connsiteY1" fmla="*/ 912650 h 928242"/>
              <a:gd name="connsiteX2" fmla="*/ 168656 w 175958"/>
              <a:gd name="connsiteY2" fmla="*/ 912650 h 928242"/>
              <a:gd name="connsiteX3" fmla="*/ 175006 w 175958"/>
              <a:gd name="connsiteY3" fmla="*/ 919000 h 928242"/>
              <a:gd name="connsiteX4" fmla="*/ 168656 w 175958"/>
              <a:gd name="connsiteY4" fmla="*/ 925350 h 928242"/>
              <a:gd name="connsiteX5" fmla="*/ 5398 w 175958"/>
              <a:gd name="connsiteY5" fmla="*/ 925350 h 928242"/>
              <a:gd name="connsiteX6" fmla="*/ 902 w 175958"/>
              <a:gd name="connsiteY6" fmla="*/ 923496 h 928242"/>
              <a:gd name="connsiteX7" fmla="*/ -952 w 175958"/>
              <a:gd name="connsiteY7" fmla="*/ 919000 h 928242"/>
              <a:gd name="connsiteX8" fmla="*/ -952 w 175958"/>
              <a:gd name="connsiteY8" fmla="*/ 3458 h 928242"/>
              <a:gd name="connsiteX9" fmla="*/ 5398 w 175958"/>
              <a:gd name="connsiteY9" fmla="*/ -2892 h 928242"/>
              <a:gd name="connsiteX10" fmla="*/ 11748 w 175958"/>
              <a:gd name="connsiteY10" fmla="*/ 3458 h 928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75958" h="928242">
                <a:moveTo>
                  <a:pt x="11748" y="3458"/>
                </a:moveTo>
                <a:lnTo>
                  <a:pt x="11748" y="912650"/>
                </a:lnTo>
                <a:lnTo>
                  <a:pt x="168656" y="912650"/>
                </a:lnTo>
                <a:cubicBezTo>
                  <a:pt x="172161" y="912650"/>
                  <a:pt x="175006" y="915495"/>
                  <a:pt x="175006" y="919000"/>
                </a:cubicBezTo>
                <a:cubicBezTo>
                  <a:pt x="175006" y="922506"/>
                  <a:pt x="172161" y="925350"/>
                  <a:pt x="168656" y="925350"/>
                </a:cubicBezTo>
                <a:lnTo>
                  <a:pt x="5398" y="925350"/>
                </a:lnTo>
                <a:cubicBezTo>
                  <a:pt x="3721" y="925350"/>
                  <a:pt x="2083" y="924678"/>
                  <a:pt x="902" y="923496"/>
                </a:cubicBezTo>
                <a:cubicBezTo>
                  <a:pt x="-279" y="922303"/>
                  <a:pt x="-952" y="920677"/>
                  <a:pt x="-952" y="919000"/>
                </a:cubicBezTo>
                <a:lnTo>
                  <a:pt x="-952" y="3458"/>
                </a:lnTo>
                <a:cubicBezTo>
                  <a:pt x="-952" y="-48"/>
                  <a:pt x="1880" y="-2892"/>
                  <a:pt x="5398" y="-2892"/>
                </a:cubicBezTo>
                <a:cubicBezTo>
                  <a:pt x="8903" y="-2892"/>
                  <a:pt x="11748" y="-48"/>
                  <a:pt x="11748" y="3458"/>
                </a:cubicBezTo>
              </a:path>
            </a:pathLst>
          </a:custGeom>
          <a:solidFill>
            <a:schemeClr val="bg2">
              <a:lumMod val="50000"/>
              <a:lumOff val="50000"/>
            </a:schemeClr>
          </a:solidFill>
          <a:ln w="127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99" name="Freeform: Shape 598">
            <a:extLst>
              <a:ext uri="{FF2B5EF4-FFF2-40B4-BE49-F238E27FC236}">
                <a16:creationId xmlns:a16="http://schemas.microsoft.com/office/drawing/2014/main" id="{BE7B24F3-0451-A047-AF6C-D7E7DE3A1D46}"/>
              </a:ext>
            </a:extLst>
          </p:cNvPr>
          <p:cNvSpPr/>
          <p:nvPr/>
        </p:nvSpPr>
        <p:spPr>
          <a:xfrm flipV="1">
            <a:off x="2033707" y="3991534"/>
            <a:ext cx="175958" cy="928242"/>
          </a:xfrm>
          <a:custGeom>
            <a:avLst/>
            <a:gdLst>
              <a:gd name="connsiteX0" fmla="*/ 11748 w 175958"/>
              <a:gd name="connsiteY0" fmla="*/ 3458 h 928242"/>
              <a:gd name="connsiteX1" fmla="*/ 11748 w 175958"/>
              <a:gd name="connsiteY1" fmla="*/ 912650 h 928242"/>
              <a:gd name="connsiteX2" fmla="*/ 168656 w 175958"/>
              <a:gd name="connsiteY2" fmla="*/ 912650 h 928242"/>
              <a:gd name="connsiteX3" fmla="*/ 175006 w 175958"/>
              <a:gd name="connsiteY3" fmla="*/ 919000 h 928242"/>
              <a:gd name="connsiteX4" fmla="*/ 168656 w 175958"/>
              <a:gd name="connsiteY4" fmla="*/ 925350 h 928242"/>
              <a:gd name="connsiteX5" fmla="*/ 5398 w 175958"/>
              <a:gd name="connsiteY5" fmla="*/ 925350 h 928242"/>
              <a:gd name="connsiteX6" fmla="*/ 902 w 175958"/>
              <a:gd name="connsiteY6" fmla="*/ 923496 h 928242"/>
              <a:gd name="connsiteX7" fmla="*/ -952 w 175958"/>
              <a:gd name="connsiteY7" fmla="*/ 919000 h 928242"/>
              <a:gd name="connsiteX8" fmla="*/ -952 w 175958"/>
              <a:gd name="connsiteY8" fmla="*/ 3458 h 928242"/>
              <a:gd name="connsiteX9" fmla="*/ 5398 w 175958"/>
              <a:gd name="connsiteY9" fmla="*/ -2892 h 928242"/>
              <a:gd name="connsiteX10" fmla="*/ 11748 w 175958"/>
              <a:gd name="connsiteY10" fmla="*/ 3458 h 928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75958" h="928242">
                <a:moveTo>
                  <a:pt x="11748" y="3458"/>
                </a:moveTo>
                <a:lnTo>
                  <a:pt x="11748" y="912650"/>
                </a:lnTo>
                <a:lnTo>
                  <a:pt x="168656" y="912650"/>
                </a:lnTo>
                <a:cubicBezTo>
                  <a:pt x="172161" y="912650"/>
                  <a:pt x="175006" y="915495"/>
                  <a:pt x="175006" y="919000"/>
                </a:cubicBezTo>
                <a:cubicBezTo>
                  <a:pt x="175006" y="922506"/>
                  <a:pt x="172161" y="925350"/>
                  <a:pt x="168656" y="925350"/>
                </a:cubicBezTo>
                <a:lnTo>
                  <a:pt x="5398" y="925350"/>
                </a:lnTo>
                <a:cubicBezTo>
                  <a:pt x="3721" y="925350"/>
                  <a:pt x="2083" y="924678"/>
                  <a:pt x="902" y="923496"/>
                </a:cubicBezTo>
                <a:cubicBezTo>
                  <a:pt x="-279" y="922303"/>
                  <a:pt x="-952" y="920677"/>
                  <a:pt x="-952" y="919000"/>
                </a:cubicBezTo>
                <a:lnTo>
                  <a:pt x="-952" y="3458"/>
                </a:lnTo>
                <a:cubicBezTo>
                  <a:pt x="-952" y="-48"/>
                  <a:pt x="1880" y="-2892"/>
                  <a:pt x="5398" y="-2892"/>
                </a:cubicBezTo>
                <a:cubicBezTo>
                  <a:pt x="8903" y="-2892"/>
                  <a:pt x="11748" y="-48"/>
                  <a:pt x="11748" y="3458"/>
                </a:cubicBezTo>
              </a:path>
            </a:pathLst>
          </a:custGeom>
          <a:solidFill>
            <a:schemeClr val="bg2">
              <a:lumMod val="50000"/>
              <a:lumOff val="50000"/>
            </a:schemeClr>
          </a:solidFill>
          <a:ln w="127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00" name="Freeform: Shape 599">
            <a:extLst>
              <a:ext uri="{FF2B5EF4-FFF2-40B4-BE49-F238E27FC236}">
                <a16:creationId xmlns:a16="http://schemas.microsoft.com/office/drawing/2014/main" id="{34EE3EFE-D30A-D4F3-EED3-38D6898E8068}"/>
              </a:ext>
            </a:extLst>
          </p:cNvPr>
          <p:cNvSpPr/>
          <p:nvPr/>
        </p:nvSpPr>
        <p:spPr>
          <a:xfrm flipV="1">
            <a:off x="2628018" y="2564237"/>
            <a:ext cx="175958" cy="928242"/>
          </a:xfrm>
          <a:custGeom>
            <a:avLst/>
            <a:gdLst>
              <a:gd name="connsiteX0" fmla="*/ 11748 w 175958"/>
              <a:gd name="connsiteY0" fmla="*/ 3458 h 928242"/>
              <a:gd name="connsiteX1" fmla="*/ 11748 w 175958"/>
              <a:gd name="connsiteY1" fmla="*/ 912650 h 928242"/>
              <a:gd name="connsiteX2" fmla="*/ 168656 w 175958"/>
              <a:gd name="connsiteY2" fmla="*/ 912650 h 928242"/>
              <a:gd name="connsiteX3" fmla="*/ 175006 w 175958"/>
              <a:gd name="connsiteY3" fmla="*/ 919000 h 928242"/>
              <a:gd name="connsiteX4" fmla="*/ 168656 w 175958"/>
              <a:gd name="connsiteY4" fmla="*/ 925350 h 928242"/>
              <a:gd name="connsiteX5" fmla="*/ 5398 w 175958"/>
              <a:gd name="connsiteY5" fmla="*/ 925350 h 928242"/>
              <a:gd name="connsiteX6" fmla="*/ 902 w 175958"/>
              <a:gd name="connsiteY6" fmla="*/ 923496 h 928242"/>
              <a:gd name="connsiteX7" fmla="*/ -952 w 175958"/>
              <a:gd name="connsiteY7" fmla="*/ 919000 h 928242"/>
              <a:gd name="connsiteX8" fmla="*/ -952 w 175958"/>
              <a:gd name="connsiteY8" fmla="*/ 3458 h 928242"/>
              <a:gd name="connsiteX9" fmla="*/ 5398 w 175958"/>
              <a:gd name="connsiteY9" fmla="*/ -2892 h 928242"/>
              <a:gd name="connsiteX10" fmla="*/ 11748 w 175958"/>
              <a:gd name="connsiteY10" fmla="*/ 3458 h 928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75958" h="928242">
                <a:moveTo>
                  <a:pt x="11748" y="3458"/>
                </a:moveTo>
                <a:lnTo>
                  <a:pt x="11748" y="912650"/>
                </a:lnTo>
                <a:lnTo>
                  <a:pt x="168656" y="912650"/>
                </a:lnTo>
                <a:cubicBezTo>
                  <a:pt x="172161" y="912650"/>
                  <a:pt x="175006" y="915495"/>
                  <a:pt x="175006" y="919000"/>
                </a:cubicBezTo>
                <a:cubicBezTo>
                  <a:pt x="175006" y="922506"/>
                  <a:pt x="172161" y="925350"/>
                  <a:pt x="168656" y="925350"/>
                </a:cubicBezTo>
                <a:lnTo>
                  <a:pt x="5398" y="925350"/>
                </a:lnTo>
                <a:cubicBezTo>
                  <a:pt x="3721" y="925350"/>
                  <a:pt x="2083" y="924678"/>
                  <a:pt x="902" y="923496"/>
                </a:cubicBezTo>
                <a:cubicBezTo>
                  <a:pt x="-279" y="922303"/>
                  <a:pt x="-952" y="920677"/>
                  <a:pt x="-952" y="919000"/>
                </a:cubicBezTo>
                <a:lnTo>
                  <a:pt x="-952" y="3458"/>
                </a:lnTo>
                <a:cubicBezTo>
                  <a:pt x="-952" y="-48"/>
                  <a:pt x="1880" y="-2892"/>
                  <a:pt x="5398" y="-2892"/>
                </a:cubicBezTo>
                <a:cubicBezTo>
                  <a:pt x="8903" y="-2892"/>
                  <a:pt x="11748" y="-48"/>
                  <a:pt x="11748" y="3458"/>
                </a:cubicBezTo>
              </a:path>
            </a:pathLst>
          </a:custGeom>
          <a:solidFill>
            <a:schemeClr val="bg2">
              <a:lumMod val="50000"/>
              <a:lumOff val="50000"/>
            </a:schemeClr>
          </a:solidFill>
          <a:ln w="127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  <p:sp>
        <p:nvSpPr>
          <p:cNvPr id="602" name="Freeform: Shape 601">
            <a:extLst>
              <a:ext uri="{FF2B5EF4-FFF2-40B4-BE49-F238E27FC236}">
                <a16:creationId xmlns:a16="http://schemas.microsoft.com/office/drawing/2014/main" id="{8368C834-6B39-E767-DD95-B28A52DA851B}"/>
              </a:ext>
            </a:extLst>
          </p:cNvPr>
          <p:cNvSpPr/>
          <p:nvPr/>
        </p:nvSpPr>
        <p:spPr>
          <a:xfrm flipV="1">
            <a:off x="8977250" y="2486786"/>
            <a:ext cx="175958" cy="928242"/>
          </a:xfrm>
          <a:custGeom>
            <a:avLst/>
            <a:gdLst>
              <a:gd name="connsiteX0" fmla="*/ 170411 w 175958"/>
              <a:gd name="connsiteY0" fmla="*/ 3458 h 928242"/>
              <a:gd name="connsiteX1" fmla="*/ 170411 w 175958"/>
              <a:gd name="connsiteY1" fmla="*/ 919000 h 928242"/>
              <a:gd name="connsiteX2" fmla="*/ 168556 w 175958"/>
              <a:gd name="connsiteY2" fmla="*/ 923484 h 928242"/>
              <a:gd name="connsiteX3" fmla="*/ 164061 w 175958"/>
              <a:gd name="connsiteY3" fmla="*/ 925350 h 928242"/>
              <a:gd name="connsiteX4" fmla="*/ 802 w 175958"/>
              <a:gd name="connsiteY4" fmla="*/ 925350 h 928242"/>
              <a:gd name="connsiteX5" fmla="*/ -5548 w 175958"/>
              <a:gd name="connsiteY5" fmla="*/ 919000 h 928242"/>
              <a:gd name="connsiteX6" fmla="*/ 802 w 175958"/>
              <a:gd name="connsiteY6" fmla="*/ 912650 h 928242"/>
              <a:gd name="connsiteX7" fmla="*/ 157711 w 175958"/>
              <a:gd name="connsiteY7" fmla="*/ 912650 h 928242"/>
              <a:gd name="connsiteX8" fmla="*/ 157711 w 175958"/>
              <a:gd name="connsiteY8" fmla="*/ 3458 h 928242"/>
              <a:gd name="connsiteX9" fmla="*/ 164061 w 175958"/>
              <a:gd name="connsiteY9" fmla="*/ -2892 h 928242"/>
              <a:gd name="connsiteX10" fmla="*/ 170411 w 175958"/>
              <a:gd name="connsiteY10" fmla="*/ 3458 h 928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75958" h="928242">
                <a:moveTo>
                  <a:pt x="170411" y="3458"/>
                </a:moveTo>
                <a:lnTo>
                  <a:pt x="170411" y="919000"/>
                </a:lnTo>
                <a:cubicBezTo>
                  <a:pt x="170411" y="920702"/>
                  <a:pt x="169750" y="922290"/>
                  <a:pt x="168556" y="923484"/>
                </a:cubicBezTo>
                <a:cubicBezTo>
                  <a:pt x="167350" y="924690"/>
                  <a:pt x="165762" y="925350"/>
                  <a:pt x="164061" y="925350"/>
                </a:cubicBezTo>
                <a:lnTo>
                  <a:pt x="802" y="925350"/>
                </a:lnTo>
                <a:cubicBezTo>
                  <a:pt x="-2703" y="925350"/>
                  <a:pt x="-5548" y="922506"/>
                  <a:pt x="-5548" y="919000"/>
                </a:cubicBezTo>
                <a:cubicBezTo>
                  <a:pt x="-5548" y="915495"/>
                  <a:pt x="-2703" y="912650"/>
                  <a:pt x="802" y="912650"/>
                </a:cubicBezTo>
                <a:lnTo>
                  <a:pt x="157711" y="912650"/>
                </a:lnTo>
                <a:lnTo>
                  <a:pt x="157711" y="3458"/>
                </a:lnTo>
                <a:cubicBezTo>
                  <a:pt x="157711" y="-48"/>
                  <a:pt x="160556" y="-2892"/>
                  <a:pt x="164061" y="-2892"/>
                </a:cubicBezTo>
                <a:cubicBezTo>
                  <a:pt x="167566" y="-2892"/>
                  <a:pt x="170411" y="-48"/>
                  <a:pt x="170411" y="3458"/>
                </a:cubicBezTo>
              </a:path>
            </a:pathLst>
          </a:custGeom>
          <a:solidFill>
            <a:schemeClr val="bg2">
              <a:lumMod val="50000"/>
              <a:lumOff val="50000"/>
            </a:schemeClr>
          </a:solidFill>
          <a:ln w="127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03" name="Freeform: Shape 602">
            <a:extLst>
              <a:ext uri="{FF2B5EF4-FFF2-40B4-BE49-F238E27FC236}">
                <a16:creationId xmlns:a16="http://schemas.microsoft.com/office/drawing/2014/main" id="{404FE2A1-E2CF-317B-4BC3-046DDCABEF8C}"/>
              </a:ext>
            </a:extLst>
          </p:cNvPr>
          <p:cNvSpPr/>
          <p:nvPr/>
        </p:nvSpPr>
        <p:spPr>
          <a:xfrm flipV="1">
            <a:off x="9625067" y="4033601"/>
            <a:ext cx="175958" cy="928242"/>
          </a:xfrm>
          <a:custGeom>
            <a:avLst/>
            <a:gdLst>
              <a:gd name="connsiteX0" fmla="*/ 170411 w 175958"/>
              <a:gd name="connsiteY0" fmla="*/ 3458 h 928242"/>
              <a:gd name="connsiteX1" fmla="*/ 170411 w 175958"/>
              <a:gd name="connsiteY1" fmla="*/ 919000 h 928242"/>
              <a:gd name="connsiteX2" fmla="*/ 168556 w 175958"/>
              <a:gd name="connsiteY2" fmla="*/ 923484 h 928242"/>
              <a:gd name="connsiteX3" fmla="*/ 164061 w 175958"/>
              <a:gd name="connsiteY3" fmla="*/ 925350 h 928242"/>
              <a:gd name="connsiteX4" fmla="*/ 802 w 175958"/>
              <a:gd name="connsiteY4" fmla="*/ 925350 h 928242"/>
              <a:gd name="connsiteX5" fmla="*/ -5548 w 175958"/>
              <a:gd name="connsiteY5" fmla="*/ 919000 h 928242"/>
              <a:gd name="connsiteX6" fmla="*/ 802 w 175958"/>
              <a:gd name="connsiteY6" fmla="*/ 912650 h 928242"/>
              <a:gd name="connsiteX7" fmla="*/ 157711 w 175958"/>
              <a:gd name="connsiteY7" fmla="*/ 912650 h 928242"/>
              <a:gd name="connsiteX8" fmla="*/ 157711 w 175958"/>
              <a:gd name="connsiteY8" fmla="*/ 3458 h 928242"/>
              <a:gd name="connsiteX9" fmla="*/ 164061 w 175958"/>
              <a:gd name="connsiteY9" fmla="*/ -2892 h 928242"/>
              <a:gd name="connsiteX10" fmla="*/ 170411 w 175958"/>
              <a:gd name="connsiteY10" fmla="*/ 3458 h 928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75958" h="928242">
                <a:moveTo>
                  <a:pt x="170411" y="3458"/>
                </a:moveTo>
                <a:lnTo>
                  <a:pt x="170411" y="919000"/>
                </a:lnTo>
                <a:cubicBezTo>
                  <a:pt x="170411" y="920702"/>
                  <a:pt x="169750" y="922290"/>
                  <a:pt x="168556" y="923484"/>
                </a:cubicBezTo>
                <a:cubicBezTo>
                  <a:pt x="167350" y="924690"/>
                  <a:pt x="165762" y="925350"/>
                  <a:pt x="164061" y="925350"/>
                </a:cubicBezTo>
                <a:lnTo>
                  <a:pt x="802" y="925350"/>
                </a:lnTo>
                <a:cubicBezTo>
                  <a:pt x="-2703" y="925350"/>
                  <a:pt x="-5548" y="922506"/>
                  <a:pt x="-5548" y="919000"/>
                </a:cubicBezTo>
                <a:cubicBezTo>
                  <a:pt x="-5548" y="915495"/>
                  <a:pt x="-2703" y="912650"/>
                  <a:pt x="802" y="912650"/>
                </a:cubicBezTo>
                <a:lnTo>
                  <a:pt x="157711" y="912650"/>
                </a:lnTo>
                <a:lnTo>
                  <a:pt x="157711" y="3458"/>
                </a:lnTo>
                <a:cubicBezTo>
                  <a:pt x="157711" y="-48"/>
                  <a:pt x="160556" y="-2892"/>
                  <a:pt x="164061" y="-2892"/>
                </a:cubicBezTo>
                <a:cubicBezTo>
                  <a:pt x="167566" y="-2892"/>
                  <a:pt x="170411" y="-48"/>
                  <a:pt x="170411" y="3458"/>
                </a:cubicBezTo>
              </a:path>
            </a:pathLst>
          </a:custGeom>
          <a:solidFill>
            <a:schemeClr val="tx1">
              <a:lumMod val="75000"/>
            </a:schemeClr>
          </a:solidFill>
          <a:ln w="127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04" name="Freeform: Shape 603">
            <a:extLst>
              <a:ext uri="{FF2B5EF4-FFF2-40B4-BE49-F238E27FC236}">
                <a16:creationId xmlns:a16="http://schemas.microsoft.com/office/drawing/2014/main" id="{64DD20B6-396F-1C55-22CF-3B5A748C4FE8}"/>
              </a:ext>
            </a:extLst>
          </p:cNvPr>
          <p:cNvSpPr/>
          <p:nvPr/>
        </p:nvSpPr>
        <p:spPr>
          <a:xfrm flipV="1">
            <a:off x="9313500" y="5512477"/>
            <a:ext cx="175958" cy="928242"/>
          </a:xfrm>
          <a:custGeom>
            <a:avLst/>
            <a:gdLst>
              <a:gd name="connsiteX0" fmla="*/ 170411 w 175958"/>
              <a:gd name="connsiteY0" fmla="*/ 3458 h 928242"/>
              <a:gd name="connsiteX1" fmla="*/ 170411 w 175958"/>
              <a:gd name="connsiteY1" fmla="*/ 919000 h 928242"/>
              <a:gd name="connsiteX2" fmla="*/ 168556 w 175958"/>
              <a:gd name="connsiteY2" fmla="*/ 923484 h 928242"/>
              <a:gd name="connsiteX3" fmla="*/ 164061 w 175958"/>
              <a:gd name="connsiteY3" fmla="*/ 925350 h 928242"/>
              <a:gd name="connsiteX4" fmla="*/ 802 w 175958"/>
              <a:gd name="connsiteY4" fmla="*/ 925350 h 928242"/>
              <a:gd name="connsiteX5" fmla="*/ -5548 w 175958"/>
              <a:gd name="connsiteY5" fmla="*/ 919000 h 928242"/>
              <a:gd name="connsiteX6" fmla="*/ 802 w 175958"/>
              <a:gd name="connsiteY6" fmla="*/ 912650 h 928242"/>
              <a:gd name="connsiteX7" fmla="*/ 157711 w 175958"/>
              <a:gd name="connsiteY7" fmla="*/ 912650 h 928242"/>
              <a:gd name="connsiteX8" fmla="*/ 157711 w 175958"/>
              <a:gd name="connsiteY8" fmla="*/ 3458 h 928242"/>
              <a:gd name="connsiteX9" fmla="*/ 164061 w 175958"/>
              <a:gd name="connsiteY9" fmla="*/ -2892 h 928242"/>
              <a:gd name="connsiteX10" fmla="*/ 170411 w 175958"/>
              <a:gd name="connsiteY10" fmla="*/ 3458 h 928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75958" h="928242">
                <a:moveTo>
                  <a:pt x="170411" y="3458"/>
                </a:moveTo>
                <a:lnTo>
                  <a:pt x="170411" y="919000"/>
                </a:lnTo>
                <a:cubicBezTo>
                  <a:pt x="170411" y="920702"/>
                  <a:pt x="169750" y="922290"/>
                  <a:pt x="168556" y="923484"/>
                </a:cubicBezTo>
                <a:cubicBezTo>
                  <a:pt x="167350" y="924690"/>
                  <a:pt x="165762" y="925350"/>
                  <a:pt x="164061" y="925350"/>
                </a:cubicBezTo>
                <a:lnTo>
                  <a:pt x="802" y="925350"/>
                </a:lnTo>
                <a:cubicBezTo>
                  <a:pt x="-2703" y="925350"/>
                  <a:pt x="-5548" y="922506"/>
                  <a:pt x="-5548" y="919000"/>
                </a:cubicBezTo>
                <a:cubicBezTo>
                  <a:pt x="-5548" y="915495"/>
                  <a:pt x="-2703" y="912650"/>
                  <a:pt x="802" y="912650"/>
                </a:cubicBezTo>
                <a:lnTo>
                  <a:pt x="157711" y="912650"/>
                </a:lnTo>
                <a:lnTo>
                  <a:pt x="157711" y="3458"/>
                </a:lnTo>
                <a:cubicBezTo>
                  <a:pt x="157711" y="-48"/>
                  <a:pt x="160556" y="-2892"/>
                  <a:pt x="164061" y="-2892"/>
                </a:cubicBezTo>
                <a:cubicBezTo>
                  <a:pt x="167566" y="-2892"/>
                  <a:pt x="170411" y="-48"/>
                  <a:pt x="170411" y="3458"/>
                </a:cubicBezTo>
              </a:path>
            </a:pathLst>
          </a:custGeom>
          <a:solidFill>
            <a:schemeClr val="bg2">
              <a:lumMod val="50000"/>
              <a:lumOff val="50000"/>
            </a:schemeClr>
          </a:solidFill>
          <a:ln w="127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7890C4-8AFE-6B70-367A-AE207A49E7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552" y="361982"/>
            <a:ext cx="752151" cy="73603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3896C6C-ABA8-7355-453F-1E6E69EEB437}"/>
              </a:ext>
            </a:extLst>
          </p:cNvPr>
          <p:cNvSpPr txBox="1"/>
          <p:nvPr/>
        </p:nvSpPr>
        <p:spPr>
          <a:xfrm>
            <a:off x="4433846" y="326039"/>
            <a:ext cx="3285546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b="1" dirty="0"/>
              <a:t>Product Line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569831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5CB78-C7DF-01D4-0430-C56DC958F0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564" y="1490394"/>
            <a:ext cx="10353762" cy="970450"/>
          </a:xfrm>
        </p:spPr>
        <p:txBody>
          <a:bodyPr>
            <a:normAutofit/>
          </a:bodyPr>
          <a:lstStyle/>
          <a:p>
            <a:r>
              <a:rPr lang="en-IN" sz="5400" b="1" dirty="0">
                <a:effectLst/>
              </a:rPr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1296CF-C202-0BA5-8F30-03C52ED07D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986" y="3901033"/>
            <a:ext cx="10146268" cy="2056902"/>
          </a:xfrm>
        </p:spPr>
        <p:txBody>
          <a:bodyPr>
            <a:normAutofit/>
          </a:bodyPr>
          <a:lstStyle/>
          <a:p>
            <a:pPr marL="36900" indent="0">
              <a:buNone/>
            </a:pPr>
            <a:r>
              <a:rPr lang="en-US" dirty="0"/>
              <a:t>Management noticed a lack of insights for quick, smart data-informed decisions.</a:t>
            </a:r>
          </a:p>
          <a:p>
            <a:pPr marL="36900" indent="0">
              <a:buNone/>
            </a:pPr>
            <a:r>
              <a:rPr lang="en-US" dirty="0"/>
              <a:t>Decision made to expand the data analytics team with several junior data analysts.</a:t>
            </a:r>
          </a:p>
          <a:p>
            <a:pPr marL="36900" indent="0">
              <a:buNone/>
            </a:pPr>
            <a:r>
              <a:rPr lang="en-US" dirty="0"/>
              <a:t>Tony Sharma, the data analytics director, seeks candidates with strong tech and soft skills.</a:t>
            </a:r>
          </a:p>
          <a:p>
            <a:pPr marL="36900" indent="0">
              <a:buNone/>
            </a:pPr>
            <a:r>
              <a:rPr lang="en-US" dirty="0"/>
              <a:t>To evaluate these skills, Tony decided to conduct a SQL challenge.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9DC25E-CB3D-3F2B-5C67-AB492D7D33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552" y="361982"/>
            <a:ext cx="752151" cy="736039"/>
          </a:xfrm>
          <a:prstGeom prst="rect">
            <a:avLst/>
          </a:prstGeom>
        </p:spPr>
      </p:pic>
      <p:pic>
        <p:nvPicPr>
          <p:cNvPr id="127" name="Picture 126">
            <a:extLst>
              <a:ext uri="{FF2B5EF4-FFF2-40B4-BE49-F238E27FC236}">
                <a16:creationId xmlns:a16="http://schemas.microsoft.com/office/drawing/2014/main" id="{7758B9EF-5E40-8361-538C-28A4BBC3C7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6920" y="439631"/>
            <a:ext cx="4112989" cy="2741307"/>
          </a:xfrm>
          <a:prstGeom prst="rect">
            <a:avLst/>
          </a:prstGeom>
        </p:spPr>
      </p:pic>
      <p:pic>
        <p:nvPicPr>
          <p:cNvPr id="131" name="Graphic 130" descr="Pin with solid fill">
            <a:extLst>
              <a:ext uri="{FF2B5EF4-FFF2-40B4-BE49-F238E27FC236}">
                <a16:creationId xmlns:a16="http://schemas.microsoft.com/office/drawing/2014/main" id="{95D678D4-085F-3D96-7E30-0EE0D7A758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54125" y="3901033"/>
            <a:ext cx="301706" cy="301706"/>
          </a:xfrm>
          <a:prstGeom prst="rect">
            <a:avLst/>
          </a:prstGeom>
        </p:spPr>
      </p:pic>
      <p:pic>
        <p:nvPicPr>
          <p:cNvPr id="133" name="Graphic 132" descr="Pin with solid fill">
            <a:extLst>
              <a:ext uri="{FF2B5EF4-FFF2-40B4-BE49-F238E27FC236}">
                <a16:creationId xmlns:a16="http://schemas.microsoft.com/office/drawing/2014/main" id="{AB54464D-4DC6-B9E1-62C0-1EEC7B7AD3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18703" y="4364959"/>
            <a:ext cx="301706" cy="301706"/>
          </a:xfrm>
          <a:prstGeom prst="rect">
            <a:avLst/>
          </a:prstGeom>
        </p:spPr>
      </p:pic>
      <p:pic>
        <p:nvPicPr>
          <p:cNvPr id="134" name="Graphic 133" descr="Pin with solid fill">
            <a:extLst>
              <a:ext uri="{FF2B5EF4-FFF2-40B4-BE49-F238E27FC236}">
                <a16:creationId xmlns:a16="http://schemas.microsoft.com/office/drawing/2014/main" id="{3586ED98-29E8-861E-CFA5-805DE34E37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18703" y="4814429"/>
            <a:ext cx="301706" cy="301706"/>
          </a:xfrm>
          <a:prstGeom prst="rect">
            <a:avLst/>
          </a:prstGeom>
        </p:spPr>
      </p:pic>
      <p:pic>
        <p:nvPicPr>
          <p:cNvPr id="135" name="Graphic 134" descr="Pin with solid fill">
            <a:extLst>
              <a:ext uri="{FF2B5EF4-FFF2-40B4-BE49-F238E27FC236}">
                <a16:creationId xmlns:a16="http://schemas.microsoft.com/office/drawing/2014/main" id="{E7F384B7-20B4-70D4-9752-9162D6FA15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18703" y="5283728"/>
            <a:ext cx="301706" cy="301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246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B11462C-698F-794E-EB00-403368E987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4147" y="1909337"/>
            <a:ext cx="4195283" cy="384158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27F14B1-6372-AABD-D35F-B0F99EF7CE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9450" y="2575424"/>
            <a:ext cx="2726510" cy="353875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140A2D0-6CD4-2491-A29B-4936A23A2A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4574" y="291374"/>
            <a:ext cx="2720088" cy="353875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8AD0CD7-550E-7FD2-8574-97F11BEE5E72}"/>
              </a:ext>
            </a:extLst>
          </p:cNvPr>
          <p:cNvSpPr txBox="1"/>
          <p:nvPr/>
        </p:nvSpPr>
        <p:spPr>
          <a:xfrm>
            <a:off x="1583281" y="384838"/>
            <a:ext cx="22684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b="1" dirty="0"/>
              <a:t>Dataset</a:t>
            </a:r>
          </a:p>
        </p:txBody>
      </p:sp>
      <p:pic>
        <p:nvPicPr>
          <p:cNvPr id="15" name="Graphic 14" descr="Back with solid fill">
            <a:extLst>
              <a:ext uri="{FF2B5EF4-FFF2-40B4-BE49-F238E27FC236}">
                <a16:creationId xmlns:a16="http://schemas.microsoft.com/office/drawing/2014/main" id="{629BBA63-C779-6E3E-30B2-DBA21902EE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07512">
            <a:off x="3537809" y="542311"/>
            <a:ext cx="1088328" cy="75276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B9F7030-AEB3-1F3F-63F2-35CBC95228F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795" y="112244"/>
            <a:ext cx="723382" cy="707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7039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Rectangle: Rounded Corners 228">
            <a:extLst>
              <a:ext uri="{FF2B5EF4-FFF2-40B4-BE49-F238E27FC236}">
                <a16:creationId xmlns:a16="http://schemas.microsoft.com/office/drawing/2014/main" id="{0569D340-3390-186F-1CA0-C23BFF4AE6D9}"/>
              </a:ext>
            </a:extLst>
          </p:cNvPr>
          <p:cNvSpPr/>
          <p:nvPr/>
        </p:nvSpPr>
        <p:spPr>
          <a:xfrm>
            <a:off x="631912" y="1794041"/>
            <a:ext cx="1334569" cy="448339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016674-476C-6213-14C9-1CD44A0645D8}"/>
              </a:ext>
            </a:extLst>
          </p:cNvPr>
          <p:cNvSpPr txBox="1"/>
          <p:nvPr/>
        </p:nvSpPr>
        <p:spPr>
          <a:xfrm>
            <a:off x="631912" y="1794041"/>
            <a:ext cx="988156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</a:rPr>
              <a:t>Requests 1.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Provide the list of markets in which customer  "AtliQ Exclusive" operates its business in the APAC region.</a:t>
            </a:r>
            <a:endParaRPr lang="en-IN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516B593-9083-B9DB-92E4-750862D2C46E}"/>
              </a:ext>
            </a:extLst>
          </p:cNvPr>
          <p:cNvGrpSpPr/>
          <p:nvPr/>
        </p:nvGrpSpPr>
        <p:grpSpPr>
          <a:xfrm>
            <a:off x="631912" y="3610749"/>
            <a:ext cx="6163681" cy="2115113"/>
            <a:chOff x="631912" y="3610749"/>
            <a:chExt cx="6163681" cy="2115113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2B614FE-E74C-3543-7DC2-275F36AFC234}"/>
                </a:ext>
              </a:extLst>
            </p:cNvPr>
            <p:cNvSpPr txBox="1"/>
            <p:nvPr/>
          </p:nvSpPr>
          <p:spPr>
            <a:xfrm>
              <a:off x="2820971" y="3694537"/>
              <a:ext cx="3974622" cy="203132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dirty="0">
                  <a:solidFill>
                    <a:srgbClr val="92D050"/>
                  </a:solidFill>
                </a:rPr>
                <a:t>select</a:t>
              </a:r>
              <a:r>
                <a:rPr lang="en-IN" dirty="0"/>
                <a:t> </a:t>
              </a:r>
              <a:br>
                <a:rPr lang="en-IN" dirty="0"/>
              </a:br>
              <a:r>
                <a:rPr lang="en-IN" dirty="0"/>
                <a:t>       </a:t>
              </a:r>
              <a:r>
                <a:rPr lang="en-IN" dirty="0">
                  <a:solidFill>
                    <a:srgbClr val="92D050"/>
                  </a:solidFill>
                </a:rPr>
                <a:t>distinct</a:t>
              </a:r>
              <a:r>
                <a:rPr lang="en-IN" dirty="0"/>
                <a:t> market</a:t>
              </a:r>
              <a:br>
                <a:rPr lang="en-IN" dirty="0"/>
              </a:br>
              <a:r>
                <a:rPr lang="en-IN" dirty="0">
                  <a:solidFill>
                    <a:srgbClr val="92D050"/>
                  </a:solidFill>
                </a:rPr>
                <a:t>from</a:t>
              </a:r>
              <a:r>
                <a:rPr lang="en-IN" dirty="0"/>
                <a:t> dim_customer</a:t>
              </a:r>
              <a:br>
                <a:rPr lang="en-IN" dirty="0"/>
              </a:br>
              <a:r>
                <a:rPr lang="en-IN" dirty="0">
                  <a:solidFill>
                    <a:srgbClr val="92D050"/>
                  </a:solidFill>
                </a:rPr>
                <a:t>where</a:t>
              </a:r>
              <a:r>
                <a:rPr lang="en-IN" dirty="0"/>
                <a:t> customer = "AtliQ exclusive“ </a:t>
              </a:r>
              <a:br>
                <a:rPr lang="en-IN" dirty="0"/>
              </a:br>
              <a:r>
                <a:rPr lang="en-IN" dirty="0">
                  <a:solidFill>
                    <a:srgbClr val="92D050"/>
                  </a:solidFill>
                </a:rPr>
                <a:t>and</a:t>
              </a:r>
              <a:r>
                <a:rPr lang="en-IN" dirty="0"/>
                <a:t> </a:t>
              </a:r>
              <a:br>
                <a:rPr lang="en-IN" dirty="0"/>
              </a:br>
              <a:r>
                <a:rPr lang="en-IN" dirty="0"/>
                <a:t>region = "APAC“</a:t>
              </a:r>
              <a:br>
                <a:rPr lang="en-IN" dirty="0"/>
              </a:br>
              <a:r>
                <a:rPr lang="en-IN" dirty="0"/>
                <a:t>;</a:t>
              </a:r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80312CAA-3C5E-7C46-15BF-723EDCCA427A}"/>
                </a:ext>
              </a:extLst>
            </p:cNvPr>
            <p:cNvGrpSpPr/>
            <p:nvPr/>
          </p:nvGrpSpPr>
          <p:grpSpPr>
            <a:xfrm>
              <a:off x="631912" y="3610749"/>
              <a:ext cx="1556876" cy="1136554"/>
              <a:chOff x="631912" y="3610749"/>
              <a:chExt cx="1556876" cy="1136554"/>
            </a:xfrm>
          </p:grpSpPr>
          <p:grpSp>
            <p:nvGrpSpPr>
              <p:cNvPr id="230" name="Group 229">
                <a:extLst>
                  <a:ext uri="{FF2B5EF4-FFF2-40B4-BE49-F238E27FC236}">
                    <a16:creationId xmlns:a16="http://schemas.microsoft.com/office/drawing/2014/main" id="{292B721A-3834-1803-4532-0D7705EDFE37}"/>
                  </a:ext>
                </a:extLst>
              </p:cNvPr>
              <p:cNvGrpSpPr/>
              <p:nvPr/>
            </p:nvGrpSpPr>
            <p:grpSpPr>
              <a:xfrm rot="3434940">
                <a:off x="1231995" y="3790510"/>
                <a:ext cx="1136554" cy="777032"/>
                <a:chOff x="369174" y="2810160"/>
                <a:chExt cx="1471989" cy="964666"/>
              </a:xfrm>
            </p:grpSpPr>
            <p:sp>
              <p:nvSpPr>
                <p:cNvPr id="231" name="Freeform: Shape 230">
                  <a:extLst>
                    <a:ext uri="{FF2B5EF4-FFF2-40B4-BE49-F238E27FC236}">
                      <a16:creationId xmlns:a16="http://schemas.microsoft.com/office/drawing/2014/main" id="{53DA93A1-E3F3-D101-1C8C-C3815F6929EE}"/>
                    </a:ext>
                  </a:extLst>
                </p:cNvPr>
                <p:cNvSpPr/>
                <p:nvPr/>
              </p:nvSpPr>
              <p:spPr>
                <a:xfrm flipV="1">
                  <a:off x="369174" y="3060053"/>
                  <a:ext cx="1280400" cy="688136"/>
                </a:xfrm>
                <a:custGeom>
                  <a:avLst/>
                  <a:gdLst>
                    <a:gd name="connsiteX0" fmla="*/ 129032 w 1280400"/>
                    <a:gd name="connsiteY0" fmla="*/ 439020 h 688136"/>
                    <a:gd name="connsiteX1" fmla="*/ 101493 w 1280400"/>
                    <a:gd name="connsiteY1" fmla="*/ 417779 h 688136"/>
                    <a:gd name="connsiteX2" fmla="*/ 22648 w 1280400"/>
                    <a:gd name="connsiteY2" fmla="*/ 248410 h 688136"/>
                    <a:gd name="connsiteX3" fmla="*/ 6620 w 1280400"/>
                    <a:gd name="connsiteY3" fmla="*/ 186833 h 688136"/>
                    <a:gd name="connsiteX4" fmla="*/ -127 w 1280400"/>
                    <a:gd name="connsiteY4" fmla="*/ 146341 h 688136"/>
                    <a:gd name="connsiteX5" fmla="*/ 3895 w 1280400"/>
                    <a:gd name="connsiteY5" fmla="*/ 116013 h 688136"/>
                    <a:gd name="connsiteX6" fmla="*/ 149339 w 1280400"/>
                    <a:gd name="connsiteY6" fmla="*/ 54424 h 688136"/>
                    <a:gd name="connsiteX7" fmla="*/ 229135 w 1280400"/>
                    <a:gd name="connsiteY7" fmla="*/ 33690 h 688136"/>
                    <a:gd name="connsiteX8" fmla="*/ 322449 w 1280400"/>
                    <a:gd name="connsiteY8" fmla="*/ 14111 h 688136"/>
                    <a:gd name="connsiteX9" fmla="*/ 424318 w 1280400"/>
                    <a:gd name="connsiteY9" fmla="*/ -291 h 688136"/>
                    <a:gd name="connsiteX10" fmla="*/ 530279 w 1280400"/>
                    <a:gd name="connsiteY10" fmla="*/ -2989 h 688136"/>
                    <a:gd name="connsiteX11" fmla="*/ 637497 w 1280400"/>
                    <a:gd name="connsiteY11" fmla="*/ 12063 h 688136"/>
                    <a:gd name="connsiteX12" fmla="*/ 744742 w 1280400"/>
                    <a:gd name="connsiteY12" fmla="*/ 46550 h 688136"/>
                    <a:gd name="connsiteX13" fmla="*/ 851780 w 1280400"/>
                    <a:gd name="connsiteY13" fmla="*/ 95192 h 688136"/>
                    <a:gd name="connsiteX14" fmla="*/ 877461 w 1280400"/>
                    <a:gd name="connsiteY14" fmla="*/ 107817 h 688136"/>
                    <a:gd name="connsiteX15" fmla="*/ 910096 w 1280400"/>
                    <a:gd name="connsiteY15" fmla="*/ 125480 h 688136"/>
                    <a:gd name="connsiteX16" fmla="*/ 984528 w 1280400"/>
                    <a:gd name="connsiteY16" fmla="*/ 178729 h 688136"/>
                    <a:gd name="connsiteX17" fmla="*/ 1092021 w 1280400"/>
                    <a:gd name="connsiteY17" fmla="*/ 278100 h 688136"/>
                    <a:gd name="connsiteX18" fmla="*/ 1194061 w 1280400"/>
                    <a:gd name="connsiteY18" fmla="*/ 433182 h 688136"/>
                    <a:gd name="connsiteX19" fmla="*/ 1273618 w 1280400"/>
                    <a:gd name="connsiteY19" fmla="*/ 643244 h 688136"/>
                    <a:gd name="connsiteX20" fmla="*/ 1277443 w 1280400"/>
                    <a:gd name="connsiteY20" fmla="*/ 676517 h 688136"/>
                    <a:gd name="connsiteX21" fmla="*/ 1267533 w 1280400"/>
                    <a:gd name="connsiteY21" fmla="*/ 683661 h 688136"/>
                    <a:gd name="connsiteX22" fmla="*/ 1252561 w 1280400"/>
                    <a:gd name="connsiteY22" fmla="*/ 679473 h 688136"/>
                    <a:gd name="connsiteX23" fmla="*/ 1241644 w 1280400"/>
                    <a:gd name="connsiteY23" fmla="*/ 651911 h 688136"/>
                    <a:gd name="connsiteX24" fmla="*/ 1228818 w 1280400"/>
                    <a:gd name="connsiteY24" fmla="*/ 618396 h 688136"/>
                    <a:gd name="connsiteX25" fmla="*/ 1187009 w 1280400"/>
                    <a:gd name="connsiteY25" fmla="*/ 535952 h 688136"/>
                    <a:gd name="connsiteX26" fmla="*/ 1115988 w 1280400"/>
                    <a:gd name="connsiteY26" fmla="*/ 434626 h 688136"/>
                    <a:gd name="connsiteX27" fmla="*/ 998223 w 1280400"/>
                    <a:gd name="connsiteY27" fmla="*/ 336974 h 688136"/>
                    <a:gd name="connsiteX28" fmla="*/ 827779 w 1280400"/>
                    <a:gd name="connsiteY28" fmla="*/ 260138 h 688136"/>
                    <a:gd name="connsiteX29" fmla="*/ 805468 w 1280400"/>
                    <a:gd name="connsiteY29" fmla="*/ 251786 h 688136"/>
                    <a:gd name="connsiteX30" fmla="*/ 698050 w 1280400"/>
                    <a:gd name="connsiteY30" fmla="*/ 229901 h 688136"/>
                    <a:gd name="connsiteX31" fmla="*/ 577030 w 1280400"/>
                    <a:gd name="connsiteY31" fmla="*/ 222591 h 688136"/>
                    <a:gd name="connsiteX32" fmla="*/ 441263 w 1280400"/>
                    <a:gd name="connsiteY32" fmla="*/ 243843 h 688136"/>
                    <a:gd name="connsiteX33" fmla="*/ 296791 w 1280400"/>
                    <a:gd name="connsiteY33" fmla="*/ 312581 h 688136"/>
                    <a:gd name="connsiteX34" fmla="*/ 148302 w 1280400"/>
                    <a:gd name="connsiteY34" fmla="*/ 429581 h 688136"/>
                    <a:gd name="connsiteX35" fmla="*/ 129032 w 1280400"/>
                    <a:gd name="connsiteY35" fmla="*/ 439020 h 6881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</a:cxnLst>
                  <a:rect l="l" t="t" r="r" b="b"/>
                  <a:pathLst>
                    <a:path w="1280400" h="688136">
                      <a:moveTo>
                        <a:pt x="129032" y="439020"/>
                      </a:moveTo>
                      <a:cubicBezTo>
                        <a:pt x="118204" y="439463"/>
                        <a:pt x="109819" y="430271"/>
                        <a:pt x="101493" y="417779"/>
                      </a:cubicBezTo>
                      <a:cubicBezTo>
                        <a:pt x="65008" y="363087"/>
                        <a:pt x="39912" y="312173"/>
                        <a:pt x="22648" y="248410"/>
                      </a:cubicBezTo>
                      <a:cubicBezTo>
                        <a:pt x="16809" y="226847"/>
                        <a:pt x="11084" y="208695"/>
                        <a:pt x="6620" y="186833"/>
                      </a:cubicBezTo>
                      <a:cubicBezTo>
                        <a:pt x="3807" y="173058"/>
                        <a:pt x="1502" y="157695"/>
                        <a:pt x="-127" y="146341"/>
                      </a:cubicBezTo>
                      <a:cubicBezTo>
                        <a:pt x="-1347" y="137829"/>
                        <a:pt x="-2075" y="123427"/>
                        <a:pt x="3895" y="116013"/>
                      </a:cubicBezTo>
                      <a:cubicBezTo>
                        <a:pt x="12421" y="105424"/>
                        <a:pt x="128050" y="60596"/>
                        <a:pt x="149339" y="54424"/>
                      </a:cubicBezTo>
                      <a:cubicBezTo>
                        <a:pt x="175741" y="46786"/>
                        <a:pt x="202385" y="39993"/>
                        <a:pt x="229135" y="33690"/>
                      </a:cubicBezTo>
                      <a:cubicBezTo>
                        <a:pt x="260073" y="26396"/>
                        <a:pt x="291176" y="19799"/>
                        <a:pt x="322449" y="14111"/>
                      </a:cubicBezTo>
                      <a:cubicBezTo>
                        <a:pt x="356195" y="7962"/>
                        <a:pt x="390156" y="2884"/>
                        <a:pt x="424318" y="-291"/>
                      </a:cubicBezTo>
                      <a:cubicBezTo>
                        <a:pt x="459524" y="-3558"/>
                        <a:pt x="494949" y="-4783"/>
                        <a:pt x="530279" y="-2989"/>
                      </a:cubicBezTo>
                      <a:cubicBezTo>
                        <a:pt x="566381" y="-1171"/>
                        <a:pt x="602285" y="3850"/>
                        <a:pt x="637497" y="12063"/>
                      </a:cubicBezTo>
                      <a:cubicBezTo>
                        <a:pt x="674118" y="20610"/>
                        <a:pt x="709864" y="32545"/>
                        <a:pt x="744742" y="46550"/>
                      </a:cubicBezTo>
                      <a:cubicBezTo>
                        <a:pt x="781127" y="61159"/>
                        <a:pt x="816575" y="77971"/>
                        <a:pt x="851780" y="95192"/>
                      </a:cubicBezTo>
                      <a:cubicBezTo>
                        <a:pt x="860109" y="99270"/>
                        <a:pt x="869731" y="102698"/>
                        <a:pt x="877461" y="107817"/>
                      </a:cubicBezTo>
                      <a:cubicBezTo>
                        <a:pt x="887556" y="114506"/>
                        <a:pt x="899715" y="118900"/>
                        <a:pt x="910096" y="125480"/>
                      </a:cubicBezTo>
                      <a:cubicBezTo>
                        <a:pt x="935841" y="141803"/>
                        <a:pt x="960521" y="159956"/>
                        <a:pt x="984528" y="178729"/>
                      </a:cubicBezTo>
                      <a:cubicBezTo>
                        <a:pt x="1023018" y="208810"/>
                        <a:pt x="1059576" y="241525"/>
                        <a:pt x="1092021" y="278100"/>
                      </a:cubicBezTo>
                      <a:cubicBezTo>
                        <a:pt x="1133329" y="324671"/>
                        <a:pt x="1166953" y="377224"/>
                        <a:pt x="1194061" y="433182"/>
                      </a:cubicBezTo>
                      <a:cubicBezTo>
                        <a:pt x="1226765" y="500666"/>
                        <a:pt x="1250617" y="571998"/>
                        <a:pt x="1273618" y="643244"/>
                      </a:cubicBezTo>
                      <a:cubicBezTo>
                        <a:pt x="1276695" y="652757"/>
                        <a:pt x="1282504" y="668505"/>
                        <a:pt x="1277443" y="676517"/>
                      </a:cubicBezTo>
                      <a:cubicBezTo>
                        <a:pt x="1275085" y="680256"/>
                        <a:pt x="1271657" y="682453"/>
                        <a:pt x="1267533" y="683661"/>
                      </a:cubicBezTo>
                      <a:cubicBezTo>
                        <a:pt x="1263437" y="684845"/>
                        <a:pt x="1257622" y="684955"/>
                        <a:pt x="1252561" y="679473"/>
                      </a:cubicBezTo>
                      <a:cubicBezTo>
                        <a:pt x="1249748" y="676425"/>
                        <a:pt x="1243209" y="656467"/>
                        <a:pt x="1241644" y="651911"/>
                      </a:cubicBezTo>
                      <a:cubicBezTo>
                        <a:pt x="1237750" y="640598"/>
                        <a:pt x="1233483" y="629417"/>
                        <a:pt x="1228818" y="618396"/>
                      </a:cubicBezTo>
                      <a:cubicBezTo>
                        <a:pt x="1216809" y="590012"/>
                        <a:pt x="1202487" y="562588"/>
                        <a:pt x="1187009" y="535952"/>
                      </a:cubicBezTo>
                      <a:cubicBezTo>
                        <a:pt x="1166269" y="500269"/>
                        <a:pt x="1143096" y="465811"/>
                        <a:pt x="1115988" y="434626"/>
                      </a:cubicBezTo>
                      <a:cubicBezTo>
                        <a:pt x="1082266" y="395825"/>
                        <a:pt x="1042378" y="363242"/>
                        <a:pt x="998223" y="336974"/>
                      </a:cubicBezTo>
                      <a:cubicBezTo>
                        <a:pt x="944520" y="305029"/>
                        <a:pt x="886100" y="282086"/>
                        <a:pt x="827779" y="260138"/>
                      </a:cubicBezTo>
                      <a:cubicBezTo>
                        <a:pt x="820440" y="257377"/>
                        <a:pt x="813020" y="253909"/>
                        <a:pt x="805468" y="251786"/>
                      </a:cubicBezTo>
                      <a:cubicBezTo>
                        <a:pt x="770538" y="241980"/>
                        <a:pt x="733918" y="235204"/>
                        <a:pt x="698050" y="229901"/>
                      </a:cubicBezTo>
                      <a:cubicBezTo>
                        <a:pt x="658019" y="223989"/>
                        <a:pt x="617487" y="221291"/>
                        <a:pt x="577030" y="222591"/>
                      </a:cubicBezTo>
                      <a:cubicBezTo>
                        <a:pt x="531119" y="224063"/>
                        <a:pt x="485330" y="230741"/>
                        <a:pt x="441263" y="243843"/>
                      </a:cubicBezTo>
                      <a:cubicBezTo>
                        <a:pt x="389826" y="259148"/>
                        <a:pt x="341608" y="283242"/>
                        <a:pt x="296791" y="312581"/>
                      </a:cubicBezTo>
                      <a:cubicBezTo>
                        <a:pt x="243979" y="347143"/>
                        <a:pt x="195818" y="388210"/>
                        <a:pt x="148302" y="429581"/>
                      </a:cubicBezTo>
                      <a:cubicBezTo>
                        <a:pt x="140993" y="435943"/>
                        <a:pt x="134675" y="438796"/>
                        <a:pt x="129032" y="439020"/>
                      </a:cubicBezTo>
                    </a:path>
                  </a:pathLst>
                </a:custGeom>
                <a:solidFill>
                  <a:srgbClr val="FFFF00"/>
                </a:solidFill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32" name="Freeform: Shape 231">
                  <a:extLst>
                    <a:ext uri="{FF2B5EF4-FFF2-40B4-BE49-F238E27FC236}">
                      <a16:creationId xmlns:a16="http://schemas.microsoft.com/office/drawing/2014/main" id="{38E35276-8C86-2B67-0E20-980EC2F44B02}"/>
                    </a:ext>
                  </a:extLst>
                </p:cNvPr>
                <p:cNvSpPr/>
                <p:nvPr/>
              </p:nvSpPr>
              <p:spPr>
                <a:xfrm flipV="1">
                  <a:off x="1492787" y="2810160"/>
                  <a:ext cx="328239" cy="283843"/>
                </a:xfrm>
                <a:custGeom>
                  <a:avLst/>
                  <a:gdLst>
                    <a:gd name="connsiteX0" fmla="*/ 309615 w 328239"/>
                    <a:gd name="connsiteY0" fmla="*/ 119718 h 283843"/>
                    <a:gd name="connsiteX1" fmla="*/ 237633 w 328239"/>
                    <a:gd name="connsiteY1" fmla="*/ 276054 h 283843"/>
                    <a:gd name="connsiteX2" fmla="*/ 128536 w 328239"/>
                    <a:gd name="connsiteY2" fmla="*/ 231070 h 283843"/>
                    <a:gd name="connsiteX3" fmla="*/ -1940 w 328239"/>
                    <a:gd name="connsiteY3" fmla="*/ 114093 h 283843"/>
                    <a:gd name="connsiteX4" fmla="*/ 140505 w 328239"/>
                    <a:gd name="connsiteY4" fmla="*/ 76236 h 283843"/>
                    <a:gd name="connsiteX5" fmla="*/ 317489 w 328239"/>
                    <a:gd name="connsiteY5" fmla="*/ -2878 h 283843"/>
                    <a:gd name="connsiteX6" fmla="*/ 309615 w 328239"/>
                    <a:gd name="connsiteY6" fmla="*/ 119718 h 2838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28239" h="283843">
                      <a:moveTo>
                        <a:pt x="309615" y="119718"/>
                      </a:moveTo>
                      <a:cubicBezTo>
                        <a:pt x="263504" y="273811"/>
                        <a:pt x="238617" y="275617"/>
                        <a:pt x="237633" y="276054"/>
                      </a:cubicBezTo>
                      <a:cubicBezTo>
                        <a:pt x="207264" y="289553"/>
                        <a:pt x="162275" y="255814"/>
                        <a:pt x="128536" y="231070"/>
                      </a:cubicBezTo>
                      <a:cubicBezTo>
                        <a:pt x="107715" y="215800"/>
                        <a:pt x="-1940" y="136703"/>
                        <a:pt x="-1940" y="114093"/>
                      </a:cubicBezTo>
                      <a:cubicBezTo>
                        <a:pt x="-1940" y="83725"/>
                        <a:pt x="20221" y="96430"/>
                        <a:pt x="140505" y="76236"/>
                      </a:cubicBezTo>
                      <a:cubicBezTo>
                        <a:pt x="243258" y="58981"/>
                        <a:pt x="299596" y="-17418"/>
                        <a:pt x="317489" y="-2878"/>
                      </a:cubicBezTo>
                      <a:cubicBezTo>
                        <a:pt x="338569" y="14239"/>
                        <a:pt x="316028" y="98305"/>
                        <a:pt x="309615" y="119718"/>
                      </a:cubicBezTo>
                    </a:path>
                  </a:pathLst>
                </a:custGeom>
                <a:solidFill>
                  <a:srgbClr val="FFFF00"/>
                </a:solidFill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33" name="Freeform: Shape 232">
                  <a:extLst>
                    <a:ext uri="{FF2B5EF4-FFF2-40B4-BE49-F238E27FC236}">
                      <a16:creationId xmlns:a16="http://schemas.microsoft.com/office/drawing/2014/main" id="{5D91837B-D3B7-4063-BF2E-5ECD54565CFF}"/>
                    </a:ext>
                  </a:extLst>
                </p:cNvPr>
                <p:cNvSpPr/>
                <p:nvPr/>
              </p:nvSpPr>
              <p:spPr>
                <a:xfrm flipV="1">
                  <a:off x="374592" y="3083173"/>
                  <a:ext cx="1276910" cy="691653"/>
                </a:xfrm>
                <a:custGeom>
                  <a:avLst/>
                  <a:gdLst>
                    <a:gd name="connsiteX0" fmla="*/ 1272444 w 1276910"/>
                    <a:gd name="connsiteY0" fmla="*/ 687880 h 691653"/>
                    <a:gd name="connsiteX1" fmla="*/ 1275861 w 1276910"/>
                    <a:gd name="connsiteY1" fmla="*/ 670683 h 691653"/>
                    <a:gd name="connsiteX2" fmla="*/ 1273278 w 1276910"/>
                    <a:gd name="connsiteY2" fmla="*/ 622294 h 691653"/>
                    <a:gd name="connsiteX3" fmla="*/ 1223693 w 1276910"/>
                    <a:gd name="connsiteY3" fmla="*/ 450297 h 691653"/>
                    <a:gd name="connsiteX4" fmla="*/ 1067605 w 1276910"/>
                    <a:gd name="connsiteY4" fmla="*/ 234460 h 691653"/>
                    <a:gd name="connsiteX5" fmla="*/ 948816 w 1276910"/>
                    <a:gd name="connsiteY5" fmla="*/ 132294 h 691653"/>
                    <a:gd name="connsiteX6" fmla="*/ 913812 w 1276910"/>
                    <a:gd name="connsiteY6" fmla="*/ 108172 h 691653"/>
                    <a:gd name="connsiteX7" fmla="*/ 895544 w 1276910"/>
                    <a:gd name="connsiteY7" fmla="*/ 96933 h 691653"/>
                    <a:gd name="connsiteX8" fmla="*/ 876702 w 1276910"/>
                    <a:gd name="connsiteY8" fmla="*/ 86448 h 691653"/>
                    <a:gd name="connsiteX9" fmla="*/ 797134 w 1276910"/>
                    <a:gd name="connsiteY9" fmla="*/ 50770 h 691653"/>
                    <a:gd name="connsiteX10" fmla="*/ 632631 w 1276910"/>
                    <a:gd name="connsiteY10" fmla="*/ 8363 h 691653"/>
                    <a:gd name="connsiteX11" fmla="*/ 475891 w 1276910"/>
                    <a:gd name="connsiteY11" fmla="*/ -3767 h 691653"/>
                    <a:gd name="connsiteX12" fmla="*/ 213131 w 1276910"/>
                    <a:gd name="connsiteY12" fmla="*/ 30047 h 691653"/>
                    <a:gd name="connsiteX13" fmla="*/ 116753 w 1276910"/>
                    <a:gd name="connsiteY13" fmla="*/ 63769 h 691653"/>
                    <a:gd name="connsiteX14" fmla="*/ 48492 w 1276910"/>
                    <a:gd name="connsiteY14" fmla="*/ 99768 h 691653"/>
                    <a:gd name="connsiteX15" fmla="*/ -772 w 1276910"/>
                    <a:gd name="connsiteY15" fmla="*/ 143504 h 691653"/>
                    <a:gd name="connsiteX16" fmla="*/ 58991 w 1276910"/>
                    <a:gd name="connsiteY16" fmla="*/ 119485 h 691653"/>
                    <a:gd name="connsiteX17" fmla="*/ 128101 w 1276910"/>
                    <a:gd name="connsiteY17" fmla="*/ 93769 h 691653"/>
                    <a:gd name="connsiteX18" fmla="*/ 222556 w 1276910"/>
                    <a:gd name="connsiteY18" fmla="*/ 69515 h 691653"/>
                    <a:gd name="connsiteX19" fmla="*/ 475051 w 1276910"/>
                    <a:gd name="connsiteY19" fmla="*/ 49108 h 691653"/>
                    <a:gd name="connsiteX20" fmla="*/ 623526 w 1276910"/>
                    <a:gd name="connsiteY20" fmla="*/ 63838 h 691653"/>
                    <a:gd name="connsiteX21" fmla="*/ 777003 w 1276910"/>
                    <a:gd name="connsiteY21" fmla="*/ 104513 h 691653"/>
                    <a:gd name="connsiteX22" fmla="*/ 849968 w 1276910"/>
                    <a:gd name="connsiteY22" fmla="*/ 136890 h 691653"/>
                    <a:gd name="connsiteX23" fmla="*/ 867091 w 1276910"/>
                    <a:gd name="connsiteY23" fmla="*/ 146242 h 691653"/>
                    <a:gd name="connsiteX24" fmla="*/ 883615 w 1276910"/>
                    <a:gd name="connsiteY24" fmla="*/ 156192 h 691653"/>
                    <a:gd name="connsiteX25" fmla="*/ 915163 w 1276910"/>
                    <a:gd name="connsiteY25" fmla="*/ 177329 h 691653"/>
                    <a:gd name="connsiteX26" fmla="*/ 1031019 w 1276910"/>
                    <a:gd name="connsiteY26" fmla="*/ 272640 h 691653"/>
                    <a:gd name="connsiteX27" fmla="*/ 1122671 w 1276910"/>
                    <a:gd name="connsiteY27" fmla="*/ 371240 h 691653"/>
                    <a:gd name="connsiteX28" fmla="*/ 1132288 w 1276910"/>
                    <a:gd name="connsiteY28" fmla="*/ 383589 h 691653"/>
                    <a:gd name="connsiteX29" fmla="*/ 1141462 w 1276910"/>
                    <a:gd name="connsiteY29" fmla="*/ 395915 h 691653"/>
                    <a:gd name="connsiteX30" fmla="*/ 1158579 w 1276910"/>
                    <a:gd name="connsiteY30" fmla="*/ 420406 h 691653"/>
                    <a:gd name="connsiteX31" fmla="*/ 1173769 w 1276910"/>
                    <a:gd name="connsiteY31" fmla="*/ 444752 h 691653"/>
                    <a:gd name="connsiteX32" fmla="*/ 1180999 w 1276910"/>
                    <a:gd name="connsiteY32" fmla="*/ 456629 h 691653"/>
                    <a:gd name="connsiteX33" fmla="*/ 1187469 w 1276910"/>
                    <a:gd name="connsiteY33" fmla="*/ 468576 h 691653"/>
                    <a:gd name="connsiteX34" fmla="*/ 1251382 w 1276910"/>
                    <a:gd name="connsiteY34" fmla="*/ 626700 h 691653"/>
                    <a:gd name="connsiteX35" fmla="*/ 1264398 w 1276910"/>
                    <a:gd name="connsiteY35" fmla="*/ 672201 h 691653"/>
                    <a:gd name="connsiteX36" fmla="*/ 1272444 w 1276910"/>
                    <a:gd name="connsiteY36" fmla="*/ 687880 h 6916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</a:cxnLst>
                  <a:rect l="l" t="t" r="r" b="b"/>
                  <a:pathLst>
                    <a:path w="1276910" h="691653">
                      <a:moveTo>
                        <a:pt x="1272444" y="687880"/>
                      </a:moveTo>
                      <a:cubicBezTo>
                        <a:pt x="1274411" y="687667"/>
                        <a:pt x="1275539" y="681795"/>
                        <a:pt x="1275861" y="670683"/>
                      </a:cubicBezTo>
                      <a:cubicBezTo>
                        <a:pt x="1275987" y="659605"/>
                        <a:pt x="1276332" y="643133"/>
                        <a:pt x="1273278" y="622294"/>
                      </a:cubicBezTo>
                      <a:cubicBezTo>
                        <a:pt x="1268642" y="580543"/>
                        <a:pt x="1255810" y="519696"/>
                        <a:pt x="1223693" y="450297"/>
                      </a:cubicBezTo>
                      <a:cubicBezTo>
                        <a:pt x="1192508" y="380587"/>
                        <a:pt x="1139029" y="304912"/>
                        <a:pt x="1067605" y="234460"/>
                      </a:cubicBezTo>
                      <a:cubicBezTo>
                        <a:pt x="1031864" y="199168"/>
                        <a:pt x="992005" y="165165"/>
                        <a:pt x="948816" y="132294"/>
                      </a:cubicBezTo>
                      <a:cubicBezTo>
                        <a:pt x="937370" y="124138"/>
                        <a:pt x="926034" y="115499"/>
                        <a:pt x="913812" y="108172"/>
                      </a:cubicBezTo>
                      <a:cubicBezTo>
                        <a:pt x="907744" y="104456"/>
                        <a:pt x="901837" y="100332"/>
                        <a:pt x="895544" y="96933"/>
                      </a:cubicBezTo>
                      <a:cubicBezTo>
                        <a:pt x="889287" y="93447"/>
                        <a:pt x="883006" y="89950"/>
                        <a:pt x="876702" y="86448"/>
                      </a:cubicBezTo>
                      <a:cubicBezTo>
                        <a:pt x="851199" y="73092"/>
                        <a:pt x="824707" y="60778"/>
                        <a:pt x="797134" y="50770"/>
                      </a:cubicBezTo>
                      <a:cubicBezTo>
                        <a:pt x="742251" y="30001"/>
                        <a:pt x="686633" y="16956"/>
                        <a:pt x="632631" y="8363"/>
                      </a:cubicBezTo>
                      <a:cubicBezTo>
                        <a:pt x="578583" y="-241"/>
                        <a:pt x="525933" y="-3761"/>
                        <a:pt x="475891" y="-3767"/>
                      </a:cubicBezTo>
                      <a:cubicBezTo>
                        <a:pt x="375748" y="-3830"/>
                        <a:pt x="286055" y="9991"/>
                        <a:pt x="213131" y="30047"/>
                      </a:cubicBezTo>
                      <a:cubicBezTo>
                        <a:pt x="176650" y="40066"/>
                        <a:pt x="144280" y="51535"/>
                        <a:pt x="116753" y="63769"/>
                      </a:cubicBezTo>
                      <a:cubicBezTo>
                        <a:pt x="89198" y="75899"/>
                        <a:pt x="66250" y="88133"/>
                        <a:pt x="48492" y="99768"/>
                      </a:cubicBezTo>
                      <a:cubicBezTo>
                        <a:pt x="12778" y="122838"/>
                        <a:pt x="-2949" y="140732"/>
                        <a:pt x="-772" y="143504"/>
                      </a:cubicBezTo>
                      <a:cubicBezTo>
                        <a:pt x="1834" y="147012"/>
                        <a:pt x="21738" y="135555"/>
                        <a:pt x="58991" y="119485"/>
                      </a:cubicBezTo>
                      <a:cubicBezTo>
                        <a:pt x="77538" y="111306"/>
                        <a:pt x="100772" y="102558"/>
                        <a:pt x="128101" y="93769"/>
                      </a:cubicBezTo>
                      <a:cubicBezTo>
                        <a:pt x="155399" y="84889"/>
                        <a:pt x="187109" y="76618"/>
                        <a:pt x="222556" y="69515"/>
                      </a:cubicBezTo>
                      <a:cubicBezTo>
                        <a:pt x="293386" y="55291"/>
                        <a:pt x="379636" y="46198"/>
                        <a:pt x="475051" y="49108"/>
                      </a:cubicBezTo>
                      <a:cubicBezTo>
                        <a:pt x="522720" y="50523"/>
                        <a:pt x="572653" y="54980"/>
                        <a:pt x="623526" y="63838"/>
                      </a:cubicBezTo>
                      <a:cubicBezTo>
                        <a:pt x="674353" y="72672"/>
                        <a:pt x="726371" y="85320"/>
                        <a:pt x="777003" y="104513"/>
                      </a:cubicBezTo>
                      <a:cubicBezTo>
                        <a:pt x="802500" y="113745"/>
                        <a:pt x="826714" y="124955"/>
                        <a:pt x="849968" y="136890"/>
                      </a:cubicBezTo>
                      <a:cubicBezTo>
                        <a:pt x="855697" y="140018"/>
                        <a:pt x="861403" y="143136"/>
                        <a:pt x="867091" y="146242"/>
                      </a:cubicBezTo>
                      <a:cubicBezTo>
                        <a:pt x="872837" y="149256"/>
                        <a:pt x="878105" y="152925"/>
                        <a:pt x="883615" y="156192"/>
                      </a:cubicBezTo>
                      <a:cubicBezTo>
                        <a:pt x="894722" y="162645"/>
                        <a:pt x="904816" y="170238"/>
                        <a:pt x="915163" y="177329"/>
                      </a:cubicBezTo>
                      <a:cubicBezTo>
                        <a:pt x="957104" y="208302"/>
                        <a:pt x="996193" y="240218"/>
                        <a:pt x="1031019" y="272640"/>
                      </a:cubicBezTo>
                      <a:cubicBezTo>
                        <a:pt x="1065897" y="305073"/>
                        <a:pt x="1096553" y="338232"/>
                        <a:pt x="1122671" y="371240"/>
                      </a:cubicBezTo>
                      <a:cubicBezTo>
                        <a:pt x="1125904" y="375393"/>
                        <a:pt x="1129107" y="379511"/>
                        <a:pt x="1132288" y="383589"/>
                      </a:cubicBezTo>
                      <a:cubicBezTo>
                        <a:pt x="1135503" y="387650"/>
                        <a:pt x="1138667" y="391687"/>
                        <a:pt x="1141462" y="395915"/>
                      </a:cubicBezTo>
                      <a:cubicBezTo>
                        <a:pt x="1147283" y="404232"/>
                        <a:pt x="1152988" y="412405"/>
                        <a:pt x="1158579" y="420406"/>
                      </a:cubicBezTo>
                      <a:cubicBezTo>
                        <a:pt x="1163882" y="428602"/>
                        <a:pt x="1168777" y="436815"/>
                        <a:pt x="1173769" y="444752"/>
                      </a:cubicBezTo>
                      <a:cubicBezTo>
                        <a:pt x="1176185" y="448761"/>
                        <a:pt x="1178819" y="452603"/>
                        <a:pt x="1180999" y="456629"/>
                      </a:cubicBezTo>
                      <a:cubicBezTo>
                        <a:pt x="1183179" y="460662"/>
                        <a:pt x="1185336" y="464642"/>
                        <a:pt x="1187469" y="468576"/>
                      </a:cubicBezTo>
                      <a:cubicBezTo>
                        <a:pt x="1222117" y="531407"/>
                        <a:pt x="1240281" y="587537"/>
                        <a:pt x="1251382" y="626700"/>
                      </a:cubicBezTo>
                      <a:cubicBezTo>
                        <a:pt x="1257668" y="646186"/>
                        <a:pt x="1260843" y="661791"/>
                        <a:pt x="1264398" y="672201"/>
                      </a:cubicBezTo>
                      <a:cubicBezTo>
                        <a:pt x="1267757" y="682646"/>
                        <a:pt x="1270477" y="688093"/>
                        <a:pt x="1272444" y="687880"/>
                      </a:cubicBezTo>
                    </a:path>
                  </a:pathLst>
                </a:custGeom>
                <a:solidFill>
                  <a:srgbClr val="FFFF00"/>
                </a:solidFill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34" name="Freeform: Shape 233">
                  <a:extLst>
                    <a:ext uri="{FF2B5EF4-FFF2-40B4-BE49-F238E27FC236}">
                      <a16:creationId xmlns:a16="http://schemas.microsoft.com/office/drawing/2014/main" id="{69EB72C2-D8FB-F89D-6165-52A60B0265E6}"/>
                    </a:ext>
                  </a:extLst>
                </p:cNvPr>
                <p:cNvSpPr/>
                <p:nvPr/>
              </p:nvSpPr>
              <p:spPr>
                <a:xfrm flipV="1">
                  <a:off x="1719738" y="2812488"/>
                  <a:ext cx="121425" cy="284340"/>
                </a:xfrm>
                <a:custGeom>
                  <a:avLst/>
                  <a:gdLst>
                    <a:gd name="connsiteX0" fmla="*/ -1876 w 121425"/>
                    <a:gd name="connsiteY0" fmla="*/ 278884 h 284340"/>
                    <a:gd name="connsiteX1" fmla="*/ 11612 w 121425"/>
                    <a:gd name="connsiteY1" fmla="*/ 275232 h 284340"/>
                    <a:gd name="connsiteX2" fmla="*/ 38898 w 121425"/>
                    <a:gd name="connsiteY2" fmla="*/ 252484 h 284340"/>
                    <a:gd name="connsiteX3" fmla="*/ 101153 w 121425"/>
                    <a:gd name="connsiteY3" fmla="*/ 154856 h 284340"/>
                    <a:gd name="connsiteX4" fmla="*/ 117943 w 121425"/>
                    <a:gd name="connsiteY4" fmla="*/ 92220 h 284340"/>
                    <a:gd name="connsiteX5" fmla="*/ 116177 w 121425"/>
                    <a:gd name="connsiteY5" fmla="*/ 38506 h 284340"/>
                    <a:gd name="connsiteX6" fmla="*/ 102948 w 121425"/>
                    <a:gd name="connsiteY6" fmla="*/ 4761 h 284340"/>
                    <a:gd name="connsiteX7" fmla="*/ 92607 w 121425"/>
                    <a:gd name="connsiteY7" fmla="*/ -4551 h 284340"/>
                    <a:gd name="connsiteX8" fmla="*/ 96046 w 121425"/>
                    <a:gd name="connsiteY8" fmla="*/ 41054 h 284340"/>
                    <a:gd name="connsiteX9" fmla="*/ 91836 w 121425"/>
                    <a:gd name="connsiteY9" fmla="*/ 88062 h 284340"/>
                    <a:gd name="connsiteX10" fmla="*/ 74541 w 121425"/>
                    <a:gd name="connsiteY10" fmla="*/ 144117 h 284340"/>
                    <a:gd name="connsiteX11" fmla="*/ 23127 w 121425"/>
                    <a:gd name="connsiteY11" fmla="*/ 239721 h 284340"/>
                    <a:gd name="connsiteX12" fmla="*/ 4140 w 121425"/>
                    <a:gd name="connsiteY12" fmla="*/ 266933 h 284340"/>
                    <a:gd name="connsiteX13" fmla="*/ -1876 w 121425"/>
                    <a:gd name="connsiteY13" fmla="*/ 278884 h 2843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21425" h="284340">
                      <a:moveTo>
                        <a:pt x="-1876" y="278884"/>
                      </a:moveTo>
                      <a:cubicBezTo>
                        <a:pt x="-869" y="280507"/>
                        <a:pt x="4198" y="279609"/>
                        <a:pt x="11612" y="275232"/>
                      </a:cubicBezTo>
                      <a:cubicBezTo>
                        <a:pt x="19008" y="270896"/>
                        <a:pt x="28539" y="263206"/>
                        <a:pt x="38898" y="252484"/>
                      </a:cubicBezTo>
                      <a:cubicBezTo>
                        <a:pt x="59500" y="231036"/>
                        <a:pt x="83910" y="197389"/>
                        <a:pt x="101153" y="154856"/>
                      </a:cubicBezTo>
                      <a:cubicBezTo>
                        <a:pt x="109833" y="133701"/>
                        <a:pt x="115366" y="112213"/>
                        <a:pt x="117943" y="92220"/>
                      </a:cubicBezTo>
                      <a:cubicBezTo>
                        <a:pt x="120341" y="72165"/>
                        <a:pt x="119438" y="53592"/>
                        <a:pt x="116177" y="38506"/>
                      </a:cubicBezTo>
                      <a:cubicBezTo>
                        <a:pt x="112933" y="23385"/>
                        <a:pt x="107618" y="11922"/>
                        <a:pt x="102948" y="4761"/>
                      </a:cubicBezTo>
                      <a:cubicBezTo>
                        <a:pt x="98071" y="-2342"/>
                        <a:pt x="94298" y="-5448"/>
                        <a:pt x="92607" y="-4551"/>
                      </a:cubicBezTo>
                      <a:cubicBezTo>
                        <a:pt x="88707" y="-2521"/>
                        <a:pt x="95247" y="14119"/>
                        <a:pt x="96046" y="41054"/>
                      </a:cubicBezTo>
                      <a:cubicBezTo>
                        <a:pt x="96472" y="54507"/>
                        <a:pt x="95287" y="70514"/>
                        <a:pt x="91836" y="88062"/>
                      </a:cubicBezTo>
                      <a:cubicBezTo>
                        <a:pt x="88178" y="105581"/>
                        <a:pt x="82535" y="124665"/>
                        <a:pt x="74541" y="144117"/>
                      </a:cubicBezTo>
                      <a:cubicBezTo>
                        <a:pt x="58741" y="183171"/>
                        <a:pt x="38558" y="216450"/>
                        <a:pt x="23127" y="239721"/>
                      </a:cubicBezTo>
                      <a:cubicBezTo>
                        <a:pt x="15362" y="251363"/>
                        <a:pt x="8713" y="260514"/>
                        <a:pt x="4140" y="266933"/>
                      </a:cubicBezTo>
                      <a:cubicBezTo>
                        <a:pt x="-403" y="273351"/>
                        <a:pt x="-2969" y="277153"/>
                        <a:pt x="-1876" y="278884"/>
                      </a:cubicBezTo>
                    </a:path>
                  </a:pathLst>
                </a:custGeom>
                <a:solidFill>
                  <a:srgbClr val="0998A6"/>
                </a:solidFill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C01F5CCB-8EA3-5B33-A8F3-FB6E220A538D}"/>
                  </a:ext>
                </a:extLst>
              </p:cNvPr>
              <p:cNvSpPr/>
              <p:nvPr/>
            </p:nvSpPr>
            <p:spPr>
              <a:xfrm>
                <a:off x="631912" y="3613392"/>
                <a:ext cx="1196888" cy="559737"/>
              </a:xfrm>
              <a:prstGeom prst="roundRect">
                <a:avLst/>
              </a:prstGeom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001B99C-721E-CA03-F4E7-B1A8FD165373}"/>
                  </a:ext>
                </a:extLst>
              </p:cNvPr>
              <p:cNvSpPr txBox="1"/>
              <p:nvPr/>
            </p:nvSpPr>
            <p:spPr>
              <a:xfrm>
                <a:off x="796140" y="3618462"/>
                <a:ext cx="99370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2400" dirty="0">
                    <a:effectLst>
                      <a:outerShdw blurRad="50800" dist="38100" dir="13500000" algn="br" rotWithShape="0">
                        <a:prstClr val="black">
                          <a:alpha val="40000"/>
                        </a:prstClr>
                      </a:outerShdw>
                    </a:effectLst>
                  </a:rPr>
                  <a:t>Input</a:t>
                </a:r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274A84A-95C2-FCCE-8B31-27CB45293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252734"/>
            <a:ext cx="10353762" cy="970450"/>
          </a:xfrm>
        </p:spPr>
        <p:txBody>
          <a:bodyPr/>
          <a:lstStyle/>
          <a:p>
            <a:r>
              <a:rPr lang="en-IN" sz="4000" b="1" dirty="0">
                <a:solidFill>
                  <a:schemeClr val="tx1"/>
                </a:solidFill>
                <a:effectLst/>
              </a:rPr>
              <a:t>Ad-hoc requests , output and insights</a:t>
            </a:r>
            <a:endParaRPr lang="en-IN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6827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25EF3C5F-8F87-5082-89F7-D38906D49F61}"/>
              </a:ext>
            </a:extLst>
          </p:cNvPr>
          <p:cNvGrpSpPr/>
          <p:nvPr/>
        </p:nvGrpSpPr>
        <p:grpSpPr>
          <a:xfrm>
            <a:off x="628120" y="360111"/>
            <a:ext cx="11198811" cy="4332469"/>
            <a:chOff x="628120" y="360111"/>
            <a:chExt cx="11198811" cy="4332469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815D102-EB63-E679-26CC-6FAA0C7CBB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13367" y="2111459"/>
              <a:ext cx="1530544" cy="2448871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2651898-2DD1-4105-FA29-EB64D87982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21932" y="360111"/>
              <a:ext cx="6404999" cy="4332469"/>
            </a:xfrm>
            <a:prstGeom prst="rect">
              <a:avLst/>
            </a:prstGeom>
          </p:spPr>
        </p:pic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393BE04F-9F18-F47E-82B0-4067C464EAF0}"/>
                </a:ext>
              </a:extLst>
            </p:cNvPr>
            <p:cNvGrpSpPr/>
            <p:nvPr/>
          </p:nvGrpSpPr>
          <p:grpSpPr>
            <a:xfrm>
              <a:off x="628120" y="371061"/>
              <a:ext cx="1997912" cy="1136554"/>
              <a:chOff x="628120" y="371061"/>
              <a:chExt cx="1997912" cy="1136554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13FE9444-D94F-EF3E-AE48-D698CFAB3A26}"/>
                  </a:ext>
                </a:extLst>
              </p:cNvPr>
              <p:cNvGrpSpPr/>
              <p:nvPr/>
            </p:nvGrpSpPr>
            <p:grpSpPr>
              <a:xfrm rot="3434940">
                <a:off x="1669239" y="550822"/>
                <a:ext cx="1136554" cy="777032"/>
                <a:chOff x="369174" y="2810160"/>
                <a:chExt cx="1471989" cy="964666"/>
              </a:xfrm>
            </p:grpSpPr>
            <p:sp>
              <p:nvSpPr>
                <p:cNvPr id="8" name="Freeform: Shape 7">
                  <a:extLst>
                    <a:ext uri="{FF2B5EF4-FFF2-40B4-BE49-F238E27FC236}">
                      <a16:creationId xmlns:a16="http://schemas.microsoft.com/office/drawing/2014/main" id="{ED581EA1-D387-8C2E-2734-5F434BC1154D}"/>
                    </a:ext>
                  </a:extLst>
                </p:cNvPr>
                <p:cNvSpPr/>
                <p:nvPr/>
              </p:nvSpPr>
              <p:spPr>
                <a:xfrm flipV="1">
                  <a:off x="369174" y="3060053"/>
                  <a:ext cx="1280400" cy="688136"/>
                </a:xfrm>
                <a:custGeom>
                  <a:avLst/>
                  <a:gdLst>
                    <a:gd name="connsiteX0" fmla="*/ 129032 w 1280400"/>
                    <a:gd name="connsiteY0" fmla="*/ 439020 h 688136"/>
                    <a:gd name="connsiteX1" fmla="*/ 101493 w 1280400"/>
                    <a:gd name="connsiteY1" fmla="*/ 417779 h 688136"/>
                    <a:gd name="connsiteX2" fmla="*/ 22648 w 1280400"/>
                    <a:gd name="connsiteY2" fmla="*/ 248410 h 688136"/>
                    <a:gd name="connsiteX3" fmla="*/ 6620 w 1280400"/>
                    <a:gd name="connsiteY3" fmla="*/ 186833 h 688136"/>
                    <a:gd name="connsiteX4" fmla="*/ -127 w 1280400"/>
                    <a:gd name="connsiteY4" fmla="*/ 146341 h 688136"/>
                    <a:gd name="connsiteX5" fmla="*/ 3895 w 1280400"/>
                    <a:gd name="connsiteY5" fmla="*/ 116013 h 688136"/>
                    <a:gd name="connsiteX6" fmla="*/ 149339 w 1280400"/>
                    <a:gd name="connsiteY6" fmla="*/ 54424 h 688136"/>
                    <a:gd name="connsiteX7" fmla="*/ 229135 w 1280400"/>
                    <a:gd name="connsiteY7" fmla="*/ 33690 h 688136"/>
                    <a:gd name="connsiteX8" fmla="*/ 322449 w 1280400"/>
                    <a:gd name="connsiteY8" fmla="*/ 14111 h 688136"/>
                    <a:gd name="connsiteX9" fmla="*/ 424318 w 1280400"/>
                    <a:gd name="connsiteY9" fmla="*/ -291 h 688136"/>
                    <a:gd name="connsiteX10" fmla="*/ 530279 w 1280400"/>
                    <a:gd name="connsiteY10" fmla="*/ -2989 h 688136"/>
                    <a:gd name="connsiteX11" fmla="*/ 637497 w 1280400"/>
                    <a:gd name="connsiteY11" fmla="*/ 12063 h 688136"/>
                    <a:gd name="connsiteX12" fmla="*/ 744742 w 1280400"/>
                    <a:gd name="connsiteY12" fmla="*/ 46550 h 688136"/>
                    <a:gd name="connsiteX13" fmla="*/ 851780 w 1280400"/>
                    <a:gd name="connsiteY13" fmla="*/ 95192 h 688136"/>
                    <a:gd name="connsiteX14" fmla="*/ 877461 w 1280400"/>
                    <a:gd name="connsiteY14" fmla="*/ 107817 h 688136"/>
                    <a:gd name="connsiteX15" fmla="*/ 910096 w 1280400"/>
                    <a:gd name="connsiteY15" fmla="*/ 125480 h 688136"/>
                    <a:gd name="connsiteX16" fmla="*/ 984528 w 1280400"/>
                    <a:gd name="connsiteY16" fmla="*/ 178729 h 688136"/>
                    <a:gd name="connsiteX17" fmla="*/ 1092021 w 1280400"/>
                    <a:gd name="connsiteY17" fmla="*/ 278100 h 688136"/>
                    <a:gd name="connsiteX18" fmla="*/ 1194061 w 1280400"/>
                    <a:gd name="connsiteY18" fmla="*/ 433182 h 688136"/>
                    <a:gd name="connsiteX19" fmla="*/ 1273618 w 1280400"/>
                    <a:gd name="connsiteY19" fmla="*/ 643244 h 688136"/>
                    <a:gd name="connsiteX20" fmla="*/ 1277443 w 1280400"/>
                    <a:gd name="connsiteY20" fmla="*/ 676517 h 688136"/>
                    <a:gd name="connsiteX21" fmla="*/ 1267533 w 1280400"/>
                    <a:gd name="connsiteY21" fmla="*/ 683661 h 688136"/>
                    <a:gd name="connsiteX22" fmla="*/ 1252561 w 1280400"/>
                    <a:gd name="connsiteY22" fmla="*/ 679473 h 688136"/>
                    <a:gd name="connsiteX23" fmla="*/ 1241644 w 1280400"/>
                    <a:gd name="connsiteY23" fmla="*/ 651911 h 688136"/>
                    <a:gd name="connsiteX24" fmla="*/ 1228818 w 1280400"/>
                    <a:gd name="connsiteY24" fmla="*/ 618396 h 688136"/>
                    <a:gd name="connsiteX25" fmla="*/ 1187009 w 1280400"/>
                    <a:gd name="connsiteY25" fmla="*/ 535952 h 688136"/>
                    <a:gd name="connsiteX26" fmla="*/ 1115988 w 1280400"/>
                    <a:gd name="connsiteY26" fmla="*/ 434626 h 688136"/>
                    <a:gd name="connsiteX27" fmla="*/ 998223 w 1280400"/>
                    <a:gd name="connsiteY27" fmla="*/ 336974 h 688136"/>
                    <a:gd name="connsiteX28" fmla="*/ 827779 w 1280400"/>
                    <a:gd name="connsiteY28" fmla="*/ 260138 h 688136"/>
                    <a:gd name="connsiteX29" fmla="*/ 805468 w 1280400"/>
                    <a:gd name="connsiteY29" fmla="*/ 251786 h 688136"/>
                    <a:gd name="connsiteX30" fmla="*/ 698050 w 1280400"/>
                    <a:gd name="connsiteY30" fmla="*/ 229901 h 688136"/>
                    <a:gd name="connsiteX31" fmla="*/ 577030 w 1280400"/>
                    <a:gd name="connsiteY31" fmla="*/ 222591 h 688136"/>
                    <a:gd name="connsiteX32" fmla="*/ 441263 w 1280400"/>
                    <a:gd name="connsiteY32" fmla="*/ 243843 h 688136"/>
                    <a:gd name="connsiteX33" fmla="*/ 296791 w 1280400"/>
                    <a:gd name="connsiteY33" fmla="*/ 312581 h 688136"/>
                    <a:gd name="connsiteX34" fmla="*/ 148302 w 1280400"/>
                    <a:gd name="connsiteY34" fmla="*/ 429581 h 688136"/>
                    <a:gd name="connsiteX35" fmla="*/ 129032 w 1280400"/>
                    <a:gd name="connsiteY35" fmla="*/ 439020 h 6881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</a:cxnLst>
                  <a:rect l="l" t="t" r="r" b="b"/>
                  <a:pathLst>
                    <a:path w="1280400" h="688136">
                      <a:moveTo>
                        <a:pt x="129032" y="439020"/>
                      </a:moveTo>
                      <a:cubicBezTo>
                        <a:pt x="118204" y="439463"/>
                        <a:pt x="109819" y="430271"/>
                        <a:pt x="101493" y="417779"/>
                      </a:cubicBezTo>
                      <a:cubicBezTo>
                        <a:pt x="65008" y="363087"/>
                        <a:pt x="39912" y="312173"/>
                        <a:pt x="22648" y="248410"/>
                      </a:cubicBezTo>
                      <a:cubicBezTo>
                        <a:pt x="16809" y="226847"/>
                        <a:pt x="11084" y="208695"/>
                        <a:pt x="6620" y="186833"/>
                      </a:cubicBezTo>
                      <a:cubicBezTo>
                        <a:pt x="3807" y="173058"/>
                        <a:pt x="1502" y="157695"/>
                        <a:pt x="-127" y="146341"/>
                      </a:cubicBezTo>
                      <a:cubicBezTo>
                        <a:pt x="-1347" y="137829"/>
                        <a:pt x="-2075" y="123427"/>
                        <a:pt x="3895" y="116013"/>
                      </a:cubicBezTo>
                      <a:cubicBezTo>
                        <a:pt x="12421" y="105424"/>
                        <a:pt x="128050" y="60596"/>
                        <a:pt x="149339" y="54424"/>
                      </a:cubicBezTo>
                      <a:cubicBezTo>
                        <a:pt x="175741" y="46786"/>
                        <a:pt x="202385" y="39993"/>
                        <a:pt x="229135" y="33690"/>
                      </a:cubicBezTo>
                      <a:cubicBezTo>
                        <a:pt x="260073" y="26396"/>
                        <a:pt x="291176" y="19799"/>
                        <a:pt x="322449" y="14111"/>
                      </a:cubicBezTo>
                      <a:cubicBezTo>
                        <a:pt x="356195" y="7962"/>
                        <a:pt x="390156" y="2884"/>
                        <a:pt x="424318" y="-291"/>
                      </a:cubicBezTo>
                      <a:cubicBezTo>
                        <a:pt x="459524" y="-3558"/>
                        <a:pt x="494949" y="-4783"/>
                        <a:pt x="530279" y="-2989"/>
                      </a:cubicBezTo>
                      <a:cubicBezTo>
                        <a:pt x="566381" y="-1171"/>
                        <a:pt x="602285" y="3850"/>
                        <a:pt x="637497" y="12063"/>
                      </a:cubicBezTo>
                      <a:cubicBezTo>
                        <a:pt x="674118" y="20610"/>
                        <a:pt x="709864" y="32545"/>
                        <a:pt x="744742" y="46550"/>
                      </a:cubicBezTo>
                      <a:cubicBezTo>
                        <a:pt x="781127" y="61159"/>
                        <a:pt x="816575" y="77971"/>
                        <a:pt x="851780" y="95192"/>
                      </a:cubicBezTo>
                      <a:cubicBezTo>
                        <a:pt x="860109" y="99270"/>
                        <a:pt x="869731" y="102698"/>
                        <a:pt x="877461" y="107817"/>
                      </a:cubicBezTo>
                      <a:cubicBezTo>
                        <a:pt x="887556" y="114506"/>
                        <a:pt x="899715" y="118900"/>
                        <a:pt x="910096" y="125480"/>
                      </a:cubicBezTo>
                      <a:cubicBezTo>
                        <a:pt x="935841" y="141803"/>
                        <a:pt x="960521" y="159956"/>
                        <a:pt x="984528" y="178729"/>
                      </a:cubicBezTo>
                      <a:cubicBezTo>
                        <a:pt x="1023018" y="208810"/>
                        <a:pt x="1059576" y="241525"/>
                        <a:pt x="1092021" y="278100"/>
                      </a:cubicBezTo>
                      <a:cubicBezTo>
                        <a:pt x="1133329" y="324671"/>
                        <a:pt x="1166953" y="377224"/>
                        <a:pt x="1194061" y="433182"/>
                      </a:cubicBezTo>
                      <a:cubicBezTo>
                        <a:pt x="1226765" y="500666"/>
                        <a:pt x="1250617" y="571998"/>
                        <a:pt x="1273618" y="643244"/>
                      </a:cubicBezTo>
                      <a:cubicBezTo>
                        <a:pt x="1276695" y="652757"/>
                        <a:pt x="1282504" y="668505"/>
                        <a:pt x="1277443" y="676517"/>
                      </a:cubicBezTo>
                      <a:cubicBezTo>
                        <a:pt x="1275085" y="680256"/>
                        <a:pt x="1271657" y="682453"/>
                        <a:pt x="1267533" y="683661"/>
                      </a:cubicBezTo>
                      <a:cubicBezTo>
                        <a:pt x="1263437" y="684845"/>
                        <a:pt x="1257622" y="684955"/>
                        <a:pt x="1252561" y="679473"/>
                      </a:cubicBezTo>
                      <a:cubicBezTo>
                        <a:pt x="1249748" y="676425"/>
                        <a:pt x="1243209" y="656467"/>
                        <a:pt x="1241644" y="651911"/>
                      </a:cubicBezTo>
                      <a:cubicBezTo>
                        <a:pt x="1237750" y="640598"/>
                        <a:pt x="1233483" y="629417"/>
                        <a:pt x="1228818" y="618396"/>
                      </a:cubicBezTo>
                      <a:cubicBezTo>
                        <a:pt x="1216809" y="590012"/>
                        <a:pt x="1202487" y="562588"/>
                        <a:pt x="1187009" y="535952"/>
                      </a:cubicBezTo>
                      <a:cubicBezTo>
                        <a:pt x="1166269" y="500269"/>
                        <a:pt x="1143096" y="465811"/>
                        <a:pt x="1115988" y="434626"/>
                      </a:cubicBezTo>
                      <a:cubicBezTo>
                        <a:pt x="1082266" y="395825"/>
                        <a:pt x="1042378" y="363242"/>
                        <a:pt x="998223" y="336974"/>
                      </a:cubicBezTo>
                      <a:cubicBezTo>
                        <a:pt x="944520" y="305029"/>
                        <a:pt x="886100" y="282086"/>
                        <a:pt x="827779" y="260138"/>
                      </a:cubicBezTo>
                      <a:cubicBezTo>
                        <a:pt x="820440" y="257377"/>
                        <a:pt x="813020" y="253909"/>
                        <a:pt x="805468" y="251786"/>
                      </a:cubicBezTo>
                      <a:cubicBezTo>
                        <a:pt x="770538" y="241980"/>
                        <a:pt x="733918" y="235204"/>
                        <a:pt x="698050" y="229901"/>
                      </a:cubicBezTo>
                      <a:cubicBezTo>
                        <a:pt x="658019" y="223989"/>
                        <a:pt x="617487" y="221291"/>
                        <a:pt x="577030" y="222591"/>
                      </a:cubicBezTo>
                      <a:cubicBezTo>
                        <a:pt x="531119" y="224063"/>
                        <a:pt x="485330" y="230741"/>
                        <a:pt x="441263" y="243843"/>
                      </a:cubicBezTo>
                      <a:cubicBezTo>
                        <a:pt x="389826" y="259148"/>
                        <a:pt x="341608" y="283242"/>
                        <a:pt x="296791" y="312581"/>
                      </a:cubicBezTo>
                      <a:cubicBezTo>
                        <a:pt x="243979" y="347143"/>
                        <a:pt x="195818" y="388210"/>
                        <a:pt x="148302" y="429581"/>
                      </a:cubicBezTo>
                      <a:cubicBezTo>
                        <a:pt x="140993" y="435943"/>
                        <a:pt x="134675" y="438796"/>
                        <a:pt x="129032" y="439020"/>
                      </a:cubicBezTo>
                    </a:path>
                  </a:pathLst>
                </a:custGeom>
                <a:solidFill>
                  <a:srgbClr val="FFFF00"/>
                </a:solidFill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9" name="Freeform: Shape 8">
                  <a:extLst>
                    <a:ext uri="{FF2B5EF4-FFF2-40B4-BE49-F238E27FC236}">
                      <a16:creationId xmlns:a16="http://schemas.microsoft.com/office/drawing/2014/main" id="{D310D7BB-BE0D-E88A-4E80-8AB15CF5574B}"/>
                    </a:ext>
                  </a:extLst>
                </p:cNvPr>
                <p:cNvSpPr/>
                <p:nvPr/>
              </p:nvSpPr>
              <p:spPr>
                <a:xfrm flipV="1">
                  <a:off x="1492787" y="2810160"/>
                  <a:ext cx="328239" cy="283843"/>
                </a:xfrm>
                <a:custGeom>
                  <a:avLst/>
                  <a:gdLst>
                    <a:gd name="connsiteX0" fmla="*/ 309615 w 328239"/>
                    <a:gd name="connsiteY0" fmla="*/ 119718 h 283843"/>
                    <a:gd name="connsiteX1" fmla="*/ 237633 w 328239"/>
                    <a:gd name="connsiteY1" fmla="*/ 276054 h 283843"/>
                    <a:gd name="connsiteX2" fmla="*/ 128536 w 328239"/>
                    <a:gd name="connsiteY2" fmla="*/ 231070 h 283843"/>
                    <a:gd name="connsiteX3" fmla="*/ -1940 w 328239"/>
                    <a:gd name="connsiteY3" fmla="*/ 114093 h 283843"/>
                    <a:gd name="connsiteX4" fmla="*/ 140505 w 328239"/>
                    <a:gd name="connsiteY4" fmla="*/ 76236 h 283843"/>
                    <a:gd name="connsiteX5" fmla="*/ 317489 w 328239"/>
                    <a:gd name="connsiteY5" fmla="*/ -2878 h 283843"/>
                    <a:gd name="connsiteX6" fmla="*/ 309615 w 328239"/>
                    <a:gd name="connsiteY6" fmla="*/ 119718 h 2838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28239" h="283843">
                      <a:moveTo>
                        <a:pt x="309615" y="119718"/>
                      </a:moveTo>
                      <a:cubicBezTo>
                        <a:pt x="263504" y="273811"/>
                        <a:pt x="238617" y="275617"/>
                        <a:pt x="237633" y="276054"/>
                      </a:cubicBezTo>
                      <a:cubicBezTo>
                        <a:pt x="207264" y="289553"/>
                        <a:pt x="162275" y="255814"/>
                        <a:pt x="128536" y="231070"/>
                      </a:cubicBezTo>
                      <a:cubicBezTo>
                        <a:pt x="107715" y="215800"/>
                        <a:pt x="-1940" y="136703"/>
                        <a:pt x="-1940" y="114093"/>
                      </a:cubicBezTo>
                      <a:cubicBezTo>
                        <a:pt x="-1940" y="83725"/>
                        <a:pt x="20221" y="96430"/>
                        <a:pt x="140505" y="76236"/>
                      </a:cubicBezTo>
                      <a:cubicBezTo>
                        <a:pt x="243258" y="58981"/>
                        <a:pt x="299596" y="-17418"/>
                        <a:pt x="317489" y="-2878"/>
                      </a:cubicBezTo>
                      <a:cubicBezTo>
                        <a:pt x="338569" y="14239"/>
                        <a:pt x="316028" y="98305"/>
                        <a:pt x="309615" y="119718"/>
                      </a:cubicBezTo>
                    </a:path>
                  </a:pathLst>
                </a:custGeom>
                <a:solidFill>
                  <a:srgbClr val="FFFF00"/>
                </a:solidFill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0" name="Freeform: Shape 9">
                  <a:extLst>
                    <a:ext uri="{FF2B5EF4-FFF2-40B4-BE49-F238E27FC236}">
                      <a16:creationId xmlns:a16="http://schemas.microsoft.com/office/drawing/2014/main" id="{FC941811-ED43-42D3-A62A-60F3FC6BB5F4}"/>
                    </a:ext>
                  </a:extLst>
                </p:cNvPr>
                <p:cNvSpPr/>
                <p:nvPr/>
              </p:nvSpPr>
              <p:spPr>
                <a:xfrm flipV="1">
                  <a:off x="374592" y="3083173"/>
                  <a:ext cx="1276910" cy="691653"/>
                </a:xfrm>
                <a:custGeom>
                  <a:avLst/>
                  <a:gdLst>
                    <a:gd name="connsiteX0" fmla="*/ 1272444 w 1276910"/>
                    <a:gd name="connsiteY0" fmla="*/ 687880 h 691653"/>
                    <a:gd name="connsiteX1" fmla="*/ 1275861 w 1276910"/>
                    <a:gd name="connsiteY1" fmla="*/ 670683 h 691653"/>
                    <a:gd name="connsiteX2" fmla="*/ 1273278 w 1276910"/>
                    <a:gd name="connsiteY2" fmla="*/ 622294 h 691653"/>
                    <a:gd name="connsiteX3" fmla="*/ 1223693 w 1276910"/>
                    <a:gd name="connsiteY3" fmla="*/ 450297 h 691653"/>
                    <a:gd name="connsiteX4" fmla="*/ 1067605 w 1276910"/>
                    <a:gd name="connsiteY4" fmla="*/ 234460 h 691653"/>
                    <a:gd name="connsiteX5" fmla="*/ 948816 w 1276910"/>
                    <a:gd name="connsiteY5" fmla="*/ 132294 h 691653"/>
                    <a:gd name="connsiteX6" fmla="*/ 913812 w 1276910"/>
                    <a:gd name="connsiteY6" fmla="*/ 108172 h 691653"/>
                    <a:gd name="connsiteX7" fmla="*/ 895544 w 1276910"/>
                    <a:gd name="connsiteY7" fmla="*/ 96933 h 691653"/>
                    <a:gd name="connsiteX8" fmla="*/ 876702 w 1276910"/>
                    <a:gd name="connsiteY8" fmla="*/ 86448 h 691653"/>
                    <a:gd name="connsiteX9" fmla="*/ 797134 w 1276910"/>
                    <a:gd name="connsiteY9" fmla="*/ 50770 h 691653"/>
                    <a:gd name="connsiteX10" fmla="*/ 632631 w 1276910"/>
                    <a:gd name="connsiteY10" fmla="*/ 8363 h 691653"/>
                    <a:gd name="connsiteX11" fmla="*/ 475891 w 1276910"/>
                    <a:gd name="connsiteY11" fmla="*/ -3767 h 691653"/>
                    <a:gd name="connsiteX12" fmla="*/ 213131 w 1276910"/>
                    <a:gd name="connsiteY12" fmla="*/ 30047 h 691653"/>
                    <a:gd name="connsiteX13" fmla="*/ 116753 w 1276910"/>
                    <a:gd name="connsiteY13" fmla="*/ 63769 h 691653"/>
                    <a:gd name="connsiteX14" fmla="*/ 48492 w 1276910"/>
                    <a:gd name="connsiteY14" fmla="*/ 99768 h 691653"/>
                    <a:gd name="connsiteX15" fmla="*/ -772 w 1276910"/>
                    <a:gd name="connsiteY15" fmla="*/ 143504 h 691653"/>
                    <a:gd name="connsiteX16" fmla="*/ 58991 w 1276910"/>
                    <a:gd name="connsiteY16" fmla="*/ 119485 h 691653"/>
                    <a:gd name="connsiteX17" fmla="*/ 128101 w 1276910"/>
                    <a:gd name="connsiteY17" fmla="*/ 93769 h 691653"/>
                    <a:gd name="connsiteX18" fmla="*/ 222556 w 1276910"/>
                    <a:gd name="connsiteY18" fmla="*/ 69515 h 691653"/>
                    <a:gd name="connsiteX19" fmla="*/ 475051 w 1276910"/>
                    <a:gd name="connsiteY19" fmla="*/ 49108 h 691653"/>
                    <a:gd name="connsiteX20" fmla="*/ 623526 w 1276910"/>
                    <a:gd name="connsiteY20" fmla="*/ 63838 h 691653"/>
                    <a:gd name="connsiteX21" fmla="*/ 777003 w 1276910"/>
                    <a:gd name="connsiteY21" fmla="*/ 104513 h 691653"/>
                    <a:gd name="connsiteX22" fmla="*/ 849968 w 1276910"/>
                    <a:gd name="connsiteY22" fmla="*/ 136890 h 691653"/>
                    <a:gd name="connsiteX23" fmla="*/ 867091 w 1276910"/>
                    <a:gd name="connsiteY23" fmla="*/ 146242 h 691653"/>
                    <a:gd name="connsiteX24" fmla="*/ 883615 w 1276910"/>
                    <a:gd name="connsiteY24" fmla="*/ 156192 h 691653"/>
                    <a:gd name="connsiteX25" fmla="*/ 915163 w 1276910"/>
                    <a:gd name="connsiteY25" fmla="*/ 177329 h 691653"/>
                    <a:gd name="connsiteX26" fmla="*/ 1031019 w 1276910"/>
                    <a:gd name="connsiteY26" fmla="*/ 272640 h 691653"/>
                    <a:gd name="connsiteX27" fmla="*/ 1122671 w 1276910"/>
                    <a:gd name="connsiteY27" fmla="*/ 371240 h 691653"/>
                    <a:gd name="connsiteX28" fmla="*/ 1132288 w 1276910"/>
                    <a:gd name="connsiteY28" fmla="*/ 383589 h 691653"/>
                    <a:gd name="connsiteX29" fmla="*/ 1141462 w 1276910"/>
                    <a:gd name="connsiteY29" fmla="*/ 395915 h 691653"/>
                    <a:gd name="connsiteX30" fmla="*/ 1158579 w 1276910"/>
                    <a:gd name="connsiteY30" fmla="*/ 420406 h 691653"/>
                    <a:gd name="connsiteX31" fmla="*/ 1173769 w 1276910"/>
                    <a:gd name="connsiteY31" fmla="*/ 444752 h 691653"/>
                    <a:gd name="connsiteX32" fmla="*/ 1180999 w 1276910"/>
                    <a:gd name="connsiteY32" fmla="*/ 456629 h 691653"/>
                    <a:gd name="connsiteX33" fmla="*/ 1187469 w 1276910"/>
                    <a:gd name="connsiteY33" fmla="*/ 468576 h 691653"/>
                    <a:gd name="connsiteX34" fmla="*/ 1251382 w 1276910"/>
                    <a:gd name="connsiteY34" fmla="*/ 626700 h 691653"/>
                    <a:gd name="connsiteX35" fmla="*/ 1264398 w 1276910"/>
                    <a:gd name="connsiteY35" fmla="*/ 672201 h 691653"/>
                    <a:gd name="connsiteX36" fmla="*/ 1272444 w 1276910"/>
                    <a:gd name="connsiteY36" fmla="*/ 687880 h 6916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</a:cxnLst>
                  <a:rect l="l" t="t" r="r" b="b"/>
                  <a:pathLst>
                    <a:path w="1276910" h="691653">
                      <a:moveTo>
                        <a:pt x="1272444" y="687880"/>
                      </a:moveTo>
                      <a:cubicBezTo>
                        <a:pt x="1274411" y="687667"/>
                        <a:pt x="1275539" y="681795"/>
                        <a:pt x="1275861" y="670683"/>
                      </a:cubicBezTo>
                      <a:cubicBezTo>
                        <a:pt x="1275987" y="659605"/>
                        <a:pt x="1276332" y="643133"/>
                        <a:pt x="1273278" y="622294"/>
                      </a:cubicBezTo>
                      <a:cubicBezTo>
                        <a:pt x="1268642" y="580543"/>
                        <a:pt x="1255810" y="519696"/>
                        <a:pt x="1223693" y="450297"/>
                      </a:cubicBezTo>
                      <a:cubicBezTo>
                        <a:pt x="1192508" y="380587"/>
                        <a:pt x="1139029" y="304912"/>
                        <a:pt x="1067605" y="234460"/>
                      </a:cubicBezTo>
                      <a:cubicBezTo>
                        <a:pt x="1031864" y="199168"/>
                        <a:pt x="992005" y="165165"/>
                        <a:pt x="948816" y="132294"/>
                      </a:cubicBezTo>
                      <a:cubicBezTo>
                        <a:pt x="937370" y="124138"/>
                        <a:pt x="926034" y="115499"/>
                        <a:pt x="913812" y="108172"/>
                      </a:cubicBezTo>
                      <a:cubicBezTo>
                        <a:pt x="907744" y="104456"/>
                        <a:pt x="901837" y="100332"/>
                        <a:pt x="895544" y="96933"/>
                      </a:cubicBezTo>
                      <a:cubicBezTo>
                        <a:pt x="889287" y="93447"/>
                        <a:pt x="883006" y="89950"/>
                        <a:pt x="876702" y="86448"/>
                      </a:cubicBezTo>
                      <a:cubicBezTo>
                        <a:pt x="851199" y="73092"/>
                        <a:pt x="824707" y="60778"/>
                        <a:pt x="797134" y="50770"/>
                      </a:cubicBezTo>
                      <a:cubicBezTo>
                        <a:pt x="742251" y="30001"/>
                        <a:pt x="686633" y="16956"/>
                        <a:pt x="632631" y="8363"/>
                      </a:cubicBezTo>
                      <a:cubicBezTo>
                        <a:pt x="578583" y="-241"/>
                        <a:pt x="525933" y="-3761"/>
                        <a:pt x="475891" y="-3767"/>
                      </a:cubicBezTo>
                      <a:cubicBezTo>
                        <a:pt x="375748" y="-3830"/>
                        <a:pt x="286055" y="9991"/>
                        <a:pt x="213131" y="30047"/>
                      </a:cubicBezTo>
                      <a:cubicBezTo>
                        <a:pt x="176650" y="40066"/>
                        <a:pt x="144280" y="51535"/>
                        <a:pt x="116753" y="63769"/>
                      </a:cubicBezTo>
                      <a:cubicBezTo>
                        <a:pt x="89198" y="75899"/>
                        <a:pt x="66250" y="88133"/>
                        <a:pt x="48492" y="99768"/>
                      </a:cubicBezTo>
                      <a:cubicBezTo>
                        <a:pt x="12778" y="122838"/>
                        <a:pt x="-2949" y="140732"/>
                        <a:pt x="-772" y="143504"/>
                      </a:cubicBezTo>
                      <a:cubicBezTo>
                        <a:pt x="1834" y="147012"/>
                        <a:pt x="21738" y="135555"/>
                        <a:pt x="58991" y="119485"/>
                      </a:cubicBezTo>
                      <a:cubicBezTo>
                        <a:pt x="77538" y="111306"/>
                        <a:pt x="100772" y="102558"/>
                        <a:pt x="128101" y="93769"/>
                      </a:cubicBezTo>
                      <a:cubicBezTo>
                        <a:pt x="155399" y="84889"/>
                        <a:pt x="187109" y="76618"/>
                        <a:pt x="222556" y="69515"/>
                      </a:cubicBezTo>
                      <a:cubicBezTo>
                        <a:pt x="293386" y="55291"/>
                        <a:pt x="379636" y="46198"/>
                        <a:pt x="475051" y="49108"/>
                      </a:cubicBezTo>
                      <a:cubicBezTo>
                        <a:pt x="522720" y="50523"/>
                        <a:pt x="572653" y="54980"/>
                        <a:pt x="623526" y="63838"/>
                      </a:cubicBezTo>
                      <a:cubicBezTo>
                        <a:pt x="674353" y="72672"/>
                        <a:pt x="726371" y="85320"/>
                        <a:pt x="777003" y="104513"/>
                      </a:cubicBezTo>
                      <a:cubicBezTo>
                        <a:pt x="802500" y="113745"/>
                        <a:pt x="826714" y="124955"/>
                        <a:pt x="849968" y="136890"/>
                      </a:cubicBezTo>
                      <a:cubicBezTo>
                        <a:pt x="855697" y="140018"/>
                        <a:pt x="861403" y="143136"/>
                        <a:pt x="867091" y="146242"/>
                      </a:cubicBezTo>
                      <a:cubicBezTo>
                        <a:pt x="872837" y="149256"/>
                        <a:pt x="878105" y="152925"/>
                        <a:pt x="883615" y="156192"/>
                      </a:cubicBezTo>
                      <a:cubicBezTo>
                        <a:pt x="894722" y="162645"/>
                        <a:pt x="904816" y="170238"/>
                        <a:pt x="915163" y="177329"/>
                      </a:cubicBezTo>
                      <a:cubicBezTo>
                        <a:pt x="957104" y="208302"/>
                        <a:pt x="996193" y="240218"/>
                        <a:pt x="1031019" y="272640"/>
                      </a:cubicBezTo>
                      <a:cubicBezTo>
                        <a:pt x="1065897" y="305073"/>
                        <a:pt x="1096553" y="338232"/>
                        <a:pt x="1122671" y="371240"/>
                      </a:cubicBezTo>
                      <a:cubicBezTo>
                        <a:pt x="1125904" y="375393"/>
                        <a:pt x="1129107" y="379511"/>
                        <a:pt x="1132288" y="383589"/>
                      </a:cubicBezTo>
                      <a:cubicBezTo>
                        <a:pt x="1135503" y="387650"/>
                        <a:pt x="1138667" y="391687"/>
                        <a:pt x="1141462" y="395915"/>
                      </a:cubicBezTo>
                      <a:cubicBezTo>
                        <a:pt x="1147283" y="404232"/>
                        <a:pt x="1152988" y="412405"/>
                        <a:pt x="1158579" y="420406"/>
                      </a:cubicBezTo>
                      <a:cubicBezTo>
                        <a:pt x="1163882" y="428602"/>
                        <a:pt x="1168777" y="436815"/>
                        <a:pt x="1173769" y="444752"/>
                      </a:cubicBezTo>
                      <a:cubicBezTo>
                        <a:pt x="1176185" y="448761"/>
                        <a:pt x="1178819" y="452603"/>
                        <a:pt x="1180999" y="456629"/>
                      </a:cubicBezTo>
                      <a:cubicBezTo>
                        <a:pt x="1183179" y="460662"/>
                        <a:pt x="1185336" y="464642"/>
                        <a:pt x="1187469" y="468576"/>
                      </a:cubicBezTo>
                      <a:cubicBezTo>
                        <a:pt x="1222117" y="531407"/>
                        <a:pt x="1240281" y="587537"/>
                        <a:pt x="1251382" y="626700"/>
                      </a:cubicBezTo>
                      <a:cubicBezTo>
                        <a:pt x="1257668" y="646186"/>
                        <a:pt x="1260843" y="661791"/>
                        <a:pt x="1264398" y="672201"/>
                      </a:cubicBezTo>
                      <a:cubicBezTo>
                        <a:pt x="1267757" y="682646"/>
                        <a:pt x="1270477" y="688093"/>
                        <a:pt x="1272444" y="687880"/>
                      </a:cubicBezTo>
                    </a:path>
                  </a:pathLst>
                </a:custGeom>
                <a:solidFill>
                  <a:srgbClr val="FFFF00"/>
                </a:solidFill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1" name="Freeform: Shape 10">
                  <a:extLst>
                    <a:ext uri="{FF2B5EF4-FFF2-40B4-BE49-F238E27FC236}">
                      <a16:creationId xmlns:a16="http://schemas.microsoft.com/office/drawing/2014/main" id="{69E5D1F8-054D-9302-DFFF-21213B59F14B}"/>
                    </a:ext>
                  </a:extLst>
                </p:cNvPr>
                <p:cNvSpPr/>
                <p:nvPr/>
              </p:nvSpPr>
              <p:spPr>
                <a:xfrm flipV="1">
                  <a:off x="1719738" y="2812488"/>
                  <a:ext cx="121425" cy="284340"/>
                </a:xfrm>
                <a:custGeom>
                  <a:avLst/>
                  <a:gdLst>
                    <a:gd name="connsiteX0" fmla="*/ -1876 w 121425"/>
                    <a:gd name="connsiteY0" fmla="*/ 278884 h 284340"/>
                    <a:gd name="connsiteX1" fmla="*/ 11612 w 121425"/>
                    <a:gd name="connsiteY1" fmla="*/ 275232 h 284340"/>
                    <a:gd name="connsiteX2" fmla="*/ 38898 w 121425"/>
                    <a:gd name="connsiteY2" fmla="*/ 252484 h 284340"/>
                    <a:gd name="connsiteX3" fmla="*/ 101153 w 121425"/>
                    <a:gd name="connsiteY3" fmla="*/ 154856 h 284340"/>
                    <a:gd name="connsiteX4" fmla="*/ 117943 w 121425"/>
                    <a:gd name="connsiteY4" fmla="*/ 92220 h 284340"/>
                    <a:gd name="connsiteX5" fmla="*/ 116177 w 121425"/>
                    <a:gd name="connsiteY5" fmla="*/ 38506 h 284340"/>
                    <a:gd name="connsiteX6" fmla="*/ 102948 w 121425"/>
                    <a:gd name="connsiteY6" fmla="*/ 4761 h 284340"/>
                    <a:gd name="connsiteX7" fmla="*/ 92607 w 121425"/>
                    <a:gd name="connsiteY7" fmla="*/ -4551 h 284340"/>
                    <a:gd name="connsiteX8" fmla="*/ 96046 w 121425"/>
                    <a:gd name="connsiteY8" fmla="*/ 41054 h 284340"/>
                    <a:gd name="connsiteX9" fmla="*/ 91836 w 121425"/>
                    <a:gd name="connsiteY9" fmla="*/ 88062 h 284340"/>
                    <a:gd name="connsiteX10" fmla="*/ 74541 w 121425"/>
                    <a:gd name="connsiteY10" fmla="*/ 144117 h 284340"/>
                    <a:gd name="connsiteX11" fmla="*/ 23127 w 121425"/>
                    <a:gd name="connsiteY11" fmla="*/ 239721 h 284340"/>
                    <a:gd name="connsiteX12" fmla="*/ 4140 w 121425"/>
                    <a:gd name="connsiteY12" fmla="*/ 266933 h 284340"/>
                    <a:gd name="connsiteX13" fmla="*/ -1876 w 121425"/>
                    <a:gd name="connsiteY13" fmla="*/ 278884 h 2843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21425" h="284340">
                      <a:moveTo>
                        <a:pt x="-1876" y="278884"/>
                      </a:moveTo>
                      <a:cubicBezTo>
                        <a:pt x="-869" y="280507"/>
                        <a:pt x="4198" y="279609"/>
                        <a:pt x="11612" y="275232"/>
                      </a:cubicBezTo>
                      <a:cubicBezTo>
                        <a:pt x="19008" y="270896"/>
                        <a:pt x="28539" y="263206"/>
                        <a:pt x="38898" y="252484"/>
                      </a:cubicBezTo>
                      <a:cubicBezTo>
                        <a:pt x="59500" y="231036"/>
                        <a:pt x="83910" y="197389"/>
                        <a:pt x="101153" y="154856"/>
                      </a:cubicBezTo>
                      <a:cubicBezTo>
                        <a:pt x="109833" y="133701"/>
                        <a:pt x="115366" y="112213"/>
                        <a:pt x="117943" y="92220"/>
                      </a:cubicBezTo>
                      <a:cubicBezTo>
                        <a:pt x="120341" y="72165"/>
                        <a:pt x="119438" y="53592"/>
                        <a:pt x="116177" y="38506"/>
                      </a:cubicBezTo>
                      <a:cubicBezTo>
                        <a:pt x="112933" y="23385"/>
                        <a:pt x="107618" y="11922"/>
                        <a:pt x="102948" y="4761"/>
                      </a:cubicBezTo>
                      <a:cubicBezTo>
                        <a:pt x="98071" y="-2342"/>
                        <a:pt x="94298" y="-5448"/>
                        <a:pt x="92607" y="-4551"/>
                      </a:cubicBezTo>
                      <a:cubicBezTo>
                        <a:pt x="88707" y="-2521"/>
                        <a:pt x="95247" y="14119"/>
                        <a:pt x="96046" y="41054"/>
                      </a:cubicBezTo>
                      <a:cubicBezTo>
                        <a:pt x="96472" y="54507"/>
                        <a:pt x="95287" y="70514"/>
                        <a:pt x="91836" y="88062"/>
                      </a:cubicBezTo>
                      <a:cubicBezTo>
                        <a:pt x="88178" y="105581"/>
                        <a:pt x="82535" y="124665"/>
                        <a:pt x="74541" y="144117"/>
                      </a:cubicBezTo>
                      <a:cubicBezTo>
                        <a:pt x="58741" y="183171"/>
                        <a:pt x="38558" y="216450"/>
                        <a:pt x="23127" y="239721"/>
                      </a:cubicBezTo>
                      <a:cubicBezTo>
                        <a:pt x="15362" y="251363"/>
                        <a:pt x="8713" y="260514"/>
                        <a:pt x="4140" y="266933"/>
                      </a:cubicBezTo>
                      <a:cubicBezTo>
                        <a:pt x="-403" y="273351"/>
                        <a:pt x="-2969" y="277153"/>
                        <a:pt x="-1876" y="278884"/>
                      </a:cubicBezTo>
                    </a:path>
                  </a:pathLst>
                </a:custGeom>
                <a:solidFill>
                  <a:srgbClr val="0998A6"/>
                </a:solidFill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252BAE85-3444-678B-9FB8-AAE510531FFD}"/>
                  </a:ext>
                </a:extLst>
              </p:cNvPr>
              <p:cNvSpPr/>
              <p:nvPr/>
            </p:nvSpPr>
            <p:spPr>
              <a:xfrm>
                <a:off x="628120" y="424740"/>
                <a:ext cx="1530544" cy="584765"/>
              </a:xfrm>
              <a:prstGeom prst="roundRect">
                <a:avLst/>
              </a:prstGeom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0B5DFE4-6595-50EB-9446-E1018409096C}"/>
                  </a:ext>
                </a:extLst>
              </p:cNvPr>
              <p:cNvSpPr txBox="1"/>
              <p:nvPr/>
            </p:nvSpPr>
            <p:spPr>
              <a:xfrm>
                <a:off x="635549" y="391625"/>
                <a:ext cx="153054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3200" dirty="0">
                    <a:effectLst>
                      <a:outerShdw blurRad="50800" dist="38100" dir="13500000" algn="br" rotWithShape="0">
                        <a:prstClr val="black">
                          <a:alpha val="40000"/>
                        </a:prstClr>
                      </a:outerShdw>
                    </a:effectLst>
                  </a:rPr>
                  <a:t>Output</a:t>
                </a:r>
                <a:r>
                  <a:rPr lang="en-IN" dirty="0"/>
                  <a:t> 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F5E5EF73-472E-DC15-409A-6E9D1F23914B}"/>
                </a:ext>
              </a:extLst>
            </p:cNvPr>
            <p:cNvGrpSpPr/>
            <p:nvPr/>
          </p:nvGrpSpPr>
          <p:grpSpPr>
            <a:xfrm>
              <a:off x="3743911" y="2846872"/>
              <a:ext cx="1591425" cy="582128"/>
              <a:chOff x="4410839" y="1697404"/>
              <a:chExt cx="1818765" cy="670480"/>
            </a:xfrm>
            <a:solidFill>
              <a:srgbClr val="FFFF00"/>
            </a:solidFill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0B9FEE2A-685E-B339-3F83-957AB5D93C9D}"/>
                  </a:ext>
                </a:extLst>
              </p:cNvPr>
              <p:cNvSpPr/>
              <p:nvPr/>
            </p:nvSpPr>
            <p:spPr>
              <a:xfrm flipV="1">
                <a:off x="4410839" y="1697404"/>
                <a:ext cx="1705978" cy="670480"/>
              </a:xfrm>
              <a:custGeom>
                <a:avLst/>
                <a:gdLst>
                  <a:gd name="connsiteX0" fmla="*/ 1516778 w 1705978"/>
                  <a:gd name="connsiteY0" fmla="*/ 146010 h 670480"/>
                  <a:gd name="connsiteX1" fmla="*/ 1505033 w 1705978"/>
                  <a:gd name="connsiteY1" fmla="*/ 167981 h 670480"/>
                  <a:gd name="connsiteX2" fmla="*/ 1506229 w 1705978"/>
                  <a:gd name="connsiteY2" fmla="*/ 179818 h 670480"/>
                  <a:gd name="connsiteX3" fmla="*/ 1512441 w 1705978"/>
                  <a:gd name="connsiteY3" fmla="*/ 190838 h 670480"/>
                  <a:gd name="connsiteX4" fmla="*/ 1534464 w 1705978"/>
                  <a:gd name="connsiteY4" fmla="*/ 204470 h 670480"/>
                  <a:gd name="connsiteX5" fmla="*/ 1556481 w 1705978"/>
                  <a:gd name="connsiteY5" fmla="*/ 198488 h 670480"/>
                  <a:gd name="connsiteX6" fmla="*/ 1567789 w 1705978"/>
                  <a:gd name="connsiteY6" fmla="*/ 173008 h 670480"/>
                  <a:gd name="connsiteX7" fmla="*/ 1569434 w 1705978"/>
                  <a:gd name="connsiteY7" fmla="*/ 156972 h 670480"/>
                  <a:gd name="connsiteX8" fmla="*/ 1568893 w 1705978"/>
                  <a:gd name="connsiteY8" fmla="*/ 140103 h 670480"/>
                  <a:gd name="connsiteX9" fmla="*/ 1568203 w 1705978"/>
                  <a:gd name="connsiteY9" fmla="*/ 131538 h 670480"/>
                  <a:gd name="connsiteX10" fmla="*/ 1566875 w 1705978"/>
                  <a:gd name="connsiteY10" fmla="*/ 123803 h 670480"/>
                  <a:gd name="connsiteX11" fmla="*/ 1566506 w 1705978"/>
                  <a:gd name="connsiteY11" fmla="*/ 122509 h 670480"/>
                  <a:gd name="connsiteX12" fmla="*/ 1566087 w 1705978"/>
                  <a:gd name="connsiteY12" fmla="*/ 122526 h 670480"/>
                  <a:gd name="connsiteX13" fmla="*/ 1539940 w 1705978"/>
                  <a:gd name="connsiteY13" fmla="*/ 129888 h 670480"/>
                  <a:gd name="connsiteX14" fmla="*/ 1516778 w 1705978"/>
                  <a:gd name="connsiteY14" fmla="*/ 146010 h 670480"/>
                  <a:gd name="connsiteX15" fmla="*/ 738608 w 1705978"/>
                  <a:gd name="connsiteY15" fmla="*/ 174687 h 670480"/>
                  <a:gd name="connsiteX16" fmla="*/ 685285 w 1705978"/>
                  <a:gd name="connsiteY16" fmla="*/ 112995 h 670480"/>
                  <a:gd name="connsiteX17" fmla="*/ 609351 w 1705978"/>
                  <a:gd name="connsiteY17" fmla="*/ 95338 h 670480"/>
                  <a:gd name="connsiteX18" fmla="*/ 543760 w 1705978"/>
                  <a:gd name="connsiteY18" fmla="*/ 139108 h 670480"/>
                  <a:gd name="connsiteX19" fmla="*/ 538992 w 1705978"/>
                  <a:gd name="connsiteY19" fmla="*/ 147867 h 670480"/>
                  <a:gd name="connsiteX20" fmla="*/ 536909 w 1705978"/>
                  <a:gd name="connsiteY20" fmla="*/ 152383 h 670480"/>
                  <a:gd name="connsiteX21" fmla="*/ 535316 w 1705978"/>
                  <a:gd name="connsiteY21" fmla="*/ 157065 h 670480"/>
                  <a:gd name="connsiteX22" fmla="*/ 532855 w 1705978"/>
                  <a:gd name="connsiteY22" fmla="*/ 166888 h 670480"/>
                  <a:gd name="connsiteX23" fmla="*/ 531238 w 1705978"/>
                  <a:gd name="connsiteY23" fmla="*/ 177023 h 670480"/>
                  <a:gd name="connsiteX24" fmla="*/ 535425 w 1705978"/>
                  <a:gd name="connsiteY24" fmla="*/ 218170 h 670480"/>
                  <a:gd name="connsiteX25" fmla="*/ 582727 w 1705978"/>
                  <a:gd name="connsiteY25" fmla="*/ 291371 h 670480"/>
                  <a:gd name="connsiteX26" fmla="*/ 658954 w 1705978"/>
                  <a:gd name="connsiteY26" fmla="*/ 340473 h 670480"/>
                  <a:gd name="connsiteX27" fmla="*/ 756203 w 1705978"/>
                  <a:gd name="connsiteY27" fmla="*/ 361219 h 670480"/>
                  <a:gd name="connsiteX28" fmla="*/ 759521 w 1705978"/>
                  <a:gd name="connsiteY28" fmla="*/ 335929 h 670480"/>
                  <a:gd name="connsiteX29" fmla="*/ 738608 w 1705978"/>
                  <a:gd name="connsiteY29" fmla="*/ 174687 h 670480"/>
                  <a:gd name="connsiteX30" fmla="*/ 1696695 w 1705978"/>
                  <a:gd name="connsiteY30" fmla="*/ 149472 h 670480"/>
                  <a:gd name="connsiteX31" fmla="*/ 1674476 w 1705978"/>
                  <a:gd name="connsiteY31" fmla="*/ 141547 h 670480"/>
                  <a:gd name="connsiteX32" fmla="*/ 1621832 w 1705978"/>
                  <a:gd name="connsiteY32" fmla="*/ 126673 h 670480"/>
                  <a:gd name="connsiteX33" fmla="*/ 1589944 w 1705978"/>
                  <a:gd name="connsiteY33" fmla="*/ 122319 h 670480"/>
                  <a:gd name="connsiteX34" fmla="*/ 1591020 w 1705978"/>
                  <a:gd name="connsiteY34" fmla="*/ 129077 h 670480"/>
                  <a:gd name="connsiteX35" fmla="*/ 1591693 w 1705978"/>
                  <a:gd name="connsiteY35" fmla="*/ 138602 h 670480"/>
                  <a:gd name="connsiteX36" fmla="*/ 1589841 w 1705978"/>
                  <a:gd name="connsiteY36" fmla="*/ 177149 h 670480"/>
                  <a:gd name="connsiteX37" fmla="*/ 1571764 w 1705978"/>
                  <a:gd name="connsiteY37" fmla="*/ 214311 h 670480"/>
                  <a:gd name="connsiteX38" fmla="*/ 1551938 w 1705978"/>
                  <a:gd name="connsiteY38" fmla="*/ 225348 h 670480"/>
                  <a:gd name="connsiteX39" fmla="*/ 1530030 w 1705978"/>
                  <a:gd name="connsiteY39" fmla="*/ 225566 h 670480"/>
                  <a:gd name="connsiteX40" fmla="*/ 1510951 w 1705978"/>
                  <a:gd name="connsiteY40" fmla="*/ 217560 h 670480"/>
                  <a:gd name="connsiteX41" fmla="*/ 1495980 w 1705978"/>
                  <a:gd name="connsiteY41" fmla="*/ 204050 h 670480"/>
                  <a:gd name="connsiteX42" fmla="*/ 1486334 w 1705978"/>
                  <a:gd name="connsiteY42" fmla="*/ 186116 h 670480"/>
                  <a:gd name="connsiteX43" fmla="*/ 1484545 w 1705978"/>
                  <a:gd name="connsiteY43" fmla="*/ 165514 h 670480"/>
                  <a:gd name="connsiteX44" fmla="*/ 1502617 w 1705978"/>
                  <a:gd name="connsiteY44" fmla="*/ 131660 h 670480"/>
                  <a:gd name="connsiteX45" fmla="*/ 1531226 w 1705978"/>
                  <a:gd name="connsiteY45" fmla="*/ 112253 h 670480"/>
                  <a:gd name="connsiteX46" fmla="*/ 1559242 w 1705978"/>
                  <a:gd name="connsiteY46" fmla="*/ 104172 h 670480"/>
                  <a:gd name="connsiteX47" fmla="*/ 1542464 w 1705978"/>
                  <a:gd name="connsiteY47" fmla="*/ 81954 h 670480"/>
                  <a:gd name="connsiteX48" fmla="*/ 1482636 w 1705978"/>
                  <a:gd name="connsiteY48" fmla="*/ 43400 h 670480"/>
                  <a:gd name="connsiteX49" fmla="*/ 1409923 w 1705978"/>
                  <a:gd name="connsiteY49" fmla="*/ 23114 h 670480"/>
                  <a:gd name="connsiteX50" fmla="*/ 1332644 w 1705978"/>
                  <a:gd name="connsiteY50" fmla="*/ 21360 h 670480"/>
                  <a:gd name="connsiteX51" fmla="*/ 1295310 w 1705978"/>
                  <a:gd name="connsiteY51" fmla="*/ 30108 h 670480"/>
                  <a:gd name="connsiteX52" fmla="*/ 1277032 w 1705978"/>
                  <a:gd name="connsiteY52" fmla="*/ 37792 h 670480"/>
                  <a:gd name="connsiteX53" fmla="*/ 1259219 w 1705978"/>
                  <a:gd name="connsiteY53" fmla="*/ 46995 h 670480"/>
                  <a:gd name="connsiteX54" fmla="*/ 1135564 w 1705978"/>
                  <a:gd name="connsiteY54" fmla="*/ 159078 h 670480"/>
                  <a:gd name="connsiteX55" fmla="*/ 1016304 w 1705978"/>
                  <a:gd name="connsiteY55" fmla="*/ 296427 h 670480"/>
                  <a:gd name="connsiteX56" fmla="*/ 938237 w 1705978"/>
                  <a:gd name="connsiteY56" fmla="*/ 352465 h 670480"/>
                  <a:gd name="connsiteX57" fmla="*/ 845296 w 1705978"/>
                  <a:gd name="connsiteY57" fmla="*/ 383357 h 670480"/>
                  <a:gd name="connsiteX58" fmla="*/ 776932 w 1705978"/>
                  <a:gd name="connsiteY58" fmla="*/ 390058 h 670480"/>
                  <a:gd name="connsiteX59" fmla="*/ 767809 w 1705978"/>
                  <a:gd name="connsiteY59" fmla="*/ 422722 h 670480"/>
                  <a:gd name="connsiteX60" fmla="*/ 731545 w 1705978"/>
                  <a:gd name="connsiteY60" fmla="*/ 498488 h 670480"/>
                  <a:gd name="connsiteX61" fmla="*/ 616179 w 1705978"/>
                  <a:gd name="connsiteY61" fmla="*/ 608178 h 670480"/>
                  <a:gd name="connsiteX62" fmla="*/ 547423 w 1705978"/>
                  <a:gd name="connsiteY62" fmla="*/ 640192 h 670480"/>
                  <a:gd name="connsiteX63" fmla="*/ 476868 w 1705978"/>
                  <a:gd name="connsiteY63" fmla="*/ 658476 h 670480"/>
                  <a:gd name="connsiteX64" fmla="*/ 407233 w 1705978"/>
                  <a:gd name="connsiteY64" fmla="*/ 664469 h 670480"/>
                  <a:gd name="connsiteX65" fmla="*/ 340565 w 1705978"/>
                  <a:gd name="connsiteY65" fmla="*/ 659546 h 670480"/>
                  <a:gd name="connsiteX66" fmla="*/ 222438 w 1705978"/>
                  <a:gd name="connsiteY66" fmla="*/ 622413 h 670480"/>
                  <a:gd name="connsiteX67" fmla="*/ 132304 w 1705978"/>
                  <a:gd name="connsiteY67" fmla="*/ 558501 h 670480"/>
                  <a:gd name="connsiteX68" fmla="*/ 73568 w 1705978"/>
                  <a:gd name="connsiteY68" fmla="*/ 482907 h 670480"/>
                  <a:gd name="connsiteX69" fmla="*/ 37269 w 1705978"/>
                  <a:gd name="connsiteY69" fmla="*/ 411575 h 670480"/>
                  <a:gd name="connsiteX70" fmla="*/ 3352 w 1705978"/>
                  <a:gd name="connsiteY70" fmla="*/ 306740 h 670480"/>
                  <a:gd name="connsiteX71" fmla="*/ -2181 w 1705978"/>
                  <a:gd name="connsiteY71" fmla="*/ 278660 h 670480"/>
                  <a:gd name="connsiteX72" fmla="*/ -2952 w 1705978"/>
                  <a:gd name="connsiteY72" fmla="*/ 268871 h 670480"/>
                  <a:gd name="connsiteX73" fmla="*/ 660 w 1705978"/>
                  <a:gd name="connsiteY73" fmla="*/ 278010 h 670480"/>
                  <a:gd name="connsiteX74" fmla="*/ 8902 w 1705978"/>
                  <a:gd name="connsiteY74" fmla="*/ 305250 h 670480"/>
                  <a:gd name="connsiteX75" fmla="*/ 47410 w 1705978"/>
                  <a:gd name="connsiteY75" fmla="*/ 407077 h 670480"/>
                  <a:gd name="connsiteX76" fmla="*/ 85066 w 1705978"/>
                  <a:gd name="connsiteY76" fmla="*/ 475665 h 670480"/>
                  <a:gd name="connsiteX77" fmla="*/ 143439 w 1705978"/>
                  <a:gd name="connsiteY77" fmla="*/ 547090 h 670480"/>
                  <a:gd name="connsiteX78" fmla="*/ 230364 w 1705978"/>
                  <a:gd name="connsiteY78" fmla="*/ 606107 h 670480"/>
                  <a:gd name="connsiteX79" fmla="*/ 343458 w 1705978"/>
                  <a:gd name="connsiteY79" fmla="*/ 639599 h 670480"/>
                  <a:gd name="connsiteX80" fmla="*/ 406997 w 1705978"/>
                  <a:gd name="connsiteY80" fmla="*/ 643367 h 670480"/>
                  <a:gd name="connsiteX81" fmla="*/ 473101 w 1705978"/>
                  <a:gd name="connsiteY81" fmla="*/ 636804 h 670480"/>
                  <a:gd name="connsiteX82" fmla="*/ 539682 w 1705978"/>
                  <a:gd name="connsiteY82" fmla="*/ 618698 h 670480"/>
                  <a:gd name="connsiteX83" fmla="*/ 604037 w 1705978"/>
                  <a:gd name="connsiteY83" fmla="*/ 587892 h 670480"/>
                  <a:gd name="connsiteX84" fmla="*/ 710437 w 1705978"/>
                  <a:gd name="connsiteY84" fmla="*/ 484960 h 670480"/>
                  <a:gd name="connsiteX85" fmla="*/ 750468 w 1705978"/>
                  <a:gd name="connsiteY85" fmla="*/ 389414 h 670480"/>
                  <a:gd name="connsiteX86" fmla="*/ 648256 w 1705978"/>
                  <a:gd name="connsiteY86" fmla="*/ 366902 h 670480"/>
                  <a:gd name="connsiteX87" fmla="*/ 602812 w 1705978"/>
                  <a:gd name="connsiteY87" fmla="*/ 343458 h 670480"/>
                  <a:gd name="connsiteX88" fmla="*/ 562953 w 1705978"/>
                  <a:gd name="connsiteY88" fmla="*/ 311864 h 670480"/>
                  <a:gd name="connsiteX89" fmla="*/ 508226 w 1705978"/>
                  <a:gd name="connsiteY89" fmla="*/ 226240 h 670480"/>
                  <a:gd name="connsiteX90" fmla="*/ 503095 w 1705978"/>
                  <a:gd name="connsiteY90" fmla="*/ 174124 h 670480"/>
                  <a:gd name="connsiteX91" fmla="*/ 505195 w 1705978"/>
                  <a:gd name="connsiteY91" fmla="*/ 161108 h 670480"/>
                  <a:gd name="connsiteX92" fmla="*/ 508502 w 1705978"/>
                  <a:gd name="connsiteY92" fmla="*/ 148241 h 670480"/>
                  <a:gd name="connsiteX93" fmla="*/ 510722 w 1705978"/>
                  <a:gd name="connsiteY93" fmla="*/ 141857 h 670480"/>
                  <a:gd name="connsiteX94" fmla="*/ 513518 w 1705978"/>
                  <a:gd name="connsiteY94" fmla="*/ 135743 h 670480"/>
                  <a:gd name="connsiteX95" fmla="*/ 519948 w 1705978"/>
                  <a:gd name="connsiteY95" fmla="*/ 124033 h 670480"/>
                  <a:gd name="connsiteX96" fmla="*/ 556655 w 1705978"/>
                  <a:gd name="connsiteY96" fmla="*/ 87170 h 670480"/>
                  <a:gd name="connsiteX97" fmla="*/ 604163 w 1705978"/>
                  <a:gd name="connsiteY97" fmla="*/ 67891 h 670480"/>
                  <a:gd name="connsiteX98" fmla="*/ 655416 w 1705978"/>
                  <a:gd name="connsiteY98" fmla="*/ 69450 h 670480"/>
                  <a:gd name="connsiteX99" fmla="*/ 700780 w 1705978"/>
                  <a:gd name="connsiteY99" fmla="*/ 90138 h 670480"/>
                  <a:gd name="connsiteX100" fmla="*/ 762788 w 1705978"/>
                  <a:gd name="connsiteY100" fmla="*/ 162172 h 670480"/>
                  <a:gd name="connsiteX101" fmla="*/ 779295 w 1705978"/>
                  <a:gd name="connsiteY101" fmla="*/ 205931 h 670480"/>
                  <a:gd name="connsiteX102" fmla="*/ 781912 w 1705978"/>
                  <a:gd name="connsiteY102" fmla="*/ 217186 h 670480"/>
                  <a:gd name="connsiteX103" fmla="*/ 784069 w 1705978"/>
                  <a:gd name="connsiteY103" fmla="*/ 228425 h 670480"/>
                  <a:gd name="connsiteX104" fmla="*/ 787026 w 1705978"/>
                  <a:gd name="connsiteY104" fmla="*/ 250845 h 670480"/>
                  <a:gd name="connsiteX105" fmla="*/ 785645 w 1705978"/>
                  <a:gd name="connsiteY105" fmla="*/ 338730 h 670480"/>
                  <a:gd name="connsiteX106" fmla="*/ 782637 w 1705978"/>
                  <a:gd name="connsiteY106" fmla="*/ 361541 h 670480"/>
                  <a:gd name="connsiteX107" fmla="*/ 840159 w 1705978"/>
                  <a:gd name="connsiteY107" fmla="*/ 355468 h 670480"/>
                  <a:gd name="connsiteX108" fmla="*/ 925267 w 1705978"/>
                  <a:gd name="connsiteY108" fmla="*/ 327446 h 670480"/>
                  <a:gd name="connsiteX109" fmla="*/ 997329 w 1705978"/>
                  <a:gd name="connsiteY109" fmla="*/ 275928 h 670480"/>
                  <a:gd name="connsiteX110" fmla="*/ 1114651 w 1705978"/>
                  <a:gd name="connsiteY110" fmla="*/ 141633 h 670480"/>
                  <a:gd name="connsiteX111" fmla="*/ 1246473 w 1705978"/>
                  <a:gd name="connsiteY111" fmla="*/ 24023 h 670480"/>
                  <a:gd name="connsiteX112" fmla="*/ 1266081 w 1705978"/>
                  <a:gd name="connsiteY112" fmla="*/ 14067 h 670480"/>
                  <a:gd name="connsiteX113" fmla="*/ 1286378 w 1705978"/>
                  <a:gd name="connsiteY113" fmla="*/ 5698 h 670480"/>
                  <a:gd name="connsiteX114" fmla="*/ 1329504 w 1705978"/>
                  <a:gd name="connsiteY114" fmla="*/ -4154 h 670480"/>
                  <a:gd name="connsiteX115" fmla="*/ 1413840 w 1705978"/>
                  <a:gd name="connsiteY115" fmla="*/ -1646 h 670480"/>
                  <a:gd name="connsiteX116" fmla="*/ 1492270 w 1705978"/>
                  <a:gd name="connsiteY116" fmla="*/ 21003 h 670480"/>
                  <a:gd name="connsiteX117" fmla="*/ 1559392 w 1705978"/>
                  <a:gd name="connsiteY117" fmla="*/ 65452 h 670480"/>
                  <a:gd name="connsiteX118" fmla="*/ 1582824 w 1705978"/>
                  <a:gd name="connsiteY118" fmla="*/ 99094 h 670480"/>
                  <a:gd name="connsiteX119" fmla="*/ 1584411 w 1705978"/>
                  <a:gd name="connsiteY119" fmla="*/ 103137 h 670480"/>
                  <a:gd name="connsiteX120" fmla="*/ 1625697 w 1705978"/>
                  <a:gd name="connsiteY120" fmla="*/ 108952 h 670480"/>
                  <a:gd name="connsiteX121" fmla="*/ 1680130 w 1705978"/>
                  <a:gd name="connsiteY121" fmla="*/ 125453 h 670480"/>
                  <a:gd name="connsiteX122" fmla="*/ 1702792 w 1705978"/>
                  <a:gd name="connsiteY122" fmla="*/ 134052 h 670480"/>
                  <a:gd name="connsiteX123" fmla="*/ 1696695 w 1705978"/>
                  <a:gd name="connsiteY123" fmla="*/ 149472 h 6704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</a:cxnLst>
                <a:rect l="l" t="t" r="r" b="b"/>
                <a:pathLst>
                  <a:path w="1705978" h="670480">
                    <a:moveTo>
                      <a:pt x="1516778" y="146010"/>
                    </a:moveTo>
                    <a:cubicBezTo>
                      <a:pt x="1510451" y="152469"/>
                      <a:pt x="1505654" y="160055"/>
                      <a:pt x="1505033" y="167981"/>
                    </a:cubicBezTo>
                    <a:cubicBezTo>
                      <a:pt x="1504458" y="171921"/>
                      <a:pt x="1505171" y="175895"/>
                      <a:pt x="1506229" y="179818"/>
                    </a:cubicBezTo>
                    <a:cubicBezTo>
                      <a:pt x="1507748" y="183625"/>
                      <a:pt x="1509473" y="187554"/>
                      <a:pt x="1512441" y="190838"/>
                    </a:cubicBezTo>
                    <a:cubicBezTo>
                      <a:pt x="1517853" y="197642"/>
                      <a:pt x="1526159" y="202796"/>
                      <a:pt x="1534464" y="204470"/>
                    </a:cubicBezTo>
                    <a:cubicBezTo>
                      <a:pt x="1542913" y="206230"/>
                      <a:pt x="1550718" y="204147"/>
                      <a:pt x="1556481" y="198488"/>
                    </a:cubicBezTo>
                    <a:cubicBezTo>
                      <a:pt x="1562244" y="192644"/>
                      <a:pt x="1566041" y="183298"/>
                      <a:pt x="1567789" y="173008"/>
                    </a:cubicBezTo>
                    <a:cubicBezTo>
                      <a:pt x="1568922" y="167947"/>
                      <a:pt x="1569014" y="162396"/>
                      <a:pt x="1569434" y="156972"/>
                    </a:cubicBezTo>
                    <a:cubicBezTo>
                      <a:pt x="1569285" y="151382"/>
                      <a:pt x="1569566" y="145837"/>
                      <a:pt x="1568893" y="140103"/>
                    </a:cubicBezTo>
                    <a:lnTo>
                      <a:pt x="1568203" y="131538"/>
                    </a:lnTo>
                    <a:lnTo>
                      <a:pt x="1566875" y="123803"/>
                    </a:lnTo>
                    <a:lnTo>
                      <a:pt x="1566506" y="122509"/>
                    </a:lnTo>
                    <a:lnTo>
                      <a:pt x="1566087" y="122526"/>
                    </a:lnTo>
                    <a:cubicBezTo>
                      <a:pt x="1556947" y="123797"/>
                      <a:pt x="1547952" y="125908"/>
                      <a:pt x="1539940" y="129888"/>
                    </a:cubicBezTo>
                    <a:cubicBezTo>
                      <a:pt x="1531623" y="134420"/>
                      <a:pt x="1523156" y="139487"/>
                      <a:pt x="1516778" y="146010"/>
                    </a:cubicBezTo>
                    <a:close/>
                    <a:moveTo>
                      <a:pt x="738608" y="174687"/>
                    </a:moveTo>
                    <a:cubicBezTo>
                      <a:pt x="725937" y="150416"/>
                      <a:pt x="707860" y="128283"/>
                      <a:pt x="685285" y="112995"/>
                    </a:cubicBezTo>
                    <a:cubicBezTo>
                      <a:pt x="662779" y="97719"/>
                      <a:pt x="635521" y="89954"/>
                      <a:pt x="609351" y="95338"/>
                    </a:cubicBezTo>
                    <a:cubicBezTo>
                      <a:pt x="583066" y="100129"/>
                      <a:pt x="558139" y="116590"/>
                      <a:pt x="543760" y="139108"/>
                    </a:cubicBezTo>
                    <a:cubicBezTo>
                      <a:pt x="542161" y="142024"/>
                      <a:pt x="540199" y="144773"/>
                      <a:pt x="538992" y="147867"/>
                    </a:cubicBezTo>
                    <a:lnTo>
                      <a:pt x="536909" y="152383"/>
                    </a:lnTo>
                    <a:lnTo>
                      <a:pt x="535316" y="157065"/>
                    </a:lnTo>
                    <a:cubicBezTo>
                      <a:pt x="534080" y="160090"/>
                      <a:pt x="533585" y="163552"/>
                      <a:pt x="532855" y="166888"/>
                    </a:cubicBezTo>
                    <a:cubicBezTo>
                      <a:pt x="532164" y="170241"/>
                      <a:pt x="531261" y="173577"/>
                      <a:pt x="531238" y="177023"/>
                    </a:cubicBezTo>
                    <a:cubicBezTo>
                      <a:pt x="529536" y="190643"/>
                      <a:pt x="531353" y="204654"/>
                      <a:pt x="535425" y="218170"/>
                    </a:cubicBezTo>
                    <a:cubicBezTo>
                      <a:pt x="543374" y="245450"/>
                      <a:pt x="561279" y="270361"/>
                      <a:pt x="582727" y="291371"/>
                    </a:cubicBezTo>
                    <a:cubicBezTo>
                      <a:pt x="604744" y="312238"/>
                      <a:pt x="630155" y="329223"/>
                      <a:pt x="658954" y="340473"/>
                    </a:cubicBezTo>
                    <a:cubicBezTo>
                      <a:pt x="689978" y="353040"/>
                      <a:pt x="722970" y="359574"/>
                      <a:pt x="756203" y="361219"/>
                    </a:cubicBezTo>
                    <a:cubicBezTo>
                      <a:pt x="757549" y="352868"/>
                      <a:pt x="758722" y="344459"/>
                      <a:pt x="759521" y="335929"/>
                    </a:cubicBezTo>
                    <a:cubicBezTo>
                      <a:pt x="764479" y="282013"/>
                      <a:pt x="763749" y="223352"/>
                      <a:pt x="738608" y="174687"/>
                    </a:cubicBezTo>
                    <a:close/>
                    <a:moveTo>
                      <a:pt x="1696695" y="149472"/>
                    </a:moveTo>
                    <a:cubicBezTo>
                      <a:pt x="1689390" y="146786"/>
                      <a:pt x="1682017" y="144083"/>
                      <a:pt x="1674476" y="141547"/>
                    </a:cubicBezTo>
                    <a:cubicBezTo>
                      <a:pt x="1657601" y="135824"/>
                      <a:pt x="1640053" y="130526"/>
                      <a:pt x="1621832" y="126673"/>
                    </a:cubicBezTo>
                    <a:cubicBezTo>
                      <a:pt x="1611398" y="124504"/>
                      <a:pt x="1600688" y="122986"/>
                      <a:pt x="1589944" y="122319"/>
                    </a:cubicBezTo>
                    <a:lnTo>
                      <a:pt x="1591020" y="129077"/>
                    </a:lnTo>
                    <a:lnTo>
                      <a:pt x="1591693" y="138602"/>
                    </a:lnTo>
                    <a:cubicBezTo>
                      <a:pt x="1592550" y="151267"/>
                      <a:pt x="1592360" y="164150"/>
                      <a:pt x="1589841" y="177149"/>
                    </a:cubicBezTo>
                    <a:cubicBezTo>
                      <a:pt x="1587379" y="189958"/>
                      <a:pt x="1582554" y="203595"/>
                      <a:pt x="1571764" y="214311"/>
                    </a:cubicBezTo>
                    <a:cubicBezTo>
                      <a:pt x="1566207" y="219320"/>
                      <a:pt x="1559478" y="223755"/>
                      <a:pt x="1551938" y="225348"/>
                    </a:cubicBezTo>
                    <a:cubicBezTo>
                      <a:pt x="1544576" y="227085"/>
                      <a:pt x="1536909" y="227281"/>
                      <a:pt x="1530030" y="225566"/>
                    </a:cubicBezTo>
                    <a:cubicBezTo>
                      <a:pt x="1523099" y="223996"/>
                      <a:pt x="1516605" y="221345"/>
                      <a:pt x="1510951" y="217560"/>
                    </a:cubicBezTo>
                    <a:cubicBezTo>
                      <a:pt x="1505188" y="213960"/>
                      <a:pt x="1500167" y="209347"/>
                      <a:pt x="1495980" y="204050"/>
                    </a:cubicBezTo>
                    <a:cubicBezTo>
                      <a:pt x="1491597" y="198896"/>
                      <a:pt x="1488606" y="192581"/>
                      <a:pt x="1486334" y="186116"/>
                    </a:cubicBezTo>
                    <a:cubicBezTo>
                      <a:pt x="1484482" y="179461"/>
                      <a:pt x="1483516" y="172398"/>
                      <a:pt x="1484545" y="165514"/>
                    </a:cubicBezTo>
                    <a:cubicBezTo>
                      <a:pt x="1486098" y="151497"/>
                      <a:pt x="1494082" y="140068"/>
                      <a:pt x="1502617" y="131660"/>
                    </a:cubicBezTo>
                    <a:cubicBezTo>
                      <a:pt x="1511383" y="123095"/>
                      <a:pt x="1521287" y="117447"/>
                      <a:pt x="1531226" y="112253"/>
                    </a:cubicBezTo>
                    <a:cubicBezTo>
                      <a:pt x="1540388" y="107882"/>
                      <a:pt x="1549884" y="105576"/>
                      <a:pt x="1559242" y="104172"/>
                    </a:cubicBezTo>
                    <a:cubicBezTo>
                      <a:pt x="1554877" y="96218"/>
                      <a:pt x="1549188" y="88741"/>
                      <a:pt x="1542464" y="81954"/>
                    </a:cubicBezTo>
                    <a:cubicBezTo>
                      <a:pt x="1526303" y="65711"/>
                      <a:pt x="1505246" y="53138"/>
                      <a:pt x="1482636" y="43400"/>
                    </a:cubicBezTo>
                    <a:cubicBezTo>
                      <a:pt x="1459831" y="33904"/>
                      <a:pt x="1435300" y="26922"/>
                      <a:pt x="1409923" y="23114"/>
                    </a:cubicBezTo>
                    <a:cubicBezTo>
                      <a:pt x="1384605" y="19278"/>
                      <a:pt x="1358343" y="18082"/>
                      <a:pt x="1332644" y="21360"/>
                    </a:cubicBezTo>
                    <a:cubicBezTo>
                      <a:pt x="1319830" y="22993"/>
                      <a:pt x="1307165" y="25749"/>
                      <a:pt x="1295310" y="30108"/>
                    </a:cubicBezTo>
                    <a:cubicBezTo>
                      <a:pt x="1289300" y="32444"/>
                      <a:pt x="1283082" y="35106"/>
                      <a:pt x="1277032" y="37792"/>
                    </a:cubicBezTo>
                    <a:cubicBezTo>
                      <a:pt x="1271136" y="40887"/>
                      <a:pt x="1264953" y="43464"/>
                      <a:pt x="1259219" y="46995"/>
                    </a:cubicBezTo>
                    <a:cubicBezTo>
                      <a:pt x="1212050" y="73159"/>
                      <a:pt x="1172570" y="114215"/>
                      <a:pt x="1135564" y="159078"/>
                    </a:cubicBezTo>
                    <a:cubicBezTo>
                      <a:pt x="1098253" y="203843"/>
                      <a:pt x="1062478" y="253249"/>
                      <a:pt x="1016304" y="296427"/>
                    </a:cubicBezTo>
                    <a:cubicBezTo>
                      <a:pt x="993142" y="317806"/>
                      <a:pt x="967340" y="337528"/>
                      <a:pt x="938237" y="352465"/>
                    </a:cubicBezTo>
                    <a:cubicBezTo>
                      <a:pt x="909409" y="367937"/>
                      <a:pt x="877183" y="377376"/>
                      <a:pt x="845296" y="383357"/>
                    </a:cubicBezTo>
                    <a:cubicBezTo>
                      <a:pt x="822996" y="387481"/>
                      <a:pt x="800053" y="389805"/>
                      <a:pt x="776932" y="390058"/>
                    </a:cubicBezTo>
                    <a:cubicBezTo>
                      <a:pt x="774343" y="401101"/>
                      <a:pt x="771404" y="412035"/>
                      <a:pt x="767809" y="422722"/>
                    </a:cubicBezTo>
                    <a:cubicBezTo>
                      <a:pt x="758774" y="449685"/>
                      <a:pt x="746528" y="475205"/>
                      <a:pt x="731545" y="498488"/>
                    </a:cubicBezTo>
                    <a:cubicBezTo>
                      <a:pt x="701677" y="545301"/>
                      <a:pt x="660426" y="581853"/>
                      <a:pt x="616179" y="608178"/>
                    </a:cubicBezTo>
                    <a:cubicBezTo>
                      <a:pt x="594023" y="621447"/>
                      <a:pt x="570861" y="632019"/>
                      <a:pt x="547423" y="640192"/>
                    </a:cubicBezTo>
                    <a:cubicBezTo>
                      <a:pt x="524003" y="648382"/>
                      <a:pt x="500386" y="654588"/>
                      <a:pt x="476868" y="658476"/>
                    </a:cubicBezTo>
                    <a:cubicBezTo>
                      <a:pt x="453349" y="662283"/>
                      <a:pt x="430055" y="664228"/>
                      <a:pt x="407233" y="664469"/>
                    </a:cubicBezTo>
                    <a:cubicBezTo>
                      <a:pt x="384410" y="664349"/>
                      <a:pt x="362117" y="662772"/>
                      <a:pt x="340565" y="659546"/>
                    </a:cubicBezTo>
                    <a:cubicBezTo>
                      <a:pt x="297560" y="652673"/>
                      <a:pt x="257471" y="640174"/>
                      <a:pt x="222438" y="622413"/>
                    </a:cubicBezTo>
                    <a:cubicBezTo>
                      <a:pt x="187393" y="604922"/>
                      <a:pt x="156559" y="583296"/>
                      <a:pt x="132304" y="558501"/>
                    </a:cubicBezTo>
                    <a:cubicBezTo>
                      <a:pt x="107859" y="533982"/>
                      <a:pt x="88896" y="507915"/>
                      <a:pt x="73568" y="482907"/>
                    </a:cubicBezTo>
                    <a:cubicBezTo>
                      <a:pt x="58205" y="457864"/>
                      <a:pt x="46512" y="433724"/>
                      <a:pt x="37269" y="411575"/>
                    </a:cubicBezTo>
                    <a:cubicBezTo>
                      <a:pt x="18496" y="367333"/>
                      <a:pt x="9173" y="331178"/>
                      <a:pt x="3352" y="306740"/>
                    </a:cubicBezTo>
                    <a:cubicBezTo>
                      <a:pt x="511" y="294483"/>
                      <a:pt x="-1261" y="285056"/>
                      <a:pt x="-2181" y="278660"/>
                    </a:cubicBezTo>
                    <a:cubicBezTo>
                      <a:pt x="-3170" y="272287"/>
                      <a:pt x="-3435" y="268980"/>
                      <a:pt x="-2952" y="268871"/>
                    </a:cubicBezTo>
                    <a:cubicBezTo>
                      <a:pt x="-2474" y="268767"/>
                      <a:pt x="-1255" y="271867"/>
                      <a:pt x="660" y="278010"/>
                    </a:cubicBezTo>
                    <a:cubicBezTo>
                      <a:pt x="2512" y="284164"/>
                      <a:pt x="5187" y="293321"/>
                      <a:pt x="8902" y="305250"/>
                    </a:cubicBezTo>
                    <a:cubicBezTo>
                      <a:pt x="16466" y="329021"/>
                      <a:pt x="27417" y="364302"/>
                      <a:pt x="47410" y="407077"/>
                    </a:cubicBezTo>
                    <a:cubicBezTo>
                      <a:pt x="57262" y="428502"/>
                      <a:pt x="69456" y="451756"/>
                      <a:pt x="85066" y="475665"/>
                    </a:cubicBezTo>
                    <a:cubicBezTo>
                      <a:pt x="100635" y="499558"/>
                      <a:pt x="119599" y="524232"/>
                      <a:pt x="143439" y="547090"/>
                    </a:cubicBezTo>
                    <a:cubicBezTo>
                      <a:pt x="167021" y="570159"/>
                      <a:pt x="196573" y="589974"/>
                      <a:pt x="230364" y="606107"/>
                    </a:cubicBezTo>
                    <a:cubicBezTo>
                      <a:pt x="264022" y="622408"/>
                      <a:pt x="302415" y="633658"/>
                      <a:pt x="343458" y="639599"/>
                    </a:cubicBezTo>
                    <a:cubicBezTo>
                      <a:pt x="364038" y="642354"/>
                      <a:pt x="385290" y="643539"/>
                      <a:pt x="406997" y="643367"/>
                    </a:cubicBezTo>
                    <a:cubicBezTo>
                      <a:pt x="428704" y="642832"/>
                      <a:pt x="450830" y="640686"/>
                      <a:pt x="473101" y="636804"/>
                    </a:cubicBezTo>
                    <a:cubicBezTo>
                      <a:pt x="495365" y="632841"/>
                      <a:pt x="517653" y="626675"/>
                      <a:pt x="539682" y="618698"/>
                    </a:cubicBezTo>
                    <a:cubicBezTo>
                      <a:pt x="561716" y="610732"/>
                      <a:pt x="583406" y="600545"/>
                      <a:pt x="604037" y="587892"/>
                    </a:cubicBezTo>
                    <a:cubicBezTo>
                      <a:pt x="645259" y="562768"/>
                      <a:pt x="683214" y="528448"/>
                      <a:pt x="710437" y="484960"/>
                    </a:cubicBezTo>
                    <a:cubicBezTo>
                      <a:pt x="728733" y="456150"/>
                      <a:pt x="742031" y="423837"/>
                      <a:pt x="750468" y="389414"/>
                    </a:cubicBezTo>
                    <a:cubicBezTo>
                      <a:pt x="715861" y="387314"/>
                      <a:pt x="681270" y="380240"/>
                      <a:pt x="648256" y="366902"/>
                    </a:cubicBezTo>
                    <a:cubicBezTo>
                      <a:pt x="632496" y="360632"/>
                      <a:pt x="617122" y="352856"/>
                      <a:pt x="602812" y="343458"/>
                    </a:cubicBezTo>
                    <a:cubicBezTo>
                      <a:pt x="588542" y="334135"/>
                      <a:pt x="575204" y="323592"/>
                      <a:pt x="562953" y="311864"/>
                    </a:cubicBezTo>
                    <a:cubicBezTo>
                      <a:pt x="538905" y="288214"/>
                      <a:pt x="518136" y="259892"/>
                      <a:pt x="508226" y="226240"/>
                    </a:cubicBezTo>
                    <a:cubicBezTo>
                      <a:pt x="503234" y="209606"/>
                      <a:pt x="500950" y="191684"/>
                      <a:pt x="503095" y="174124"/>
                    </a:cubicBezTo>
                    <a:cubicBezTo>
                      <a:pt x="503245" y="169695"/>
                      <a:pt x="504292" y="165410"/>
                      <a:pt x="505195" y="161108"/>
                    </a:cubicBezTo>
                    <a:cubicBezTo>
                      <a:pt x="506138" y="156800"/>
                      <a:pt x="506846" y="152509"/>
                      <a:pt x="508502" y="148241"/>
                    </a:cubicBezTo>
                    <a:lnTo>
                      <a:pt x="510722" y="141857"/>
                    </a:lnTo>
                    <a:lnTo>
                      <a:pt x="513518" y="135743"/>
                    </a:lnTo>
                    <a:cubicBezTo>
                      <a:pt x="515249" y="131585"/>
                      <a:pt x="517739" y="127898"/>
                      <a:pt x="519948" y="124033"/>
                    </a:cubicBezTo>
                    <a:cubicBezTo>
                      <a:pt x="529398" y="108963"/>
                      <a:pt x="542310" y="96712"/>
                      <a:pt x="556655" y="87170"/>
                    </a:cubicBezTo>
                    <a:cubicBezTo>
                      <a:pt x="571034" y="77611"/>
                      <a:pt x="587219" y="70997"/>
                      <a:pt x="604163" y="67891"/>
                    </a:cubicBezTo>
                    <a:cubicBezTo>
                      <a:pt x="620953" y="64687"/>
                      <a:pt x="639093" y="65136"/>
                      <a:pt x="655416" y="69450"/>
                    </a:cubicBezTo>
                    <a:cubicBezTo>
                      <a:pt x="671872" y="73585"/>
                      <a:pt x="687212" y="80890"/>
                      <a:pt x="700780" y="90138"/>
                    </a:cubicBezTo>
                    <a:cubicBezTo>
                      <a:pt x="727956" y="108768"/>
                      <a:pt x="748386" y="134363"/>
                      <a:pt x="762788" y="162172"/>
                    </a:cubicBezTo>
                    <a:cubicBezTo>
                      <a:pt x="769892" y="176108"/>
                      <a:pt x="775810" y="190873"/>
                      <a:pt x="779295" y="205931"/>
                    </a:cubicBezTo>
                    <a:lnTo>
                      <a:pt x="781912" y="217186"/>
                    </a:lnTo>
                    <a:cubicBezTo>
                      <a:pt x="782804" y="220931"/>
                      <a:pt x="783690" y="224675"/>
                      <a:pt x="784069" y="228425"/>
                    </a:cubicBezTo>
                    <a:cubicBezTo>
                      <a:pt x="785059" y="235914"/>
                      <a:pt x="786175" y="243397"/>
                      <a:pt x="787026" y="250845"/>
                    </a:cubicBezTo>
                    <a:cubicBezTo>
                      <a:pt x="789591" y="280656"/>
                      <a:pt x="788630" y="309995"/>
                      <a:pt x="785645" y="338730"/>
                    </a:cubicBezTo>
                    <a:cubicBezTo>
                      <a:pt x="784857" y="346368"/>
                      <a:pt x="783834" y="353972"/>
                      <a:pt x="782637" y="361541"/>
                    </a:cubicBezTo>
                    <a:cubicBezTo>
                      <a:pt x="802003" y="361018"/>
                      <a:pt x="821288" y="358930"/>
                      <a:pt x="840159" y="355468"/>
                    </a:cubicBezTo>
                    <a:cubicBezTo>
                      <a:pt x="870333" y="349796"/>
                      <a:pt x="899062" y="341416"/>
                      <a:pt x="925267" y="327446"/>
                    </a:cubicBezTo>
                    <a:cubicBezTo>
                      <a:pt x="951678" y="313981"/>
                      <a:pt x="975478" y="295955"/>
                      <a:pt x="997329" y="275928"/>
                    </a:cubicBezTo>
                    <a:cubicBezTo>
                      <a:pt x="1040961" y="235465"/>
                      <a:pt x="1076466" y="187122"/>
                      <a:pt x="1114651" y="141633"/>
                    </a:cubicBezTo>
                    <a:cubicBezTo>
                      <a:pt x="1152532" y="96195"/>
                      <a:pt x="1194570" y="52431"/>
                      <a:pt x="1246473" y="24023"/>
                    </a:cubicBezTo>
                    <a:cubicBezTo>
                      <a:pt x="1252766" y="20233"/>
                      <a:pt x="1259575" y="17391"/>
                      <a:pt x="1266081" y="14067"/>
                    </a:cubicBezTo>
                    <a:cubicBezTo>
                      <a:pt x="1272804" y="11122"/>
                      <a:pt x="1279436" y="8327"/>
                      <a:pt x="1286378" y="5698"/>
                    </a:cubicBezTo>
                    <a:cubicBezTo>
                      <a:pt x="1300642" y="574"/>
                      <a:pt x="1315142" y="-2417"/>
                      <a:pt x="1329504" y="-4154"/>
                    </a:cubicBezTo>
                    <a:cubicBezTo>
                      <a:pt x="1358274" y="-7576"/>
                      <a:pt x="1386560" y="-5995"/>
                      <a:pt x="1413840" y="-1646"/>
                    </a:cubicBezTo>
                    <a:cubicBezTo>
                      <a:pt x="1441144" y="2696"/>
                      <a:pt x="1467451" y="10386"/>
                      <a:pt x="1492270" y="21003"/>
                    </a:cubicBezTo>
                    <a:cubicBezTo>
                      <a:pt x="1516922" y="31920"/>
                      <a:pt x="1540336" y="45948"/>
                      <a:pt x="1559392" y="65452"/>
                    </a:cubicBezTo>
                    <a:cubicBezTo>
                      <a:pt x="1568842" y="75195"/>
                      <a:pt x="1577078" y="86446"/>
                      <a:pt x="1582824" y="99094"/>
                    </a:cubicBezTo>
                    <a:lnTo>
                      <a:pt x="1584411" y="103137"/>
                    </a:lnTo>
                    <a:cubicBezTo>
                      <a:pt x="1598790" y="103741"/>
                      <a:pt x="1612560" y="106007"/>
                      <a:pt x="1625697" y="108952"/>
                    </a:cubicBezTo>
                    <a:cubicBezTo>
                      <a:pt x="1644907" y="113387"/>
                      <a:pt x="1662950" y="119247"/>
                      <a:pt x="1680130" y="125453"/>
                    </a:cubicBezTo>
                    <a:cubicBezTo>
                      <a:pt x="1687872" y="128237"/>
                      <a:pt x="1695389" y="131153"/>
                      <a:pt x="1702792" y="134052"/>
                    </a:cubicBezTo>
                    <a:cubicBezTo>
                      <a:pt x="1700681" y="139159"/>
                      <a:pt x="1698645" y="144302"/>
                      <a:pt x="1696695" y="149472"/>
                    </a:cubicBezTo>
                  </a:path>
                </a:pathLst>
              </a:custGeom>
              <a:grpFill/>
              <a:ln w="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74B36475-4F1A-9288-A467-F23F57425EE9}"/>
                  </a:ext>
                </a:extLst>
              </p:cNvPr>
              <p:cNvSpPr/>
              <p:nvPr/>
            </p:nvSpPr>
            <p:spPr>
              <a:xfrm flipV="1">
                <a:off x="6076927" y="2140335"/>
                <a:ext cx="152677" cy="142047"/>
              </a:xfrm>
              <a:custGeom>
                <a:avLst/>
                <a:gdLst>
                  <a:gd name="connsiteX0" fmla="*/ -4179 w 152677"/>
                  <a:gd name="connsiteY0" fmla="*/ 108569 h 142047"/>
                  <a:gd name="connsiteX1" fmla="*/ 42639 w 152677"/>
                  <a:gd name="connsiteY1" fmla="*/ 5805 h 142047"/>
                  <a:gd name="connsiteX2" fmla="*/ 84810 w 152677"/>
                  <a:gd name="connsiteY2" fmla="*/ 11361 h 142047"/>
                  <a:gd name="connsiteX3" fmla="*/ 144351 w 152677"/>
                  <a:gd name="connsiteY3" fmla="*/ 85983 h 142047"/>
                  <a:gd name="connsiteX4" fmla="*/ 103026 w 152677"/>
                  <a:gd name="connsiteY4" fmla="*/ 130776 h 142047"/>
                  <a:gd name="connsiteX5" fmla="*/ 25085 w 152677"/>
                  <a:gd name="connsiteY5" fmla="*/ 135729 h 142047"/>
                  <a:gd name="connsiteX6" fmla="*/ -4179 w 152677"/>
                  <a:gd name="connsiteY6" fmla="*/ 108569 h 142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2677" h="142047">
                    <a:moveTo>
                      <a:pt x="-4179" y="108569"/>
                    </a:moveTo>
                    <a:cubicBezTo>
                      <a:pt x="-4179" y="108569"/>
                      <a:pt x="14974" y="55694"/>
                      <a:pt x="42639" y="5805"/>
                    </a:cubicBezTo>
                    <a:cubicBezTo>
                      <a:pt x="42639" y="5805"/>
                      <a:pt x="54004" y="-23368"/>
                      <a:pt x="84810" y="11361"/>
                    </a:cubicBezTo>
                    <a:cubicBezTo>
                      <a:pt x="84810" y="11361"/>
                      <a:pt x="140923" y="69314"/>
                      <a:pt x="144351" y="85983"/>
                    </a:cubicBezTo>
                    <a:cubicBezTo>
                      <a:pt x="144351" y="85983"/>
                      <a:pt x="166691" y="125600"/>
                      <a:pt x="103026" y="130776"/>
                    </a:cubicBezTo>
                    <a:cubicBezTo>
                      <a:pt x="103026" y="130776"/>
                      <a:pt x="41471" y="138679"/>
                      <a:pt x="25085" y="135729"/>
                    </a:cubicBezTo>
                    <a:cubicBezTo>
                      <a:pt x="25085" y="135729"/>
                      <a:pt x="-8269" y="136689"/>
                      <a:pt x="-4179" y="108569"/>
                    </a:cubicBezTo>
                  </a:path>
                </a:pathLst>
              </a:custGeom>
              <a:grpFill/>
              <a:ln w="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DA84E9B-2935-BF28-272A-37D363E4D8A4}"/>
              </a:ext>
            </a:extLst>
          </p:cNvPr>
          <p:cNvGrpSpPr/>
          <p:nvPr/>
        </p:nvGrpSpPr>
        <p:grpSpPr>
          <a:xfrm>
            <a:off x="505708" y="5495896"/>
            <a:ext cx="11223913" cy="1498585"/>
            <a:chOff x="505708" y="5495896"/>
            <a:chExt cx="11223913" cy="149858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0840A16-F843-C0A2-6289-CEF2CE17CF1A}"/>
                </a:ext>
              </a:extLst>
            </p:cNvPr>
            <p:cNvSpPr txBox="1"/>
            <p:nvPr/>
          </p:nvSpPr>
          <p:spPr>
            <a:xfrm>
              <a:off x="2585621" y="6071151"/>
              <a:ext cx="914400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AtliQ Exclusive operates in eight countries within the APAC region, demonstrating a significant regional market presence.</a:t>
              </a:r>
            </a:p>
            <a:p>
              <a:endParaRPr lang="en-IN" dirty="0"/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FE10F7EB-5328-9A94-F876-3F1B5C786888}"/>
                </a:ext>
              </a:extLst>
            </p:cNvPr>
            <p:cNvGrpSpPr/>
            <p:nvPr/>
          </p:nvGrpSpPr>
          <p:grpSpPr>
            <a:xfrm>
              <a:off x="505708" y="5495896"/>
              <a:ext cx="2028185" cy="790604"/>
              <a:chOff x="505708" y="5495896"/>
              <a:chExt cx="2028185" cy="790604"/>
            </a:xfrm>
          </p:grpSpPr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C35BBF4-74A3-FE9E-E0A3-1204234CDFB1}"/>
                  </a:ext>
                </a:extLst>
              </p:cNvPr>
              <p:cNvSpPr txBox="1"/>
              <p:nvPr/>
            </p:nvSpPr>
            <p:spPr>
              <a:xfrm>
                <a:off x="505708" y="5495896"/>
                <a:ext cx="1426516" cy="523220"/>
              </a:xfrm>
              <a:prstGeom prst="rect">
                <a:avLst/>
              </a:prstGeom>
              <a:noFill/>
              <a:effectLst>
                <a:glow rad="101600">
                  <a:schemeClr val="accent1">
                    <a:satMod val="175000"/>
                    <a:alpha val="40000"/>
                  </a:schemeClr>
                </a:glow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IN" sz="2800" b="1" dirty="0">
                    <a:solidFill>
                      <a:srgbClr val="FFFF66"/>
                    </a:solidFill>
                  </a:rPr>
                  <a:t>Insight</a:t>
                </a:r>
              </a:p>
            </p:txBody>
          </p:sp>
          <p:cxnSp>
            <p:nvCxnSpPr>
              <p:cNvPr id="46" name="Connector: Curved 45">
                <a:extLst>
                  <a:ext uri="{FF2B5EF4-FFF2-40B4-BE49-F238E27FC236}">
                    <a16:creationId xmlns:a16="http://schemas.microsoft.com/office/drawing/2014/main" id="{CE55B49D-D7A6-74F8-2BC7-7200ACECB61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13407" y="5782380"/>
                <a:ext cx="720486" cy="504120"/>
              </a:xfrm>
              <a:prstGeom prst="curvedConnector3">
                <a:avLst>
                  <a:gd name="adj1" fmla="val 50000"/>
                </a:avLst>
              </a:prstGeom>
              <a:ln w="25400" cap="sq">
                <a:solidFill>
                  <a:srgbClr val="FFFF00"/>
                </a:solidFill>
                <a:prstDash val="lgDash"/>
                <a:headEnd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663483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1944</TotalTime>
  <Words>2332</Words>
  <Application>Microsoft Office PowerPoint</Application>
  <PresentationFormat>Widescreen</PresentationFormat>
  <Paragraphs>138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Calisto MT</vt:lpstr>
      <vt:lpstr>Poppins</vt:lpstr>
      <vt:lpstr>Wingdings</vt:lpstr>
      <vt:lpstr>Wingdings 2</vt:lpstr>
      <vt:lpstr>Slate</vt:lpstr>
      <vt:lpstr>Ad-Hoc Insights</vt:lpstr>
      <vt:lpstr>Content</vt:lpstr>
      <vt:lpstr>Company Overview</vt:lpstr>
      <vt:lpstr>PowerPoint Presentation</vt:lpstr>
      <vt:lpstr>PowerPoint Presentation</vt:lpstr>
      <vt:lpstr>Problem Statement</vt:lpstr>
      <vt:lpstr>PowerPoint Presentation</vt:lpstr>
      <vt:lpstr>Ad-hoc requests , output and insights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Recommendations</vt:lpstr>
      <vt:lpstr>Thankyou!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kusum pareek</dc:creator>
  <cp:lastModifiedBy>SREERAG C R</cp:lastModifiedBy>
  <cp:revision>16</cp:revision>
  <dcterms:created xsi:type="dcterms:W3CDTF">2024-05-16T14:28:31Z</dcterms:created>
  <dcterms:modified xsi:type="dcterms:W3CDTF">2025-10-20T10:00:06Z</dcterms:modified>
</cp:coreProperties>
</file>